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56" r:id="rId2"/>
    <p:sldId id="285" r:id="rId3"/>
    <p:sldId id="289" r:id="rId4"/>
    <p:sldId id="290" r:id="rId5"/>
    <p:sldId id="287" r:id="rId6"/>
    <p:sldId id="291" r:id="rId7"/>
    <p:sldId id="288" r:id="rId8"/>
    <p:sldId id="293" r:id="rId9"/>
    <p:sldId id="307" r:id="rId10"/>
    <p:sldId id="296" r:id="rId11"/>
    <p:sldId id="294" r:id="rId12"/>
    <p:sldId id="455" r:id="rId13"/>
    <p:sldId id="311" r:id="rId14"/>
    <p:sldId id="456" r:id="rId15"/>
    <p:sldId id="298" r:id="rId16"/>
    <p:sldId id="463" r:id="rId17"/>
    <p:sldId id="300" r:id="rId18"/>
    <p:sldId id="303" r:id="rId19"/>
    <p:sldId id="302" r:id="rId20"/>
    <p:sldId id="304" r:id="rId21"/>
    <p:sldId id="305" r:id="rId22"/>
    <p:sldId id="309" r:id="rId23"/>
    <p:sldId id="46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94" y="96"/>
      </p:cViewPr>
      <p:guideLst>
        <p:guide orient="horz" pos="2183"/>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FC8FDC-1C4E-4E0B-8A72-A1392238E639}" type="datetimeFigureOut">
              <a:rPr lang="en-US" smtClean="0"/>
              <a:t>10/17/2018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7692E-ACFA-42FD-BA54-DE71A7DA5E61}" type="slidenum">
              <a:rPr lang="en-US" smtClean="0"/>
              <a:t>‹#›</a:t>
            </a:fld>
            <a:endParaRPr lang="en-US"/>
          </a:p>
        </p:txBody>
      </p:sp>
    </p:spTree>
    <p:extLst>
      <p:ext uri="{BB962C8B-B14F-4D97-AF65-F5344CB8AC3E}">
        <p14:creationId xmlns:p14="http://schemas.microsoft.com/office/powerpoint/2010/main" val="134719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3AEB3B-4136-4CF7-9A55-4AB9AC6E25FE}" type="slidenum">
              <a:rPr lang="en-US" smtClean="0"/>
              <a:t>12</a:t>
            </a:fld>
            <a:endParaRPr lang="en-US"/>
          </a:p>
        </p:txBody>
      </p:sp>
    </p:spTree>
    <p:extLst>
      <p:ext uri="{BB962C8B-B14F-4D97-AF65-F5344CB8AC3E}">
        <p14:creationId xmlns:p14="http://schemas.microsoft.com/office/powerpoint/2010/main" val="1824676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solidFill>
                  <a:schemeClr val="accent1">
                    <a:lumMod val="50000"/>
                  </a:schemeClr>
                </a:solidFill>
              </a:defRPr>
            </a:lvl1pPr>
          </a:lstStyle>
          <a:p>
            <a:r>
              <a:rPr kumimoji="0" lang="en-US" dirty="0"/>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1D8BD707-D9CF-40AE-B4C6-C98DA3205C09}" type="datetimeFigureOut">
              <a:rPr lang="en-US" smtClean="0"/>
              <a:pPr/>
              <a:t>10/17/2018</a:t>
            </a:fld>
            <a:endParaRPr lang="en-US" dirty="0"/>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1D8BD707-D9CF-40AE-B4C6-C98DA3205C09}" type="datetimeFigureOut">
              <a:rPr lang="en-US" smtClean="0"/>
              <a:pPr/>
              <a:t>10/17/2018</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lvl1pPr>
              <a:defRPr>
                <a:solidFill>
                  <a:schemeClr val="accent1">
                    <a:lumMod val="50000"/>
                  </a:schemeClr>
                </a:solidFill>
              </a:defRPr>
            </a:lvl1pPr>
          </a:lstStyle>
          <a:p>
            <a:r>
              <a:rPr kumimoji="0" lang="en-US" dirty="0"/>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defRPr sz="2400">
                <a:solidFill>
                  <a:schemeClr val="bg2">
                    <a:lumMod val="10000"/>
                  </a:schemeClr>
                </a:solidFill>
              </a:defRPr>
            </a:lvl1pPr>
            <a:lvl2pPr>
              <a:defRPr sz="2000">
                <a:solidFill>
                  <a:schemeClr val="accent2">
                    <a:lumMod val="75000"/>
                  </a:schemeClr>
                </a:solidFill>
              </a:defRPr>
            </a:lvl2pPr>
            <a:lvl3pPr>
              <a:defRPr sz="1800">
                <a:solidFill>
                  <a:schemeClr val="accent1"/>
                </a:solidFill>
              </a:defRPr>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1D8BD707-D9CF-40AE-B4C6-C98DA3205C09}" type="datetimeFigureOut">
              <a:rPr lang="en-US" smtClean="0"/>
              <a:pPr/>
              <a:t>10/17/2018</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10/17/2018</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10/17/2018</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10/17/2018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1D8BD707-D9CF-40AE-B4C6-C98DA3205C09}" type="datetimeFigureOut">
              <a:rPr lang="en-US" smtClean="0"/>
              <a:pPr/>
              <a:t>10/17/2018</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10/17/2018</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6.png"/><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26.jpg"/><Relationship Id="rId5" Type="http://schemas.openxmlformats.org/officeDocument/2006/relationships/image" Target="../media/image25.emf"/><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33.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34.emf"/><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2.xml"/><Relationship Id="rId7" Type="http://schemas.openxmlformats.org/officeDocument/2006/relationships/hyperlink" Target="http://media.digikey.com/photos/Fairchild%20Semi%20Photos/46-6-DIP%20WHITE.jpg"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image" Target="../media/image39.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8.gi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m4a"/><Relationship Id="rId7" Type="http://schemas.openxmlformats.org/officeDocument/2006/relationships/image" Target="../media/image11.jpe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0.emf"/><Relationship Id="rId5" Type="http://schemas.openxmlformats.org/officeDocument/2006/relationships/image" Target="../media/image9.gif"/><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3.gif"/><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7.jpg"/><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9.jpg"/><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05454" y="3073401"/>
            <a:ext cx="7842738" cy="1828800"/>
          </a:xfrm>
        </p:spPr>
        <p:txBody>
          <a:bodyPr>
            <a:normAutofit/>
          </a:bodyPr>
          <a:lstStyle/>
          <a:p>
            <a:r>
              <a:rPr lang="en-US" dirty="0">
                <a:solidFill>
                  <a:srgbClr val="C00000"/>
                </a:solidFill>
              </a:rPr>
              <a:t>Electrocardiography (ECG)</a:t>
            </a:r>
          </a:p>
        </p:txBody>
      </p:sp>
      <p:sp>
        <p:nvSpPr>
          <p:cNvPr id="3" name="Subtitle 2"/>
          <p:cNvSpPr>
            <a:spLocks noGrp="1"/>
          </p:cNvSpPr>
          <p:nvPr>
            <p:ph type="subTitle" idx="1"/>
          </p:nvPr>
        </p:nvSpPr>
        <p:spPr/>
        <p:txBody>
          <a:bodyPr/>
          <a:lstStyle/>
          <a:p>
            <a:r>
              <a:rPr lang="en-US" dirty="0"/>
              <a:t>             Prof. Yasser Mostafa Kadah</a:t>
            </a:r>
          </a:p>
        </p:txBody>
      </p:sp>
      <p:pic>
        <p:nvPicPr>
          <p:cNvPr id="5" name="Picture 4">
            <a:extLst>
              <a:ext uri="{FF2B5EF4-FFF2-40B4-BE49-F238E27FC236}">
                <a16:creationId xmlns:a16="http://schemas.microsoft.com/office/drawing/2014/main" id="{6B37EB4A-FACC-4067-B020-F66B13FE6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146" y="653189"/>
            <a:ext cx="5781675" cy="3009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51"/>
    </mc:Choice>
    <mc:Fallback xmlns="">
      <p:transition spd="slow" advTm="193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ECG Electrodes</a:t>
            </a:r>
          </a:p>
        </p:txBody>
      </p:sp>
      <p:sp>
        <p:nvSpPr>
          <p:cNvPr id="3" name="Content Placeholder 2"/>
          <p:cNvSpPr>
            <a:spLocks noGrp="1"/>
          </p:cNvSpPr>
          <p:nvPr>
            <p:ph sz="quarter" idx="1"/>
          </p:nvPr>
        </p:nvSpPr>
        <p:spPr/>
        <p:txBody>
          <a:bodyPr>
            <a:normAutofit/>
          </a:bodyPr>
          <a:lstStyle/>
          <a:p>
            <a:r>
              <a:rPr lang="en-US" dirty="0"/>
              <a:t>General requirements</a:t>
            </a:r>
          </a:p>
          <a:p>
            <a:pPr lvl="1"/>
            <a:r>
              <a:rPr lang="en-US" dirty="0"/>
              <a:t>Low electrical interface impedance</a:t>
            </a:r>
          </a:p>
          <a:p>
            <a:pPr lvl="1"/>
            <a:r>
              <a:rPr lang="en-US" dirty="0"/>
              <a:t>High mechanical resistance</a:t>
            </a:r>
          </a:p>
          <a:p>
            <a:pPr lvl="1"/>
            <a:r>
              <a:rPr lang="en-US" dirty="0"/>
              <a:t>Low interface (‘reversible’ or ‘half-cell’) potential</a:t>
            </a:r>
          </a:p>
          <a:p>
            <a:pPr lvl="1"/>
            <a:r>
              <a:rPr lang="en-US" dirty="0"/>
              <a:t>Low distortion of signal</a:t>
            </a:r>
          </a:p>
          <a:p>
            <a:pPr lvl="1"/>
            <a:r>
              <a:rPr lang="en-US" dirty="0"/>
              <a:t>Low polarization</a:t>
            </a:r>
          </a:p>
          <a:p>
            <a:r>
              <a:rPr lang="en-US" dirty="0"/>
              <a:t>Different types</a:t>
            </a:r>
          </a:p>
          <a:p>
            <a:pPr lvl="1"/>
            <a:r>
              <a:rPr lang="en-US" dirty="0"/>
              <a:t>Suction electrodes (reusable)</a:t>
            </a:r>
          </a:p>
          <a:p>
            <a:pPr lvl="1"/>
            <a:r>
              <a:rPr lang="en-US" dirty="0"/>
              <a:t>Floating/hydrogel electrodes (disposable)</a:t>
            </a:r>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8855" y="3280380"/>
            <a:ext cx="1727251" cy="1727251"/>
          </a:xfrm>
          <a:prstGeom prst="rect">
            <a:avLst/>
          </a:prstGeom>
        </p:spPr>
      </p:pic>
      <p:pic>
        <p:nvPicPr>
          <p:cNvPr id="10" name="Picture 9"/>
          <p:cNvPicPr>
            <a:picLocks noChangeAspect="1"/>
          </p:cNvPicPr>
          <p:nvPr/>
        </p:nvPicPr>
        <p:blipFill>
          <a:blip r:embed="rId5"/>
          <a:stretch>
            <a:fillRect/>
          </a:stretch>
        </p:blipFill>
        <p:spPr>
          <a:xfrm>
            <a:off x="7991575" y="5268893"/>
            <a:ext cx="2540014" cy="1497323"/>
          </a:xfrm>
          <a:prstGeom prst="rect">
            <a:avLst/>
          </a:prstGeom>
        </p:spPr>
      </p:pic>
      <p:pic>
        <p:nvPicPr>
          <p:cNvPr id="5" name="Audio 4">
            <a:hlinkClick r:id="" action="ppaction://media"/>
            <a:extLst>
              <a:ext uri="{FF2B5EF4-FFF2-40B4-BE49-F238E27FC236}">
                <a16:creationId xmlns:a16="http://schemas.microsoft.com/office/drawing/2014/main" id="{EBFEFEC3-CF70-4E4A-ACB1-11BB6AEB0C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73953210"/>
      </p:ext>
    </p:extLst>
  </p:cSld>
  <p:clrMapOvr>
    <a:masterClrMapping/>
  </p:clrMapOvr>
  <mc:AlternateContent xmlns:mc="http://schemas.openxmlformats.org/markup-compatibility/2006" xmlns:p14="http://schemas.microsoft.com/office/powerpoint/2010/main">
    <mc:Choice Requires="p14">
      <p:transition spd="slow" p14:dur="2000" advTm="198298"/>
    </mc:Choice>
    <mc:Fallback xmlns="">
      <p:transition spd="slow" advTm="19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6126" x="2344738" y="2424113"/>
          <p14:tracePt t="16276" x="2328863" y="2424113"/>
          <p14:tracePt t="16284" x="2320925" y="2424113"/>
          <p14:tracePt t="16291" x="2289175" y="2424113"/>
          <p14:tracePt t="16299" x="2255838" y="2424113"/>
          <p14:tracePt t="16308" x="2232025" y="2424113"/>
          <p14:tracePt t="16316" x="2192338" y="2424113"/>
          <p14:tracePt t="16324" x="2136775" y="2424113"/>
          <p14:tracePt t="16332" x="2105025" y="2424113"/>
          <p14:tracePt t="16339" x="2073275" y="2424113"/>
          <p14:tracePt t="16349" x="2033588" y="2424113"/>
          <p14:tracePt t="16355" x="1993900" y="2424113"/>
          <p14:tracePt t="16365" x="1954213" y="2439988"/>
          <p14:tracePt t="16372" x="1912938" y="2447925"/>
          <p14:tracePt t="16380" x="1881188" y="2447925"/>
          <p14:tracePt t="16388" x="1833563" y="2463800"/>
          <p14:tracePt t="16396" x="1825625" y="2463800"/>
          <p14:tracePt t="16403" x="1793875" y="2471738"/>
          <p14:tracePt t="16411" x="1770063" y="2471738"/>
          <p14:tracePt t="16419" x="1754188" y="2479675"/>
          <p14:tracePt t="16428" x="1730375" y="2487613"/>
          <p14:tracePt t="16436" x="1714500" y="2487613"/>
          <p14:tracePt t="16444" x="1682750" y="2487613"/>
          <p14:tracePt t="16452" x="1666875" y="2495550"/>
          <p14:tracePt t="16459" x="1651000" y="2503488"/>
          <p14:tracePt t="16468" x="1627188" y="2511425"/>
          <p14:tracePt t="16475" x="1603375" y="2511425"/>
          <p14:tracePt t="16484" x="1587500" y="2511425"/>
          <p14:tracePt t="16492" x="1571625" y="2511425"/>
          <p14:tracePt t="16500" x="1562100" y="2519363"/>
          <p14:tracePt t="16515" x="1546225" y="2527300"/>
          <p14:tracePt t="16741" x="1554163" y="2527300"/>
          <p14:tracePt t="16750" x="1579563" y="2527300"/>
          <p14:tracePt t="16755" x="1595438" y="2527300"/>
          <p14:tracePt t="16766" x="1611313" y="2527300"/>
          <p14:tracePt t="16772" x="1635125" y="2527300"/>
          <p14:tracePt t="16780" x="1658938" y="2527300"/>
          <p14:tracePt t="16789" x="1682750" y="2527300"/>
          <p14:tracePt t="16796" x="1722438" y="2527300"/>
          <p14:tracePt t="16804" x="1754188" y="2527300"/>
          <p14:tracePt t="16812" x="1770063" y="2527300"/>
          <p14:tracePt t="16819" x="1809750" y="2527300"/>
          <p14:tracePt t="16827" x="1825625" y="2527300"/>
          <p14:tracePt t="16835" x="1881188" y="2527300"/>
          <p14:tracePt t="16844" x="1912938" y="2535238"/>
          <p14:tracePt t="16852" x="1930400" y="2535238"/>
          <p14:tracePt t="16860" x="1970088" y="2535238"/>
          <p14:tracePt t="16868" x="1985963" y="2535238"/>
          <p14:tracePt t="16876" x="2001838" y="2535238"/>
          <p14:tracePt t="16883" x="2009775" y="2535238"/>
          <p14:tracePt t="16891" x="2025650" y="2535238"/>
          <p14:tracePt t="16899" x="2033588" y="2543175"/>
          <p14:tracePt t="16908" x="2041525" y="2543175"/>
          <p14:tracePt t="16916" x="2049463" y="2543175"/>
          <p14:tracePt t="16931" x="2065338" y="2543175"/>
          <p14:tracePt t="16939" x="2073275" y="2543175"/>
          <p14:tracePt t="16949" x="2081213" y="2543175"/>
          <p14:tracePt t="16965" x="2089150" y="2543175"/>
          <p14:tracePt t="16972" x="2097088" y="2543175"/>
          <p14:tracePt t="16982" x="2112963" y="2543175"/>
          <p14:tracePt t="16988" x="2120900" y="2543175"/>
          <p14:tracePt t="16995" x="2136775" y="2543175"/>
          <p14:tracePt t="17003" x="2144713" y="2543175"/>
          <p14:tracePt t="17011" x="2168525" y="2543175"/>
          <p14:tracePt t="17020" x="2184400" y="2543175"/>
          <p14:tracePt t="17028" x="2200275" y="2543175"/>
          <p14:tracePt t="17036" x="2224088" y="2551113"/>
          <p14:tracePt t="17044" x="2255838" y="2551113"/>
          <p14:tracePt t="17052" x="2281238" y="2551113"/>
          <p14:tracePt t="17059" x="2297113" y="2559050"/>
          <p14:tracePt t="17067" x="2328863" y="2559050"/>
          <p14:tracePt t="17076" x="2344738" y="2566988"/>
          <p14:tracePt t="17085" x="2384425" y="2576513"/>
          <p14:tracePt t="17092" x="2408238" y="2576513"/>
          <p14:tracePt t="17108" x="2455863" y="2576513"/>
          <p14:tracePt t="17115" x="2471738" y="2576513"/>
          <p14:tracePt t="17123" x="2519363" y="2592388"/>
          <p14:tracePt t="17131" x="2535238" y="2592388"/>
          <p14:tracePt t="17140" x="2574925" y="2592388"/>
          <p14:tracePt t="17148" x="2624138" y="2592388"/>
          <p14:tracePt t="17156" x="2647950" y="2592388"/>
          <p14:tracePt t="17172" x="2695575" y="2600325"/>
          <p14:tracePt t="17179" x="2711450" y="2600325"/>
          <p14:tracePt t="17187" x="2751138" y="2600325"/>
          <p14:tracePt t="17197" x="2782888" y="2600325"/>
          <p14:tracePt t="17204" x="2798763" y="2600325"/>
          <p14:tracePt t="17212" x="2822575" y="2600325"/>
          <p14:tracePt t="17220" x="2854325" y="2600325"/>
          <p14:tracePt t="17228" x="2870200" y="2600325"/>
          <p14:tracePt t="17235" x="2886075" y="2600325"/>
          <p14:tracePt t="17243" x="2917825" y="2600325"/>
          <p14:tracePt t="17251" x="2941638" y="2600325"/>
          <p14:tracePt t="17260" x="2967038" y="2600325"/>
          <p14:tracePt t="17268" x="2982913" y="2600325"/>
          <p14:tracePt t="17276" x="3006725" y="2600325"/>
          <p14:tracePt t="17284" x="3022600" y="2608263"/>
          <p14:tracePt t="17293" x="3030538" y="2608263"/>
          <p14:tracePt t="17299" x="3038475" y="2608263"/>
          <p14:tracePt t="17307" x="3054350" y="2608263"/>
          <p14:tracePt t="17324" x="3062288" y="2608263"/>
          <p14:tracePt t="17341" x="3070225" y="2608263"/>
          <p14:tracePt t="17356" x="3086100" y="2608263"/>
          <p14:tracePt t="17363" x="3094038" y="2608263"/>
          <p14:tracePt t="17371" x="3101975" y="2608263"/>
          <p14:tracePt t="17381" x="3109913" y="2608263"/>
          <p14:tracePt t="17388" x="3117850" y="2608263"/>
          <p14:tracePt t="17396" x="3141663" y="2608263"/>
          <p14:tracePt t="17404" x="3157538" y="2608263"/>
          <p14:tracePt t="17412" x="3173413" y="2608263"/>
          <p14:tracePt t="17420" x="3205163" y="2608263"/>
          <p14:tracePt t="17427" x="3221038" y="2608263"/>
          <p14:tracePt t="17435" x="3260725" y="2608263"/>
          <p14:tracePt t="17444" x="3284538" y="2608263"/>
          <p14:tracePt t="17452" x="3325813" y="2608263"/>
          <p14:tracePt t="17460" x="3365500" y="2608263"/>
          <p14:tracePt t="17468" x="3389313" y="2608263"/>
          <p14:tracePt t="17476" x="3429000" y="2608263"/>
          <p14:tracePt t="17483" x="3460750" y="2608263"/>
          <p14:tracePt t="17491" x="3500438" y="2608263"/>
          <p14:tracePt t="17500" x="3524250" y="2608263"/>
          <p14:tracePt t="17508" x="3563938" y="2608263"/>
          <p14:tracePt t="17516" x="3579813" y="2608263"/>
          <p14:tracePt t="17524" x="3603625" y="2608263"/>
          <p14:tracePt t="17532" x="3619500" y="2608263"/>
          <p14:tracePt t="17540" x="3635375" y="2608263"/>
          <p14:tracePt t="17547" x="3660775" y="2608263"/>
          <p14:tracePt t="17555" x="3676650" y="2608263"/>
          <p14:tracePt t="17565" x="3700463" y="2608263"/>
          <p14:tracePt t="17572" x="3708400" y="2608263"/>
          <p14:tracePt t="17580" x="3724275" y="2608263"/>
          <p14:tracePt t="17588" x="3748088" y="2608263"/>
          <p14:tracePt t="17597" x="3763963" y="2608263"/>
          <p14:tracePt t="17603" x="3779838" y="2608263"/>
          <p14:tracePt t="17611" x="3803650" y="2608263"/>
          <p14:tracePt t="17628" x="3819525" y="2608263"/>
          <p14:tracePt t="17644" x="3827463" y="2608263"/>
          <p14:tracePt t="17652" x="3835400" y="2608263"/>
          <p14:tracePt t="17659" x="3843338" y="2608263"/>
          <p14:tracePt t="17668" x="3859213" y="2608263"/>
          <p14:tracePt t="17685" x="3867150" y="2608263"/>
          <p14:tracePt t="17692" x="3883025" y="2608263"/>
          <p14:tracePt t="17700" x="3898900" y="2608263"/>
          <p14:tracePt t="17708" x="3914775" y="2608263"/>
          <p14:tracePt t="17715" x="3922713" y="2608263"/>
          <p14:tracePt t="17723" x="3946525" y="2608263"/>
          <p14:tracePt t="17732" x="3962400" y="2608263"/>
          <p14:tracePt t="17740" x="3978275" y="2608263"/>
          <p14:tracePt t="17748" x="4002088" y="2608263"/>
          <p14:tracePt t="17756" x="4027488" y="2608263"/>
          <p14:tracePt t="17764" x="4067175" y="2608263"/>
          <p14:tracePt t="17772" x="4090988" y="2608263"/>
          <p14:tracePt t="17779" x="4146550" y="2608263"/>
          <p14:tracePt t="17787" x="4178300" y="2608263"/>
          <p14:tracePt t="17796" x="4202113" y="2608263"/>
          <p14:tracePt t="17804" x="4249738" y="2608263"/>
          <p14:tracePt t="17812" x="4265613" y="2608263"/>
          <p14:tracePt t="17820" x="4313238" y="2608263"/>
          <p14:tracePt t="17828" x="4344988" y="2608263"/>
          <p14:tracePt t="17836" x="4378325" y="2608263"/>
          <p14:tracePt t="17843" x="4410075" y="2608263"/>
          <p14:tracePt t="17852" x="4449763" y="2608263"/>
          <p14:tracePt t="17860" x="4513263" y="2608263"/>
          <p14:tracePt t="17869" x="4560888" y="2608263"/>
          <p14:tracePt t="17876" x="4608513" y="2608263"/>
          <p14:tracePt t="17884" x="4648200" y="2608263"/>
          <p14:tracePt t="17892" x="4687888" y="2608263"/>
          <p14:tracePt t="17899" x="4721225" y="2608263"/>
          <p14:tracePt t="17907" x="4745038" y="2600325"/>
          <p14:tracePt t="17916" x="4768850" y="2600325"/>
          <p14:tracePt t="17924" x="4792663" y="2600325"/>
          <p14:tracePt t="17932" x="4808538" y="2600325"/>
          <p14:tracePt t="17941" x="4824413" y="2600325"/>
          <p14:tracePt t="17949" x="4840288" y="2600325"/>
          <p14:tracePt t="17956" x="4848225" y="2600325"/>
          <p14:tracePt t="17964" x="4856163" y="2600325"/>
          <p14:tracePt t="17972" x="4864100" y="2600325"/>
          <p14:tracePt t="17980" x="4872038" y="2600325"/>
          <p14:tracePt t="17997" x="4879975" y="2592388"/>
          <p14:tracePt t="18020" x="4887913" y="2592388"/>
          <p14:tracePt t="18373" x="4879975" y="2592388"/>
          <p14:tracePt t="18381" x="4864100" y="2592388"/>
          <p14:tracePt t="18388" x="4848225" y="2592388"/>
          <p14:tracePt t="18398" x="4824413" y="2592388"/>
          <p14:tracePt t="18404" x="4808538" y="2592388"/>
          <p14:tracePt t="18412" x="4784725" y="2592388"/>
          <p14:tracePt t="18421" x="4760913" y="2600325"/>
          <p14:tracePt t="18429" x="4729163" y="2600325"/>
          <p14:tracePt t="18436" x="4695825" y="2600325"/>
          <p14:tracePt t="18443" x="4672013" y="2600325"/>
          <p14:tracePt t="18452" x="4656138" y="2608263"/>
          <p14:tracePt t="18461" x="4616450" y="2608263"/>
          <p14:tracePt t="18469" x="4592638" y="2608263"/>
          <p14:tracePt t="18476" x="4552950" y="2608263"/>
          <p14:tracePt t="18485" x="4513263" y="2608263"/>
          <p14:tracePt t="18493" x="4473575" y="2608263"/>
          <p14:tracePt t="18500" x="4418013" y="2608263"/>
          <p14:tracePt t="18507" x="4386263" y="2608263"/>
          <p14:tracePt t="18516" x="4329113" y="2616200"/>
          <p14:tracePt t="18524" x="4273550" y="2624138"/>
          <p14:tracePt t="18532" x="4249738" y="2624138"/>
          <p14:tracePt t="18540" x="4202113" y="2624138"/>
          <p14:tracePt t="18549" x="4146550" y="2632075"/>
          <p14:tracePt t="18556" x="4098925" y="2632075"/>
          <p14:tracePt t="18565" x="4051300" y="2632075"/>
          <p14:tracePt t="18572" x="4011613" y="2632075"/>
          <p14:tracePt t="18581" x="3954463" y="2632075"/>
          <p14:tracePt t="18589" x="3914775" y="2632075"/>
          <p14:tracePt t="18598" x="3867150" y="2632075"/>
          <p14:tracePt t="18604" x="3827463" y="2632075"/>
          <p14:tracePt t="18612" x="3779838" y="2632075"/>
          <p14:tracePt t="18621" x="3740150" y="2632075"/>
          <p14:tracePt t="18628" x="3676650" y="2632075"/>
          <p14:tracePt t="18637" x="3619500" y="2632075"/>
          <p14:tracePt t="18645" x="3579813" y="2632075"/>
          <p14:tracePt t="18652" x="3532188" y="2632075"/>
          <p14:tracePt t="18660" x="3484563" y="2632075"/>
          <p14:tracePt t="18668" x="3429000" y="2632075"/>
          <p14:tracePt t="18676" x="3397250" y="2632075"/>
          <p14:tracePt t="18685" x="3333750" y="2632075"/>
          <p14:tracePt t="18692" x="3268663" y="2632075"/>
          <p14:tracePt t="18700" x="3181350" y="2632075"/>
          <p14:tracePt t="18708" x="3117850" y="2632075"/>
          <p14:tracePt t="18716" x="3046413" y="2632075"/>
          <p14:tracePt t="18724" x="2967038" y="2624138"/>
          <p14:tracePt t="18732" x="2901950" y="2624138"/>
          <p14:tracePt t="18740" x="2838450" y="2616200"/>
          <p14:tracePt t="18748" x="2759075" y="2600325"/>
          <p14:tracePt t="18757" x="2719388" y="2600325"/>
          <p14:tracePt t="18765" x="2663825" y="2600325"/>
          <p14:tracePt t="18772" x="2624138" y="2600325"/>
          <p14:tracePt t="18781" x="2598738" y="2600325"/>
          <p14:tracePt t="18788" x="2574925" y="2600325"/>
          <p14:tracePt t="18798" x="2559050" y="2592388"/>
          <p14:tracePt t="18804" x="2535238" y="2592388"/>
          <p14:tracePt t="18815" x="2519363" y="2592388"/>
          <p14:tracePt t="18821" x="2503488" y="2584450"/>
          <p14:tracePt t="18829" x="2495550" y="2584450"/>
          <p14:tracePt t="18836" x="2479675" y="2584450"/>
          <p14:tracePt t="18844" x="2463800" y="2584450"/>
          <p14:tracePt t="18852" x="2447925" y="2576513"/>
          <p14:tracePt t="18861" x="2439988" y="2576513"/>
          <p14:tracePt t="18869" x="2424113" y="2576513"/>
          <p14:tracePt t="18876" x="2408238" y="2566988"/>
          <p14:tracePt t="18884" x="2400300" y="2566988"/>
          <p14:tracePt t="18892" x="2392363" y="2566988"/>
          <p14:tracePt t="18900" x="2368550" y="2566988"/>
          <p14:tracePt t="18909" x="2360613" y="2559050"/>
          <p14:tracePt t="18925" x="2352675" y="2559050"/>
          <p14:tracePt t="18932" x="2328863" y="2559050"/>
          <p14:tracePt t="18941" x="2312988" y="2551113"/>
          <p14:tracePt t="18949" x="2305050" y="2551113"/>
          <p14:tracePt t="18957" x="2289175" y="2543175"/>
          <p14:tracePt t="18965" x="2273300" y="2543175"/>
          <p14:tracePt t="18972" x="2255838" y="2543175"/>
          <p14:tracePt t="18988" x="2247900" y="2543175"/>
          <p14:tracePt t="18999" x="2239963" y="2543175"/>
          <p14:tracePt t="19015" x="2224088" y="2543175"/>
          <p14:tracePt t="19037" x="2216150" y="2543175"/>
          <p14:tracePt t="19052" x="2200275" y="2535238"/>
          <p14:tracePt t="19068" x="2192338" y="2535238"/>
          <p14:tracePt t="19076" x="2176463" y="2527300"/>
          <p14:tracePt t="19101" x="2168525" y="2527300"/>
          <p14:tracePt t="19109" x="2160588" y="2527300"/>
          <p14:tracePt t="19909" x="2152650" y="2527300"/>
          <p14:tracePt t="19933" x="2152650" y="2519363"/>
          <p14:tracePt t="19948" x="2160588" y="2519363"/>
          <p14:tracePt t="19957" x="2176463" y="2519363"/>
          <p14:tracePt t="19972" x="2192338" y="2519363"/>
          <p14:tracePt t="19988" x="2200275" y="2511425"/>
          <p14:tracePt t="19996" x="2216150" y="2511425"/>
          <p14:tracePt t="20004" x="2232025" y="2503488"/>
          <p14:tracePt t="20014" x="2239963" y="2503488"/>
          <p14:tracePt t="20020" x="2247900" y="2503488"/>
          <p14:tracePt t="20028" x="2255838" y="2503488"/>
          <p14:tracePt t="20037" x="2265363" y="2495550"/>
          <p14:tracePt t="20044" x="2281238" y="2495550"/>
          <p14:tracePt t="20052" x="2289175" y="2495550"/>
          <p14:tracePt t="20060" x="2297113" y="2495550"/>
          <p14:tracePt t="20068" x="2305050" y="2487613"/>
          <p14:tracePt t="20076" x="2328863" y="2479675"/>
          <p14:tracePt t="20092" x="2344738" y="2479675"/>
          <p14:tracePt t="20100" x="2368550" y="2471738"/>
          <p14:tracePt t="20108" x="2392363" y="2471738"/>
          <p14:tracePt t="20116" x="2400300" y="2471738"/>
          <p14:tracePt t="20124" x="2432050" y="2463800"/>
          <p14:tracePt t="20132" x="2455863" y="2463800"/>
          <p14:tracePt t="20140" x="2471738" y="2455863"/>
          <p14:tracePt t="20148" x="2511425" y="2455863"/>
          <p14:tracePt t="20156" x="2527300" y="2455863"/>
          <p14:tracePt t="20164" x="2551113" y="2455863"/>
          <p14:tracePt t="20172" x="2566988" y="2455863"/>
          <p14:tracePt t="20181" x="2582863" y="2447925"/>
          <p14:tracePt t="20188" x="2606675" y="2447925"/>
          <p14:tracePt t="20197" x="2624138" y="2447925"/>
          <p14:tracePt t="20204" x="2632075" y="2447925"/>
          <p14:tracePt t="20213" x="2655888" y="2447925"/>
          <p14:tracePt t="20220" x="2671763" y="2447925"/>
          <p14:tracePt t="20236" x="2679700" y="2447925"/>
          <p14:tracePt t="30518" x="2711450" y="2447925"/>
          <p14:tracePt t="30526" x="2774950" y="2447925"/>
          <p14:tracePt t="30534" x="2838450" y="2447925"/>
          <p14:tracePt t="30542" x="2917825" y="2447925"/>
          <p14:tracePt t="30549" x="3030538" y="2447925"/>
          <p14:tracePt t="30557" x="3141663" y="2447925"/>
          <p14:tracePt t="30565" x="3236913" y="2471738"/>
          <p14:tracePt t="30574" x="3357563" y="2479675"/>
          <p14:tracePt t="30581" x="3468688" y="2503488"/>
          <p14:tracePt t="30590" x="3548063" y="2519363"/>
          <p14:tracePt t="30598" x="3643313" y="2527300"/>
          <p14:tracePt t="30606" x="3724275" y="2543175"/>
          <p14:tracePt t="30613" x="3779838" y="2551113"/>
          <p14:tracePt t="30621" x="3843338" y="2566988"/>
          <p14:tracePt t="30629" x="3859213" y="2566988"/>
          <p14:tracePt t="30637" x="3875088" y="2576513"/>
          <p14:tracePt t="30645" x="3883025" y="2576513"/>
          <p14:tracePt t="30654" x="3898900" y="2584450"/>
          <p14:tracePt t="31111" x="3883025" y="2592388"/>
          <p14:tracePt t="31121" x="3875088" y="2592388"/>
          <p14:tracePt t="31125" x="3843338" y="2592388"/>
          <p14:tracePt t="31133" x="3819525" y="2592388"/>
          <p14:tracePt t="31150" x="3748088" y="2624138"/>
          <p14:tracePt t="31159" x="3724275" y="2624138"/>
          <p14:tracePt t="31166" x="3692525" y="2632075"/>
          <p14:tracePt t="31174" x="3651250" y="2647950"/>
          <p14:tracePt t="31182" x="3627438" y="2647950"/>
          <p14:tracePt t="31189" x="3587750" y="2655888"/>
          <p14:tracePt t="31198" x="3532188" y="2663825"/>
          <p14:tracePt t="31205" x="3484563" y="2687638"/>
          <p14:tracePt t="31213" x="3429000" y="2695575"/>
          <p14:tracePt t="31222" x="3373438" y="2711450"/>
          <p14:tracePt t="31230" x="3300413" y="2743200"/>
          <p14:tracePt t="31238" x="3244850" y="2743200"/>
          <p14:tracePt t="31246" x="3197225" y="2774950"/>
          <p14:tracePt t="31253" x="3149600" y="2782888"/>
          <p14:tracePt t="31261" x="3086100" y="2790825"/>
          <p14:tracePt t="31269" x="3030538" y="2798763"/>
          <p14:tracePt t="31277" x="2998788" y="2798763"/>
          <p14:tracePt t="31286" x="2949575" y="2814638"/>
          <p14:tracePt t="31294" x="2925763" y="2814638"/>
          <p14:tracePt t="31302" x="2886075" y="2822575"/>
          <p14:tracePt t="31309" x="2870200" y="2830513"/>
          <p14:tracePt t="31317" x="2846388" y="2838450"/>
          <p14:tracePt t="31325" x="2822575" y="2838450"/>
          <p14:tracePt t="31333" x="2767013" y="2854325"/>
          <p14:tracePt t="31342" x="2759075" y="2854325"/>
          <p14:tracePt t="31350" x="2719388" y="2854325"/>
          <p14:tracePt t="31358" x="2695575" y="2854325"/>
          <p14:tracePt t="31366" x="2655888" y="2862263"/>
          <p14:tracePt t="31373" x="2616200" y="2878138"/>
          <p14:tracePt t="31381" x="2574925" y="2878138"/>
          <p14:tracePt t="31389" x="2519363" y="2886075"/>
          <p14:tracePt t="31397" x="2479675" y="2886075"/>
          <p14:tracePt t="31407" x="2455863" y="2894013"/>
          <p14:tracePt t="31414" x="2400300" y="2894013"/>
          <p14:tracePt t="31422" x="2384425" y="2894013"/>
          <p14:tracePt t="31429" x="2360613" y="2901950"/>
          <p14:tracePt t="31437" x="2336800" y="2901950"/>
          <p14:tracePt t="31445" x="2312988" y="2901950"/>
          <p14:tracePt t="31453" x="2289175" y="2901950"/>
          <p14:tracePt t="31462" x="2281238" y="2901950"/>
          <p14:tracePt t="31478" x="2265363" y="2901950"/>
          <p14:tracePt t="31486" x="2239963" y="2901950"/>
          <p14:tracePt t="31494" x="2224088" y="2901950"/>
          <p14:tracePt t="31501" x="2200275" y="2901950"/>
          <p14:tracePt t="31509" x="2184400" y="2901950"/>
          <p14:tracePt t="31517" x="2168525" y="2901950"/>
          <p14:tracePt t="31526" x="2152650" y="2901950"/>
          <p14:tracePt t="31534" x="2144713" y="2901950"/>
          <p14:tracePt t="31542" x="2128838" y="2901950"/>
          <p14:tracePt t="31550" x="2120900" y="2901950"/>
          <p14:tracePt t="31560" x="2105025" y="2901950"/>
          <p14:tracePt t="31565" x="2097088" y="2901950"/>
          <p14:tracePt t="31576" x="2089150" y="2901950"/>
          <p14:tracePt t="31583" x="2081213" y="2901950"/>
          <p14:tracePt t="31607" x="2073275" y="2901950"/>
          <p14:tracePt t="31654" x="2065338" y="2901950"/>
          <p14:tracePt t="31662" x="2057400" y="2894013"/>
          <p14:tracePt t="31671" x="2041525" y="2886075"/>
          <p14:tracePt t="31677" x="2041525" y="2878138"/>
          <p14:tracePt t="31685" x="2025650" y="2878138"/>
          <p14:tracePt t="31701" x="2001838" y="2878138"/>
          <p14:tracePt t="31718" x="1993900" y="2878138"/>
          <p14:tracePt t="31798" x="1985963" y="2878138"/>
          <p14:tracePt t="31814" x="1970088" y="2878138"/>
          <p14:tracePt t="31821" x="1962150" y="2878138"/>
          <p14:tracePt t="31830" x="1954213" y="2878138"/>
          <p14:tracePt t="31838" x="1946275" y="2862263"/>
          <p14:tracePt t="31854" x="1938338" y="2862263"/>
          <p14:tracePt t="31869" x="1930400" y="2862263"/>
          <p14:tracePt t="31933" x="1922463" y="2862263"/>
          <p14:tracePt t="32319" x="1930400" y="2862263"/>
          <p14:tracePt t="32365" x="1946275" y="2862263"/>
          <p14:tracePt t="32423" x="1954213" y="2862263"/>
          <p14:tracePt t="32431" x="1962150" y="2862263"/>
          <p14:tracePt t="32439" x="1970088" y="2854325"/>
          <p14:tracePt t="32478" x="1978025" y="2854325"/>
          <p14:tracePt t="32525" x="1985963" y="2854325"/>
          <p14:tracePt t="32542" x="1993900" y="2854325"/>
          <p14:tracePt t="32559" x="2009775" y="2854325"/>
          <p14:tracePt t="32567" x="2017713" y="2854325"/>
          <p14:tracePt t="32582" x="2025650" y="2854325"/>
          <p14:tracePt t="32606" x="2041525" y="2854325"/>
          <p14:tracePt t="32614" x="2049463" y="2854325"/>
          <p14:tracePt t="32623" x="2057400" y="2854325"/>
          <p14:tracePt t="32629" x="2065338" y="2846388"/>
          <p14:tracePt t="32638" x="2073275" y="2846388"/>
          <p14:tracePt t="32646" x="2081213" y="2846388"/>
          <p14:tracePt t="32654" x="2097088" y="2846388"/>
          <p14:tracePt t="32670" x="2112963" y="2846388"/>
          <p14:tracePt t="32679" x="2120900" y="2846388"/>
          <p14:tracePt t="32685" x="2120900" y="2838450"/>
          <p14:tracePt t="32693" x="2136775" y="2838450"/>
          <p14:tracePt t="32702" x="2144713" y="2838450"/>
          <p14:tracePt t="32710" x="2152650" y="2838450"/>
          <p14:tracePt t="32718" x="2160588" y="2838450"/>
          <p14:tracePt t="32726" x="2168525" y="2838450"/>
          <p14:tracePt t="32734" x="2184400" y="2838450"/>
          <p14:tracePt t="32742" x="2192338" y="2838450"/>
          <p14:tracePt t="32750" x="2200275" y="2838450"/>
          <p14:tracePt t="32758" x="2208213" y="2838450"/>
          <p14:tracePt t="32766" x="2232025" y="2838450"/>
          <p14:tracePt t="32775" x="2239963" y="2838450"/>
          <p14:tracePt t="32782" x="2247900" y="2838450"/>
          <p14:tracePt t="32791" x="2273300" y="2838450"/>
          <p14:tracePt t="32800" x="2297113" y="2830513"/>
          <p14:tracePt t="32805" x="2312988" y="2830513"/>
          <p14:tracePt t="32814" x="2336800" y="2822575"/>
          <p14:tracePt t="32821" x="2344738" y="2822575"/>
          <p14:tracePt t="32830" x="2360613" y="2822575"/>
          <p14:tracePt t="32838" x="2384425" y="2822575"/>
          <p14:tracePt t="32846" x="2400300" y="2822575"/>
          <p14:tracePt t="32854" x="2416175" y="2822575"/>
          <p14:tracePt t="32863" x="2439988" y="2822575"/>
          <p14:tracePt t="32869" x="2463800" y="2822575"/>
          <p14:tracePt t="32877" x="2495550" y="2822575"/>
          <p14:tracePt t="32887" x="2503488" y="2822575"/>
          <p14:tracePt t="32894" x="2527300" y="2822575"/>
          <p14:tracePt t="32902" x="2543175" y="2822575"/>
          <p14:tracePt t="32910" x="2559050" y="2822575"/>
          <p14:tracePt t="32918" x="2574925" y="2822575"/>
          <p14:tracePt t="32926" x="2590800" y="2822575"/>
          <p14:tracePt t="32933" x="2606675" y="2822575"/>
          <p14:tracePt t="32950" x="2616200" y="2822575"/>
          <p14:tracePt t="32959" x="2624138" y="2822575"/>
          <p14:tracePt t="32975" x="2640013" y="2822575"/>
          <p14:tracePt t="32991" x="2655888" y="2822575"/>
          <p14:tracePt t="33008" x="2671763" y="2822575"/>
          <p14:tracePt t="33014" x="2687638" y="2822575"/>
          <p14:tracePt t="33023" x="2703513" y="2822575"/>
          <p14:tracePt t="33029" x="2719388" y="2822575"/>
          <p14:tracePt t="33037" x="2751138" y="2822575"/>
          <p14:tracePt t="33054" x="2774950" y="2822575"/>
          <p14:tracePt t="33062" x="2798763" y="2822575"/>
          <p14:tracePt t="33071" x="2806700" y="2822575"/>
          <p14:tracePt t="33078" x="2822575" y="2822575"/>
          <p14:tracePt t="33086" x="2846388" y="2822575"/>
          <p14:tracePt t="33094" x="2862263" y="2822575"/>
          <p14:tracePt t="33101" x="2870200" y="2822575"/>
          <p14:tracePt t="33110" x="2878138" y="2822575"/>
          <p14:tracePt t="33118" x="2909888" y="2822575"/>
          <p14:tracePt t="33126" x="2925763" y="2822575"/>
          <p14:tracePt t="33134" x="2949575" y="2822575"/>
          <p14:tracePt t="33142" x="2974975" y="2822575"/>
          <p14:tracePt t="33149" x="2982913" y="2822575"/>
          <p14:tracePt t="33157" x="3022600" y="2822575"/>
          <p14:tracePt t="33166" x="3038475" y="2830513"/>
          <p14:tracePt t="33175" x="3070225" y="2830513"/>
          <p14:tracePt t="33182" x="3086100" y="2838450"/>
          <p14:tracePt t="33191" x="3117850" y="2838450"/>
          <p14:tracePt t="33198" x="3149600" y="2846388"/>
          <p14:tracePt t="33207" x="3157538" y="2854325"/>
          <p14:tracePt t="33214" x="3181350" y="2854325"/>
          <p14:tracePt t="33221" x="3189288" y="2854325"/>
          <p14:tracePt t="33230" x="3205163" y="2854325"/>
          <p14:tracePt t="33246" x="3221038" y="2854325"/>
          <p14:tracePt t="33254" x="3228975" y="2862263"/>
          <p14:tracePt t="33270" x="3252788" y="2862263"/>
          <p14:tracePt t="33279" x="3268663" y="2870200"/>
          <p14:tracePt t="33287" x="3284538" y="2870200"/>
          <p14:tracePt t="33295" x="3292475" y="2870200"/>
          <p14:tracePt t="33302" x="3325813" y="2870200"/>
          <p14:tracePt t="33310" x="3341688" y="2870200"/>
          <p14:tracePt t="33318" x="3357563" y="2870200"/>
          <p14:tracePt t="33325" x="3389313" y="2894013"/>
          <p14:tracePt t="33333" x="3405188" y="2901950"/>
          <p14:tracePt t="33342" x="3436938" y="2901950"/>
          <p14:tracePt t="33350" x="3468688" y="2909888"/>
          <p14:tracePt t="33358" x="3492500" y="2909888"/>
          <p14:tracePt t="33366" x="3532188" y="2919413"/>
          <p14:tracePt t="33375" x="3563938" y="2919413"/>
          <p14:tracePt t="33382" x="3587750" y="2927350"/>
          <p14:tracePt t="33389" x="3611563" y="2935288"/>
          <p14:tracePt t="33398" x="3619500" y="2935288"/>
          <p14:tracePt t="33407" x="3643313" y="2935288"/>
          <p14:tracePt t="33414" x="3668713" y="2935288"/>
          <p14:tracePt t="33422" x="3676650" y="2935288"/>
          <p14:tracePt t="33431" x="3692525" y="2935288"/>
          <p14:tracePt t="33438" x="3716338" y="2935288"/>
          <p14:tracePt t="33446" x="3724275" y="2935288"/>
          <p14:tracePt t="33453" x="3740150" y="2943225"/>
          <p14:tracePt t="33462" x="3787775" y="2951163"/>
          <p14:tracePt t="33470" x="3803650" y="2951163"/>
          <p14:tracePt t="33478" x="3819525" y="2951163"/>
          <p14:tracePt t="33486" x="3843338" y="2959100"/>
          <p14:tracePt t="33494" x="3859213" y="2959100"/>
          <p14:tracePt t="33502" x="3883025" y="2959100"/>
          <p14:tracePt t="33509" x="3898900" y="2967038"/>
          <p14:tracePt t="33518" x="3930650" y="2967038"/>
          <p14:tracePt t="33526" x="3954463" y="2967038"/>
          <p14:tracePt t="33534" x="3986213" y="2967038"/>
          <p14:tracePt t="33542" x="4011613" y="2967038"/>
          <p14:tracePt t="33550" x="4027488" y="2967038"/>
          <p14:tracePt t="33558" x="4051300" y="2967038"/>
          <p14:tracePt t="33566" x="4067175" y="2967038"/>
          <p14:tracePt t="33573" x="4090988" y="2967038"/>
          <p14:tracePt t="33582" x="4106863" y="2967038"/>
          <p14:tracePt t="33591" x="4114800" y="2967038"/>
          <p14:tracePt t="33598" x="4122738" y="2967038"/>
          <p14:tracePt t="33606" x="4138613" y="2967038"/>
          <p14:tracePt t="33614" x="4146550" y="2967038"/>
          <p14:tracePt t="33622" x="4154488" y="2967038"/>
          <p14:tracePt t="33629" x="4162425" y="2967038"/>
          <p14:tracePt t="33646" x="4170363" y="2967038"/>
          <p14:tracePt t="33654" x="4178300" y="2967038"/>
          <p14:tracePt t="33662" x="4186238" y="2967038"/>
          <p14:tracePt t="33678" x="4202113" y="2967038"/>
          <p14:tracePt t="33686" x="4210050" y="2967038"/>
          <p14:tracePt t="33702" x="4225925" y="2967038"/>
          <p14:tracePt t="33710" x="4233863" y="2967038"/>
          <p14:tracePt t="33741" x="4249738" y="2967038"/>
          <p14:tracePt t="33758" x="4257675" y="2967038"/>
          <p14:tracePt t="33766" x="4265613" y="2967038"/>
          <p14:tracePt t="33774" x="4273550" y="2967038"/>
          <p14:tracePt t="33790" x="4281488" y="2967038"/>
          <p14:tracePt t="33806" x="4289425" y="2967038"/>
          <p14:tracePt t="33814" x="4313238" y="2967038"/>
          <p14:tracePt t="33830" x="4321175" y="2967038"/>
          <p14:tracePt t="33839" x="4329113" y="2967038"/>
          <p14:tracePt t="33854" x="4362450" y="2959100"/>
          <p14:tracePt t="33870" x="4370388" y="2959100"/>
          <p14:tracePt t="33878" x="4378325" y="2959100"/>
          <p14:tracePt t="33894" x="4386263" y="2959100"/>
          <p14:tracePt t="35263" x="4394200" y="2959100"/>
          <p14:tracePt t="35278" x="4418013" y="2943225"/>
          <p14:tracePt t="35286" x="4433888" y="2919413"/>
          <p14:tracePt t="35294" x="4441825" y="2901950"/>
          <p14:tracePt t="35302" x="4465638" y="2894013"/>
          <p14:tracePt t="35310" x="4473575" y="2878138"/>
          <p14:tracePt t="35318" x="4489450" y="2862263"/>
          <p14:tracePt t="35326" x="4497388" y="2854325"/>
          <p14:tracePt t="35334" x="4505325" y="2846388"/>
          <p14:tracePt t="35342" x="4513263" y="2838450"/>
          <p14:tracePt t="35358" x="4521200" y="2830513"/>
          <p14:tracePt t="36535" x="0" y="0"/>
        </p14:tracePtLst>
        <p14:tracePtLst>
          <p14:tracePt t="48514" x="3540125" y="2782888"/>
          <p14:tracePt t="48600" x="3532188" y="2782888"/>
          <p14:tracePt t="48608" x="3524250" y="2782888"/>
          <p14:tracePt t="48625" x="3508375" y="2806700"/>
          <p14:tracePt t="48633" x="3500438" y="2806700"/>
          <p14:tracePt t="48648" x="3492500" y="2814638"/>
          <p14:tracePt t="48657" x="3484563" y="2822575"/>
          <p14:tracePt t="48672" x="3476625" y="2830513"/>
          <p14:tracePt t="48680" x="3468688" y="2830513"/>
          <p14:tracePt t="48704" x="3460750" y="2838450"/>
          <p14:tracePt t="48727" x="3452813" y="2838450"/>
          <p14:tracePt t="48735" x="3444875" y="2846388"/>
          <p14:tracePt t="48761" x="3429000" y="2854325"/>
          <p14:tracePt t="48775" x="3421063" y="2862263"/>
          <p14:tracePt t="48784" x="3413125" y="2870200"/>
          <p14:tracePt t="48792" x="3405188" y="2870200"/>
          <p14:tracePt t="48800" x="3373438" y="2901950"/>
          <p14:tracePt t="48808" x="3357563" y="2919413"/>
          <p14:tracePt t="48816" x="3349625" y="2927350"/>
          <p14:tracePt t="48824" x="3325813" y="2943225"/>
          <p14:tracePt t="48831" x="3308350" y="2951163"/>
          <p14:tracePt t="48840" x="3300413" y="2959100"/>
          <p14:tracePt t="48849" x="3284538" y="2974975"/>
          <p14:tracePt t="48856" x="3268663" y="2990850"/>
          <p14:tracePt t="48864" x="3260725" y="3006725"/>
          <p14:tracePt t="48874" x="3252788" y="3006725"/>
          <p14:tracePt t="48880" x="3236913" y="3022600"/>
          <p14:tracePt t="48888" x="3213100" y="3046413"/>
          <p14:tracePt t="48895" x="3205163" y="3046413"/>
          <p14:tracePt t="48904" x="3189288" y="3062288"/>
          <p14:tracePt t="48913" x="3165475" y="3070225"/>
          <p14:tracePt t="48921" x="3149600" y="3078163"/>
          <p14:tracePt t="48928" x="3125788" y="3094038"/>
          <p14:tracePt t="48936" x="3101975" y="3101975"/>
          <p14:tracePt t="48951" x="3038475" y="3141663"/>
          <p14:tracePt t="48960" x="3014663" y="3141663"/>
          <p14:tracePt t="48968" x="2967038" y="3165475"/>
          <p14:tracePt t="48976" x="2941638" y="3173413"/>
          <p14:tracePt t="48984" x="2909888" y="3189288"/>
          <p14:tracePt t="48993" x="2878138" y="3213100"/>
          <p14:tracePt t="49001" x="2830513" y="3236913"/>
          <p14:tracePt t="49007" x="2814638" y="3236913"/>
          <p14:tracePt t="49016" x="2774950" y="3252788"/>
          <p14:tracePt t="49025" x="2751138" y="3262313"/>
          <p14:tracePt t="49033" x="2703513" y="3286125"/>
          <p14:tracePt t="49040" x="2663825" y="3302000"/>
          <p14:tracePt t="49048" x="2647950" y="3302000"/>
          <p14:tracePt t="49056" x="2598738" y="3333750"/>
          <p14:tracePt t="49064" x="2574925" y="3341688"/>
          <p14:tracePt t="49071" x="2535238" y="3349625"/>
          <p14:tracePt t="49080" x="2503488" y="3365500"/>
          <p14:tracePt t="49088" x="2479675" y="3373438"/>
          <p14:tracePt t="49096" x="2463800" y="3389313"/>
          <p14:tracePt t="49104" x="2447925" y="3389313"/>
          <p14:tracePt t="49112" x="2424113" y="3389313"/>
          <p14:tracePt t="49120" x="2408238" y="3389313"/>
          <p14:tracePt t="49128" x="2400300" y="3389313"/>
          <p14:tracePt t="49144" x="2392363" y="3389313"/>
          <p14:tracePt t="49152" x="2384425" y="3389313"/>
          <p14:tracePt t="49160" x="2376488" y="3389313"/>
          <p14:tracePt t="49168" x="2368550" y="3397250"/>
          <p14:tracePt t="49176" x="2360613" y="3397250"/>
          <p14:tracePt t="49184" x="2352675" y="3405188"/>
          <p14:tracePt t="49192" x="2328863" y="3405188"/>
          <p14:tracePt t="49200" x="2320925" y="3405188"/>
          <p14:tracePt t="49209" x="2312988" y="3405188"/>
          <p14:tracePt t="49217" x="2289175" y="3405188"/>
          <p14:tracePt t="49224" x="2281238" y="3405188"/>
          <p14:tracePt t="49233" x="2273300" y="3405188"/>
          <p14:tracePt t="49240" x="2265363" y="3405188"/>
          <p14:tracePt t="49384" x="2281238" y="3405188"/>
          <p14:tracePt t="49392" x="2289175" y="3405188"/>
          <p14:tracePt t="49400" x="2305050" y="3405188"/>
          <p14:tracePt t="49408" x="2352675" y="3389313"/>
          <p14:tracePt t="49416" x="2360613" y="3389313"/>
          <p14:tracePt t="49424" x="2376488" y="3389313"/>
          <p14:tracePt t="49433" x="2424113" y="3365500"/>
          <p14:tracePt t="49441" x="2455863" y="3365500"/>
          <p14:tracePt t="49449" x="2487613" y="3357563"/>
          <p14:tracePt t="49455" x="2535238" y="3333750"/>
          <p14:tracePt t="49464" x="2590800" y="3325813"/>
          <p14:tracePt t="49472" x="2647950" y="3309938"/>
          <p14:tracePt t="49480" x="2687638" y="3309938"/>
          <p14:tracePt t="49488" x="2743200" y="3302000"/>
          <p14:tracePt t="49498" x="2806700" y="3302000"/>
          <p14:tracePt t="49504" x="2870200" y="3302000"/>
          <p14:tracePt t="49512" x="2917825" y="3302000"/>
          <p14:tracePt t="49519" x="2974975" y="3302000"/>
          <p14:tracePt t="49528" x="3022600" y="3302000"/>
          <p14:tracePt t="49537" x="3086100" y="3302000"/>
          <p14:tracePt t="49544" x="3117850" y="3302000"/>
          <p14:tracePt t="49552" x="3165475" y="3302000"/>
          <p14:tracePt t="49560" x="3205163" y="3302000"/>
          <p14:tracePt t="49568" x="3221038" y="3302000"/>
          <p14:tracePt t="49577" x="3260725" y="3302000"/>
          <p14:tracePt t="49584" x="3284538" y="3302000"/>
          <p14:tracePt t="49592" x="3300413" y="3302000"/>
          <p14:tracePt t="49601" x="3333750" y="3302000"/>
          <p14:tracePt t="49608" x="3357563" y="3302000"/>
          <p14:tracePt t="49617" x="3373438" y="3302000"/>
          <p14:tracePt t="49624" x="3381375" y="3302000"/>
          <p14:tracePt t="49633" x="3397250" y="3302000"/>
          <p14:tracePt t="49639" x="3421063" y="3302000"/>
          <p14:tracePt t="49649" x="3436938" y="3302000"/>
          <p14:tracePt t="49657" x="3452813" y="3302000"/>
          <p14:tracePt t="49664" x="3476625" y="3302000"/>
          <p14:tracePt t="49672" x="3508375" y="3294063"/>
          <p14:tracePt t="49680" x="3532188" y="3294063"/>
          <p14:tracePt t="49689" x="3548063" y="3294063"/>
          <p14:tracePt t="49696" x="3556000" y="3294063"/>
          <p14:tracePt t="49704" x="3587750" y="3294063"/>
          <p14:tracePt t="49713" x="3611563" y="3294063"/>
          <p14:tracePt t="49728" x="3643313" y="3294063"/>
          <p14:tracePt t="49736" x="3660775" y="3294063"/>
          <p14:tracePt t="49744" x="3700463" y="3294063"/>
          <p14:tracePt t="49752" x="3724275" y="3294063"/>
          <p14:tracePt t="49759" x="3763963" y="3294063"/>
          <p14:tracePt t="49768" x="3787775" y="3294063"/>
          <p14:tracePt t="49776" x="3827463" y="3294063"/>
          <p14:tracePt t="49784" x="3859213" y="3294063"/>
          <p14:tracePt t="49792" x="3883025" y="3294063"/>
          <p14:tracePt t="49800" x="3898900" y="3294063"/>
          <p14:tracePt t="49809" x="3930650" y="3294063"/>
          <p14:tracePt t="49817" x="3938588" y="3294063"/>
          <p14:tracePt t="49824" x="3946525" y="3294063"/>
          <p14:tracePt t="49833" x="3970338" y="3294063"/>
          <p14:tracePt t="49840" x="3986213" y="3294063"/>
          <p14:tracePt t="49848" x="4002088" y="3294063"/>
          <p14:tracePt t="49856" x="4035425" y="3294063"/>
          <p14:tracePt t="49864" x="4059238" y="3294063"/>
          <p14:tracePt t="49873" x="4090988" y="3294063"/>
          <p14:tracePt t="49880" x="4146550" y="3294063"/>
          <p14:tracePt t="49888" x="4170363" y="3294063"/>
          <p14:tracePt t="49896" x="4202113" y="3294063"/>
          <p14:tracePt t="49905" x="4265613" y="3294063"/>
          <p14:tracePt t="49912" x="4297363" y="3294063"/>
          <p14:tracePt t="49920" x="4329113" y="3294063"/>
          <p14:tracePt t="49928" x="4370388" y="3294063"/>
          <p14:tracePt t="49936" x="4418013" y="3294063"/>
          <p14:tracePt t="49951" x="4449763" y="3294063"/>
          <p14:tracePt t="49952" x="4473575" y="3294063"/>
          <p14:tracePt t="49960" x="4497388" y="3294063"/>
          <p14:tracePt t="49968" x="4513263" y="3286125"/>
          <p14:tracePt t="49977" x="4529138" y="3286125"/>
          <p14:tracePt t="49984" x="4537075" y="3286125"/>
          <p14:tracePt t="50585" x="4529138" y="3286125"/>
          <p14:tracePt t="50593" x="4513263" y="3286125"/>
          <p14:tracePt t="50601" x="4489450" y="3286125"/>
          <p14:tracePt t="50609" x="4457700" y="3286125"/>
          <p14:tracePt t="50617" x="4433888" y="3286125"/>
          <p14:tracePt t="50624" x="4394200" y="3286125"/>
          <p14:tracePt t="50632" x="4362450" y="3286125"/>
          <p14:tracePt t="50640" x="4321175" y="3286125"/>
          <p14:tracePt t="50650" x="4305300" y="3286125"/>
          <p14:tracePt t="50656" x="4265613" y="3278188"/>
          <p14:tracePt t="50664" x="4257675" y="3278188"/>
          <p14:tracePt t="50672" x="4233863" y="3278188"/>
          <p14:tracePt t="50680" x="4217988" y="3278188"/>
          <p14:tracePt t="50688" x="4194175" y="3270250"/>
          <p14:tracePt t="50697" x="4178300" y="3270250"/>
          <p14:tracePt t="50704" x="4170363" y="3270250"/>
          <p14:tracePt t="50712" x="4162425" y="3270250"/>
          <p14:tracePt t="50720" x="4138613" y="3262313"/>
          <p14:tracePt t="50728" x="4122738" y="3262313"/>
          <p14:tracePt t="50736" x="4114800" y="3262313"/>
          <p14:tracePt t="50745" x="4106863" y="3262313"/>
          <p14:tracePt t="50752" x="4098925" y="3262313"/>
          <p14:tracePt t="50760" x="4075113" y="3262313"/>
          <p14:tracePt t="50777" x="4059238" y="3262313"/>
          <p14:tracePt t="50784" x="4051300" y="3262313"/>
          <p14:tracePt t="50792" x="4027488" y="3262313"/>
          <p14:tracePt t="50800" x="4002088" y="3252788"/>
          <p14:tracePt t="50808" x="3970338" y="3252788"/>
          <p14:tracePt t="50816" x="3946525" y="3236913"/>
          <p14:tracePt t="50824" x="3898900" y="3228975"/>
          <p14:tracePt t="50832" x="3883025" y="3228975"/>
          <p14:tracePt t="50840" x="3843338" y="3213100"/>
          <p14:tracePt t="50850" x="3835400" y="3213100"/>
          <p14:tracePt t="50856" x="3819525" y="3205163"/>
          <p14:tracePt t="50872" x="3803650" y="3205163"/>
          <p14:tracePt t="50968" x="3803650" y="3197225"/>
          <p14:tracePt t="50984" x="3819525" y="3197225"/>
          <p14:tracePt t="51000" x="3827463" y="3197225"/>
          <p14:tracePt t="51008" x="3851275" y="3197225"/>
          <p14:tracePt t="51016" x="3867150" y="3189288"/>
          <p14:tracePt t="51024" x="3875088" y="3189288"/>
          <p14:tracePt t="51032" x="3906838" y="3189288"/>
          <p14:tracePt t="51040" x="3930650" y="3181350"/>
          <p14:tracePt t="51049" x="3970338" y="3173413"/>
          <p14:tracePt t="51056" x="3994150" y="3173413"/>
          <p14:tracePt t="51064" x="4051300" y="3173413"/>
          <p14:tracePt t="51072" x="4090988" y="3173413"/>
          <p14:tracePt t="51080" x="4122738" y="3173413"/>
          <p14:tracePt t="51088" x="4178300" y="3165475"/>
          <p14:tracePt t="51096" x="4225925" y="3157538"/>
          <p14:tracePt t="51104" x="4257675" y="3157538"/>
          <p14:tracePt t="51112" x="4305300" y="3157538"/>
          <p14:tracePt t="51120" x="4344988" y="3157538"/>
          <p14:tracePt t="51128" x="4370388" y="3157538"/>
          <p14:tracePt t="51136" x="4402138" y="3157538"/>
          <p14:tracePt t="51145" x="4425950" y="3157538"/>
          <p14:tracePt t="51152" x="4441825" y="3157538"/>
          <p14:tracePt t="51160" x="4473575" y="3157538"/>
          <p14:tracePt t="51168" x="4513263" y="3157538"/>
          <p14:tracePt t="51176" x="4529138" y="3157538"/>
          <p14:tracePt t="51184" x="4552950" y="3157538"/>
          <p14:tracePt t="51192" x="4576763" y="3157538"/>
          <p14:tracePt t="51200" x="4592638" y="3165475"/>
          <p14:tracePt t="51208" x="4608513" y="3165475"/>
          <p14:tracePt t="51216" x="4624388" y="3173413"/>
          <p14:tracePt t="51224" x="4632325" y="3173413"/>
          <p14:tracePt t="51232" x="4656138" y="3173413"/>
          <p14:tracePt t="51240" x="4672013" y="3173413"/>
          <p14:tracePt t="51249" x="4687888" y="3181350"/>
          <p14:tracePt t="51264" x="4695825" y="3181350"/>
          <p14:tracePt t="51401" x="4705350" y="3181350"/>
          <p14:tracePt t="51697" x="4721225" y="3181350"/>
          <p14:tracePt t="51705" x="4737100" y="3181350"/>
          <p14:tracePt t="51713" x="4760913" y="3181350"/>
          <p14:tracePt t="51721" x="4800600" y="3181350"/>
          <p14:tracePt t="51729" x="4864100" y="3181350"/>
          <p14:tracePt t="51738" x="4903788" y="3181350"/>
          <p14:tracePt t="51744" x="4951413" y="3181350"/>
          <p14:tracePt t="51752" x="4991100" y="3189288"/>
          <p14:tracePt t="51760" x="5038725" y="3189288"/>
          <p14:tracePt t="51768" x="5080000" y="3189288"/>
          <p14:tracePt t="51776" x="5111750" y="3189288"/>
          <p14:tracePt t="51784" x="5151438" y="3189288"/>
          <p14:tracePt t="51792" x="5175250" y="3189288"/>
          <p14:tracePt t="51800" x="5199063" y="3197225"/>
          <p14:tracePt t="51808" x="5214938" y="3197225"/>
          <p14:tracePt t="51816" x="5222875" y="3197225"/>
          <p14:tracePt t="51824" x="5230813" y="3197225"/>
          <p14:tracePt t="51833" x="5238750" y="3213100"/>
          <p14:tracePt t="51840" x="5246688" y="3213100"/>
          <p14:tracePt t="51849" x="5278438" y="3213100"/>
          <p14:tracePt t="51856" x="5286375" y="3213100"/>
          <p14:tracePt t="51864" x="5294313" y="3213100"/>
          <p14:tracePt t="51872" x="5318125" y="3221038"/>
          <p14:tracePt t="51880" x="5341938" y="3221038"/>
          <p14:tracePt t="51888" x="5365750" y="3221038"/>
          <p14:tracePt t="51896" x="5381625" y="3228975"/>
          <p14:tracePt t="51904" x="5422900" y="3228975"/>
          <p14:tracePt t="51912" x="5446713" y="3236913"/>
          <p14:tracePt t="51920" x="5470525" y="3236913"/>
          <p14:tracePt t="51928" x="5502275" y="3236913"/>
          <p14:tracePt t="51936" x="5518150" y="3236913"/>
          <p14:tracePt t="51950" x="5557838" y="3236913"/>
          <p14:tracePt t="51953" x="5573713" y="3236913"/>
          <p14:tracePt t="51960" x="5597525" y="3236913"/>
          <p14:tracePt t="51968" x="5613400" y="3236913"/>
          <p14:tracePt t="51976" x="5661025" y="3236913"/>
          <p14:tracePt t="51984" x="5676900" y="3236913"/>
          <p14:tracePt t="51992" x="5700713" y="3236913"/>
          <p14:tracePt t="52001" x="5740400" y="3236913"/>
          <p14:tracePt t="52009" x="5773738" y="3244850"/>
          <p14:tracePt t="52017" x="5813425" y="3244850"/>
          <p14:tracePt t="52025" x="5853113" y="3244850"/>
          <p14:tracePt t="52034" x="5900738" y="3244850"/>
          <p14:tracePt t="52040" x="5932488" y="3244850"/>
          <p14:tracePt t="52049" x="5972175" y="3244850"/>
          <p14:tracePt t="52057" x="5995988" y="3244850"/>
          <p14:tracePt t="52066" x="6035675" y="3244850"/>
          <p14:tracePt t="52072" x="6075363" y="3244850"/>
          <p14:tracePt t="52080" x="6108700" y="3244850"/>
          <p14:tracePt t="52088" x="6132513" y="3244850"/>
          <p14:tracePt t="52096" x="6156325" y="3244850"/>
          <p14:tracePt t="52104" x="6172200" y="3244850"/>
          <p14:tracePt t="52112" x="6188075" y="3244850"/>
          <p14:tracePt t="52121" x="6196013" y="3244850"/>
          <p14:tracePt t="52129" x="6203950" y="3244850"/>
          <p14:tracePt t="52145" x="6211888" y="3244850"/>
          <p14:tracePt t="52233" x="6219825" y="3244850"/>
          <p14:tracePt t="52242" x="6227763" y="3244850"/>
          <p14:tracePt t="52249" x="6243638" y="3244850"/>
          <p14:tracePt t="52257" x="6251575" y="3244850"/>
          <p14:tracePt t="52268" x="6259513" y="3244850"/>
          <p14:tracePt t="52281" x="6275388" y="3244850"/>
          <p14:tracePt t="52568" x="6267450" y="3244850"/>
          <p14:tracePt t="52576" x="6251575" y="3244850"/>
          <p14:tracePt t="52584" x="6243638" y="3244850"/>
          <p14:tracePt t="52593" x="6235700" y="3244850"/>
          <p14:tracePt t="52600" x="6219825" y="3244850"/>
          <p14:tracePt t="52608" x="6203950" y="3244850"/>
          <p14:tracePt t="52616" x="6148388" y="3244850"/>
          <p14:tracePt t="52624" x="6083300" y="3244850"/>
          <p14:tracePt t="52632" x="6011863" y="3244850"/>
          <p14:tracePt t="52640" x="5948363" y="3244850"/>
          <p14:tracePt t="52648" x="5861050" y="3244850"/>
          <p14:tracePt t="52656" x="5789613" y="3244850"/>
          <p14:tracePt t="52664" x="5692775" y="3244850"/>
          <p14:tracePt t="52672" x="5597525" y="3244850"/>
          <p14:tracePt t="52681" x="5526088" y="3244850"/>
          <p14:tracePt t="52688" x="5430838" y="3244850"/>
          <p14:tracePt t="52696" x="5373688" y="3244850"/>
          <p14:tracePt t="52704" x="5310188" y="3244850"/>
          <p14:tracePt t="52713" x="5238750" y="3244850"/>
          <p14:tracePt t="52720" x="5183188" y="3244850"/>
          <p14:tracePt t="52728" x="5119688" y="3244850"/>
          <p14:tracePt t="52736" x="5095875" y="3244850"/>
          <p14:tracePt t="52744" x="5064125" y="3244850"/>
          <p14:tracePt t="52752" x="5038725" y="3244850"/>
          <p14:tracePt t="52760" x="5022850" y="3244850"/>
          <p14:tracePt t="52768" x="5006975" y="3244850"/>
          <p14:tracePt t="52777" x="4991100" y="3244850"/>
          <p14:tracePt t="52784" x="4967288" y="3244850"/>
          <p14:tracePt t="52792" x="4959350" y="3244850"/>
          <p14:tracePt t="52800" x="4943475" y="3244850"/>
          <p14:tracePt t="52808" x="4919663" y="3244850"/>
          <p14:tracePt t="52816" x="4895850" y="3244850"/>
          <p14:tracePt t="52824" x="4864100" y="3244850"/>
          <p14:tracePt t="52833" x="4840288" y="3244850"/>
          <p14:tracePt t="52840" x="4800600" y="3244850"/>
          <p14:tracePt t="52848" x="4784725" y="3244850"/>
          <p14:tracePt t="52856" x="4745038" y="3244850"/>
          <p14:tracePt t="52865" x="4721225" y="3244850"/>
          <p14:tracePt t="52872" x="4695825" y="3244850"/>
          <p14:tracePt t="52881" x="4687888" y="3244850"/>
          <p14:tracePt t="52888" x="4672013" y="3244850"/>
          <p14:tracePt t="53073" x="4687888" y="3244850"/>
          <p14:tracePt t="53082" x="4695825" y="3244850"/>
          <p14:tracePt t="53090" x="4713288" y="3244850"/>
          <p14:tracePt t="53105" x="4721225" y="3244850"/>
          <p14:tracePt t="53113" x="4745038" y="3244850"/>
          <p14:tracePt t="53120" x="4768850" y="3244850"/>
          <p14:tracePt t="53128" x="4792663" y="3244850"/>
          <p14:tracePt t="53136" x="4816475" y="3244850"/>
          <p14:tracePt t="53145" x="4856163" y="3236913"/>
          <p14:tracePt t="53152" x="4895850" y="3236913"/>
          <p14:tracePt t="53160" x="4943475" y="3236913"/>
          <p14:tracePt t="53168" x="4975225" y="3236913"/>
          <p14:tracePt t="53176" x="5014913" y="3236913"/>
          <p14:tracePt t="53184" x="5046663" y="3236913"/>
          <p14:tracePt t="53192" x="5064125" y="3236913"/>
          <p14:tracePt t="53201" x="5072063" y="3236913"/>
          <p14:tracePt t="53377" x="5087938" y="3236913"/>
          <p14:tracePt t="53394" x="5095875" y="3236913"/>
          <p14:tracePt t="53401" x="5111750" y="3228975"/>
          <p14:tracePt t="53408" x="5135563" y="3228975"/>
          <p14:tracePt t="53417" x="5159375" y="3228975"/>
          <p14:tracePt t="53424" x="5191125" y="3228975"/>
          <p14:tracePt t="53432" x="5214938" y="3228975"/>
          <p14:tracePt t="53440" x="5262563" y="3213100"/>
          <p14:tracePt t="53450" x="5286375" y="3213100"/>
          <p14:tracePt t="53458" x="5334000" y="3213100"/>
          <p14:tracePt t="53466" x="5381625" y="3213100"/>
          <p14:tracePt t="53473" x="5414963" y="3213100"/>
          <p14:tracePt t="53483" x="5470525" y="3213100"/>
          <p14:tracePt t="53489" x="5502275" y="3213100"/>
          <p14:tracePt t="53497" x="5518150" y="3213100"/>
          <p14:tracePt t="53504" x="5534025" y="3213100"/>
          <p14:tracePt t="53516" x="5549900" y="3213100"/>
          <p14:tracePt t="53521" x="5557838" y="3213100"/>
          <p14:tracePt t="53528" x="5565775" y="3213100"/>
          <p14:tracePt t="53544" x="5573713" y="3213100"/>
          <p14:tracePt t="53552" x="5581650" y="3213100"/>
          <p14:tracePt t="53560" x="5613400" y="3213100"/>
          <p14:tracePt t="53569" x="5637213" y="3213100"/>
          <p14:tracePt t="53577" x="5668963" y="3213100"/>
          <p14:tracePt t="53584" x="5732463" y="3213100"/>
          <p14:tracePt t="53592" x="5765800" y="3213100"/>
          <p14:tracePt t="53600" x="5821363" y="3213100"/>
          <p14:tracePt t="53608" x="5876925" y="3213100"/>
          <p14:tracePt t="53616" x="5916613" y="3213100"/>
          <p14:tracePt t="53624" x="5940425" y="3213100"/>
          <p14:tracePt t="53633" x="5956300" y="3213100"/>
          <p14:tracePt t="53641" x="5980113" y="3213100"/>
          <p14:tracePt t="54090" x="5988050" y="3213100"/>
          <p14:tracePt t="55114" x="5980113" y="3213100"/>
          <p14:tracePt t="55122" x="5980113" y="3221038"/>
          <p14:tracePt t="55161" x="5972175" y="3221038"/>
          <p14:tracePt t="55217" x="5964238" y="3221038"/>
          <p14:tracePt t="55225" x="5956300" y="3221038"/>
          <p14:tracePt t="55274" x="5940425" y="3228975"/>
          <p14:tracePt t="55313" x="5932488" y="3228975"/>
          <p14:tracePt t="61370" x="5940425" y="3228975"/>
          <p14:tracePt t="61379" x="5948363" y="3228975"/>
          <p14:tracePt t="61434" x="5956300" y="3228975"/>
          <p14:tracePt t="61506" x="5964238" y="3228975"/>
          <p14:tracePt t="62267" x="5972175" y="3228975"/>
          <p14:tracePt t="71139" x="5964238" y="3228975"/>
          <p14:tracePt t="72740" x="5956300" y="3228975"/>
          <p14:tracePt t="72796" x="5948363" y="3228975"/>
          <p14:tracePt t="72804" x="5940425" y="3228975"/>
          <p14:tracePt t="72901" x="5932488" y="3228975"/>
          <p14:tracePt t="96870" x="5924550" y="3228975"/>
          <p14:tracePt t="96887" x="5908675" y="3228975"/>
          <p14:tracePt t="96895" x="5908675" y="3236913"/>
          <p14:tracePt t="96903" x="5892800" y="3236913"/>
          <p14:tracePt t="96919" x="5884863" y="3236913"/>
          <p14:tracePt t="96926" x="5861050" y="3236913"/>
          <p14:tracePt t="96934" x="5845175" y="3244850"/>
          <p14:tracePt t="96950" x="5837238" y="3244850"/>
          <p14:tracePt t="96958" x="5829300" y="3244850"/>
          <p14:tracePt t="96974" x="5821363" y="3244850"/>
          <p14:tracePt t="97039" x="5813425" y="3244850"/>
          <p14:tracePt t="97047" x="5805488" y="3244850"/>
          <p14:tracePt t="97055" x="5797550" y="3244850"/>
          <p14:tracePt t="97063" x="5781675" y="3252788"/>
          <p14:tracePt t="97071" x="5773738" y="3262313"/>
          <p14:tracePt t="97110" x="5757863" y="3262313"/>
          <p14:tracePt t="97118" x="5749925" y="3262313"/>
          <p14:tracePt t="97127" x="5740400" y="3262313"/>
          <p14:tracePt t="97142" x="5732463" y="3262313"/>
          <p14:tracePt t="97158" x="5724525" y="3262313"/>
          <p14:tracePt t="97166" x="5708650" y="3262313"/>
          <p14:tracePt t="97174" x="5700713" y="3262313"/>
          <p14:tracePt t="97182" x="5692775" y="3262313"/>
          <p14:tracePt t="97190" x="5668963" y="3262313"/>
          <p14:tracePt t="97198" x="5645150" y="3262313"/>
          <p14:tracePt t="97206" x="5629275" y="3262313"/>
          <p14:tracePt t="97214" x="5605463" y="3262313"/>
          <p14:tracePt t="97222" x="5581650" y="3262313"/>
          <p14:tracePt t="97230" x="5534025" y="3262313"/>
          <p14:tracePt t="97238" x="5526088" y="3262313"/>
          <p14:tracePt t="97246" x="5486400" y="3262313"/>
          <p14:tracePt t="97254" x="5470525" y="3262313"/>
          <p14:tracePt t="97262" x="5430838" y="3262313"/>
          <p14:tracePt t="97270" x="5389563" y="3262313"/>
          <p14:tracePt t="97279" x="5357813" y="3262313"/>
          <p14:tracePt t="97286" x="5334000" y="3262313"/>
          <p14:tracePt t="97295" x="5302250" y="3262313"/>
          <p14:tracePt t="97302" x="5262563" y="3262313"/>
          <p14:tracePt t="97310" x="5207000" y="3252788"/>
          <p14:tracePt t="97318" x="5151438" y="3244850"/>
          <p14:tracePt t="97326" x="5087938" y="3228975"/>
          <p14:tracePt t="97334" x="5006975" y="3205163"/>
          <p14:tracePt t="97342" x="4935538" y="3197225"/>
          <p14:tracePt t="97350" x="4856163" y="3181350"/>
          <p14:tracePt t="97358" x="4784725" y="3173413"/>
          <p14:tracePt t="97366" x="4721225" y="3165475"/>
          <p14:tracePt t="97374" x="4640263" y="3165475"/>
          <p14:tracePt t="97382" x="4552950" y="3157538"/>
          <p14:tracePt t="97391" x="4481513" y="3149600"/>
          <p14:tracePt t="97398" x="4418013" y="3149600"/>
          <p14:tracePt t="97406" x="4329113" y="3141663"/>
          <p14:tracePt t="97414" x="4233863" y="3141663"/>
          <p14:tracePt t="97422" x="4154488" y="3133725"/>
          <p14:tracePt t="97430" x="4043363" y="3125788"/>
          <p14:tracePt t="97438" x="3946525" y="3125788"/>
          <p14:tracePt t="97446" x="3851275" y="3125788"/>
          <p14:tracePt t="97454" x="3763963" y="3125788"/>
          <p14:tracePt t="97462" x="3651250" y="3125788"/>
          <p14:tracePt t="97470" x="3571875" y="3117850"/>
          <p14:tracePt t="97478" x="3492500" y="3101975"/>
          <p14:tracePt t="97486" x="3429000" y="3094038"/>
          <p14:tracePt t="97494" x="3341688" y="3070225"/>
          <p14:tracePt t="97502" x="3260725" y="3054350"/>
          <p14:tracePt t="97511" x="3197225" y="3038475"/>
          <p14:tracePt t="97518" x="3157538" y="3030538"/>
          <p14:tracePt t="97526" x="3109913" y="3014663"/>
          <p14:tracePt t="97534" x="3054350" y="3006725"/>
          <p14:tracePt t="97542" x="3030538" y="3006725"/>
          <p14:tracePt t="97550" x="2982913" y="3006725"/>
          <p14:tracePt t="97558" x="2933700" y="2998788"/>
          <p14:tracePt t="97566" x="2901950" y="2990850"/>
          <p14:tracePt t="97574" x="2854325" y="2990850"/>
          <p14:tracePt t="97582" x="2806700" y="2990850"/>
          <p14:tracePt t="97590" x="2767013" y="2990850"/>
          <p14:tracePt t="97598" x="2727325" y="2990850"/>
          <p14:tracePt t="97606" x="2687638" y="2990850"/>
          <p14:tracePt t="97614" x="2640013" y="2990850"/>
          <p14:tracePt t="97622" x="2598738" y="2990850"/>
          <p14:tracePt t="97630" x="2543175" y="2982913"/>
          <p14:tracePt t="97638" x="2519363" y="2982913"/>
          <p14:tracePt t="97646" x="2471738" y="2974975"/>
          <p14:tracePt t="97654" x="2424113" y="2974975"/>
          <p14:tracePt t="97662" x="2392363" y="2974975"/>
          <p14:tracePt t="97670" x="2352675" y="2974975"/>
          <p14:tracePt t="97678" x="2336800" y="2974975"/>
          <p14:tracePt t="97686" x="2305050" y="2974975"/>
          <p14:tracePt t="97694" x="2281238" y="2974975"/>
          <p14:tracePt t="97702" x="2265363" y="2974975"/>
          <p14:tracePt t="97711" x="2239963" y="2974975"/>
          <p14:tracePt t="97718" x="2232025" y="2974975"/>
          <p14:tracePt t="97726" x="2224088" y="2974975"/>
          <p14:tracePt t="97742" x="2216150" y="2974975"/>
          <p14:tracePt t="97750" x="2192338" y="2974975"/>
          <p14:tracePt t="97766" x="2184400" y="2974975"/>
          <p14:tracePt t="97782" x="2176463" y="2974975"/>
          <p14:tracePt t="97798" x="2152650" y="2982913"/>
          <p14:tracePt t="97806" x="2152650" y="2990850"/>
          <p14:tracePt t="97814" x="2144713" y="2998788"/>
          <p14:tracePt t="97822" x="2136775" y="3014663"/>
          <p14:tracePt t="97830" x="2128838" y="3014663"/>
          <p14:tracePt t="97838" x="2128838" y="3022600"/>
          <p14:tracePt t="97846" x="2112963" y="3038475"/>
          <p14:tracePt t="97862" x="2105025" y="3038475"/>
          <p14:tracePt t="97870" x="2105025" y="3046413"/>
          <p14:tracePt t="97878" x="2105025" y="3054350"/>
          <p14:tracePt t="97886" x="2097088" y="3054350"/>
          <p14:tracePt t="97910" x="2097088" y="3062288"/>
          <p14:tracePt t="97942" x="2097088" y="3070225"/>
          <p14:tracePt t="97983" x="2097088" y="3086100"/>
          <p14:tracePt t="97991" x="2097088" y="3101975"/>
          <p14:tracePt t="98014" x="2112963" y="3109913"/>
          <p14:tracePt t="98030" x="2128838" y="3109913"/>
          <p14:tracePt t="98046" x="2136775" y="3109913"/>
          <p14:tracePt t="98054" x="2160588" y="3109913"/>
          <p14:tracePt t="98062" x="2176463" y="3109913"/>
          <p14:tracePt t="98070" x="2200275" y="3109913"/>
          <p14:tracePt t="98078" x="2224088" y="3117850"/>
          <p14:tracePt t="98086" x="2255838" y="3117850"/>
          <p14:tracePt t="98094" x="2289175" y="3117850"/>
          <p14:tracePt t="98102" x="2328863" y="3117850"/>
          <p14:tracePt t="98110" x="2352675" y="3117850"/>
          <p14:tracePt t="98118" x="2416175" y="3117850"/>
          <p14:tracePt t="98126" x="2479675" y="3117850"/>
          <p14:tracePt t="98134" x="2543175" y="3117850"/>
          <p14:tracePt t="98142" x="2582863" y="3117850"/>
          <p14:tracePt t="98150" x="2655888" y="3117850"/>
          <p14:tracePt t="98158" x="2735263" y="3117850"/>
          <p14:tracePt t="98166" x="2830513" y="3117850"/>
          <p14:tracePt t="98174" x="2901950" y="3117850"/>
          <p14:tracePt t="98182" x="2990850" y="3117850"/>
          <p14:tracePt t="98190" x="3054350" y="3117850"/>
          <p14:tracePt t="98198" x="3125788" y="3117850"/>
          <p14:tracePt t="98206" x="3213100" y="3117850"/>
          <p14:tracePt t="98215" x="3276600" y="3117850"/>
          <p14:tracePt t="98223" x="3325813" y="3117850"/>
          <p14:tracePt t="98231" x="3381375" y="3117850"/>
          <p14:tracePt t="98239" x="3444875" y="3117850"/>
          <p14:tracePt t="98247" x="3508375" y="3117850"/>
          <p14:tracePt t="98255" x="3571875" y="3117850"/>
          <p14:tracePt t="98262" x="3635375" y="3117850"/>
          <p14:tracePt t="98270" x="3700463" y="3117850"/>
          <p14:tracePt t="98278" x="3779838" y="3117850"/>
          <p14:tracePt t="98286" x="3819525" y="3117850"/>
          <p14:tracePt t="98294" x="3875088" y="3117850"/>
          <p14:tracePt t="98302" x="3930650" y="3125788"/>
          <p14:tracePt t="98311" x="3978275" y="3125788"/>
          <p14:tracePt t="98318" x="4027488" y="3125788"/>
          <p14:tracePt t="98326" x="4083050" y="3133725"/>
          <p14:tracePt t="98334" x="4130675" y="3133725"/>
          <p14:tracePt t="98342" x="4186238" y="3141663"/>
          <p14:tracePt t="98350" x="4233863" y="3141663"/>
          <p14:tracePt t="98358" x="4281488" y="3141663"/>
          <p14:tracePt t="98366" x="4313238" y="3141663"/>
          <p14:tracePt t="98374" x="4352925" y="3141663"/>
          <p14:tracePt t="98382" x="4378325" y="3141663"/>
          <p14:tracePt t="98390" x="4425950" y="3141663"/>
          <p14:tracePt t="98398" x="4473575" y="3141663"/>
          <p14:tracePt t="98406" x="4529138" y="3141663"/>
          <p14:tracePt t="98414" x="4600575" y="3141663"/>
          <p14:tracePt t="98422" x="4672013" y="3149600"/>
          <p14:tracePt t="98430" x="4745038" y="3149600"/>
          <p14:tracePt t="98438" x="4816475" y="3157538"/>
          <p14:tracePt t="98446" x="4879975" y="3157538"/>
          <p14:tracePt t="98454" x="4951413" y="3165475"/>
          <p14:tracePt t="98462" x="4991100" y="3165475"/>
          <p14:tracePt t="98470" x="5022850" y="3173413"/>
          <p14:tracePt t="98478" x="5046663" y="3173413"/>
          <p14:tracePt t="98486" x="5072063" y="3173413"/>
          <p14:tracePt t="98495" x="5095875" y="3173413"/>
          <p14:tracePt t="98518" x="5103813" y="3173413"/>
          <p14:tracePt t="98686" x="5103813" y="3181350"/>
          <p14:tracePt t="98695" x="5095875" y="3181350"/>
          <p14:tracePt t="98702" x="5064125" y="3181350"/>
          <p14:tracePt t="98710" x="5038725" y="3189288"/>
          <p14:tracePt t="98718" x="4999038" y="3213100"/>
          <p14:tracePt t="98726" x="4975225" y="3221038"/>
          <p14:tracePt t="98735" x="4919663" y="3236913"/>
          <p14:tracePt t="98743" x="4840288" y="3244850"/>
          <p14:tracePt t="98751" x="4768850" y="3262313"/>
          <p14:tracePt t="98759" x="4695825" y="3262313"/>
          <p14:tracePt t="98767" x="4600575" y="3270250"/>
          <p14:tracePt t="98774" x="4465638" y="3278188"/>
          <p14:tracePt t="98783" x="4329113" y="3286125"/>
          <p14:tracePt t="98791" x="4178300" y="3286125"/>
          <p14:tracePt t="98798" x="3954463" y="3286125"/>
          <p14:tracePt t="98806" x="3803650" y="3286125"/>
          <p14:tracePt t="98814" x="3692525" y="3286125"/>
          <p14:tracePt t="98822" x="3540125" y="3286125"/>
          <p14:tracePt t="98830" x="3413125" y="3286125"/>
          <p14:tracePt t="98838" x="3276600" y="3286125"/>
          <p14:tracePt t="98846" x="3181350" y="3286125"/>
          <p14:tracePt t="98855" x="3094038" y="3286125"/>
          <p14:tracePt t="98862" x="3030538" y="3286125"/>
          <p14:tracePt t="98871" x="2982913" y="3286125"/>
          <p14:tracePt t="98878" x="2957513" y="3286125"/>
          <p14:tracePt t="98992" x="2967038" y="3286125"/>
          <p14:tracePt t="98998" x="2990850" y="3286125"/>
          <p14:tracePt t="99007" x="3022600" y="3278188"/>
          <p14:tracePt t="99014" x="3046413" y="3270250"/>
          <p14:tracePt t="99022" x="3070225" y="3270250"/>
          <p14:tracePt t="99030" x="3101975" y="3270250"/>
          <p14:tracePt t="99038" x="3133725" y="3252788"/>
          <p14:tracePt t="99046" x="3181350" y="3236913"/>
          <p14:tracePt t="99055" x="3221038" y="3228975"/>
          <p14:tracePt t="99062" x="3300413" y="3213100"/>
          <p14:tracePt t="99070" x="3365500" y="3205163"/>
          <p14:tracePt t="99079" x="3429000" y="3189288"/>
          <p14:tracePt t="99086" x="3508375" y="3181350"/>
          <p14:tracePt t="99095" x="3579813" y="3173413"/>
          <p14:tracePt t="99102" x="3643313" y="3165475"/>
          <p14:tracePt t="99111" x="3724275" y="3165475"/>
          <p14:tracePt t="99118" x="3771900" y="3165475"/>
          <p14:tracePt t="99128" x="3827463" y="3165475"/>
          <p14:tracePt t="99134" x="3851275" y="3165475"/>
          <p14:tracePt t="99143" x="3883025" y="3165475"/>
          <p14:tracePt t="99150" x="3890963" y="3165475"/>
          <p14:tracePt t="99158" x="3906838" y="3165475"/>
          <p14:tracePt t="99287" x="3883025" y="3165475"/>
          <p14:tracePt t="99295" x="3859213" y="3165475"/>
          <p14:tracePt t="99304" x="3827463" y="3165475"/>
          <p14:tracePt t="99312" x="3803650" y="3165475"/>
          <p14:tracePt t="99319" x="3756025" y="3165475"/>
          <p14:tracePt t="99329" x="3700463" y="3181350"/>
          <p14:tracePt t="99334" x="3660775" y="3189288"/>
          <p14:tracePt t="99343" x="3587750" y="3213100"/>
          <p14:tracePt t="99350" x="3500438" y="3228975"/>
          <p14:tracePt t="99359" x="3421063" y="3236913"/>
          <p14:tracePt t="99366" x="3325813" y="3236913"/>
          <p14:tracePt t="99374" x="3236913" y="3244850"/>
          <p14:tracePt t="99382" x="3173413" y="3244850"/>
          <p14:tracePt t="99390" x="3117850" y="3244850"/>
          <p14:tracePt t="99398" x="3070225" y="3244850"/>
          <p14:tracePt t="99406" x="3022600" y="3244850"/>
          <p14:tracePt t="99414" x="2990850" y="3244850"/>
          <p14:tracePt t="99423" x="2967038" y="3244850"/>
          <p14:tracePt t="99430" x="2957513" y="3244850"/>
          <p14:tracePt t="99438" x="2949575" y="3244850"/>
          <p14:tracePt t="99615" x="2974975" y="3236913"/>
          <p14:tracePt t="99624" x="2998788" y="3236913"/>
          <p14:tracePt t="99630" x="3038475" y="3236913"/>
          <p14:tracePt t="99638" x="3062288" y="3236913"/>
          <p14:tracePt t="99646" x="3101975" y="3236913"/>
          <p14:tracePt t="99654" x="3165475" y="3236913"/>
          <p14:tracePt t="99663" x="3228975" y="3236913"/>
          <p14:tracePt t="99671" x="3300413" y="3236913"/>
          <p14:tracePt t="99678" x="3389313" y="3236913"/>
          <p14:tracePt t="99686" x="3468688" y="3244850"/>
          <p14:tracePt t="99694" x="3563938" y="3262313"/>
          <p14:tracePt t="99702" x="3643313" y="3278188"/>
          <p14:tracePt t="99711" x="3724275" y="3278188"/>
          <p14:tracePt t="99719" x="3795713" y="3286125"/>
          <p14:tracePt t="99727" x="3890963" y="3286125"/>
          <p14:tracePt t="99734" x="3978275" y="3294063"/>
          <p14:tracePt t="99742" x="4051300" y="3294063"/>
          <p14:tracePt t="99750" x="4146550" y="3294063"/>
          <p14:tracePt t="99758" x="4202113" y="3302000"/>
          <p14:tracePt t="99766" x="4265613" y="3309938"/>
          <p14:tracePt t="99774" x="4321175" y="3309938"/>
          <p14:tracePt t="99783" x="4378325" y="3309938"/>
          <p14:tracePt t="99791" x="4449763" y="3309938"/>
          <p14:tracePt t="99799" x="4505325" y="3309938"/>
          <p14:tracePt t="99806" x="4545013" y="3309938"/>
          <p14:tracePt t="99815" x="4600575" y="3317875"/>
          <p14:tracePt t="99823" x="4632325" y="3317875"/>
          <p14:tracePt t="99831" x="4713288" y="3325813"/>
          <p14:tracePt t="99839" x="4752975" y="3325813"/>
          <p14:tracePt t="99847" x="4784725" y="3325813"/>
          <p14:tracePt t="99854" x="4816475" y="3325813"/>
          <p14:tracePt t="99863" x="4848225" y="3325813"/>
          <p14:tracePt t="99870" x="4895850" y="3325813"/>
          <p14:tracePt t="99878" x="4927600" y="3325813"/>
          <p14:tracePt t="99886" x="4959350" y="3325813"/>
          <p14:tracePt t="99894" x="4975225" y="3325813"/>
          <p14:tracePt t="99903" x="5006975" y="3325813"/>
          <p14:tracePt t="99911" x="5030788" y="3325813"/>
          <p14:tracePt t="99918" x="5064125" y="3325813"/>
          <p14:tracePt t="99926" x="5080000" y="3325813"/>
          <p14:tracePt t="99934" x="5103813" y="3325813"/>
          <p14:tracePt t="99943" x="5135563" y="3325813"/>
          <p14:tracePt t="99961" x="5175250" y="3325813"/>
          <p14:tracePt t="99967" x="5191125" y="3325813"/>
          <p14:tracePt t="99975" x="5207000" y="3325813"/>
          <p14:tracePt t="99982" x="5230813" y="3325813"/>
          <p14:tracePt t="99990" x="5238750" y="3325813"/>
          <p14:tracePt t="99998" x="5246688" y="3325813"/>
          <p14:tracePt t="100679" x="5214938" y="3325813"/>
          <p14:tracePt t="100688" x="5191125" y="3325813"/>
          <p14:tracePt t="100696" x="5151438" y="3309938"/>
          <p14:tracePt t="100704" x="5135563" y="3309938"/>
          <p14:tracePt t="100711" x="5103813" y="3302000"/>
          <p14:tracePt t="100718" x="5080000" y="3294063"/>
          <p14:tracePt t="100726" x="5046663" y="3286125"/>
          <p14:tracePt t="100734" x="5030788" y="3278188"/>
          <p14:tracePt t="100743" x="5022850" y="3262313"/>
          <p14:tracePt t="100750" x="5006975" y="3262313"/>
          <p14:tracePt t="100998" x="5014913" y="3262313"/>
          <p14:tracePt t="101008" x="5030788" y="3262313"/>
          <p14:tracePt t="101016" x="5038725" y="3262313"/>
          <p14:tracePt t="101024" x="5056188" y="3262313"/>
          <p14:tracePt t="101030" x="5064125" y="3262313"/>
          <p14:tracePt t="101038" x="5087938" y="3262313"/>
          <p14:tracePt t="101046" x="5103813" y="3262313"/>
          <p14:tracePt t="101054" x="5111750" y="3262313"/>
          <p14:tracePt t="101062" x="5127625" y="3262313"/>
          <p14:tracePt t="101071" x="5151438" y="3262313"/>
          <p14:tracePt t="101079" x="5167313" y="3262313"/>
          <p14:tracePt t="101087" x="5175250" y="3252788"/>
          <p14:tracePt t="101094" x="5199063" y="3252788"/>
          <p14:tracePt t="101110" x="5207000" y="3252788"/>
          <p14:tracePt t="103808" x="5199063" y="3252788"/>
          <p14:tracePt t="103816" x="5191125" y="3252788"/>
          <p14:tracePt t="103831" x="5175250" y="3252788"/>
          <p14:tracePt t="103839" x="5167313" y="3252788"/>
          <p14:tracePt t="103846" x="5151438" y="3262313"/>
          <p14:tracePt t="103855" x="5127625" y="3270250"/>
          <p14:tracePt t="103863" x="5080000" y="3286125"/>
          <p14:tracePt t="103871" x="5006975" y="3302000"/>
          <p14:tracePt t="103879" x="4935538" y="3325813"/>
          <p14:tracePt t="103887" x="4856163" y="3349625"/>
          <p14:tracePt t="103895" x="4784725" y="3365500"/>
          <p14:tracePt t="103903" x="4713288" y="3373438"/>
          <p14:tracePt t="103911" x="4624388" y="3397250"/>
          <p14:tracePt t="103919" x="4537075" y="3405188"/>
          <p14:tracePt t="103928" x="4441825" y="3421063"/>
          <p14:tracePt t="103936" x="4352925" y="3436938"/>
          <p14:tracePt t="103944" x="4265613" y="3452813"/>
          <p14:tracePt t="103951" x="4194175" y="3460750"/>
          <p14:tracePt t="103959" x="4106863" y="3468688"/>
          <p14:tracePt t="103966" x="4011613" y="3484563"/>
          <p14:tracePt t="103975" x="3938588" y="3492500"/>
          <p14:tracePt t="103983" x="3843338" y="3508375"/>
          <p14:tracePt t="103991" x="3763963" y="3508375"/>
          <p14:tracePt t="103999" x="3676650" y="3540125"/>
          <p14:tracePt t="104007" x="3595688" y="3548063"/>
          <p14:tracePt t="104015" x="3508375" y="3556000"/>
          <p14:tracePt t="104024" x="3444875" y="3571875"/>
          <p14:tracePt t="104031" x="3357563" y="3579813"/>
          <p14:tracePt t="104039" x="3260725" y="3587750"/>
          <p14:tracePt t="104047" x="3197225" y="3587750"/>
          <p14:tracePt t="104055" x="3133725" y="3587750"/>
          <p14:tracePt t="104063" x="3054350" y="3587750"/>
          <p14:tracePt t="104071" x="2990850" y="3595688"/>
          <p14:tracePt t="104079" x="2933700" y="3595688"/>
          <p14:tracePt t="104087" x="2901950" y="3595688"/>
          <p14:tracePt t="104095" x="2862263" y="3595688"/>
          <p14:tracePt t="104103" x="2846388" y="3595688"/>
          <p14:tracePt t="104111" x="2814638" y="3595688"/>
          <p14:tracePt t="104119" x="2790825" y="3587750"/>
          <p14:tracePt t="104127" x="2774950" y="3587750"/>
          <p14:tracePt t="104143" x="2759075" y="3587750"/>
          <p14:tracePt t="104151" x="2751138" y="3587750"/>
          <p14:tracePt t="104159" x="2727325" y="3587750"/>
          <p14:tracePt t="104167" x="2703513" y="3587750"/>
          <p14:tracePt t="104175" x="2679700" y="3587750"/>
          <p14:tracePt t="104183" x="2655888" y="3587750"/>
          <p14:tracePt t="104191" x="2632075" y="3579813"/>
          <p14:tracePt t="104199" x="2598738" y="3579813"/>
          <p14:tracePt t="104208" x="2574925" y="3579813"/>
          <p14:tracePt t="104215" x="2551113" y="3571875"/>
          <p14:tracePt t="104223" x="2527300" y="3571875"/>
          <p14:tracePt t="104231" x="2503488" y="3571875"/>
          <p14:tracePt t="104239" x="2487613" y="3571875"/>
          <p14:tracePt t="104247" x="2479675" y="3571875"/>
          <p14:tracePt t="104255" x="2463800" y="3571875"/>
          <p14:tracePt t="104263" x="2455863" y="3571875"/>
          <p14:tracePt t="104271" x="2447925" y="3571875"/>
          <p14:tracePt t="104279" x="2439988" y="3571875"/>
          <p14:tracePt t="104287" x="2432050" y="3563938"/>
          <p14:tracePt t="104295" x="2416175" y="3563938"/>
          <p14:tracePt t="104303" x="2400300" y="3563938"/>
          <p14:tracePt t="104311" x="2392363" y="3563938"/>
          <p14:tracePt t="104319" x="2376488" y="3563938"/>
          <p14:tracePt t="104327" x="2344738" y="3563938"/>
          <p14:tracePt t="104335" x="2320925" y="3563938"/>
          <p14:tracePt t="104343" x="2273300" y="3556000"/>
          <p14:tracePt t="104351" x="2216150" y="3548063"/>
          <p14:tracePt t="104359" x="2144713" y="3548063"/>
          <p14:tracePt t="104367" x="2089150" y="3548063"/>
          <p14:tracePt t="104375" x="2041525" y="3548063"/>
          <p14:tracePt t="104384" x="1970088" y="3548063"/>
          <p14:tracePt t="104393" x="1905000" y="3548063"/>
          <p14:tracePt t="104400" x="1865313" y="3548063"/>
          <p14:tracePt t="104410" x="1841500" y="3548063"/>
          <p14:tracePt t="104415" x="1809750" y="3548063"/>
          <p14:tracePt t="104424" x="1801813" y="3548063"/>
          <p14:tracePt t="104455" x="1793875" y="3548063"/>
          <p14:tracePt t="104511" x="1778000" y="3548063"/>
          <p14:tracePt t="104527" x="1770063" y="3548063"/>
          <p14:tracePt t="104824" x="1778000" y="3540125"/>
          <p14:tracePt t="104840" x="1785938" y="3540125"/>
          <p14:tracePt t="104863" x="1793875" y="3540125"/>
          <p14:tracePt t="104920" x="1801813" y="3540125"/>
          <p14:tracePt t="104928" x="1817688" y="3532188"/>
          <p14:tracePt t="104936" x="1825625" y="3532188"/>
          <p14:tracePt t="104944" x="1833563" y="3532188"/>
          <p14:tracePt t="104952" x="1841500" y="3532188"/>
          <p14:tracePt t="104959" x="1849438" y="3532188"/>
          <p14:tracePt t="104967" x="1865313" y="3532188"/>
          <p14:tracePt t="104975" x="1881188" y="3532188"/>
          <p14:tracePt t="104984" x="1897063" y="3532188"/>
          <p14:tracePt t="104999" x="1922463" y="3532188"/>
          <p14:tracePt t="105008" x="1938338" y="3524250"/>
          <p14:tracePt t="105016" x="1962150" y="3524250"/>
          <p14:tracePt t="105024" x="1985963" y="3524250"/>
          <p14:tracePt t="105032" x="2017713" y="3516313"/>
          <p14:tracePt t="105039" x="2033588" y="3516313"/>
          <p14:tracePt t="105047" x="2049463" y="3516313"/>
          <p14:tracePt t="105055" x="2073275" y="3516313"/>
          <p14:tracePt t="105063" x="2097088" y="3516313"/>
          <p14:tracePt t="105071" x="2112963" y="3516313"/>
          <p14:tracePt t="105079" x="2136775" y="3516313"/>
          <p14:tracePt t="105087" x="2160588" y="3516313"/>
          <p14:tracePt t="105095" x="2192338" y="3516313"/>
          <p14:tracePt t="105103" x="2216150" y="3516313"/>
          <p14:tracePt t="105111" x="2255838" y="3516313"/>
          <p14:tracePt t="105121" x="2297113" y="3516313"/>
          <p14:tracePt t="105128" x="2344738" y="3516313"/>
          <p14:tracePt t="105135" x="2392363" y="3516313"/>
          <p14:tracePt t="105143" x="2447925" y="3516313"/>
          <p14:tracePt t="105151" x="2479675" y="3516313"/>
          <p14:tracePt t="105159" x="2535238" y="3516313"/>
          <p14:tracePt t="105169" x="2590800" y="3516313"/>
          <p14:tracePt t="105175" x="2655888" y="3516313"/>
          <p14:tracePt t="105183" x="2711450" y="3516313"/>
          <p14:tracePt t="105192" x="2743200" y="3524250"/>
          <p14:tracePt t="105199" x="2798763" y="3524250"/>
          <p14:tracePt t="105208" x="2822575" y="3532188"/>
          <p14:tracePt t="105215" x="2862263" y="3532188"/>
          <p14:tracePt t="105223" x="2878138" y="3540125"/>
          <p14:tracePt t="105231" x="2901950" y="3540125"/>
          <p14:tracePt t="105239" x="2917825" y="3540125"/>
          <p14:tracePt t="105255" x="2941638" y="3540125"/>
          <p14:tracePt t="105263" x="2949575" y="3540125"/>
          <p14:tracePt t="105271" x="2974975" y="3540125"/>
          <p14:tracePt t="105279" x="3006725" y="3540125"/>
          <p14:tracePt t="105287" x="3030538" y="3540125"/>
          <p14:tracePt t="105295" x="3070225" y="3540125"/>
          <p14:tracePt t="105303" x="3117850" y="3540125"/>
          <p14:tracePt t="105312" x="3157538" y="3540125"/>
          <p14:tracePt t="105319" x="3213100" y="3540125"/>
          <p14:tracePt t="105327" x="3244850" y="3540125"/>
          <p14:tracePt t="105335" x="3284538" y="3540125"/>
          <p14:tracePt t="105343" x="3333750" y="3548063"/>
          <p14:tracePt t="105351" x="3357563" y="3548063"/>
          <p14:tracePt t="105359" x="3389313" y="3556000"/>
          <p14:tracePt t="105367" x="3413125" y="3556000"/>
          <p14:tracePt t="105375" x="3436938" y="3556000"/>
          <p14:tracePt t="105383" x="3452813" y="3556000"/>
          <p14:tracePt t="105392" x="3476625" y="3556000"/>
          <p14:tracePt t="105400" x="3492500" y="3556000"/>
          <p14:tracePt t="105408" x="3508375" y="3556000"/>
          <p14:tracePt t="105415" x="3532188" y="3556000"/>
          <p14:tracePt t="105423" x="3548063" y="3556000"/>
          <p14:tracePt t="105431" x="3563938" y="3556000"/>
          <p14:tracePt t="105447" x="3579813" y="3556000"/>
          <p14:tracePt t="105455" x="3587750" y="3556000"/>
          <p14:tracePt t="105472" x="3595688" y="3556000"/>
          <p14:tracePt t="105479" x="3603625" y="3556000"/>
          <p14:tracePt t="105496" x="3611563" y="3556000"/>
          <p14:tracePt t="105503" x="3619500" y="3556000"/>
          <p14:tracePt t="105527" x="3627438" y="3556000"/>
          <p14:tracePt t="105543" x="3635375" y="3556000"/>
          <p14:tracePt t="106312" x="3635375" y="3563938"/>
          <p14:tracePt t="106321" x="3627438" y="3563938"/>
          <p14:tracePt t="106327" x="3619500" y="3563938"/>
          <p14:tracePt t="106335" x="3611563" y="3571875"/>
          <p14:tracePt t="106343" x="3603625" y="3571875"/>
          <p14:tracePt t="106351" x="3579813" y="3571875"/>
          <p14:tracePt t="106359" x="3556000" y="3579813"/>
          <p14:tracePt t="106367" x="3548063" y="3579813"/>
          <p14:tracePt t="106375" x="3540125" y="3587750"/>
          <p14:tracePt t="106383" x="3508375" y="3595688"/>
          <p14:tracePt t="106391" x="3500438" y="3595688"/>
          <p14:tracePt t="106399" x="3492500" y="3595688"/>
          <p14:tracePt t="106408" x="3468688" y="3595688"/>
          <p14:tracePt t="106415" x="3452813" y="3605213"/>
          <p14:tracePt t="106423" x="3444875" y="3613150"/>
          <p14:tracePt t="106431" x="3436938" y="3613150"/>
          <p14:tracePt t="106439" x="3421063" y="3613150"/>
          <p14:tracePt t="106447" x="3397250" y="3613150"/>
          <p14:tracePt t="106455" x="3389313" y="3613150"/>
          <p14:tracePt t="106463" x="3373438" y="3629025"/>
          <p14:tracePt t="106472" x="3365500" y="3629025"/>
          <p14:tracePt t="106479" x="3349625" y="3629025"/>
          <p14:tracePt t="106488" x="3341688" y="3629025"/>
          <p14:tracePt t="106495" x="3317875" y="3636963"/>
          <p14:tracePt t="106503" x="3308350" y="3644900"/>
          <p14:tracePt t="106511" x="3292475" y="3644900"/>
          <p14:tracePt t="106519" x="3260725" y="3652838"/>
          <p14:tracePt t="106535" x="3244850" y="3652838"/>
          <p14:tracePt t="106543" x="3221038" y="3652838"/>
          <p14:tracePt t="106551" x="3213100" y="3652838"/>
          <p14:tracePt t="106559" x="3205163" y="3652838"/>
          <p14:tracePt t="106567" x="3197225" y="3652838"/>
          <p14:tracePt t="106575" x="3173413" y="3660775"/>
          <p14:tracePt t="106583" x="3165475" y="3660775"/>
          <p14:tracePt t="106592" x="3157538" y="3660775"/>
          <p14:tracePt t="106599" x="3149600" y="3660775"/>
          <p14:tracePt t="106607" x="3125788" y="3668713"/>
          <p14:tracePt t="106615" x="3117850" y="3668713"/>
          <p14:tracePt t="106623" x="3086100" y="3676650"/>
          <p14:tracePt t="106631" x="3054350" y="3676650"/>
          <p14:tracePt t="106639" x="3038475" y="3676650"/>
          <p14:tracePt t="106647" x="3006725" y="3676650"/>
          <p14:tracePt t="106655" x="2990850" y="3676650"/>
          <p14:tracePt t="106663" x="2949575" y="3676650"/>
          <p14:tracePt t="106671" x="2925763" y="3676650"/>
          <p14:tracePt t="106679" x="2901950" y="3684588"/>
          <p14:tracePt t="106687" x="2878138" y="3684588"/>
          <p14:tracePt t="106695" x="2838450" y="3684588"/>
          <p14:tracePt t="106703" x="2822575" y="3684588"/>
          <p14:tracePt t="106712" x="2790825" y="3684588"/>
          <p14:tracePt t="106719" x="2759075" y="3684588"/>
          <p14:tracePt t="106727" x="2711450" y="3684588"/>
          <p14:tracePt t="106735" x="2695575" y="3684588"/>
          <p14:tracePt t="106743" x="2663825" y="3684588"/>
          <p14:tracePt t="106751" x="2640013" y="3684588"/>
          <p14:tracePt t="106759" x="2598738" y="3684588"/>
          <p14:tracePt t="106767" x="2574925" y="3684588"/>
          <p14:tracePt t="106775" x="2535238" y="3684588"/>
          <p14:tracePt t="106784" x="2479675" y="3684588"/>
          <p14:tracePt t="106791" x="2439988" y="3684588"/>
          <p14:tracePt t="106799" x="2384425" y="3684588"/>
          <p14:tracePt t="106808" x="2328863" y="3684588"/>
          <p14:tracePt t="106815" x="2255838" y="3676650"/>
          <p14:tracePt t="106823" x="2192338" y="3668713"/>
          <p14:tracePt t="106832" x="2120900" y="3644900"/>
          <p14:tracePt t="106840" x="2049463" y="3629025"/>
          <p14:tracePt t="106847" x="2001838" y="3629025"/>
          <p14:tracePt t="106855" x="1938338" y="3613150"/>
          <p14:tracePt t="106863" x="1881188" y="3595688"/>
          <p14:tracePt t="106871" x="1833563" y="3587750"/>
          <p14:tracePt t="106879" x="1801813" y="3579813"/>
          <p14:tracePt t="106887" x="1770063" y="3571875"/>
          <p14:tracePt t="106896" x="1738313" y="3556000"/>
          <p14:tracePt t="106903" x="1722438" y="3556000"/>
          <p14:tracePt t="107145" x="1730375" y="3556000"/>
          <p14:tracePt t="107152" x="1738313" y="3556000"/>
          <p14:tracePt t="107160" x="1746250" y="3556000"/>
          <p14:tracePt t="107167" x="1770063" y="3556000"/>
          <p14:tracePt t="107183" x="1785938" y="3556000"/>
          <p14:tracePt t="107191" x="1809750" y="3556000"/>
          <p14:tracePt t="107200" x="1825625" y="3556000"/>
          <p14:tracePt t="107208" x="1849438" y="3556000"/>
          <p14:tracePt t="107215" x="1897063" y="3556000"/>
          <p14:tracePt t="107223" x="1930400" y="3556000"/>
          <p14:tracePt t="107231" x="1954213" y="3556000"/>
          <p14:tracePt t="107240" x="1985963" y="3556000"/>
          <p14:tracePt t="107247" x="2009775" y="3556000"/>
          <p14:tracePt t="107255" x="2049463" y="3556000"/>
          <p14:tracePt t="107264" x="2073275" y="3556000"/>
          <p14:tracePt t="107271" x="2112963" y="3556000"/>
          <p14:tracePt t="107279" x="2136775" y="3556000"/>
          <p14:tracePt t="107287" x="2192338" y="3556000"/>
          <p14:tracePt t="107295" x="2208213" y="3563938"/>
          <p14:tracePt t="107303" x="2239963" y="3563938"/>
          <p14:tracePt t="107311" x="2289175" y="3579813"/>
          <p14:tracePt t="107319" x="2320925" y="3579813"/>
          <p14:tracePt t="107328" x="2352675" y="3587750"/>
          <p14:tracePt t="107335" x="2432050" y="3605213"/>
          <p14:tracePt t="107343" x="2463800" y="3613150"/>
          <p14:tracePt t="107351" x="2527300" y="3621088"/>
          <p14:tracePt t="107360" x="2574925" y="3621088"/>
          <p14:tracePt t="107367" x="2606675" y="3644900"/>
          <p14:tracePt t="107375" x="2663825" y="3644900"/>
          <p14:tracePt t="107384" x="2719388" y="3660775"/>
          <p14:tracePt t="107391" x="2782888" y="3668713"/>
          <p14:tracePt t="107399" x="2822575" y="3676650"/>
          <p14:tracePt t="107407" x="2878138" y="3684588"/>
          <p14:tracePt t="107415" x="2917825" y="3692525"/>
          <p14:tracePt t="107424" x="2949575" y="3692525"/>
          <p14:tracePt t="107431" x="2998788" y="3692525"/>
          <p14:tracePt t="107441" x="3014663" y="3692525"/>
          <p14:tracePt t="107448" x="3046413" y="3692525"/>
          <p14:tracePt t="107455" x="3062288" y="3692525"/>
          <p14:tracePt t="107463" x="3086100" y="3692525"/>
          <p14:tracePt t="107471" x="3094038" y="3692525"/>
          <p14:tracePt t="107479" x="3101975" y="3692525"/>
          <p14:tracePt t="107487" x="3117850" y="3692525"/>
          <p14:tracePt t="107495" x="3133725" y="3692525"/>
          <p14:tracePt t="107504" x="3141663" y="3692525"/>
          <p14:tracePt t="107519" x="3149600" y="3692525"/>
          <p14:tracePt t="107527" x="3157538" y="3692525"/>
          <p14:tracePt t="107543" x="3165475" y="3692525"/>
          <p14:tracePt t="107552" x="3173413" y="3692525"/>
          <p14:tracePt t="107560" x="3181350" y="3692525"/>
          <p14:tracePt t="107575" x="3189288" y="3692525"/>
          <p14:tracePt t="107600" x="3197225" y="3692525"/>
          <p14:tracePt t="107608" x="3205163" y="3692525"/>
          <p14:tracePt t="107615" x="3228975" y="3692525"/>
          <p14:tracePt t="107631" x="3236913" y="3692525"/>
          <p14:tracePt t="107640" x="3244850" y="3692525"/>
          <p14:tracePt t="107647" x="3252788" y="3692525"/>
          <p14:tracePt t="107655" x="3260725" y="3692525"/>
          <p14:tracePt t="107663" x="3276600" y="3692525"/>
          <p14:tracePt t="107672" x="3284538" y="3692525"/>
          <p14:tracePt t="107680" x="3292475" y="3692525"/>
          <p14:tracePt t="107687" x="3300413" y="3684588"/>
          <p14:tracePt t="107695" x="3317875" y="3684588"/>
          <p14:tracePt t="107711" x="3333750" y="3684588"/>
          <p14:tracePt t="107728" x="3341688" y="3676650"/>
          <p14:tracePt t="107735" x="3357563" y="3660775"/>
          <p14:tracePt t="107744" x="3373438" y="3660775"/>
          <p14:tracePt t="107759" x="3381375" y="3652838"/>
          <p14:tracePt t="107783" x="3389313" y="3652838"/>
          <p14:tracePt t="107791" x="3397250" y="3652838"/>
          <p14:tracePt t="107960" x="3381375" y="3652838"/>
          <p14:tracePt t="107968" x="3357563" y="3652838"/>
          <p14:tracePt t="107976" x="3341688" y="3652838"/>
          <p14:tracePt t="107985" x="3325813" y="3652838"/>
          <p14:tracePt t="107992" x="3292475" y="3652838"/>
          <p14:tracePt t="107999" x="3276600" y="3652838"/>
          <p14:tracePt t="108008" x="3244850" y="3652838"/>
          <p14:tracePt t="108015" x="3221038" y="3652838"/>
          <p14:tracePt t="108024" x="3181350" y="3644900"/>
          <p14:tracePt t="108031" x="3125788" y="3636963"/>
          <p14:tracePt t="108040" x="3062288" y="3636963"/>
          <p14:tracePt t="108048" x="3006725" y="3629025"/>
          <p14:tracePt t="108056" x="2909888" y="3629025"/>
          <p14:tracePt t="108063" x="2862263" y="3621088"/>
          <p14:tracePt t="108072" x="2782888" y="3621088"/>
          <p14:tracePt t="108079" x="2711450" y="3605213"/>
          <p14:tracePt t="108087" x="2647950" y="3595688"/>
          <p14:tracePt t="108095" x="2590800" y="3587750"/>
          <p14:tracePt t="108104" x="2551113" y="3579813"/>
          <p14:tracePt t="108112" x="2519363" y="3579813"/>
          <p14:tracePt t="108120" x="2487613" y="3571875"/>
          <p14:tracePt t="108127" x="2479675" y="3571875"/>
          <p14:tracePt t="108135" x="2471738" y="3563938"/>
          <p14:tracePt t="108143" x="2463800" y="3563938"/>
          <p14:tracePt t="108336" x="2471738" y="3563938"/>
          <p14:tracePt t="108353" x="2495550" y="3563938"/>
          <p14:tracePt t="108361" x="2503488" y="3563938"/>
          <p14:tracePt t="108367" x="2519363" y="3563938"/>
          <p14:tracePt t="108376" x="2559050" y="3563938"/>
          <p14:tracePt t="108383" x="2590800" y="3563938"/>
          <p14:tracePt t="108391" x="2640013" y="3563938"/>
          <p14:tracePt t="108399" x="2695575" y="3563938"/>
          <p14:tracePt t="108408" x="2743200" y="3563938"/>
          <p14:tracePt t="108416" x="2798763" y="3563938"/>
          <p14:tracePt t="108424" x="2854325" y="3563938"/>
          <p14:tracePt t="108432" x="2925763" y="3563938"/>
          <p14:tracePt t="108440" x="2990850" y="3563938"/>
          <p14:tracePt t="108447" x="3062288" y="3563938"/>
          <p14:tracePt t="108457" x="3117850" y="3563938"/>
          <p14:tracePt t="108464" x="3173413" y="3563938"/>
          <p14:tracePt t="108474" x="3228975" y="3563938"/>
          <p14:tracePt t="108480" x="3260725" y="3563938"/>
          <p14:tracePt t="108488" x="3292475" y="3563938"/>
          <p14:tracePt t="108495" x="3308350" y="3563938"/>
          <p14:tracePt t="108504" x="3341688" y="3563938"/>
          <p14:tracePt t="108511" x="3357563" y="3563938"/>
          <p14:tracePt t="108519" x="3365500" y="3563938"/>
          <p14:tracePt t="108528" x="3381375" y="3563938"/>
          <p14:tracePt t="108537" x="3389313" y="3563938"/>
          <p14:tracePt t="108545" x="3397250" y="3563938"/>
          <p14:tracePt t="108551" x="3405188" y="3563938"/>
          <p14:tracePt t="108559" x="3421063" y="3563938"/>
          <p14:tracePt t="108567" x="3436938" y="3563938"/>
          <p14:tracePt t="108575" x="3444875" y="3548063"/>
          <p14:tracePt t="108583" x="3460750" y="3548063"/>
          <p14:tracePt t="108600" x="3468688" y="3548063"/>
          <p14:tracePt t="108616" x="3484563" y="3548063"/>
          <p14:tracePt t="108631" x="3492500" y="3540125"/>
          <p14:tracePt t="108640" x="3500438" y="3540125"/>
          <p14:tracePt t="108648" x="3508375" y="3540125"/>
          <p14:tracePt t="108657" x="3524250" y="3540125"/>
          <p14:tracePt t="108664" x="3540125" y="3540125"/>
          <p14:tracePt t="108672" x="3548063" y="3540125"/>
          <p14:tracePt t="108679" x="3556000" y="3540125"/>
          <p14:tracePt t="108687" x="3579813" y="3540125"/>
          <p14:tracePt t="108696" x="3595688" y="3540125"/>
          <p14:tracePt t="108704" x="3611563" y="3540125"/>
          <p14:tracePt t="108712" x="3611563" y="3532188"/>
          <p14:tracePt t="108720" x="3635375" y="3532188"/>
          <p14:tracePt t="108735" x="3643313" y="3524250"/>
          <p14:tracePt t="110177" x="3619500" y="3524250"/>
          <p14:tracePt t="110185" x="3619500" y="3532188"/>
          <p14:tracePt t="110193" x="3611563" y="3532188"/>
          <p14:tracePt t="110215" x="3603625" y="3532188"/>
          <p14:tracePt t="110233" x="3579813" y="3532188"/>
          <p14:tracePt t="110393" x="3579813" y="3468688"/>
          <p14:tracePt t="110401" x="3579813" y="3405188"/>
          <p14:tracePt t="110407" x="3579813" y="3349625"/>
          <p14:tracePt t="110415" x="3579813" y="3262313"/>
          <p14:tracePt t="110424" x="3579813" y="3189288"/>
          <p14:tracePt t="110432" x="3579813" y="3094038"/>
          <p14:tracePt t="110441" x="3579813" y="3030538"/>
          <p14:tracePt t="110449" x="3579813" y="2967038"/>
          <p14:tracePt t="110457" x="3579813" y="2901950"/>
          <p14:tracePt t="110465" x="3579813" y="2870200"/>
          <p14:tracePt t="110474" x="3587750" y="2822575"/>
          <p14:tracePt t="110480" x="3595688" y="2798763"/>
          <p14:tracePt t="110490" x="3595688" y="2759075"/>
          <p14:tracePt t="110496" x="3603625" y="2727325"/>
          <p14:tracePt t="110507" x="3603625" y="2719388"/>
          <p14:tracePt t="110514" x="3603625" y="2703513"/>
          <p14:tracePt t="110521" x="3611563" y="2687638"/>
          <p14:tracePt t="110528" x="3611563" y="2679700"/>
          <p14:tracePt t="110535" x="3611563" y="2663825"/>
          <p14:tracePt t="110544" x="3619500" y="2647950"/>
          <p14:tracePt t="110552" x="3627438" y="2640013"/>
          <p14:tracePt t="110560" x="3627438" y="2624138"/>
          <p14:tracePt t="110568" x="3635375" y="2608263"/>
          <p14:tracePt t="110576" x="3635375" y="2592388"/>
          <p14:tracePt t="110584" x="3643313" y="2566988"/>
          <p14:tracePt t="110592" x="3643313" y="2559050"/>
          <p14:tracePt t="110599" x="3643313" y="2551113"/>
          <p14:tracePt t="110609" x="3643313" y="2543175"/>
          <p14:tracePt t="110616" x="3651250" y="2535238"/>
          <p14:tracePt t="110624" x="3651250" y="2519363"/>
          <p14:tracePt t="110632" x="3651250" y="2511425"/>
          <p14:tracePt t="110640" x="3660775" y="2503488"/>
          <p14:tracePt t="110648" x="3660775" y="2495550"/>
          <p14:tracePt t="110656" x="3660775" y="2479675"/>
          <p14:tracePt t="110663" x="3668713" y="2463800"/>
          <p14:tracePt t="110673" x="3668713" y="2455863"/>
          <p14:tracePt t="110680" x="3676650" y="2439988"/>
          <p14:tracePt t="110688" x="3684588" y="2424113"/>
          <p14:tracePt t="110696" x="3692525" y="2416175"/>
          <p14:tracePt t="110704" x="3692525" y="2400300"/>
          <p14:tracePt t="110712" x="3692525" y="2376488"/>
          <p14:tracePt t="110719" x="3700463" y="2360613"/>
          <p14:tracePt t="110728" x="3700463" y="2344738"/>
          <p14:tracePt t="110736" x="3700463" y="2336800"/>
          <p14:tracePt t="110744" x="3708400" y="2328863"/>
          <p14:tracePt t="110752" x="3708400" y="2320925"/>
          <p14:tracePt t="110760" x="3716338" y="2320925"/>
          <p14:tracePt t="110768" x="3716338" y="2312988"/>
          <p14:tracePt t="110776" x="3716338" y="2297113"/>
          <p14:tracePt t="110783" x="3724275" y="2289175"/>
          <p14:tracePt t="111073" x="3724275" y="2297113"/>
          <p14:tracePt t="111081" x="3716338" y="2312988"/>
          <p14:tracePt t="111096" x="3716338" y="2328863"/>
          <p14:tracePt t="111104" x="3716338" y="2336800"/>
          <p14:tracePt t="111112" x="3716338" y="2344738"/>
          <p14:tracePt t="111121" x="3716338" y="2352675"/>
          <p14:tracePt t="111128" x="3708400" y="2368550"/>
          <p14:tracePt t="111137" x="3708400" y="2376488"/>
          <p14:tracePt t="111143" x="3700463" y="2384425"/>
          <p14:tracePt t="111160" x="3700463" y="2392363"/>
          <p14:tracePt t="111313" x="3700463" y="2408238"/>
          <p14:tracePt t="111785" x="3684588" y="2432050"/>
          <p14:tracePt t="111793" x="3668713" y="2455863"/>
          <p14:tracePt t="111800" x="3651250" y="2503488"/>
          <p14:tracePt t="111808" x="3619500" y="2551113"/>
          <p14:tracePt t="111816" x="3595688" y="2600325"/>
          <p14:tracePt t="111824" x="3571875" y="2655888"/>
          <p14:tracePt t="111832" x="3548063" y="2703513"/>
          <p14:tracePt t="111841" x="3524250" y="2759075"/>
          <p14:tracePt t="111848" x="3516313" y="2798763"/>
          <p14:tracePt t="111856" x="3476625" y="2862263"/>
          <p14:tracePt t="111864" x="3452813" y="2909888"/>
          <p14:tracePt t="111872" x="3436938" y="2959100"/>
          <p14:tracePt t="111880" x="3405188" y="3006725"/>
          <p14:tracePt t="111888" x="3381375" y="3062288"/>
          <p14:tracePt t="111896" x="3357563" y="3117850"/>
          <p14:tracePt t="111905" x="3325813" y="3173413"/>
          <p14:tracePt t="111912" x="3300413" y="3228975"/>
          <p14:tracePt t="111922" x="3276600" y="3302000"/>
          <p14:tracePt t="111928" x="3244850" y="3349625"/>
          <p14:tracePt t="111939" x="3221038" y="3397250"/>
          <p14:tracePt t="111944" x="3213100" y="3429000"/>
          <p14:tracePt t="111953" x="3181350" y="3476625"/>
          <p14:tracePt t="111960" x="3173413" y="3492500"/>
          <p14:tracePt t="111968" x="3173413" y="3508375"/>
          <p14:tracePt t="111976" x="3157538" y="3524250"/>
          <p14:tracePt t="112000" x="3157538" y="3540125"/>
          <p14:tracePt t="112032" x="3133725" y="3556000"/>
          <p14:tracePt t="112064" x="3125788" y="3563938"/>
          <p14:tracePt t="112073" x="3125788" y="3571875"/>
          <p14:tracePt t="112081" x="3109913" y="3579813"/>
          <p14:tracePt t="112089" x="3086100" y="3587750"/>
          <p14:tracePt t="112097" x="3070225" y="3587750"/>
          <p14:tracePt t="112105" x="3062288" y="3595688"/>
          <p14:tracePt t="112113" x="3054350" y="3595688"/>
          <p14:tracePt t="112123" x="3014663" y="3605213"/>
          <p14:tracePt t="112128" x="2998788" y="3613150"/>
          <p14:tracePt t="112137" x="2982913" y="3613150"/>
          <p14:tracePt t="112144" x="2967038" y="3613150"/>
          <p14:tracePt t="112153" x="2949575" y="3613150"/>
          <p14:tracePt t="112160" x="2917825" y="3613150"/>
          <p14:tracePt t="112169" x="2901950" y="3613150"/>
          <p14:tracePt t="112176" x="2878138" y="3613150"/>
          <p14:tracePt t="112184" x="2862263" y="3613150"/>
          <p14:tracePt t="112193" x="2822575" y="3613150"/>
          <p14:tracePt t="112200" x="2798763" y="3613150"/>
          <p14:tracePt t="112209" x="2751138" y="3613150"/>
          <p14:tracePt t="112216" x="2735263" y="3595688"/>
          <p14:tracePt t="112224" x="2687638" y="3579813"/>
          <p14:tracePt t="112232" x="2655888" y="3571875"/>
          <p14:tracePt t="112240" x="2616200" y="3563938"/>
          <p14:tracePt t="112248" x="2582863" y="3548063"/>
          <p14:tracePt t="112256" x="2543175" y="3540125"/>
          <p14:tracePt t="112264" x="2503488" y="3516313"/>
          <p14:tracePt t="112273" x="2495550" y="3516313"/>
          <p14:tracePt t="112280" x="2479675" y="3516313"/>
          <p14:tracePt t="112288" x="2463800" y="3508375"/>
          <p14:tracePt t="112296" x="2455863" y="3508375"/>
          <p14:tracePt t="112305" x="2447925" y="3508375"/>
          <p14:tracePt t="112601" x="2432050" y="3508375"/>
          <p14:tracePt t="112608" x="2416175" y="3508375"/>
          <p14:tracePt t="112616" x="2384425" y="3508375"/>
          <p14:tracePt t="112624" x="2368550" y="3516313"/>
          <p14:tracePt t="112632" x="2336800" y="3524250"/>
          <p14:tracePt t="112640" x="2320925" y="3532188"/>
          <p14:tracePt t="112648" x="2297113" y="3532188"/>
          <p14:tracePt t="112656" x="2281238" y="3532188"/>
          <p14:tracePt t="112664" x="2265363" y="3532188"/>
          <p14:tracePt t="112672" x="2255838" y="3540125"/>
          <p14:tracePt t="112680" x="2247900" y="3540125"/>
          <p14:tracePt t="112688" x="2232025" y="3548063"/>
          <p14:tracePt t="113154" x="2239963" y="3548063"/>
          <p14:tracePt t="113176" x="2247900" y="3548063"/>
          <p14:tracePt t="113208" x="2265363" y="3548063"/>
          <p14:tracePt t="113232" x="2281238" y="3548063"/>
          <p14:tracePt t="113240" x="2289175" y="3548063"/>
          <p14:tracePt t="113264" x="2297113" y="3548063"/>
          <p14:tracePt t="113272" x="2305050" y="3548063"/>
          <p14:tracePt t="113280" x="2312988" y="3548063"/>
          <p14:tracePt t="113304" x="2328863" y="3548063"/>
          <p14:tracePt t="113320" x="2336800" y="3548063"/>
          <p14:tracePt t="113336" x="2344738" y="3548063"/>
          <p14:tracePt t="113360" x="2360613" y="3548063"/>
          <p14:tracePt t="113384" x="2368550" y="3548063"/>
          <p14:tracePt t="113401" x="2376488" y="3548063"/>
          <p14:tracePt t="113409" x="2384425" y="3548063"/>
          <p14:tracePt t="113424" x="2392363" y="3548063"/>
          <p14:tracePt t="113440" x="2400300" y="3548063"/>
          <p14:tracePt t="113448" x="2416175" y="3548063"/>
          <p14:tracePt t="113464" x="2424113" y="3548063"/>
          <p14:tracePt t="113472" x="2432050" y="3548063"/>
          <p14:tracePt t="113489" x="2439988" y="3548063"/>
          <p14:tracePt t="113505" x="2455863" y="3548063"/>
          <p14:tracePt t="113512" x="2463800" y="3548063"/>
          <p14:tracePt t="113537" x="2471738" y="3548063"/>
          <p14:tracePt t="113552" x="2479675" y="3548063"/>
          <p14:tracePt t="113576" x="2487613" y="3548063"/>
          <p14:tracePt t="115545" x="2495550" y="3548063"/>
          <p14:tracePt t="115560" x="2479675" y="3548063"/>
          <p14:tracePt t="115570" x="2463800" y="3563938"/>
          <p14:tracePt t="115578" x="2416175" y="3579813"/>
          <p14:tracePt t="115586" x="2392363" y="3579813"/>
          <p14:tracePt t="115593" x="2360613" y="3595688"/>
          <p14:tracePt t="115600" x="2344738" y="3613150"/>
          <p14:tracePt t="115608" x="2312988" y="3636963"/>
          <p14:tracePt t="115616" x="2297113" y="3644900"/>
          <p14:tracePt t="115624" x="2273300" y="3652838"/>
          <p14:tracePt t="115633" x="2247900" y="3676650"/>
          <p14:tracePt t="115641" x="2232025" y="3684588"/>
          <p14:tracePt t="115648" x="2208213" y="3692525"/>
          <p14:tracePt t="115656" x="2200275" y="3708400"/>
          <p14:tracePt t="115664" x="2184400" y="3716338"/>
          <p14:tracePt t="115672" x="2176463" y="3732213"/>
          <p14:tracePt t="115680" x="2160588" y="3748088"/>
          <p14:tracePt t="115689" x="2152650" y="3748088"/>
          <p14:tracePt t="115697" x="2144713" y="3763963"/>
          <p14:tracePt t="115705" x="2136775" y="3763963"/>
          <p14:tracePt t="115712" x="2136775" y="3779838"/>
          <p14:tracePt t="115720" x="2128838" y="3779838"/>
          <p14:tracePt t="115728" x="2120900" y="3787775"/>
          <p14:tracePt t="115744" x="2112963" y="3803650"/>
          <p14:tracePt t="115761" x="2105025" y="3811588"/>
          <p14:tracePt t="115770" x="2097088" y="3819525"/>
          <p14:tracePt t="115776" x="2097088" y="3827463"/>
          <p14:tracePt t="115784" x="2089150" y="3827463"/>
          <p14:tracePt t="115792" x="2089150" y="3835400"/>
          <p14:tracePt t="115817" x="2073275" y="3851275"/>
          <p14:tracePt t="115824" x="2049463" y="3867150"/>
          <p14:tracePt t="115832" x="2049463" y="3875088"/>
          <p14:tracePt t="115841" x="2041525" y="3883025"/>
          <p14:tracePt t="115856" x="2025650" y="3890963"/>
          <p14:tracePt t="115865" x="2025650" y="3898900"/>
          <p14:tracePt t="115873" x="2017713" y="3906838"/>
          <p14:tracePt t="115881" x="2009775" y="3914775"/>
          <p14:tracePt t="115888" x="2001838" y="3914775"/>
          <p14:tracePt t="115896" x="2001838" y="3922713"/>
          <p14:tracePt t="115912" x="1985963" y="3922713"/>
          <p14:tracePt t="115921" x="1970088" y="3930650"/>
          <p14:tracePt t="115929" x="1962150" y="3938588"/>
          <p14:tracePt t="115937" x="1954213" y="3938588"/>
          <p14:tracePt t="115944" x="1930400" y="3948113"/>
          <p14:tracePt t="115954" x="1912938" y="3956050"/>
          <p14:tracePt t="115970" x="1897063" y="3963988"/>
          <p14:tracePt t="115984" x="1881188" y="3963988"/>
          <p14:tracePt t="115992" x="1873250" y="3963988"/>
          <p14:tracePt t="116000" x="1865313" y="3963988"/>
          <p14:tracePt t="116033" x="1865313" y="3971925"/>
          <p14:tracePt t="116041" x="1857375" y="3971925"/>
          <p14:tracePt t="116048" x="1849438" y="3971925"/>
          <p14:tracePt t="116064" x="1833563" y="3971925"/>
          <p14:tracePt t="116072" x="1817688" y="3979863"/>
          <p14:tracePt t="116081" x="1809750" y="3987800"/>
          <p14:tracePt t="116089" x="1801813" y="3987800"/>
          <p14:tracePt t="116097" x="1785938" y="3995738"/>
          <p14:tracePt t="116120" x="1770063" y="4003675"/>
          <p14:tracePt t="116144" x="1762125" y="4003675"/>
          <p14:tracePt t="116161" x="1754188" y="4003675"/>
          <p14:tracePt t="116170" x="1730375" y="4011613"/>
          <p14:tracePt t="116184" x="1722438" y="4011613"/>
          <p14:tracePt t="116232" x="1714500" y="4011613"/>
          <p14:tracePt t="116777" x="1730375" y="4011613"/>
          <p14:tracePt t="116794" x="1746250" y="4011613"/>
          <p14:tracePt t="116803" x="1762125" y="4011613"/>
          <p14:tracePt t="116816" x="1785938" y="4011613"/>
          <p14:tracePt t="116824" x="1793875" y="4011613"/>
          <p14:tracePt t="116833" x="1809750" y="4011613"/>
          <p14:tracePt t="116841" x="1817688" y="4011613"/>
          <p14:tracePt t="116849" x="1841500" y="4011613"/>
          <p14:tracePt t="116857" x="1857375" y="4011613"/>
          <p14:tracePt t="116865" x="1865313" y="4011613"/>
          <p14:tracePt t="116872" x="1873250" y="4011613"/>
          <p14:tracePt t="116880" x="1897063" y="4011613"/>
          <p14:tracePt t="116888" x="1912938" y="4011613"/>
          <p14:tracePt t="116897" x="1938338" y="4011613"/>
          <p14:tracePt t="116905" x="1954213" y="4011613"/>
          <p14:tracePt t="116913" x="1993900" y="4011613"/>
          <p14:tracePt t="116921" x="2017713" y="4011613"/>
          <p14:tracePt t="116928" x="2049463" y="4011613"/>
          <p14:tracePt t="116936" x="2081213" y="4011613"/>
          <p14:tracePt t="116954" x="2176463" y="4011613"/>
          <p14:tracePt t="116961" x="2224088" y="4011613"/>
          <p14:tracePt t="116969" x="2255838" y="4011613"/>
          <p14:tracePt t="116977" x="2305050" y="4011613"/>
          <p14:tracePt t="116986" x="2328863" y="4011613"/>
          <p14:tracePt t="116992" x="2360613" y="4011613"/>
          <p14:tracePt t="117000" x="2392363" y="4011613"/>
          <p14:tracePt t="117008" x="2416175" y="4011613"/>
          <p14:tracePt t="117017" x="2439988" y="4011613"/>
          <p14:tracePt t="117025" x="2471738" y="4011613"/>
          <p14:tracePt t="117033" x="2511425" y="4011613"/>
          <p14:tracePt t="117041" x="2559050" y="4011613"/>
          <p14:tracePt t="117049" x="2606675" y="4011613"/>
          <p14:tracePt t="117056" x="2655888" y="3995738"/>
          <p14:tracePt t="117064" x="2711450" y="3995738"/>
          <p14:tracePt t="117072" x="2767013" y="3995738"/>
          <p14:tracePt t="117081" x="2806700" y="3995738"/>
          <p14:tracePt t="117089" x="2854325" y="3995738"/>
          <p14:tracePt t="117097" x="2886075" y="3995738"/>
          <p14:tracePt t="117105" x="2917825" y="3995738"/>
          <p14:tracePt t="117112" x="2941638" y="3995738"/>
          <p14:tracePt t="117129" x="2957513" y="3995738"/>
          <p14:tracePt t="117145" x="2974975" y="3995738"/>
          <p14:tracePt t="117153" x="2982913" y="3995738"/>
          <p14:tracePt t="117162" x="2990850" y="3995738"/>
          <p14:tracePt t="117170" x="3006725" y="3995738"/>
          <p14:tracePt t="117176" x="3030538" y="3995738"/>
          <p14:tracePt t="117185" x="3062288" y="3995738"/>
          <p14:tracePt t="117192" x="3094038" y="3995738"/>
          <p14:tracePt t="117202" x="3125788" y="3995738"/>
          <p14:tracePt t="117209" x="3173413" y="3995738"/>
          <p14:tracePt t="117218" x="3205163" y="3995738"/>
          <p14:tracePt t="117225" x="3228975" y="3995738"/>
          <p14:tracePt t="117232" x="3244850" y="3995738"/>
          <p14:tracePt t="117240" x="3276600" y="3995738"/>
          <p14:tracePt t="117248" x="3284538" y="3995738"/>
          <p14:tracePt t="117256" x="3292475" y="3995738"/>
          <p14:tracePt t="117265" x="3308350" y="3995738"/>
          <p14:tracePt t="117569" x="3300413" y="3995738"/>
          <p14:tracePt t="117578" x="3292475" y="3995738"/>
          <p14:tracePt t="117586" x="3268663" y="3995738"/>
          <p14:tracePt t="117594" x="3252788" y="3995738"/>
          <p14:tracePt t="117603" x="3228975" y="3995738"/>
          <p14:tracePt t="117610" x="3205163" y="4003675"/>
          <p14:tracePt t="117616" x="3181350" y="4003675"/>
          <p14:tracePt t="117624" x="3141663" y="4011613"/>
          <p14:tracePt t="117633" x="3117850" y="4011613"/>
          <p14:tracePt t="117641" x="3086100" y="4019550"/>
          <p14:tracePt t="117649" x="3030538" y="4027488"/>
          <p14:tracePt t="117657" x="2990850" y="4027488"/>
          <p14:tracePt t="117665" x="2933700" y="4027488"/>
          <p14:tracePt t="117672" x="2878138" y="4027488"/>
          <p14:tracePt t="117680" x="2822575" y="4035425"/>
          <p14:tracePt t="117688" x="2782888" y="4035425"/>
          <p14:tracePt t="117697" x="2727325" y="4043363"/>
          <p14:tracePt t="117705" x="2655888" y="4043363"/>
          <p14:tracePt t="117713" x="2598738" y="4043363"/>
          <p14:tracePt t="117721" x="2543175" y="4051300"/>
          <p14:tracePt t="117729" x="2487613" y="4051300"/>
          <p14:tracePt t="117736" x="2439988" y="4051300"/>
          <p14:tracePt t="117744" x="2384425" y="4051300"/>
          <p14:tracePt t="117753" x="2328863" y="4051300"/>
          <p14:tracePt t="117761" x="2289175" y="4051300"/>
          <p14:tracePt t="117769" x="2224088" y="4051300"/>
          <p14:tracePt t="117777" x="2168525" y="4051300"/>
          <p14:tracePt t="117785" x="2112963" y="4051300"/>
          <p14:tracePt t="117793" x="2065338" y="4051300"/>
          <p14:tracePt t="117800" x="2033588" y="4051300"/>
          <p14:tracePt t="117809" x="1985963" y="4051300"/>
          <p14:tracePt t="117818" x="1970088" y="4051300"/>
          <p14:tracePt t="117826" x="1946275" y="4051300"/>
          <p14:tracePt t="117834" x="1938338" y="4051300"/>
          <p14:tracePt t="117842" x="1922463" y="4051300"/>
          <p14:tracePt t="117857" x="1912938" y="4051300"/>
          <p14:tracePt t="117873" x="1897063" y="4051300"/>
          <p14:tracePt t="117921" x="1889125" y="4051300"/>
          <p14:tracePt t="118169" x="1905000" y="4043363"/>
          <p14:tracePt t="118185" x="1922463" y="4043363"/>
          <p14:tracePt t="118193" x="1946275" y="4043363"/>
          <p14:tracePt t="118201" x="1954213" y="4043363"/>
          <p14:tracePt t="118209" x="1970088" y="4043363"/>
          <p14:tracePt t="118216" x="2001838" y="4043363"/>
          <p14:tracePt t="118224" x="2017713" y="4035425"/>
          <p14:tracePt t="118233" x="2041525" y="4027488"/>
          <p14:tracePt t="118242" x="2081213" y="4027488"/>
          <p14:tracePt t="118249" x="2120900" y="4019550"/>
          <p14:tracePt t="118257" x="2152650" y="4019550"/>
          <p14:tracePt t="118266" x="2184400" y="4003675"/>
          <p14:tracePt t="118274" x="2216150" y="3995738"/>
          <p14:tracePt t="118281" x="2247900" y="3995738"/>
          <p14:tracePt t="118289" x="2265363" y="3995738"/>
          <p14:tracePt t="118297" x="2297113" y="3995738"/>
          <p14:tracePt t="118305" x="2320925" y="3995738"/>
          <p14:tracePt t="118313" x="2328863" y="3987800"/>
          <p14:tracePt t="118322" x="2360613" y="3987800"/>
          <p14:tracePt t="118329" x="2376488" y="3979863"/>
          <p14:tracePt t="118336" x="2392363" y="3979863"/>
          <p14:tracePt t="118344" x="2400300" y="3979863"/>
          <p14:tracePt t="118353" x="2408238" y="3979863"/>
          <p14:tracePt t="118361" x="2416175" y="3979863"/>
          <p14:tracePt t="118377" x="2424113" y="3979863"/>
          <p14:tracePt t="118393" x="2439988" y="3979863"/>
          <p14:tracePt t="118402" x="2447925" y="3979863"/>
          <p14:tracePt t="118408" x="2455863" y="3979863"/>
          <p14:tracePt t="118419" x="2463800" y="3979863"/>
          <p14:tracePt t="118425" x="2487613" y="3979863"/>
          <p14:tracePt t="118433" x="2495550" y="3979863"/>
          <p14:tracePt t="118441" x="2511425" y="3979863"/>
          <p14:tracePt t="118449" x="2519363" y="3979863"/>
          <p14:tracePt t="118457" x="2535238" y="3979863"/>
          <p14:tracePt t="118464" x="2551113" y="3979863"/>
          <p14:tracePt t="118474" x="2559050" y="3979863"/>
          <p14:tracePt t="118490" x="2566988" y="3979863"/>
          <p14:tracePt t="118497" x="2574925" y="3979863"/>
          <p14:tracePt t="118505" x="2582863" y="3979863"/>
          <p14:tracePt t="127387" x="2566988" y="3979863"/>
          <p14:tracePt t="127394" x="2559050" y="3979863"/>
          <p14:tracePt t="127403" x="2543175" y="3979863"/>
          <p14:tracePt t="127411" x="2519363" y="3979863"/>
          <p14:tracePt t="127419" x="2479675" y="3979863"/>
          <p14:tracePt t="127426" x="2463800" y="3979863"/>
          <p14:tracePt t="127434" x="2432050" y="3979863"/>
          <p14:tracePt t="127442" x="2424113" y="3987800"/>
          <p14:tracePt t="127451" x="2408238" y="3987800"/>
          <p14:tracePt t="127458" x="2392363" y="3995738"/>
          <p14:tracePt t="127466" x="2352675" y="4003675"/>
          <p14:tracePt t="127474" x="2328863" y="4003675"/>
          <p14:tracePt t="127482" x="2320925" y="4011613"/>
          <p14:tracePt t="127490" x="2312988" y="4011613"/>
          <p14:tracePt t="127498" x="2305050" y="4011613"/>
          <p14:tracePt t="127530" x="2289175" y="4011613"/>
          <p14:tracePt t="127538" x="2273300" y="4011613"/>
          <p14:tracePt t="127546" x="2265363" y="4011613"/>
          <p14:tracePt t="127554" x="2239963" y="4011613"/>
          <p14:tracePt t="127562" x="2208213" y="4011613"/>
          <p14:tracePt t="127570" x="2192338" y="4011613"/>
          <p14:tracePt t="127578" x="2168525" y="4011613"/>
          <p14:tracePt t="127586" x="2152650" y="4011613"/>
          <p14:tracePt t="127594" x="2144713" y="4011613"/>
          <p14:tracePt t="127602" x="2128838" y="4011613"/>
          <p14:tracePt t="127611" x="2120900" y="4011613"/>
          <p14:tracePt t="127858" x="2136775" y="4011613"/>
          <p14:tracePt t="127866" x="2160588" y="4011613"/>
          <p14:tracePt t="127874" x="2184400" y="4011613"/>
          <p14:tracePt t="127882" x="2224088" y="3995738"/>
          <p14:tracePt t="127891" x="2247900" y="3987800"/>
          <p14:tracePt t="127898" x="2281238" y="3979863"/>
          <p14:tracePt t="127906" x="2297113" y="3979863"/>
          <p14:tracePt t="127914" x="2352675" y="3979863"/>
          <p14:tracePt t="127923" x="2376488" y="3971925"/>
          <p14:tracePt t="127931" x="2424113" y="3963988"/>
          <p14:tracePt t="127948" x="2519363" y="3956050"/>
          <p14:tracePt t="127954" x="2566988" y="3956050"/>
          <p14:tracePt t="127962" x="2647950" y="3956050"/>
          <p14:tracePt t="127970" x="2711450" y="3948113"/>
          <p14:tracePt t="127978" x="2767013" y="3948113"/>
          <p14:tracePt t="127986" x="2830513" y="3948113"/>
          <p14:tracePt t="127995" x="2862263" y="3948113"/>
          <p14:tracePt t="128003" x="2917825" y="3938588"/>
          <p14:tracePt t="128011" x="2941638" y="3930650"/>
          <p14:tracePt t="128018" x="2967038" y="3930650"/>
          <p14:tracePt t="128026" x="2974975" y="3930650"/>
          <p14:tracePt t="128034" x="2982913" y="3930650"/>
          <p14:tracePt t="128042" x="2990850" y="3930650"/>
          <p14:tracePt t="128331" x="2982913" y="3930650"/>
          <p14:tracePt t="128339" x="2957513" y="3930650"/>
          <p14:tracePt t="128347" x="2941638" y="3930650"/>
          <p14:tracePt t="128355" x="2933700" y="3930650"/>
          <p14:tracePt t="128363" x="2901950" y="3930650"/>
          <p14:tracePt t="128371" x="2886075" y="3930650"/>
          <p14:tracePt t="128379" x="2862263" y="3938588"/>
          <p14:tracePt t="128387" x="2846388" y="3938588"/>
          <p14:tracePt t="128395" x="2822575" y="3938588"/>
          <p14:tracePt t="128402" x="2798763" y="3948113"/>
          <p14:tracePt t="128410" x="2774950" y="3956050"/>
          <p14:tracePt t="128419" x="2727325" y="3956050"/>
          <p14:tracePt t="128426" x="2703513" y="3963988"/>
          <p14:tracePt t="128434" x="2663825" y="3971925"/>
          <p14:tracePt t="128442" x="2647950" y="3971925"/>
          <p14:tracePt t="128450" x="2590800" y="3971925"/>
          <p14:tracePt t="128458" x="2551113" y="3971925"/>
          <p14:tracePt t="128466" x="2495550" y="3971925"/>
          <p14:tracePt t="128474" x="2439988" y="3971925"/>
          <p14:tracePt t="128482" x="2400300" y="3971925"/>
          <p14:tracePt t="128490" x="2376488" y="3971925"/>
          <p14:tracePt t="128498" x="2336800" y="3971925"/>
          <p14:tracePt t="128506" x="2312988" y="3971925"/>
          <p14:tracePt t="128514" x="2289175" y="3971925"/>
          <p14:tracePt t="128522" x="2273300" y="3971925"/>
          <p14:tracePt t="128530" x="2265363" y="3971925"/>
          <p14:tracePt t="128539" x="2247900" y="3971925"/>
          <p14:tracePt t="135058" x="2255838" y="3971925"/>
          <p14:tracePt t="135066" x="2265363" y="3971925"/>
          <p14:tracePt t="135074" x="2281238" y="3971925"/>
          <p14:tracePt t="135081" x="2289175" y="3971925"/>
          <p14:tracePt t="135097" x="2297113" y="3971925"/>
          <p14:tracePt t="135121" x="2305050" y="3971925"/>
          <p14:tracePt t="139235" x="2376488" y="3971925"/>
          <p14:tracePt t="139243" x="2495550" y="3971925"/>
          <p14:tracePt t="139250" x="2598738" y="3971925"/>
          <p14:tracePt t="139257" x="2727325" y="3971925"/>
          <p14:tracePt t="139265" x="2894013" y="3987800"/>
          <p14:tracePt t="139273" x="3086100" y="3987800"/>
          <p14:tracePt t="139281" x="3228975" y="4011613"/>
          <p14:tracePt t="139290" x="3389313" y="4019550"/>
          <p14:tracePt t="139298" x="3540125" y="4019550"/>
          <p14:tracePt t="139306" x="3651250" y="4043363"/>
          <p14:tracePt t="139313" x="3756025" y="4051300"/>
          <p14:tracePt t="139321" x="3851275" y="4051300"/>
          <p14:tracePt t="139329" x="3954463" y="4051300"/>
          <p14:tracePt t="139337" x="4059238" y="4059238"/>
          <p14:tracePt t="139345" x="4170363" y="4067175"/>
          <p14:tracePt t="139354" x="4281488" y="4075113"/>
          <p14:tracePt t="139362" x="4410075" y="4075113"/>
          <p14:tracePt t="139370" x="4529138" y="4075113"/>
          <p14:tracePt t="139378" x="4672013" y="4075113"/>
          <p14:tracePt t="139386" x="4848225" y="4075113"/>
          <p14:tracePt t="139393" x="4975225" y="4075113"/>
          <p14:tracePt t="139401" x="5111750" y="4075113"/>
          <p14:tracePt t="139410" x="5230813" y="4075113"/>
          <p14:tracePt t="139419" x="5357813" y="4075113"/>
          <p14:tracePt t="139426" x="5454650" y="4075113"/>
          <p14:tracePt t="139434" x="5526088" y="4075113"/>
          <p14:tracePt t="139441" x="5597525" y="4075113"/>
          <p14:tracePt t="139449" x="5661025" y="4075113"/>
          <p14:tracePt t="139457" x="5740400" y="4075113"/>
          <p14:tracePt t="139465" x="5805488" y="4067175"/>
          <p14:tracePt t="139474" x="5829300" y="4067175"/>
          <p14:tracePt t="139482" x="5908675" y="4067175"/>
          <p14:tracePt t="139490" x="5995988" y="4059238"/>
          <p14:tracePt t="139497" x="6091238" y="4043363"/>
          <p14:tracePt t="139505" x="6188075" y="4003675"/>
          <p14:tracePt t="139513" x="6291263" y="3987800"/>
          <p14:tracePt t="139521" x="6410325" y="3956050"/>
          <p14:tracePt t="139530" x="6499225" y="3922713"/>
          <p14:tracePt t="139538" x="6618288" y="3898900"/>
          <p14:tracePt t="139546" x="6777038" y="3835400"/>
          <p14:tracePt t="139554" x="6873875" y="3803650"/>
          <p14:tracePt t="139562" x="6961188" y="3779838"/>
          <p14:tracePt t="139569" x="7048500" y="3740150"/>
          <p14:tracePt t="139579" x="7119938" y="3716338"/>
          <p14:tracePt t="139585" x="7185025" y="3676650"/>
          <p14:tracePt t="139594" x="7232650" y="3660775"/>
          <p14:tracePt t="139602" x="7304088" y="3613150"/>
          <p14:tracePt t="139610" x="7327900" y="3605213"/>
          <p14:tracePt t="139617" x="7375525" y="3571875"/>
          <p14:tracePt t="139625" x="7415213" y="3532188"/>
          <p14:tracePt t="139633" x="7462838" y="3516313"/>
          <p14:tracePt t="139642" x="7478713" y="3492500"/>
          <p14:tracePt t="139649" x="7527925" y="3468688"/>
          <p14:tracePt t="139658" x="7575550" y="3444875"/>
          <p14:tracePt t="139666" x="7615238" y="3413125"/>
          <p14:tracePt t="139674" x="7654925" y="3389313"/>
          <p14:tracePt t="139681" x="7686675" y="3373438"/>
          <p14:tracePt t="139689" x="7726363" y="3357563"/>
          <p14:tracePt t="139697" x="7742238" y="3349625"/>
          <p14:tracePt t="139705" x="7781925" y="3341688"/>
          <p14:tracePt t="139714" x="7789863" y="3333750"/>
          <p14:tracePt t="139722" x="7839075" y="3309938"/>
          <p14:tracePt t="139731" x="7854950" y="3302000"/>
          <p14:tracePt t="139737" x="7878763" y="3294063"/>
          <p14:tracePt t="139746" x="7894638" y="3286125"/>
          <p14:tracePt t="139753" x="7910513" y="3270250"/>
          <p14:tracePt t="139761" x="7918450" y="3270250"/>
          <p14:tracePt t="139769" x="7934325" y="3262313"/>
          <p14:tracePt t="139778" x="7942263" y="3252788"/>
          <p14:tracePt t="139795" x="7958138" y="3252788"/>
          <p14:tracePt t="140041" x="7950200" y="3252788"/>
          <p14:tracePt t="140050" x="7926388" y="3270250"/>
          <p14:tracePt t="140058" x="7902575" y="3294063"/>
          <p14:tracePt t="140066" x="7862888" y="3357563"/>
          <p14:tracePt t="140074" x="7821613" y="3444875"/>
          <p14:tracePt t="140082" x="7789863" y="3516313"/>
          <p14:tracePt t="140089" x="7773988" y="3605213"/>
          <p14:tracePt t="140097" x="7758113" y="3692525"/>
          <p14:tracePt t="140105" x="7750175" y="3787775"/>
          <p14:tracePt t="140113" x="7742238" y="3875088"/>
          <p14:tracePt t="140122" x="7742238" y="3948113"/>
          <p14:tracePt t="140130" x="7742238" y="4011613"/>
          <p14:tracePt t="140138" x="7742238" y="4075113"/>
          <p14:tracePt t="140146" x="7742238" y="4122738"/>
          <p14:tracePt t="140153" x="7742238" y="4162425"/>
          <p14:tracePt t="140161" x="7742238" y="4186238"/>
          <p14:tracePt t="140170" x="7742238" y="4202113"/>
          <p14:tracePt t="140177" x="7742238" y="4225925"/>
          <p14:tracePt t="140186" x="7758113" y="4241800"/>
          <p14:tracePt t="140194" x="7766050" y="4265613"/>
          <p14:tracePt t="140202" x="7789863" y="4291013"/>
          <p14:tracePt t="140210" x="7805738" y="4322763"/>
          <p14:tracePt t="140217" x="7839075" y="4354513"/>
          <p14:tracePt t="140225" x="7854950" y="4386263"/>
          <p14:tracePt t="140233" x="7870825" y="4418013"/>
          <p14:tracePt t="140243" x="7910513" y="4449763"/>
          <p14:tracePt t="140250" x="7934325" y="4481513"/>
          <p14:tracePt t="140258" x="7974013" y="4529138"/>
          <p14:tracePt t="140266" x="8021638" y="4576763"/>
          <p14:tracePt t="140275" x="8053388" y="4600575"/>
          <p14:tracePt t="140281" x="8077200" y="4633913"/>
          <p14:tracePt t="140289" x="8116888" y="4657725"/>
          <p14:tracePt t="140297" x="8156575" y="4681538"/>
          <p14:tracePt t="140306" x="8180388" y="4689475"/>
          <p14:tracePt t="140314" x="8197850" y="4697413"/>
          <p14:tracePt t="140322" x="8229600" y="4713288"/>
          <p14:tracePt t="140330" x="8245475" y="4721225"/>
          <p14:tracePt t="140337" x="8269288" y="4729163"/>
          <p14:tracePt t="140346" x="8285163" y="4729163"/>
          <p14:tracePt t="140353" x="8293100" y="4737100"/>
          <p14:tracePt t="140362" x="8301038" y="4745038"/>
          <p14:tracePt t="140370" x="8316913" y="4752975"/>
          <p14:tracePt t="140378" x="8356600" y="4768850"/>
          <p14:tracePt t="140386" x="8388350" y="4776788"/>
          <p14:tracePt t="140394" x="8435975" y="4784725"/>
          <p14:tracePt t="140401" x="8491538" y="4800600"/>
          <p14:tracePt t="140409" x="8548688" y="4800600"/>
          <p14:tracePt t="140417" x="8604250" y="4816475"/>
          <p14:tracePt t="140426" x="8659813" y="4824413"/>
          <p14:tracePt t="140434" x="8715375" y="4840288"/>
          <p14:tracePt t="140442" x="8770938" y="4840288"/>
          <p14:tracePt t="140450" x="8810625" y="4848225"/>
          <p14:tracePt t="140458" x="8858250" y="4856163"/>
          <p14:tracePt t="140465" x="8915400" y="4864100"/>
          <p14:tracePt t="140473" x="8955088" y="4864100"/>
          <p14:tracePt t="140481" x="9002713" y="4864100"/>
          <p14:tracePt t="140490" x="9042400" y="4879975"/>
          <p14:tracePt t="140498" x="9097963" y="4879975"/>
          <p14:tracePt t="140506" x="9129713" y="4879975"/>
          <p14:tracePt t="140514" x="9177338" y="4879975"/>
          <p14:tracePt t="140521" x="9209088" y="4879975"/>
          <p14:tracePt t="140530" x="9242425" y="4879975"/>
          <p14:tracePt t="140537" x="9250363" y="4879975"/>
          <p14:tracePt t="140546" x="9282113" y="4879975"/>
          <p14:tracePt t="140554" x="9305925" y="4879975"/>
          <p14:tracePt t="140563" x="9329738" y="4879975"/>
          <p14:tracePt t="140570" x="9353550" y="4879975"/>
          <p14:tracePt t="140578" x="9385300" y="4879975"/>
          <p14:tracePt t="140585" x="9417050" y="4864100"/>
          <p14:tracePt t="140593" x="9472613" y="4848225"/>
          <p14:tracePt t="140601" x="9528175" y="4832350"/>
          <p14:tracePt t="140611" x="9585325" y="4808538"/>
          <p14:tracePt t="140618" x="9625013" y="4784725"/>
          <p14:tracePt t="140626" x="9672638" y="4752975"/>
          <p14:tracePt t="140634" x="9728200" y="4721225"/>
          <p14:tracePt t="140641" x="9767888" y="4689475"/>
          <p14:tracePt t="140649" x="9823450" y="4665663"/>
          <p14:tracePt t="140657" x="9871075" y="4616450"/>
          <p14:tracePt t="140666" x="9910763" y="4576763"/>
          <p14:tracePt t="140675" x="9967913" y="4521200"/>
          <p14:tracePt t="140682" x="10031413" y="4457700"/>
          <p14:tracePt t="140691" x="10079038" y="4394200"/>
          <p14:tracePt t="140698" x="10134600" y="4338638"/>
          <p14:tracePt t="140705" x="10174288" y="4291013"/>
          <p14:tracePt t="140713" x="10206038" y="4249738"/>
          <p14:tracePt t="140721" x="10253663" y="4178300"/>
          <p14:tracePt t="140730" x="10294938" y="4130675"/>
          <p14:tracePt t="140738" x="10334625" y="4098925"/>
          <p14:tracePt t="140746" x="10358438" y="4051300"/>
          <p14:tracePt t="140754" x="10390188" y="4003675"/>
          <p14:tracePt t="140762" x="10414000" y="3971925"/>
          <p14:tracePt t="140769" x="10429875" y="3922713"/>
          <p14:tracePt t="140778" x="10437813" y="3898900"/>
          <p14:tracePt t="140786" x="10469563" y="3859213"/>
          <p14:tracePt t="140794" x="10469563" y="3827463"/>
          <p14:tracePt t="140802" x="10477500" y="3779838"/>
          <p14:tracePt t="140811" x="10485438" y="3732213"/>
          <p14:tracePt t="140818" x="10485438" y="3708400"/>
          <p14:tracePt t="140825" x="10485438" y="3668713"/>
          <p14:tracePt t="140833" x="10485438" y="3636963"/>
          <p14:tracePt t="140841" x="10485438" y="3605213"/>
          <p14:tracePt t="140850" x="10485438" y="3563938"/>
          <p14:tracePt t="140858" x="10485438" y="3548063"/>
          <p14:tracePt t="140866" x="10485438" y="3524250"/>
          <p14:tracePt t="140875" x="10485438" y="3500438"/>
          <p14:tracePt t="140882" x="10485438" y="3468688"/>
          <p14:tracePt t="140889" x="10485438" y="3444875"/>
          <p14:tracePt t="140897" x="10469563" y="3421063"/>
          <p14:tracePt t="140906" x="10461625" y="3405188"/>
          <p14:tracePt t="140914" x="10437813" y="3357563"/>
          <p14:tracePt t="140922" x="10421938" y="3333750"/>
          <p14:tracePt t="140930" x="10406063" y="3309938"/>
          <p14:tracePt t="140938" x="10382250" y="3278188"/>
          <p14:tracePt t="140945" x="10366375" y="3262313"/>
          <p14:tracePt t="140959" x="10342563" y="3221038"/>
          <p14:tracePt t="140962" x="10326688" y="3205163"/>
          <p14:tracePt t="140970" x="10310813" y="3189288"/>
          <p14:tracePt t="140979" x="10287000" y="3165475"/>
          <p14:tracePt t="140986" x="10279063" y="3165475"/>
          <p14:tracePt t="140994" x="10261600" y="3141663"/>
          <p14:tracePt t="141002" x="10237788" y="3125788"/>
          <p14:tracePt t="141009" x="10221913" y="3125788"/>
          <p14:tracePt t="141017" x="10206038" y="3109913"/>
          <p14:tracePt t="141026" x="10198100" y="3101975"/>
          <p14:tracePt t="141034" x="10158413" y="3094038"/>
          <p14:tracePt t="141042" x="10134600" y="3094038"/>
          <p14:tracePt t="141050" x="10094913" y="3078163"/>
          <p14:tracePt t="141058" x="10063163" y="3070225"/>
          <p14:tracePt t="141065" x="10023475" y="3054350"/>
          <p14:tracePt t="141073" x="9983788" y="3046413"/>
          <p14:tracePt t="141081" x="9959975" y="3046413"/>
          <p14:tracePt t="141090" x="9910763" y="3030538"/>
          <p14:tracePt t="141098" x="9863138" y="3022600"/>
          <p14:tracePt t="141106" x="9831388" y="3022600"/>
          <p14:tracePt t="141114" x="9799638" y="3022600"/>
          <p14:tracePt t="141122" x="9767888" y="3022600"/>
          <p14:tracePt t="141129" x="9744075" y="3022600"/>
          <p14:tracePt t="141137" x="9712325" y="3022600"/>
          <p14:tracePt t="141145" x="9680575" y="3022600"/>
          <p14:tracePt t="141154" x="9656763" y="3022600"/>
          <p14:tracePt t="141162" x="9617075" y="3022600"/>
          <p14:tracePt t="141170" x="9601200" y="3022600"/>
          <p14:tracePt t="141178" x="9551988" y="3022600"/>
          <p14:tracePt t="141186" x="9512300" y="3022600"/>
          <p14:tracePt t="141193" x="9496425" y="3022600"/>
          <p14:tracePt t="141201" x="9448800" y="3030538"/>
          <p14:tracePt t="141211" x="9424988" y="3046413"/>
          <p14:tracePt t="141218" x="9369425" y="3062288"/>
          <p14:tracePt t="141226" x="9337675" y="3070225"/>
          <p14:tracePt t="141234" x="9313863" y="3078163"/>
          <p14:tracePt t="141242" x="9258300" y="3101975"/>
          <p14:tracePt t="141250" x="9224963" y="3109913"/>
          <p14:tracePt t="141258" x="9185275" y="3125788"/>
          <p14:tracePt t="141265" x="9161463" y="3141663"/>
          <p14:tracePt t="141275" x="9105900" y="3157538"/>
          <p14:tracePt t="141282" x="9066213" y="3181350"/>
          <p14:tracePt t="141290" x="9034463" y="3197225"/>
          <p14:tracePt t="141298" x="9010650" y="3213100"/>
          <p14:tracePt t="141306" x="8970963" y="3236913"/>
          <p14:tracePt t="141313" x="8923338" y="3278188"/>
          <p14:tracePt t="141321" x="8883650" y="3294063"/>
          <p14:tracePt t="141330" x="8834438" y="3341688"/>
          <p14:tracePt t="141339" x="8794750" y="3365500"/>
          <p14:tracePt t="141346" x="8747125" y="3405188"/>
          <p14:tracePt t="141354" x="8691563" y="3452813"/>
          <p14:tracePt t="141362" x="8659813" y="3476625"/>
          <p14:tracePt t="141370" x="8620125" y="3508375"/>
          <p14:tracePt t="141377" x="8580438" y="3556000"/>
          <p14:tracePt t="141385" x="8556625" y="3579813"/>
          <p14:tracePt t="141394" x="8531225" y="3605213"/>
          <p14:tracePt t="141402" x="8507413" y="3636963"/>
          <p14:tracePt t="141411" x="8483600" y="3676650"/>
          <p14:tracePt t="141418" x="8459788" y="3700463"/>
          <p14:tracePt t="141426" x="8435975" y="3732213"/>
          <p14:tracePt t="141433" x="8412163" y="3756025"/>
          <p14:tracePt t="141441" x="8388350" y="3795713"/>
          <p14:tracePt t="141450" x="8356600" y="3835400"/>
          <p14:tracePt t="141458" x="8340725" y="3867150"/>
          <p14:tracePt t="141466" x="8301038" y="3914775"/>
          <p14:tracePt t="141474" x="8285163" y="3963988"/>
          <p14:tracePt t="141482" x="8261350" y="4003675"/>
          <p14:tracePt t="141490" x="8253413" y="4051300"/>
          <p14:tracePt t="141497" x="8229600" y="4083050"/>
          <p14:tracePt t="141505" x="8213725" y="4122738"/>
          <p14:tracePt t="141514" x="8205788" y="4138613"/>
          <p14:tracePt t="141522" x="8205788" y="4170363"/>
          <p14:tracePt t="141530" x="8205788" y="4194175"/>
          <p14:tracePt t="141538" x="8197850" y="4217988"/>
          <p14:tracePt t="141546" x="8197850" y="4225925"/>
          <p14:tracePt t="141554" x="8197850" y="4249738"/>
          <p14:tracePt t="141561" x="8197850" y="4273550"/>
          <p14:tracePt t="141570" x="8197850" y="4298950"/>
          <p14:tracePt t="141578" x="8197850" y="4330700"/>
          <p14:tracePt t="141586" x="8197850" y="4354513"/>
          <p14:tracePt t="141594" x="8197850" y="4378325"/>
          <p14:tracePt t="141602" x="8197850" y="4402138"/>
          <p14:tracePt t="141610" x="8205788" y="4425950"/>
          <p14:tracePt t="141617" x="8213725" y="4449763"/>
          <p14:tracePt t="141625" x="8245475" y="4497388"/>
          <p14:tracePt t="141634" x="8253413" y="4521200"/>
          <p14:tracePt t="141642" x="8277225" y="4560888"/>
          <p14:tracePt t="141650" x="8301038" y="4592638"/>
          <p14:tracePt t="141659" x="8301038" y="4624388"/>
          <p14:tracePt t="141666" x="8316913" y="4649788"/>
          <p14:tracePt t="141675" x="8324850" y="4665663"/>
          <p14:tracePt t="141681" x="8356600" y="4689475"/>
          <p14:tracePt t="141691" x="8356600" y="4705350"/>
          <p14:tracePt t="141698" x="8380413" y="4729163"/>
          <p14:tracePt t="141706" x="8396288" y="4745038"/>
          <p14:tracePt t="141714" x="8428038" y="4776788"/>
          <p14:tracePt t="141722" x="8443913" y="4792663"/>
          <p14:tracePt t="141730" x="8483600" y="4832350"/>
          <p14:tracePt t="141738" x="8515350" y="4864100"/>
          <p14:tracePt t="141745" x="8548688" y="4887913"/>
          <p14:tracePt t="141754" x="8588375" y="4903788"/>
          <p14:tracePt t="141762" x="8659813" y="4951413"/>
          <p14:tracePt t="141770" x="8707438" y="4984750"/>
          <p14:tracePt t="141778" x="8763000" y="5008563"/>
          <p14:tracePt t="141786" x="8810625" y="5032375"/>
          <p14:tracePt t="141795" x="8883650" y="5056188"/>
          <p14:tracePt t="141801" x="8939213" y="5072063"/>
          <p14:tracePt t="141809" x="9010650" y="5087938"/>
          <p14:tracePt t="141818" x="9074150" y="5111750"/>
          <p14:tracePt t="141826" x="9153525" y="5119688"/>
          <p14:tracePt t="141834" x="9224963" y="5119688"/>
          <p14:tracePt t="141843" x="9290050" y="5127625"/>
          <p14:tracePt t="141850" x="9361488" y="5135563"/>
          <p14:tracePt t="141858" x="9424988" y="5135563"/>
          <p14:tracePt t="141865" x="9504363" y="5135563"/>
          <p14:tracePt t="141874" x="9585325" y="5135563"/>
          <p14:tracePt t="141882" x="9680575" y="5135563"/>
          <p14:tracePt t="141891" x="9759950" y="5119688"/>
          <p14:tracePt t="141898" x="9831388" y="5087938"/>
          <p14:tracePt t="141906" x="9894888" y="5064125"/>
          <p14:tracePt t="141914" x="9975850" y="5016500"/>
          <p14:tracePt t="141922" x="10039350" y="4967288"/>
          <p14:tracePt t="141929" x="10094913" y="4919663"/>
          <p14:tracePt t="141942" x="10150475" y="4872038"/>
          <p14:tracePt t="141946" x="10198100" y="4824413"/>
          <p14:tracePt t="141954" x="10221913" y="4776788"/>
          <p14:tracePt t="141962" x="10245725" y="4745038"/>
          <p14:tracePt t="141970" x="10279063" y="4673600"/>
          <p14:tracePt t="141978" x="10302875" y="4624388"/>
          <p14:tracePt t="141985" x="10318750" y="4560888"/>
          <p14:tracePt t="141994" x="10342563" y="4489450"/>
          <p14:tracePt t="142002" x="10350500" y="4425950"/>
          <p14:tracePt t="142011" x="10366375" y="4362450"/>
          <p14:tracePt t="142018" x="10366375" y="4306888"/>
          <p14:tracePt t="142026" x="10366375" y="4241800"/>
          <p14:tracePt t="142034" x="10366375" y="4202113"/>
          <p14:tracePt t="142042" x="10374313" y="4154488"/>
          <p14:tracePt t="142049" x="10374313" y="4098925"/>
          <p14:tracePt t="142058" x="10374313" y="4067175"/>
          <p14:tracePt t="142066" x="10374313" y="4027488"/>
          <p14:tracePt t="142074" x="10374313" y="3995738"/>
          <p14:tracePt t="142082" x="10374313" y="3938588"/>
          <p14:tracePt t="142091" x="10374313" y="3930650"/>
          <p14:tracePt t="142098" x="10374313" y="3914775"/>
          <p14:tracePt t="142105" x="10366375" y="3851275"/>
          <p14:tracePt t="142114" x="10334625" y="3811588"/>
          <p14:tracePt t="142122" x="10326688" y="3771900"/>
          <p14:tracePt t="142130" x="10302875" y="3732213"/>
          <p14:tracePt t="142138" x="10279063" y="3684588"/>
          <p14:tracePt t="142146" x="10245725" y="3629025"/>
          <p14:tracePt t="142154" x="10198100" y="3579813"/>
          <p14:tracePt t="142162" x="10166350" y="3524250"/>
          <p14:tracePt t="142169" x="10126663" y="3484563"/>
          <p14:tracePt t="142178" x="10086975" y="3429000"/>
          <p14:tracePt t="142186" x="10031413" y="3381375"/>
          <p14:tracePt t="142194" x="9999663" y="3333750"/>
          <p14:tracePt t="142202" x="9944100" y="3294063"/>
          <p14:tracePt t="142210" x="9894888" y="3244850"/>
          <p14:tracePt t="142218" x="9855200" y="3205163"/>
          <p14:tracePt t="142226" x="9815513" y="3181350"/>
          <p14:tracePt t="142234" x="9799638" y="3165475"/>
          <p14:tracePt t="142242" x="9759950" y="3133725"/>
          <p14:tracePt t="142250" x="9736138" y="3117850"/>
          <p14:tracePt t="142258" x="9696450" y="3086100"/>
          <p14:tracePt t="142266" x="9656763" y="3078163"/>
          <p14:tracePt t="142275" x="9625013" y="3054350"/>
          <p14:tracePt t="142283" x="9601200" y="3054350"/>
          <p14:tracePt t="142290" x="9559925" y="3030538"/>
          <p14:tracePt t="142300" x="9536113" y="3022600"/>
          <p14:tracePt t="142307" x="9504363" y="3014663"/>
          <p14:tracePt t="142315" x="9480550" y="3014663"/>
          <p14:tracePt t="142323" x="9432925" y="3014663"/>
          <p14:tracePt t="142330" x="9409113" y="3006725"/>
          <p14:tracePt t="142338" x="9361488" y="3006725"/>
          <p14:tracePt t="142346" x="9305925" y="3006725"/>
          <p14:tracePt t="142354" x="9258300" y="3006725"/>
          <p14:tracePt t="142362" x="9224963" y="3006725"/>
          <p14:tracePt t="142370" x="9193213" y="3006725"/>
          <p14:tracePt t="142378" x="9169400" y="3006725"/>
          <p14:tracePt t="142386" x="9145588" y="3006725"/>
          <p14:tracePt t="142394" x="9090025" y="3014663"/>
          <p14:tracePt t="142402" x="9042400" y="3030538"/>
          <p14:tracePt t="142409" x="9002713" y="3054350"/>
          <p14:tracePt t="142418" x="8923338" y="3078163"/>
          <p14:tracePt t="142426" x="8866188" y="3117850"/>
          <p14:tracePt t="142434" x="8794750" y="3141663"/>
          <p14:tracePt t="142442" x="8747125" y="3173413"/>
          <p14:tracePt t="142450" x="8699500" y="3205163"/>
          <p14:tracePt t="142458" x="8643938" y="3262313"/>
          <p14:tracePt t="142466" x="8604250" y="3286125"/>
          <p14:tracePt t="142475" x="8548688" y="3333750"/>
          <p14:tracePt t="142482" x="8475663" y="3389313"/>
          <p14:tracePt t="142490" x="8428038" y="3421063"/>
          <p14:tracePt t="142498" x="8388350" y="3460750"/>
          <p14:tracePt t="142507" x="8348663" y="3492500"/>
          <p14:tracePt t="142514" x="8316913" y="3540125"/>
          <p14:tracePt t="142522" x="8277225" y="3571875"/>
          <p14:tracePt t="142530" x="8253413" y="3613150"/>
          <p14:tracePt t="142538" x="8245475" y="3629025"/>
          <p14:tracePt t="142546" x="8205788" y="3660775"/>
          <p14:tracePt t="142554" x="8205788" y="3684588"/>
          <p14:tracePt t="142562" x="8189913" y="3708400"/>
          <p14:tracePt t="142570" x="8180388" y="3732213"/>
          <p14:tracePt t="142578" x="8164513" y="3756025"/>
          <p14:tracePt t="142586" x="8156575" y="3795713"/>
          <p14:tracePt t="142593" x="8140700" y="3827463"/>
          <p14:tracePt t="142602" x="8140700" y="3851275"/>
          <p14:tracePt t="142610" x="8132763" y="3890963"/>
          <p14:tracePt t="142618" x="8132763" y="3914775"/>
          <p14:tracePt t="142626" x="8132763" y="3948113"/>
          <p14:tracePt t="142634" x="8132763" y="3987800"/>
          <p14:tracePt t="142642" x="8124825" y="4003675"/>
          <p14:tracePt t="142650" x="8124825" y="4019550"/>
          <p14:tracePt t="142658" x="8124825" y="4043363"/>
          <p14:tracePt t="142666" x="8124825" y="4059238"/>
          <p14:tracePt t="142674" x="8124825" y="4090988"/>
          <p14:tracePt t="142682" x="8124825" y="4114800"/>
          <p14:tracePt t="142690" x="8124825" y="4138613"/>
          <p14:tracePt t="142698" x="8124825" y="4162425"/>
          <p14:tracePt t="142706" x="8124825" y="4202113"/>
          <p14:tracePt t="142714" x="8124825" y="4257675"/>
          <p14:tracePt t="142722" x="8140700" y="4314825"/>
          <p14:tracePt t="142730" x="8164513" y="4370388"/>
          <p14:tracePt t="142738" x="8180388" y="4418013"/>
          <p14:tracePt t="142746" x="8205788" y="4465638"/>
          <p14:tracePt t="142755" x="8213725" y="4497388"/>
          <p14:tracePt t="142762" x="8245475" y="4537075"/>
          <p14:tracePt t="142770" x="8277225" y="4592638"/>
          <p14:tracePt t="142778" x="8301038" y="4641850"/>
          <p14:tracePt t="142786" x="8332788" y="4689475"/>
          <p14:tracePt t="142794" x="8388350" y="4737100"/>
          <p14:tracePt t="142802" x="8404225" y="4768850"/>
          <p14:tracePt t="142810" x="8428038" y="4792663"/>
          <p14:tracePt t="142818" x="8467725" y="4824413"/>
          <p14:tracePt t="142827" x="8515350" y="4864100"/>
          <p14:tracePt t="142835" x="8540750" y="4895850"/>
          <p14:tracePt t="142843" x="8596313" y="4919663"/>
          <p14:tracePt t="142851" x="8667750" y="4943475"/>
          <p14:tracePt t="142859" x="8707438" y="4976813"/>
          <p14:tracePt t="142866" x="8763000" y="5000625"/>
          <p14:tracePt t="142875" x="8818563" y="5000625"/>
          <p14:tracePt t="142882" x="8874125" y="5016500"/>
          <p14:tracePt t="142891" x="8947150" y="5024438"/>
          <p14:tracePt t="142898" x="9002713" y="5032375"/>
          <p14:tracePt t="142908" x="9066213" y="5048250"/>
          <p14:tracePt t="142914" x="9121775" y="5048250"/>
          <p14:tracePt t="142922" x="9177338" y="5048250"/>
          <p14:tracePt t="142930" x="9242425" y="5048250"/>
          <p14:tracePt t="142942" x="9282113" y="5048250"/>
          <p14:tracePt t="142946" x="9337675" y="5048250"/>
          <p14:tracePt t="142954" x="9409113" y="5048250"/>
          <p14:tracePt t="142962" x="9472613" y="5048250"/>
          <p14:tracePt t="142970" x="9567863" y="5040313"/>
          <p14:tracePt t="142977" x="9640888" y="5024438"/>
          <p14:tracePt t="142986" x="9712325" y="5000625"/>
          <p14:tracePt t="142994" x="9791700" y="4951413"/>
          <p14:tracePt t="143002" x="9855200" y="4927600"/>
          <p14:tracePt t="143010" x="9926638" y="4903788"/>
          <p14:tracePt t="143018" x="9983788" y="4872038"/>
          <p14:tracePt t="143027" x="10055225" y="4816475"/>
          <p14:tracePt t="143034" x="10079038" y="4792663"/>
          <p14:tracePt t="143042" x="10134600" y="4745038"/>
          <p14:tracePt t="143050" x="10150475" y="4721225"/>
          <p14:tracePt t="143058" x="10190163" y="4665663"/>
          <p14:tracePt t="143066" x="10213975" y="4616450"/>
          <p14:tracePt t="143074" x="10229850" y="4560888"/>
          <p14:tracePt t="143082" x="10261600" y="4513263"/>
          <p14:tracePt t="143090" x="10269538" y="4457700"/>
          <p14:tracePt t="143098" x="10269538" y="4410075"/>
          <p14:tracePt t="143106" x="10279063" y="4378325"/>
          <p14:tracePt t="143114" x="10279063" y="4338638"/>
          <p14:tracePt t="143123" x="10279063" y="4291013"/>
          <p14:tracePt t="143130" x="10279063" y="4257675"/>
          <p14:tracePt t="143138" x="10279063" y="4225925"/>
          <p14:tracePt t="143146" x="10279063" y="4186238"/>
          <p14:tracePt t="143154" x="10279063" y="4146550"/>
          <p14:tracePt t="143162" x="10261600" y="4106863"/>
          <p14:tracePt t="143170" x="10245725" y="4059238"/>
          <p14:tracePt t="143178" x="10237788" y="4019550"/>
          <p14:tracePt t="143186" x="10206038" y="3979863"/>
          <p14:tracePt t="143194" x="10190163" y="3948113"/>
          <p14:tracePt t="143202" x="10182225" y="3930650"/>
          <p14:tracePt t="143210" x="10166350" y="3906838"/>
          <p14:tracePt t="143218" x="10150475" y="3890963"/>
          <p14:tracePt t="143226" x="10134600" y="3875088"/>
          <p14:tracePt t="143234" x="10102850" y="3835400"/>
          <p14:tracePt t="143243" x="10086975" y="3827463"/>
          <p14:tracePt t="143250" x="10079038" y="3819525"/>
          <p14:tracePt t="143258" x="10063163" y="3803650"/>
          <p14:tracePt t="143266" x="10047288" y="3787775"/>
          <p14:tracePt t="143274" x="10031413" y="3779838"/>
          <p14:tracePt t="143282" x="10015538" y="3779838"/>
          <p14:tracePt t="143290" x="9983788" y="3763963"/>
          <p14:tracePt t="143298" x="9959975" y="3763963"/>
          <p14:tracePt t="143307" x="9944100" y="3763963"/>
          <p14:tracePt t="143314" x="9926638" y="3763963"/>
          <p14:tracePt t="143322" x="9910763" y="3763963"/>
          <p14:tracePt t="143330" x="9902825" y="3763963"/>
          <p14:tracePt t="143338" x="9894888" y="3763963"/>
          <p14:tracePt t="143354" x="9879013" y="3763963"/>
          <p14:tracePt t="143370" x="9863138" y="3763963"/>
          <p14:tracePt t="143378" x="9855200" y="3763963"/>
          <p14:tracePt t="143394" x="9847263" y="3763963"/>
          <p14:tracePt t="143410" x="9831388" y="3763963"/>
          <p14:tracePt t="143418" x="9823450" y="3763963"/>
          <p14:tracePt t="143426" x="9823450" y="3771900"/>
          <p14:tracePt t="143434" x="9807575" y="3771900"/>
          <p14:tracePt t="143443" x="9759950" y="3779838"/>
          <p14:tracePt t="143450" x="9736138" y="3779838"/>
          <p14:tracePt t="143458" x="9696450" y="3787775"/>
          <p14:tracePt t="143466" x="9640888" y="3795713"/>
          <p14:tracePt t="143474" x="9609138" y="3803650"/>
          <p14:tracePt t="143482" x="9544050" y="3811588"/>
          <p14:tracePt t="143490" x="9488488" y="3811588"/>
          <p14:tracePt t="143498" x="9424988" y="3819525"/>
          <p14:tracePt t="143507" x="9385300" y="3819525"/>
          <p14:tracePt t="143514" x="9337675" y="3827463"/>
          <p14:tracePt t="143522" x="9282113" y="3843338"/>
          <p14:tracePt t="143530" x="9224963" y="3843338"/>
          <p14:tracePt t="143538" x="9193213" y="3859213"/>
          <p14:tracePt t="143546" x="9121775" y="3867150"/>
          <p14:tracePt t="143554" x="9066213" y="3883025"/>
          <p14:tracePt t="143563" x="9002713" y="3890963"/>
          <p14:tracePt t="143570" x="8939213" y="3914775"/>
          <p14:tracePt t="143578" x="8858250" y="3938588"/>
          <p14:tracePt t="143586" x="8770938" y="3963988"/>
          <p14:tracePt t="143594" x="8707438" y="3987800"/>
          <p14:tracePt t="143602" x="8636000" y="4027488"/>
          <p14:tracePt t="143610" x="8564563" y="4051300"/>
          <p14:tracePt t="143618" x="8515350" y="4075113"/>
          <p14:tracePt t="143627" x="8443913" y="4130675"/>
          <p14:tracePt t="143634" x="8404225" y="4154488"/>
          <p14:tracePt t="143642" x="8396288" y="4162425"/>
          <p14:tracePt t="143650" x="8388350" y="4170363"/>
          <p14:tracePt t="143658" x="8388350" y="4186238"/>
          <p14:tracePt t="143682" x="8380413" y="4186238"/>
          <p14:tracePt t="143690" x="8380413" y="4194175"/>
          <p14:tracePt t="143698" x="8380413" y="4202113"/>
          <p14:tracePt t="143706" x="8380413" y="4225925"/>
          <p14:tracePt t="143714" x="8380413" y="4249738"/>
          <p14:tracePt t="143722" x="8380413" y="4257675"/>
          <p14:tracePt t="143730" x="8380413" y="4291013"/>
          <p14:tracePt t="143738" x="8380413" y="4314825"/>
          <p14:tracePt t="143746" x="8380413" y="4346575"/>
          <p14:tracePt t="143754" x="8396288" y="4394200"/>
          <p14:tracePt t="143762" x="8428038" y="4418013"/>
          <p14:tracePt t="143770" x="8443913" y="4457700"/>
          <p14:tracePt t="143778" x="8507413" y="4505325"/>
          <p14:tracePt t="143786" x="8548688" y="4537075"/>
          <p14:tracePt t="143795" x="8604250" y="4568825"/>
          <p14:tracePt t="143802" x="8675688" y="4616450"/>
          <p14:tracePt t="143810" x="8778875" y="4649788"/>
          <p14:tracePt t="143818" x="8866188" y="4673600"/>
          <p14:tracePt t="143827" x="8939213" y="4689475"/>
          <p14:tracePt t="143834" x="9010650" y="4705350"/>
          <p14:tracePt t="143842" x="9066213" y="4721225"/>
          <p14:tracePt t="143850" x="9121775" y="4721225"/>
          <p14:tracePt t="143858" x="9145588" y="4729163"/>
          <p14:tracePt t="143866" x="9161463" y="4729163"/>
          <p14:tracePt t="143899" x="9169400" y="4729163"/>
          <p14:tracePt t="143995" x="9177338" y="4729163"/>
          <p14:tracePt t="144027" x="9185275" y="4729163"/>
          <p14:tracePt t="144067" x="9185275" y="4705350"/>
          <p14:tracePt t="144075" x="9185275" y="4689475"/>
          <p14:tracePt t="144083" x="9185275" y="4673600"/>
          <p14:tracePt t="144091" x="9185275" y="4657725"/>
          <p14:tracePt t="144098" x="9185275" y="4649788"/>
          <p14:tracePt t="144106" x="9185275" y="4633913"/>
          <p14:tracePt t="144114" x="9185275" y="4616450"/>
          <p14:tracePt t="144130" x="9177338" y="4608513"/>
          <p14:tracePt t="144138" x="9169400" y="4608513"/>
          <p14:tracePt t="144146" x="9161463" y="4600575"/>
          <p14:tracePt t="144162" x="9153525" y="4600575"/>
          <p14:tracePt t="144170" x="9153525" y="4592638"/>
          <p14:tracePt t="144226" x="9137650" y="4584700"/>
          <p14:tracePt t="144283" x="9129713" y="4584700"/>
          <p14:tracePt t="144299" x="9121775" y="4584700"/>
          <p14:tracePt t="144315" x="9113838" y="4584700"/>
          <p14:tracePt t="144339" x="9113838" y="4576763"/>
          <p14:tracePt t="144347" x="9105900" y="4576763"/>
          <p14:tracePt t="144587" x="9121775" y="4576763"/>
          <p14:tracePt t="144706" x="9129713" y="4568825"/>
          <p14:tracePt t="144722" x="9145588" y="4568825"/>
          <p14:tracePt t="144730" x="9153525" y="4568825"/>
          <p14:tracePt t="144738" x="9169400" y="4568825"/>
          <p14:tracePt t="144746" x="9177338" y="4552950"/>
          <p14:tracePt t="144754" x="9193213" y="4552950"/>
          <p14:tracePt t="144762" x="9201150" y="4545013"/>
          <p14:tracePt t="144771" x="9224963" y="4537075"/>
          <p14:tracePt t="144778" x="9242425" y="4529138"/>
          <p14:tracePt t="144786" x="9266238" y="4513263"/>
          <p14:tracePt t="144794" x="9290050" y="4505325"/>
          <p14:tracePt t="144810" x="9305925" y="4505325"/>
          <p14:tracePt t="145170" x="9297988" y="4505325"/>
          <p14:tracePt t="145186" x="9282113" y="4505325"/>
          <p14:tracePt t="145194" x="9274175" y="4505325"/>
          <p14:tracePt t="145218" x="9266238" y="4505325"/>
          <p14:tracePt t="145226" x="9250363" y="4505325"/>
          <p14:tracePt t="145234" x="9224963" y="4505325"/>
          <p14:tracePt t="145242" x="9201150" y="4505325"/>
          <p14:tracePt t="145250" x="9169400" y="4505325"/>
          <p14:tracePt t="145258" x="9129713" y="4513263"/>
          <p14:tracePt t="145266" x="9113838" y="4521200"/>
          <p14:tracePt t="145274" x="9105900" y="4521200"/>
          <p14:tracePt t="145282" x="9090025" y="4537075"/>
          <p14:tracePt t="145499" x="9097963" y="4537075"/>
          <p14:tracePt t="145507" x="9105900" y="4537075"/>
          <p14:tracePt t="145515" x="9113838" y="4537075"/>
          <p14:tracePt t="145526" x="9121775" y="4537075"/>
          <p14:tracePt t="145531" x="9129713" y="4537075"/>
          <p14:tracePt t="145538" x="9145588" y="4537075"/>
          <p14:tracePt t="145546" x="9153525" y="4537075"/>
          <p14:tracePt t="145554" x="9169400" y="4537075"/>
          <p14:tracePt t="145562" x="9185275" y="4537075"/>
          <p14:tracePt t="145570" x="9217025" y="4529138"/>
          <p14:tracePt t="145578" x="9258300" y="4521200"/>
          <p14:tracePt t="145587" x="9290050" y="4513263"/>
          <p14:tracePt t="145594" x="9337675" y="4505325"/>
          <p14:tracePt t="145602" x="9361488" y="4505325"/>
          <p14:tracePt t="145610" x="9377363" y="4505325"/>
          <p14:tracePt t="145618" x="9393238" y="4505325"/>
          <p14:tracePt t="145915" x="9377363" y="4505325"/>
          <p14:tracePt t="145930" x="9369425" y="4505325"/>
          <p14:tracePt t="145938" x="9353550" y="4505325"/>
          <p14:tracePt t="145946" x="9345613" y="4505325"/>
          <p14:tracePt t="145954" x="9337675" y="4505325"/>
          <p14:tracePt t="145962" x="9321800" y="4505325"/>
          <p14:tracePt t="145979" x="9313863" y="4505325"/>
          <p14:tracePt t="145987" x="9297988" y="4505325"/>
          <p14:tracePt t="145994" x="9258300" y="4521200"/>
          <p14:tracePt t="146002" x="9234488" y="4529138"/>
          <p14:tracePt t="146010" x="9177338" y="4529138"/>
          <p14:tracePt t="146018" x="9145588" y="4552950"/>
          <p14:tracePt t="146026" x="9105900" y="4560888"/>
          <p14:tracePt t="146034" x="9082088" y="4560888"/>
          <p14:tracePt t="146044" x="9050338" y="4568825"/>
          <p14:tracePt t="146050" x="9034463" y="4568825"/>
          <p14:tracePt t="146059" x="9026525" y="4568825"/>
          <p14:tracePt t="146066" x="9018588" y="4568825"/>
          <p14:tracePt t="146074" x="9002713" y="4568825"/>
          <p14:tracePt t="146090" x="8994775" y="4568825"/>
          <p14:tracePt t="146107" x="8978900" y="4568825"/>
          <p14:tracePt t="146114" x="8955088" y="4568825"/>
          <p14:tracePt t="146122" x="8947150" y="4568825"/>
          <p14:tracePt t="146130" x="8923338" y="4552950"/>
          <p14:tracePt t="146138" x="8883650" y="4545013"/>
          <p14:tracePt t="146146" x="8866188" y="4537075"/>
          <p14:tracePt t="146154" x="8842375" y="4529138"/>
          <p14:tracePt t="146163" x="8834438" y="4529138"/>
          <p14:tracePt t="146172" x="8818563" y="4529138"/>
          <p14:tracePt t="146178" x="8794750" y="4521200"/>
          <p14:tracePt t="146194" x="8786813" y="4521200"/>
          <p14:tracePt t="146219" x="8778875" y="4521200"/>
          <p14:tracePt t="146234" x="8770938" y="4521200"/>
          <p14:tracePt t="146242" x="8755063" y="4521200"/>
          <p14:tracePt t="146258" x="8739188" y="4513263"/>
          <p14:tracePt t="146266" x="8731250" y="4513263"/>
          <p14:tracePt t="146276" x="8723313" y="4513263"/>
          <p14:tracePt t="146332" x="8715375" y="4513263"/>
          <p14:tracePt t="146339" x="8699500" y="4497388"/>
          <p14:tracePt t="146347" x="8683625" y="4473575"/>
          <p14:tracePt t="146355" x="8675688" y="4457700"/>
          <p14:tracePt t="146364" x="8651875" y="4425950"/>
          <p14:tracePt t="146371" x="8620125" y="4386263"/>
          <p14:tracePt t="146381" x="8588375" y="4354513"/>
          <p14:tracePt t="146387" x="8564563" y="4306888"/>
          <p14:tracePt t="146394" x="8548688" y="4281488"/>
          <p14:tracePt t="146402" x="8523288" y="4249738"/>
          <p14:tracePt t="146410" x="8507413" y="4233863"/>
          <p14:tracePt t="146418" x="8499475" y="4210050"/>
          <p14:tracePt t="146426" x="8491538" y="4202113"/>
          <p14:tracePt t="146435" x="8491538" y="4194175"/>
          <p14:tracePt t="146603" x="8491538" y="4210050"/>
          <p14:tracePt t="146611" x="8491538" y="4249738"/>
          <p14:tracePt t="146619" x="8491538" y="4281488"/>
          <p14:tracePt t="146626" x="8499475" y="4330700"/>
          <p14:tracePt t="146635" x="8523288" y="4378325"/>
          <p14:tracePt t="146643" x="8548688" y="4418013"/>
          <p14:tracePt t="146650" x="8556625" y="4457700"/>
          <p14:tracePt t="146658" x="8572500" y="4481513"/>
          <p14:tracePt t="146666" x="8572500" y="4497388"/>
          <p14:tracePt t="146675" x="8604250" y="4521200"/>
          <p14:tracePt t="146691" x="8604250" y="4529138"/>
          <p14:tracePt t="146699" x="8612188" y="4537075"/>
          <p14:tracePt t="146762" x="8620125" y="4537075"/>
          <p14:tracePt t="146963" x="8612188" y="4521200"/>
          <p14:tracePt t="146971" x="8612188" y="4505325"/>
          <p14:tracePt t="146979" x="8612188" y="4489450"/>
          <p14:tracePt t="146988" x="8612188" y="4465638"/>
          <p14:tracePt t="146996" x="8604250" y="4441825"/>
          <p14:tracePt t="147003" x="8588375" y="4433888"/>
          <p14:tracePt t="147010" x="8588375" y="4418013"/>
          <p14:tracePt t="147018" x="8588375" y="4410075"/>
          <p14:tracePt t="147027" x="8588375" y="4402138"/>
          <p14:tracePt t="147051" x="8588375" y="4394200"/>
          <p14:tracePt t="147123" x="8580438" y="4386263"/>
          <p14:tracePt t="147163" x="8572500" y="4386263"/>
          <p14:tracePt t="147180" x="8564563" y="4386263"/>
          <p14:tracePt t="147211" x="8556625" y="4386263"/>
          <p14:tracePt t="147220" x="8548688" y="4386263"/>
          <p14:tracePt t="147300" x="8540750" y="4386263"/>
          <p14:tracePt t="147307" x="8531225" y="4386263"/>
          <p14:tracePt t="147315" x="8523288" y="4386263"/>
          <p14:tracePt t="147324" x="8499475" y="4386263"/>
          <p14:tracePt t="147331" x="8483600" y="4386263"/>
          <p14:tracePt t="147340" x="8459788" y="4386263"/>
          <p14:tracePt t="147347" x="8428038" y="4394200"/>
          <p14:tracePt t="147355" x="8412163" y="4402138"/>
          <p14:tracePt t="147362" x="8388350" y="4410075"/>
          <p14:tracePt t="147370" x="8372475" y="4418013"/>
          <p14:tracePt t="147378" x="8364538" y="4418013"/>
          <p14:tracePt t="148188" x="8380413" y="4418013"/>
          <p14:tracePt t="148203" x="8396288" y="4418013"/>
          <p14:tracePt t="148211" x="8412163" y="4418013"/>
          <p14:tracePt t="148219" x="8451850" y="4402138"/>
          <p14:tracePt t="148227" x="8467725" y="4394200"/>
          <p14:tracePt t="148235" x="8507413" y="4370388"/>
          <p14:tracePt t="148243" x="8572500" y="4346575"/>
          <p14:tracePt t="148251" x="8628063" y="4314825"/>
          <p14:tracePt t="148259" x="8699500" y="4291013"/>
          <p14:tracePt t="148267" x="8802688" y="4265613"/>
          <p14:tracePt t="148274" x="8899525" y="4217988"/>
          <p14:tracePt t="148283" x="8986838" y="4202113"/>
          <p14:tracePt t="148292" x="9082088" y="4178300"/>
          <p14:tracePt t="148299" x="9201150" y="4146550"/>
          <p14:tracePt t="148307" x="9305925" y="4114800"/>
          <p14:tracePt t="148315" x="9369425" y="4098925"/>
          <p14:tracePt t="148322" x="9432925" y="4090988"/>
          <p14:tracePt t="148330" x="9488488" y="4067175"/>
          <p14:tracePt t="148338" x="9536113" y="4067175"/>
          <p14:tracePt t="148347" x="9575800" y="4051300"/>
          <p14:tracePt t="148356" x="9593263" y="4035425"/>
          <p14:tracePt t="148363" x="9601200" y="4035425"/>
          <p14:tracePt t="148371" x="9617075" y="4035425"/>
          <p14:tracePt t="148386" x="9625013" y="4027488"/>
          <p14:tracePt t="148547" x="9640888" y="4011613"/>
          <p14:tracePt t="148556" x="9656763" y="3963988"/>
          <p14:tracePt t="148563" x="9656763" y="3948113"/>
          <p14:tracePt t="148571" x="9656763" y="3930650"/>
          <p14:tracePt t="148579" x="9656763" y="3914775"/>
          <p14:tracePt t="148589" x="9664700" y="3914775"/>
          <p14:tracePt t="148739" x="9664700" y="3906838"/>
          <p14:tracePt t="148820" x="9656763" y="3906838"/>
          <p14:tracePt t="148835" x="9648825" y="3906838"/>
          <p14:tracePt t="148843" x="9640888" y="3906838"/>
          <p14:tracePt t="148907" x="9632950" y="3906838"/>
          <p14:tracePt t="148932" x="9617075" y="3898900"/>
          <p14:tracePt t="148948" x="9609138" y="3898900"/>
          <p14:tracePt t="148955" x="9601200" y="3883025"/>
          <p14:tracePt t="148963" x="9593263" y="3867150"/>
          <p14:tracePt t="148972" x="9585325" y="3859213"/>
          <p14:tracePt t="148988" x="9585325" y="3843338"/>
          <p14:tracePt t="148995" x="9575800" y="3835400"/>
          <p14:tracePt t="149002" x="9567863" y="3827463"/>
          <p14:tracePt t="149019" x="9559925" y="3811588"/>
          <p14:tracePt t="149051" x="9544050" y="3803650"/>
          <p14:tracePt t="149059" x="9544050" y="3795713"/>
          <p14:tracePt t="149066" x="9528175" y="3779838"/>
          <p14:tracePt t="149074" x="9520238" y="3771900"/>
          <p14:tracePt t="149083" x="9512300" y="3756025"/>
          <p14:tracePt t="149091" x="9488488" y="3756025"/>
          <p14:tracePt t="149099" x="9480550" y="3740150"/>
          <p14:tracePt t="149108" x="9472613" y="3740150"/>
          <p14:tracePt t="149115" x="9472613" y="3732213"/>
          <p14:tracePt t="149123" x="9464675" y="3732213"/>
          <p14:tracePt t="149130" x="9448800" y="3724275"/>
          <p14:tracePt t="149163" x="9440863" y="3724275"/>
          <p14:tracePt t="149170" x="9432925" y="3724275"/>
          <p14:tracePt t="149188" x="9424988" y="3724275"/>
          <p14:tracePt t="149195" x="9409113" y="3724275"/>
          <p14:tracePt t="149203" x="9401175" y="3724275"/>
          <p14:tracePt t="149219" x="9385300" y="3724275"/>
          <p14:tracePt t="149243" x="9377363" y="3724275"/>
          <p14:tracePt t="149259" x="9369425" y="3724275"/>
          <p14:tracePt t="149267" x="9361488" y="3724275"/>
          <p14:tracePt t="149275" x="9353550" y="3732213"/>
          <p14:tracePt t="149282" x="9345613" y="3732213"/>
          <p14:tracePt t="149299" x="9329738" y="3748088"/>
          <p14:tracePt t="149308" x="9297988" y="3748088"/>
          <p14:tracePt t="149315" x="9282113" y="3756025"/>
          <p14:tracePt t="149323" x="9234488" y="3795713"/>
          <p14:tracePt t="149331" x="9201150" y="3819525"/>
          <p14:tracePt t="149339" x="9153525" y="3843338"/>
          <p14:tracePt t="149346" x="9097963" y="3867150"/>
          <p14:tracePt t="149354" x="9026525" y="3922713"/>
          <p14:tracePt t="149363" x="8978900" y="3948113"/>
          <p14:tracePt t="149371" x="8923338" y="3971925"/>
          <p14:tracePt t="149379" x="8866188" y="3987800"/>
          <p14:tracePt t="149387" x="8810625" y="4011613"/>
          <p14:tracePt t="149395" x="8770938" y="4027488"/>
          <p14:tracePt t="149403" x="8747125" y="4035425"/>
          <p14:tracePt t="149410" x="8715375" y="4043363"/>
          <p14:tracePt t="149420" x="8667750" y="4051300"/>
          <p14:tracePt t="149427" x="8612188" y="4067175"/>
          <p14:tracePt t="149435" x="8580438" y="4075113"/>
          <p14:tracePt t="149443" x="8531225" y="4083050"/>
          <p14:tracePt t="149451" x="8483600" y="4098925"/>
          <p14:tracePt t="149459" x="8451850" y="4106863"/>
          <p14:tracePt t="149466" x="8388350" y="4130675"/>
          <p14:tracePt t="149473" x="8332788" y="4146550"/>
          <p14:tracePt t="149483" x="8277225" y="4162425"/>
          <p14:tracePt t="149492" x="8213725" y="4186238"/>
          <p14:tracePt t="149499" x="8164513" y="4217988"/>
          <p14:tracePt t="149507" x="8108950" y="4241800"/>
          <p14:tracePt t="149515" x="8053388" y="4265613"/>
          <p14:tracePt t="149524" x="8029575" y="4291013"/>
          <p14:tracePt t="149530" x="8005763" y="4298950"/>
          <p14:tracePt t="149539" x="8005763" y="4314825"/>
          <p14:tracePt t="149644" x="8021638" y="4314825"/>
          <p14:tracePt t="149658" x="8037513" y="4314825"/>
          <p14:tracePt t="149675" x="8045450" y="4314825"/>
          <p14:tracePt t="149684" x="8053388" y="4314825"/>
          <p14:tracePt t="149692" x="8069263" y="4314825"/>
          <p14:tracePt t="149699" x="8077200" y="4314825"/>
          <p14:tracePt t="149706" x="8093075" y="4314825"/>
          <p14:tracePt t="149714" x="8108950" y="4314825"/>
          <p14:tracePt t="149731" x="8124825" y="4314825"/>
          <p14:tracePt t="149740" x="8140700" y="4314825"/>
          <p14:tracePt t="149747" x="8156575" y="4314825"/>
          <p14:tracePt t="149755" x="8164513" y="4322763"/>
          <p14:tracePt t="149763" x="8180388" y="4330700"/>
          <p14:tracePt t="149770" x="8189913" y="4330700"/>
          <p14:tracePt t="149940" x="8205788" y="4346575"/>
          <p14:tracePt t="149949" x="8253413" y="4402138"/>
          <p14:tracePt t="149955" x="8308975" y="4433888"/>
          <p14:tracePt t="149963" x="8364538" y="4481513"/>
          <p14:tracePt t="149971" x="8420100" y="4513263"/>
          <p14:tracePt t="149979" x="8467725" y="4545013"/>
          <p14:tracePt t="149987" x="8507413" y="4584700"/>
          <p14:tracePt t="149994" x="8556625" y="4608513"/>
          <p14:tracePt t="150004" x="8572500" y="4616450"/>
          <p14:tracePt t="150011" x="8620125" y="4649788"/>
          <p14:tracePt t="150019" x="8628063" y="4657725"/>
          <p14:tracePt t="150027" x="8636000" y="4665663"/>
          <p14:tracePt t="150035" x="8651875" y="4673600"/>
          <p14:tracePt t="150052" x="8659813" y="4681538"/>
          <p14:tracePt t="150059" x="8667750" y="4681538"/>
          <p14:tracePt t="150083" x="8675688" y="4681538"/>
          <p14:tracePt t="150098" x="8691563" y="4681538"/>
          <p14:tracePt t="150180" x="8699500" y="4681538"/>
          <p14:tracePt t="150196" x="8707438" y="4681538"/>
          <p14:tracePt t="150212" x="8723313" y="4673600"/>
          <p14:tracePt t="150220" x="8739188" y="4649788"/>
          <p14:tracePt t="150227" x="8747125" y="4633913"/>
          <p14:tracePt t="150235" x="8755063" y="4608513"/>
          <p14:tracePt t="150243" x="8763000" y="4560888"/>
          <p14:tracePt t="150251" x="8763000" y="4537075"/>
          <p14:tracePt t="150259" x="8770938" y="4513263"/>
          <p14:tracePt t="150268" x="8770938" y="4489450"/>
          <p14:tracePt t="150275" x="8770938" y="4465638"/>
          <p14:tracePt t="150283" x="8770938" y="4449763"/>
          <p14:tracePt t="150291" x="8770938" y="4433888"/>
          <p14:tracePt t="150299" x="8770938" y="4425950"/>
          <p14:tracePt t="150307" x="8770938" y="4418013"/>
          <p14:tracePt t="150315" x="8770938" y="4410075"/>
          <p14:tracePt t="150404" x="8770938" y="4402138"/>
          <p14:tracePt t="150444" x="8763000" y="4402138"/>
          <p14:tracePt t="150453" x="8755063" y="4402138"/>
          <p14:tracePt t="150460" x="8739188" y="4402138"/>
          <p14:tracePt t="150467" x="8731250" y="4402138"/>
          <p14:tracePt t="150475" x="8723313" y="4402138"/>
          <p14:tracePt t="150483" x="8699500" y="4410075"/>
          <p14:tracePt t="150491" x="8675688" y="4418013"/>
          <p14:tracePt t="150499" x="8667750" y="4418013"/>
          <p14:tracePt t="150507" x="8636000" y="4433888"/>
          <p14:tracePt t="150515" x="8612188" y="4449763"/>
          <p14:tracePt t="150523" x="8572500" y="4457700"/>
          <p14:tracePt t="150531" x="8548688" y="4465638"/>
          <p14:tracePt t="150539" x="8531225" y="4489450"/>
          <p14:tracePt t="150547" x="8491538" y="4497388"/>
          <p14:tracePt t="150555" x="8483600" y="4505325"/>
          <p14:tracePt t="150563" x="8451850" y="4513263"/>
          <p14:tracePt t="150571" x="8435975" y="4521200"/>
          <p14:tracePt t="150579" x="8412163" y="4529138"/>
          <p14:tracePt t="150587" x="8404225" y="4537075"/>
          <p14:tracePt t="150595" x="8388350" y="4545013"/>
          <p14:tracePt t="150604" x="8380413" y="4560888"/>
          <p14:tracePt t="150611" x="8372475" y="4560888"/>
          <p14:tracePt t="150620" x="8364538" y="4568825"/>
          <p14:tracePt t="150636" x="8356600" y="4584700"/>
          <p14:tracePt t="150675" x="8356600" y="4592638"/>
          <p14:tracePt t="150740" x="8364538" y="4592638"/>
          <p14:tracePt t="150748" x="8372475" y="4592638"/>
          <p14:tracePt t="150764" x="8388350" y="4592638"/>
          <p14:tracePt t="150779" x="8404225" y="4592638"/>
          <p14:tracePt t="150788" x="8412163" y="4592638"/>
          <p14:tracePt t="150795" x="8420100" y="4592638"/>
          <p14:tracePt t="150804" x="8428038" y="4592638"/>
          <p14:tracePt t="150811" x="8459788" y="4592638"/>
          <p14:tracePt t="150820" x="8475663" y="4608513"/>
          <p14:tracePt t="150827" x="8540750" y="4616450"/>
          <p14:tracePt t="150835" x="8596313" y="4633913"/>
          <p14:tracePt t="150843" x="8636000" y="4633913"/>
          <p14:tracePt t="150852" x="8715375" y="4641850"/>
          <p14:tracePt t="150859" x="8786813" y="4649788"/>
          <p14:tracePt t="150867" x="8883650" y="4649788"/>
          <p14:tracePt t="150876" x="8955088" y="4649788"/>
          <p14:tracePt t="150884" x="9010650" y="4649788"/>
          <p14:tracePt t="150892" x="9066213" y="4649788"/>
          <p14:tracePt t="150901" x="9129713" y="4616450"/>
          <p14:tracePt t="150907" x="9193213" y="4560888"/>
          <p14:tracePt t="150915" x="9217025" y="4537075"/>
          <p14:tracePt t="150923" x="9282113" y="4489450"/>
          <p14:tracePt t="150931" x="9321800" y="4465638"/>
          <p14:tracePt t="150939" x="9337675" y="4425950"/>
          <p14:tracePt t="150955" x="9385300" y="4378325"/>
          <p14:tracePt t="150963" x="9409113" y="4354513"/>
          <p14:tracePt t="150971" x="9417050" y="4314825"/>
          <p14:tracePt t="150979" x="9424988" y="4298950"/>
          <p14:tracePt t="150987" x="9448800" y="4265613"/>
          <p14:tracePt t="150995" x="9448800" y="4249738"/>
          <p14:tracePt t="151004" x="9472613" y="4194175"/>
          <p14:tracePt t="151011" x="9480550" y="4162425"/>
          <p14:tracePt t="151019" x="9480550" y="4130675"/>
          <p14:tracePt t="151027" x="9488488" y="4075113"/>
          <p14:tracePt t="151035" x="9488488" y="4027488"/>
          <p14:tracePt t="151043" x="9488488" y="4011613"/>
          <p14:tracePt t="151051" x="9488488" y="3995738"/>
          <p14:tracePt t="151059" x="9488488" y="3971925"/>
          <p14:tracePt t="151075" x="9488488" y="3963988"/>
          <p14:tracePt t="151180" x="9472613" y="3963988"/>
          <p14:tracePt t="151188" x="9456738" y="3963988"/>
          <p14:tracePt t="151196" x="9432925" y="3963988"/>
          <p14:tracePt t="151205" x="9385300" y="3979863"/>
          <p14:tracePt t="151211" x="9353550" y="3987800"/>
          <p14:tracePt t="151221" x="9290050" y="4003675"/>
          <p14:tracePt t="151227" x="9234488" y="4027488"/>
          <p14:tracePt t="151235" x="9161463" y="4059238"/>
          <p14:tracePt t="151243" x="9105900" y="4083050"/>
          <p14:tracePt t="151251" x="9026525" y="4114800"/>
          <p14:tracePt t="151259" x="8963025" y="4138613"/>
          <p14:tracePt t="151267" x="8923338" y="4162425"/>
          <p14:tracePt t="151275" x="8899525" y="4178300"/>
          <p14:tracePt t="151283" x="8883650" y="4186238"/>
          <p14:tracePt t="151291" x="8866188" y="4202113"/>
          <p14:tracePt t="151299" x="8858250" y="4210050"/>
          <p14:tracePt t="151309" x="8842375" y="4225925"/>
          <p14:tracePt t="151315" x="8818563" y="4249738"/>
          <p14:tracePt t="151323" x="8810625" y="4257675"/>
          <p14:tracePt t="151331" x="8786813" y="4273550"/>
          <p14:tracePt t="151339" x="8778875" y="4291013"/>
          <p14:tracePt t="151347" x="8763000" y="4314825"/>
          <p14:tracePt t="151355" x="8763000" y="4330700"/>
          <p14:tracePt t="151363" x="8747125" y="4346575"/>
          <p14:tracePt t="151371" x="8715375" y="4346575"/>
          <p14:tracePt t="151379" x="8699500" y="4370388"/>
          <p14:tracePt t="151387" x="8691563" y="4378325"/>
          <p14:tracePt t="151395" x="8675688" y="4394200"/>
          <p14:tracePt t="151403" x="8659813" y="4410075"/>
          <p14:tracePt t="151411" x="8659813" y="4418013"/>
          <p14:tracePt t="151420" x="8643938" y="4433888"/>
          <p14:tracePt t="151427" x="8628063" y="4449763"/>
          <p14:tracePt t="151435" x="8620125" y="4449763"/>
          <p14:tracePt t="151443" x="8612188" y="4465638"/>
          <p14:tracePt t="151459" x="8604250" y="4473575"/>
          <p14:tracePt t="151475" x="8596313" y="4481513"/>
          <p14:tracePt t="151484" x="8596313" y="4489450"/>
          <p14:tracePt t="151491" x="8588375" y="4489450"/>
          <p14:tracePt t="151507" x="8588375" y="4505325"/>
          <p14:tracePt t="151515" x="8580438" y="4505325"/>
          <p14:tracePt t="151523" x="8572500" y="4513263"/>
          <p14:tracePt t="151531" x="8572500" y="4529138"/>
          <p14:tracePt t="151547" x="8564563" y="4529138"/>
          <p14:tracePt t="151555" x="8564563" y="4537075"/>
          <p14:tracePt t="151579" x="8556625" y="4545013"/>
          <p14:tracePt t="151595" x="8548688" y="4545013"/>
          <p14:tracePt t="151603" x="8540750" y="4552950"/>
          <p14:tracePt t="151627" x="8540750" y="4560888"/>
          <p14:tracePt t="151636" x="8523288" y="4568825"/>
          <p14:tracePt t="151651" x="8523288" y="4576763"/>
          <p14:tracePt t="151659" x="8515350" y="4576763"/>
          <p14:tracePt t="151667" x="8515350" y="4584700"/>
          <p14:tracePt t="151683" x="8507413" y="4584700"/>
          <p14:tracePt t="151691" x="8499475" y="4584700"/>
          <p14:tracePt t="151740" x="8491538" y="4584700"/>
          <p14:tracePt t="151748" x="8491538" y="4600575"/>
          <p14:tracePt t="151756" x="8483600" y="4600575"/>
          <p14:tracePt t="151764" x="8475663" y="4608513"/>
          <p14:tracePt t="151779" x="8467725" y="4616450"/>
          <p14:tracePt t="151804" x="8451850" y="4624388"/>
          <p14:tracePt t="152035" x="8459788" y="4624388"/>
          <p14:tracePt t="152059" x="8467725" y="4624388"/>
          <p14:tracePt t="152068" x="8475663" y="4624388"/>
          <p14:tracePt t="152076" x="8491538" y="4624388"/>
          <p14:tracePt t="152083" x="8507413" y="4616450"/>
          <p14:tracePt t="152091" x="8531225" y="4608513"/>
          <p14:tracePt t="152099" x="8564563" y="4608513"/>
          <p14:tracePt t="152107" x="8612188" y="4592638"/>
          <p14:tracePt t="152115" x="8636000" y="4576763"/>
          <p14:tracePt t="152123" x="8707438" y="4537075"/>
          <p14:tracePt t="152131" x="8763000" y="4497388"/>
          <p14:tracePt t="152139" x="8834438" y="4481513"/>
          <p14:tracePt t="152147" x="8883650" y="4441825"/>
          <p14:tracePt t="152155" x="8947150" y="4410075"/>
          <p14:tracePt t="152163" x="9018588" y="4378325"/>
          <p14:tracePt t="152171" x="9074150" y="4346575"/>
          <p14:tracePt t="152179" x="9105900" y="4314825"/>
          <p14:tracePt t="152187" x="9145588" y="4298950"/>
          <p14:tracePt t="152195" x="9177338" y="4273550"/>
          <p14:tracePt t="152204" x="9201150" y="4273550"/>
          <p14:tracePt t="152211" x="9209088" y="4257675"/>
          <p14:tracePt t="152219" x="9234488" y="4249738"/>
          <p14:tracePt t="152227" x="9258300" y="4241800"/>
          <p14:tracePt t="152236" x="9266238" y="4233863"/>
          <p14:tracePt t="152243" x="9274175" y="4225925"/>
          <p14:tracePt t="152251" x="9290050" y="4210050"/>
          <p14:tracePt t="152259" x="9313863" y="4186238"/>
          <p14:tracePt t="152267" x="9329738" y="4178300"/>
          <p14:tracePt t="152275" x="9345613" y="4170363"/>
          <p14:tracePt t="152283" x="9361488" y="4154488"/>
          <p14:tracePt t="152291" x="9361488" y="4146550"/>
          <p14:tracePt t="152299" x="9369425" y="4138613"/>
          <p14:tracePt t="152307" x="9377363" y="4138613"/>
          <p14:tracePt t="152315" x="9385300" y="4122738"/>
          <p14:tracePt t="152323" x="9393238" y="4114800"/>
          <p14:tracePt t="152331" x="9401175" y="4106863"/>
          <p14:tracePt t="152347" x="9409113" y="4098925"/>
          <p14:tracePt t="152355" x="9417050" y="4090988"/>
          <p14:tracePt t="152363" x="9424988" y="4083050"/>
          <p14:tracePt t="152371" x="9448800" y="4059238"/>
          <p14:tracePt t="152379" x="9472613" y="4043363"/>
          <p14:tracePt t="152387" x="9472613" y="4027488"/>
          <p14:tracePt t="152395" x="9504363" y="4003675"/>
          <p14:tracePt t="152403" x="9512300" y="3956050"/>
          <p14:tracePt t="152411" x="9528175" y="3938588"/>
          <p14:tracePt t="152419" x="9559925" y="3914775"/>
          <p14:tracePt t="152428" x="9575800" y="3898900"/>
          <p14:tracePt t="152435" x="9601200" y="3890963"/>
          <p14:tracePt t="152443" x="9625013" y="3875088"/>
          <p14:tracePt t="152451" x="9640888" y="3867150"/>
          <p14:tracePt t="152459" x="9656763" y="3859213"/>
          <p14:tracePt t="152467" x="9680575" y="3851275"/>
          <p14:tracePt t="152475" x="9688513" y="3851275"/>
          <p14:tracePt t="152652" x="9680575" y="3851275"/>
          <p14:tracePt t="152668" x="9672638" y="3851275"/>
          <p14:tracePt t="152675" x="9656763" y="3851275"/>
          <p14:tracePt t="152691" x="9625013" y="3851275"/>
          <p14:tracePt t="152707" x="9609138" y="3851275"/>
          <p14:tracePt t="152715" x="9601200" y="3851275"/>
          <p14:tracePt t="152724" x="9593263" y="3851275"/>
          <p14:tracePt t="152732" x="9585325" y="3851275"/>
          <p14:tracePt t="152764" x="9575800" y="3851275"/>
          <p14:tracePt t="152772" x="9567863" y="3859213"/>
          <p14:tracePt t="152779" x="9559925" y="3859213"/>
          <p14:tracePt t="152787" x="9536113" y="3867150"/>
          <p14:tracePt t="152795" x="9520238" y="3867150"/>
          <p14:tracePt t="152803" x="9512300" y="3875088"/>
          <p14:tracePt t="152811" x="9480550" y="3875088"/>
          <p14:tracePt t="152819" x="9472613" y="3875088"/>
          <p14:tracePt t="152827" x="9464675" y="3875088"/>
          <p14:tracePt t="152836" x="9448800" y="3883025"/>
          <p14:tracePt t="152843" x="9432925" y="3898900"/>
          <p14:tracePt t="153220" x="9440863" y="3898900"/>
          <p14:tracePt t="153244" x="9448800" y="3898900"/>
          <p14:tracePt t="153284" x="9456738" y="3898900"/>
          <p14:tracePt t="153371" x="9464675" y="3898900"/>
          <p14:tracePt t="153387" x="9472613" y="3898900"/>
          <p14:tracePt t="153411" x="9480550" y="3898900"/>
          <p14:tracePt t="153435" x="9488488" y="3898900"/>
          <p14:tracePt t="153532" x="9504363" y="3890963"/>
          <p14:tracePt t="153548" x="9504363" y="3883025"/>
          <p14:tracePt t="153555" x="9520238" y="3875088"/>
          <p14:tracePt t="153571" x="9520238" y="3867150"/>
          <p14:tracePt t="153588" x="9528175" y="3859213"/>
          <p14:tracePt t="153611" x="9528175" y="3851275"/>
          <p14:tracePt t="154373" x="9536113" y="3787775"/>
          <p14:tracePt t="154380" x="9544050" y="3740150"/>
          <p14:tracePt t="154387" x="9551988" y="3708400"/>
          <p14:tracePt t="154395" x="9551988" y="3652838"/>
          <p14:tracePt t="154403" x="9559925" y="3595688"/>
          <p14:tracePt t="154412" x="9567863" y="3540125"/>
          <p14:tracePt t="154420" x="9567863" y="3500438"/>
          <p14:tracePt t="154427" x="9567863" y="3460750"/>
          <p14:tracePt t="154435" x="9567863" y="3413125"/>
          <p14:tracePt t="154443" x="9567863" y="3397250"/>
          <p14:tracePt t="154452" x="9567863" y="3389313"/>
          <p14:tracePt t="154459" x="9567863" y="3373438"/>
          <p14:tracePt t="154515" x="9567863" y="3365500"/>
          <p14:tracePt t="154540" x="9559925" y="3365500"/>
          <p14:tracePt t="154548" x="9544050" y="3365500"/>
          <p14:tracePt t="154557" x="9520238" y="3365500"/>
          <p14:tracePt t="154564" x="9488488" y="3365500"/>
          <p14:tracePt t="154572" x="9448800" y="3365500"/>
          <p14:tracePt t="154579" x="9417050" y="3365500"/>
          <p14:tracePt t="154587" x="9377363" y="3365500"/>
          <p14:tracePt t="154595" x="9337675" y="3365500"/>
          <p14:tracePt t="154604" x="9329738" y="3365500"/>
          <p14:tracePt t="154613" x="9313863" y="3365500"/>
          <p14:tracePt t="154620" x="9297988" y="3373438"/>
          <p14:tracePt t="154627" x="9290050" y="3373438"/>
          <p14:tracePt t="154636" x="9282113" y="3381375"/>
          <p14:tracePt t="154643" x="9266238" y="3389313"/>
          <p14:tracePt t="154653" x="9242425" y="3413125"/>
          <p14:tracePt t="154659" x="9224963" y="3436938"/>
          <p14:tracePt t="154669" x="9209088" y="3460750"/>
          <p14:tracePt t="154677" x="9177338" y="3500438"/>
          <p14:tracePt t="154684" x="9161463" y="3548063"/>
          <p14:tracePt t="154691" x="9153525" y="3579813"/>
          <p14:tracePt t="154699" x="9137650" y="3629025"/>
          <p14:tracePt t="154709" x="9129713" y="3676650"/>
          <p14:tracePt t="154715" x="9129713" y="3716338"/>
          <p14:tracePt t="154724" x="9121775" y="3763963"/>
          <p14:tracePt t="154732" x="9121775" y="3827463"/>
          <p14:tracePt t="154740" x="9121775" y="3883025"/>
          <p14:tracePt t="154747" x="9121775" y="3930650"/>
          <p14:tracePt t="154755" x="9121775" y="3979863"/>
          <p14:tracePt t="154763" x="9121775" y="4019550"/>
          <p14:tracePt t="154771" x="9121775" y="4075113"/>
          <p14:tracePt t="154779" x="9129713" y="4098925"/>
          <p14:tracePt t="154788" x="9137650" y="4138613"/>
          <p14:tracePt t="154796" x="9161463" y="4162425"/>
          <p14:tracePt t="154804" x="9177338" y="4202113"/>
          <p14:tracePt t="154811" x="9185275" y="4202113"/>
          <p14:tracePt t="154820" x="9193213" y="4217988"/>
          <p14:tracePt t="154828" x="9201150" y="4217988"/>
          <p14:tracePt t="154836" x="9201150" y="4225925"/>
          <p14:tracePt t="154843" x="9209088" y="4225925"/>
          <p14:tracePt t="154853" x="9242425" y="4233863"/>
          <p14:tracePt t="154860" x="9250363" y="4233863"/>
          <p14:tracePt t="154869" x="9274175" y="4233863"/>
          <p14:tracePt t="154875" x="9290050" y="4241800"/>
          <p14:tracePt t="154883" x="9305925" y="4249738"/>
          <p14:tracePt t="154892" x="9337675" y="4257675"/>
          <p14:tracePt t="154899" x="9361488" y="4257675"/>
          <p14:tracePt t="154908" x="9385300" y="4257675"/>
          <p14:tracePt t="154917" x="9417050" y="4265613"/>
          <p14:tracePt t="154924" x="9456738" y="4265613"/>
          <p14:tracePt t="154931" x="9480550" y="4265613"/>
          <p14:tracePt t="154939" x="9528175" y="4265613"/>
          <p14:tracePt t="154947" x="9575800" y="4265613"/>
          <p14:tracePt t="154955" x="9609138" y="4265613"/>
          <p14:tracePt t="154963" x="9632950" y="4265613"/>
          <p14:tracePt t="154973" x="9656763" y="4265613"/>
          <p14:tracePt t="154980" x="9696450" y="4257675"/>
          <p14:tracePt t="154988" x="9712325" y="4241800"/>
          <p14:tracePt t="154995" x="9752013" y="4202113"/>
          <p14:tracePt t="155004" x="9775825" y="4138613"/>
          <p14:tracePt t="155011" x="9799638" y="4090988"/>
          <p14:tracePt t="155021" x="9823450" y="4043363"/>
          <p14:tracePt t="155028" x="9839325" y="3995738"/>
          <p14:tracePt t="155036" x="9847263" y="3963988"/>
          <p14:tracePt t="155045" x="9847263" y="3930650"/>
          <p14:tracePt t="155052" x="9847263" y="3906838"/>
          <p14:tracePt t="155059" x="9847263" y="3890963"/>
          <p14:tracePt t="155068" x="9847263" y="3859213"/>
          <p14:tracePt t="155075" x="9847263" y="3835400"/>
          <p14:tracePt t="155083" x="9847263" y="3811588"/>
          <p14:tracePt t="155093" x="9847263" y="3779838"/>
          <p14:tracePt t="155100" x="9847263" y="3732213"/>
          <p14:tracePt t="155109" x="9839325" y="3708400"/>
          <p14:tracePt t="155115" x="9815513" y="3660775"/>
          <p14:tracePt t="155124" x="9799638" y="3636963"/>
          <p14:tracePt t="155131" x="9783763" y="3605213"/>
          <p14:tracePt t="155139" x="9752013" y="3556000"/>
          <p14:tracePt t="155148" x="9736138" y="3532188"/>
          <p14:tracePt t="155156" x="9712325" y="3492500"/>
          <p14:tracePt t="155164" x="9672638" y="3460750"/>
          <p14:tracePt t="155171" x="9648825" y="3436938"/>
          <p14:tracePt t="155179" x="9617075" y="3413125"/>
          <p14:tracePt t="155188" x="9575800" y="3389313"/>
          <p14:tracePt t="155195" x="9536113" y="3365500"/>
          <p14:tracePt t="155203" x="9512300" y="3357563"/>
          <p14:tracePt t="155212" x="9472613" y="3341688"/>
          <p14:tracePt t="155220" x="9456738" y="3325813"/>
          <p14:tracePt t="155228" x="9440863" y="3325813"/>
          <p14:tracePt t="155235" x="9432925" y="3325813"/>
          <p14:tracePt t="155243" x="9417050" y="3325813"/>
          <p14:tracePt t="155251" x="9401175" y="3325813"/>
          <p14:tracePt t="155259" x="9377363" y="3325813"/>
          <p14:tracePt t="155269" x="9369425" y="3325813"/>
          <p14:tracePt t="155276" x="9337675" y="3325813"/>
          <p14:tracePt t="155285" x="9321800" y="3325813"/>
          <p14:tracePt t="155292" x="9282113" y="3333750"/>
          <p14:tracePt t="155299" x="9274175" y="3333750"/>
          <p14:tracePt t="155308" x="9242425" y="3349625"/>
          <p14:tracePt t="155315" x="9224963" y="3365500"/>
          <p14:tracePt t="155324" x="9209088" y="3373438"/>
          <p14:tracePt t="155332" x="9193213" y="3397250"/>
          <p14:tracePt t="155341" x="9153525" y="3429000"/>
          <p14:tracePt t="155348" x="9129713" y="3460750"/>
          <p14:tracePt t="155355" x="9113838" y="3492500"/>
          <p14:tracePt t="155363" x="9097963" y="3524250"/>
          <p14:tracePt t="155372" x="9090025" y="3571875"/>
          <p14:tracePt t="155379" x="9074150" y="3595688"/>
          <p14:tracePt t="155389" x="9066213" y="3629025"/>
          <p14:tracePt t="155396" x="9050338" y="3684588"/>
          <p14:tracePt t="155405" x="9050338" y="3700463"/>
          <p14:tracePt t="155412" x="9034463" y="3748088"/>
          <p14:tracePt t="155419" x="9034463" y="3787775"/>
          <p14:tracePt t="155427" x="9034463" y="3827463"/>
          <p14:tracePt t="155436" x="9034463" y="3851275"/>
          <p14:tracePt t="155443" x="9034463" y="3906838"/>
          <p14:tracePt t="155452" x="9034463" y="3948113"/>
          <p14:tracePt t="155460" x="9034463" y="3987800"/>
          <p14:tracePt t="155469" x="9034463" y="4043363"/>
          <p14:tracePt t="155476" x="9050338" y="4090988"/>
          <p14:tracePt t="155483" x="9074150" y="4130675"/>
          <p14:tracePt t="155491" x="9097963" y="4162425"/>
          <p14:tracePt t="155499" x="9121775" y="4202113"/>
          <p14:tracePt t="155508" x="9129713" y="4217988"/>
          <p14:tracePt t="155516" x="9145588" y="4233863"/>
          <p14:tracePt t="155524" x="9177338" y="4257675"/>
          <p14:tracePt t="155532" x="9185275" y="4281488"/>
          <p14:tracePt t="155540" x="9201150" y="4281488"/>
          <p14:tracePt t="155547" x="9224963" y="4298950"/>
          <p14:tracePt t="155556" x="9242425" y="4306888"/>
          <p14:tracePt t="155563" x="9274175" y="4314825"/>
          <p14:tracePt t="155572" x="9305925" y="4322763"/>
          <p14:tracePt t="155580" x="9345613" y="4338638"/>
          <p14:tracePt t="155588" x="9369425" y="4346575"/>
          <p14:tracePt t="155596" x="9417050" y="4354513"/>
          <p14:tracePt t="155603" x="9464675" y="4362450"/>
          <p14:tracePt t="155611" x="9504363" y="4370388"/>
          <p14:tracePt t="155620" x="9544050" y="4370388"/>
          <p14:tracePt t="155627" x="9575800" y="4370388"/>
          <p14:tracePt t="155637" x="9617075" y="4370388"/>
          <p14:tracePt t="155644" x="9664700" y="4370388"/>
          <p14:tracePt t="155653" x="9688513" y="4370388"/>
          <p14:tracePt t="155660" x="9720263" y="4370388"/>
          <p14:tracePt t="155670" x="9744075" y="4370388"/>
          <p14:tracePt t="155675" x="9783763" y="4338638"/>
          <p14:tracePt t="155684" x="9799638" y="4322763"/>
          <p14:tracePt t="155693" x="9815513" y="4298950"/>
          <p14:tracePt t="155702" x="9847263" y="4249738"/>
          <p14:tracePt t="155708" x="9863138" y="4233863"/>
          <p14:tracePt t="155717" x="9871075" y="4210050"/>
          <p14:tracePt t="155724" x="9894888" y="4170363"/>
          <p14:tracePt t="155731" x="9902825" y="4130675"/>
          <p14:tracePt t="155740" x="9910763" y="4090988"/>
          <p14:tracePt t="155747" x="9910763" y="4051300"/>
          <p14:tracePt t="155756" x="9910763" y="4003675"/>
          <p14:tracePt t="155764" x="9910763" y="3963988"/>
          <p14:tracePt t="155773" x="9910763" y="3906838"/>
          <p14:tracePt t="155780" x="9910763" y="3875088"/>
          <p14:tracePt t="155787" x="9910763" y="3835400"/>
          <p14:tracePt t="155795" x="9910763" y="3779838"/>
          <p14:tracePt t="155803" x="9910763" y="3748088"/>
          <p14:tracePt t="155812" x="9894888" y="3708400"/>
          <p14:tracePt t="155820" x="9886950" y="3644900"/>
          <p14:tracePt t="155828" x="9879013" y="3629025"/>
          <p14:tracePt t="155836" x="9855200" y="3587750"/>
          <p14:tracePt t="155843" x="9831388" y="3556000"/>
          <p14:tracePt t="155851" x="9807575" y="3508375"/>
          <p14:tracePt t="155859" x="9799638" y="3484563"/>
          <p14:tracePt t="155869" x="9759950" y="3452813"/>
          <p14:tracePt t="155876" x="9728200" y="3405188"/>
          <p14:tracePt t="155885" x="9688513" y="3373438"/>
          <p14:tracePt t="155892" x="9656763" y="3341688"/>
          <p14:tracePt t="155900" x="9632950" y="3333750"/>
          <p14:tracePt t="155907" x="9609138" y="3317875"/>
          <p14:tracePt t="155915" x="9585325" y="3309938"/>
          <p14:tracePt t="155924" x="9559925" y="3302000"/>
          <p14:tracePt t="155932" x="9536113" y="3294063"/>
          <p14:tracePt t="155951" x="9488488" y="3294063"/>
          <p14:tracePt t="155956" x="9464675" y="3294063"/>
          <p14:tracePt t="155964" x="9432925" y="3294063"/>
          <p14:tracePt t="155971" x="9401175" y="3302000"/>
          <p14:tracePt t="155979" x="9377363" y="3309938"/>
          <p14:tracePt t="155987" x="9353550" y="3325813"/>
          <p14:tracePt t="155996" x="9337675" y="3333750"/>
          <p14:tracePt t="156004" x="9313863" y="3349625"/>
          <p14:tracePt t="156012" x="9297988" y="3357563"/>
          <p14:tracePt t="156020" x="9282113" y="3373438"/>
          <p14:tracePt t="156027" x="9274175" y="3389313"/>
          <p14:tracePt t="156035" x="9258300" y="3413125"/>
          <p14:tracePt t="156043" x="9242425" y="3429000"/>
          <p14:tracePt t="156052" x="9234488" y="3444875"/>
          <p14:tracePt t="156060" x="9224963" y="3468688"/>
          <p14:tracePt t="156068" x="9217025" y="3492500"/>
          <p14:tracePt t="156076" x="9209088" y="3516313"/>
          <p14:tracePt t="156084" x="9201150" y="3532188"/>
          <p14:tracePt t="156091" x="9193213" y="3556000"/>
          <p14:tracePt t="156099" x="9185275" y="3579813"/>
          <p14:tracePt t="156107" x="9185275" y="3605213"/>
          <p14:tracePt t="156116" x="9177338" y="3621088"/>
          <p14:tracePt t="156124" x="9169400" y="3636963"/>
          <p14:tracePt t="156132" x="9169400" y="3660775"/>
          <p14:tracePt t="156140" x="9169400" y="3676650"/>
          <p14:tracePt t="156148" x="9169400" y="3700463"/>
          <p14:tracePt t="156155" x="9169400" y="3724275"/>
          <p14:tracePt t="156163" x="9169400" y="3740150"/>
          <p14:tracePt t="156172" x="9169400" y="3763963"/>
          <p14:tracePt t="156180" x="9169400" y="3787775"/>
          <p14:tracePt t="156188" x="9169400" y="3811588"/>
          <p14:tracePt t="156196" x="9169400" y="3835400"/>
          <p14:tracePt t="156204" x="9185275" y="3859213"/>
          <p14:tracePt t="156211" x="9201150" y="3883025"/>
          <p14:tracePt t="156219" x="9201150" y="3922713"/>
          <p14:tracePt t="156227" x="9217025" y="3938588"/>
          <p14:tracePt t="156237" x="9224963" y="3956050"/>
          <p14:tracePt t="156244" x="9242425" y="3971925"/>
          <p14:tracePt t="156252" x="9250363" y="3995738"/>
          <p14:tracePt t="156260" x="9258300" y="4019550"/>
          <p14:tracePt t="156268" x="9274175" y="4027488"/>
          <p14:tracePt t="156283" x="9282113" y="4043363"/>
          <p14:tracePt t="156292" x="9297988" y="4067175"/>
          <p14:tracePt t="156301" x="9305925" y="4067175"/>
          <p14:tracePt t="156309" x="9313863" y="4083050"/>
          <p14:tracePt t="156316" x="9329738" y="4098925"/>
          <p14:tracePt t="156324" x="9329738" y="4106863"/>
          <p14:tracePt t="156332" x="9345613" y="4114800"/>
          <p14:tracePt t="156348" x="9353550" y="4114800"/>
          <p14:tracePt t="156357" x="9369425" y="4122738"/>
          <p14:tracePt t="156364" x="9377363" y="4130675"/>
          <p14:tracePt t="156373" x="9401175" y="4130675"/>
          <p14:tracePt t="156380" x="9417050" y="4138613"/>
          <p14:tracePt t="156387" x="9440863" y="4138613"/>
          <p14:tracePt t="156395" x="9480550" y="4146550"/>
          <p14:tracePt t="156403" x="9512300" y="4146550"/>
          <p14:tracePt t="156413" x="9544050" y="4146550"/>
          <p14:tracePt t="156420" x="9585325" y="4146550"/>
          <p14:tracePt t="156428" x="9632950" y="4146550"/>
          <p14:tracePt t="156436" x="9648825" y="4146550"/>
          <p14:tracePt t="156444" x="9688513" y="4146550"/>
          <p14:tracePt t="156451" x="9712325" y="4138613"/>
          <p14:tracePt t="156459" x="9752013" y="4114800"/>
          <p14:tracePt t="156468" x="9767888" y="4098925"/>
          <p14:tracePt t="156476" x="9799638" y="4067175"/>
          <p14:tracePt t="156485" x="9815513" y="4059238"/>
          <p14:tracePt t="156492" x="9839325" y="4035425"/>
          <p14:tracePt t="156502" x="9839325" y="3987800"/>
          <p14:tracePt t="156508" x="9855200" y="3963988"/>
          <p14:tracePt t="156515" x="9855200" y="3930650"/>
          <p14:tracePt t="156523" x="9871075" y="3890963"/>
          <p14:tracePt t="156532" x="9871075" y="3851275"/>
          <p14:tracePt t="156540" x="9871075" y="3803650"/>
          <p14:tracePt t="156548" x="9871075" y="3771900"/>
          <p14:tracePt t="156556" x="9871075" y="3732213"/>
          <p14:tracePt t="156564" x="9871075" y="3708400"/>
          <p14:tracePt t="156571" x="9855200" y="3660775"/>
          <p14:tracePt t="156579" x="9839325" y="3621088"/>
          <p14:tracePt t="156588" x="9831388" y="3587750"/>
          <p14:tracePt t="156596" x="9799638" y="3556000"/>
          <p14:tracePt t="156604" x="9775825" y="3532188"/>
          <p14:tracePt t="156612" x="9752013" y="3500438"/>
          <p14:tracePt t="156620" x="9728200" y="3484563"/>
          <p14:tracePt t="156628" x="9712325" y="3468688"/>
          <p14:tracePt t="156635" x="9688513" y="3452813"/>
          <p14:tracePt t="156643" x="9656763" y="3429000"/>
          <p14:tracePt t="156652" x="9632950" y="3421063"/>
          <p14:tracePt t="156660" x="9609138" y="3413125"/>
          <p14:tracePt t="156668" x="9593263" y="3397250"/>
          <p14:tracePt t="156676" x="9559925" y="3397250"/>
          <p14:tracePt t="156684" x="9536113" y="3389313"/>
          <p14:tracePt t="156691" x="9504363" y="3389313"/>
          <p14:tracePt t="156699" x="9480550" y="3389313"/>
          <p14:tracePt t="156708" x="9464675" y="3389313"/>
          <p14:tracePt t="156716" x="9448800" y="3389313"/>
          <p14:tracePt t="156724" x="9424988" y="3389313"/>
          <p14:tracePt t="156732" x="9401175" y="3389313"/>
          <p14:tracePt t="156740" x="9385300" y="3389313"/>
          <p14:tracePt t="156748" x="9361488" y="3389313"/>
          <p14:tracePt t="156755" x="9353550" y="3389313"/>
          <p14:tracePt t="156763" x="9329738" y="3397250"/>
          <p14:tracePt t="156772" x="9297988" y="3421063"/>
          <p14:tracePt t="156780" x="9282113" y="3429000"/>
          <p14:tracePt t="156788" x="9274175" y="3436938"/>
          <p14:tracePt t="156796" x="9242425" y="3460750"/>
          <p14:tracePt t="156804" x="9224963" y="3476625"/>
          <p14:tracePt t="156811" x="9209088" y="3508375"/>
          <p14:tracePt t="156819" x="9185275" y="3540125"/>
          <p14:tracePt t="156828" x="9177338" y="3556000"/>
          <p14:tracePt t="156836" x="9169400" y="3571875"/>
          <p14:tracePt t="156844" x="9161463" y="3587750"/>
          <p14:tracePt t="156852" x="9161463" y="3613150"/>
          <p14:tracePt t="156860" x="9153525" y="3629025"/>
          <p14:tracePt t="156868" x="9153525" y="3652838"/>
          <p14:tracePt t="156875" x="9145588" y="3668713"/>
          <p14:tracePt t="156884" x="9145588" y="3684588"/>
          <p14:tracePt t="156892" x="9145588" y="3708400"/>
          <p14:tracePt t="156900" x="9145588" y="3724275"/>
          <p14:tracePt t="156908" x="9145588" y="3748088"/>
          <p14:tracePt t="156916" x="9145588" y="3771900"/>
          <p14:tracePt t="156924" x="9145588" y="3795713"/>
          <p14:tracePt t="156932" x="9145588" y="3819525"/>
          <p14:tracePt t="156950" x="9145588" y="3851275"/>
          <p14:tracePt t="156956" x="9145588" y="3867150"/>
          <p14:tracePt t="156964" x="9145588" y="3890963"/>
          <p14:tracePt t="156972" x="9153525" y="3922713"/>
          <p14:tracePt t="156980" x="9153525" y="3930650"/>
          <p14:tracePt t="156988" x="9153525" y="3938588"/>
          <p14:tracePt t="156995" x="9161463" y="3971925"/>
          <p14:tracePt t="157003" x="9169400" y="3971925"/>
          <p14:tracePt t="157012" x="9169400" y="3979863"/>
          <p14:tracePt t="157020" x="9185275" y="4011613"/>
          <p14:tracePt t="157028" x="9193213" y="4027488"/>
          <p14:tracePt t="157037" x="9201150" y="4043363"/>
          <p14:tracePt t="157044" x="9201150" y="4051300"/>
          <p14:tracePt t="157052" x="9209088" y="4059238"/>
          <p14:tracePt t="157059" x="9217025" y="4067175"/>
          <p14:tracePt t="157067" x="9234488" y="4083050"/>
          <p14:tracePt t="157084" x="9250363" y="4106863"/>
          <p14:tracePt t="157092" x="9250363" y="4114800"/>
          <p14:tracePt t="157100" x="9258300" y="4122738"/>
          <p14:tracePt t="157107" x="9266238" y="4122738"/>
          <p14:tracePt t="157115" x="9290050" y="4138613"/>
          <p14:tracePt t="157124" x="9297988" y="4138613"/>
          <p14:tracePt t="157132" x="9305925" y="4146550"/>
          <p14:tracePt t="157140" x="9313863" y="4154488"/>
          <p14:tracePt t="157148" x="9321800" y="4154488"/>
          <p14:tracePt t="157156" x="9329738" y="4162425"/>
          <p14:tracePt t="157164" x="9337675" y="4162425"/>
          <p14:tracePt t="157172" x="9345613" y="4170363"/>
          <p14:tracePt t="157179" x="9353550" y="4170363"/>
          <p14:tracePt t="157196" x="9361488" y="4170363"/>
          <p14:tracePt t="157205" x="9369425" y="4170363"/>
          <p14:tracePt t="157212" x="9377363" y="4170363"/>
          <p14:tracePt t="157244" x="9385300" y="4170363"/>
          <p14:tracePt t="157725" x="9401175" y="4098925"/>
          <p14:tracePt t="157733" x="9440863" y="4019550"/>
          <p14:tracePt t="157740" x="9464675" y="3938588"/>
          <p14:tracePt t="157748" x="9504363" y="3875088"/>
          <p14:tracePt t="157756" x="9544050" y="3795713"/>
          <p14:tracePt t="157764" x="9567863" y="3740150"/>
          <p14:tracePt t="157771" x="9593263" y="3684588"/>
          <p14:tracePt t="157780" x="9601200" y="3652838"/>
          <p14:tracePt t="157788" x="9609138" y="3629025"/>
          <p14:tracePt t="157796" x="9625013" y="3613150"/>
          <p14:tracePt t="157804" x="9625013" y="3595688"/>
          <p14:tracePt t="157812" x="9625013" y="3587750"/>
          <p14:tracePt t="157820" x="9640888" y="3587750"/>
          <p14:tracePt t="157997" x="9625013" y="3587750"/>
          <p14:tracePt t="158020" x="9601200" y="3595688"/>
          <p14:tracePt t="158029" x="9593263" y="3595688"/>
          <p14:tracePt t="158036" x="9585325" y="3613150"/>
          <p14:tracePt t="158044" x="9567863" y="3644900"/>
          <p14:tracePt t="158053" x="9520238" y="3692525"/>
          <p14:tracePt t="158060" x="9504363" y="3740150"/>
          <p14:tracePt t="158068" x="9464675" y="3787775"/>
          <p14:tracePt t="158076" x="9456738" y="3835400"/>
          <p14:tracePt t="158083" x="9432925" y="3890963"/>
          <p14:tracePt t="158092" x="9417050" y="3914775"/>
          <p14:tracePt t="158100" x="9401175" y="3956050"/>
          <p14:tracePt t="158108" x="9385300" y="3979863"/>
          <p14:tracePt t="158117" x="9385300" y="3987800"/>
          <p14:tracePt t="158124" x="9385300" y="3995738"/>
          <p14:tracePt t="158501" x="9377363" y="3995738"/>
          <p14:tracePt t="158509" x="9377363" y="4003675"/>
          <p14:tracePt t="158525" x="9369425" y="4011613"/>
          <p14:tracePt t="158534" x="9337675" y="4011613"/>
          <p14:tracePt t="158540" x="9321800" y="4043363"/>
          <p14:tracePt t="158549" x="9282113" y="4067175"/>
          <p14:tracePt t="158556" x="9258300" y="4083050"/>
          <p14:tracePt t="158564" x="9217025" y="4098925"/>
          <p14:tracePt t="158572" x="9177338" y="4130675"/>
          <p14:tracePt t="158580" x="9145588" y="4162425"/>
          <p14:tracePt t="158588" x="9105900" y="4186238"/>
          <p14:tracePt t="158596" x="9050338" y="4217988"/>
          <p14:tracePt t="158604" x="8994775" y="4233863"/>
          <p14:tracePt t="158612" x="8915400" y="4265613"/>
          <p14:tracePt t="158620" x="8818563" y="4281488"/>
          <p14:tracePt t="158628" x="8747125" y="4306888"/>
          <p14:tracePt t="158636" x="8675688" y="4322763"/>
          <p14:tracePt t="158644" x="8620125" y="4330700"/>
          <p14:tracePt t="158653" x="8556625" y="4346575"/>
          <p14:tracePt t="158660" x="8531225" y="4346575"/>
          <p14:tracePt t="158668" x="8515350" y="4346575"/>
          <p14:tracePt t="158676" x="8499475" y="4354513"/>
          <p14:tracePt t="158797" x="8483600" y="4362450"/>
          <p14:tracePt t="158820" x="8475663" y="4370388"/>
          <p14:tracePt t="158828" x="8459788" y="4378325"/>
          <p14:tracePt t="158836" x="8459788" y="4386263"/>
          <p14:tracePt t="158844" x="8443913" y="4394200"/>
          <p14:tracePt t="158860" x="8443913" y="4402138"/>
          <p14:tracePt t="159381" x="8443913" y="4410075"/>
          <p14:tracePt t="159637" x="8435975" y="4418013"/>
          <p14:tracePt t="159677" x="8428038" y="4418013"/>
          <p14:tracePt t="161221" x="8428038" y="4425950"/>
          <p14:tracePt t="161229" x="8451850" y="4457700"/>
          <p14:tracePt t="161237" x="8459788" y="4473575"/>
          <p14:tracePt t="161244" x="8475663" y="4481513"/>
          <p14:tracePt t="161252" x="8483600" y="4505325"/>
          <p14:tracePt t="161260" x="8491538" y="4505325"/>
          <p14:tracePt t="161269" x="8499475" y="4513263"/>
          <p14:tracePt t="161292" x="8507413" y="4513263"/>
          <p14:tracePt t="161301" x="8515350" y="4513263"/>
          <p14:tracePt t="161309" x="8523288" y="4513263"/>
          <p14:tracePt t="161316" x="8531225" y="4513263"/>
          <p14:tracePt t="161333" x="8540750" y="4513263"/>
          <p14:tracePt t="161340" x="8548688" y="4513263"/>
          <p14:tracePt t="161356" x="8556625" y="4513263"/>
          <p14:tracePt t="161765" x="8564563" y="4513263"/>
          <p14:tracePt t="162117" x="8572500" y="4513263"/>
          <p14:tracePt t="162134" x="8580438" y="4513263"/>
          <p14:tracePt t="162142" x="8588375" y="4513263"/>
          <p14:tracePt t="162149" x="8596313" y="4505325"/>
          <p14:tracePt t="162469" x="8588375" y="4505325"/>
          <p14:tracePt t="162493" x="8580438" y="4505325"/>
          <p14:tracePt t="162501" x="8572500" y="4505325"/>
          <p14:tracePt t="162509" x="8564563" y="4505325"/>
          <p14:tracePt t="162524" x="8556625" y="4505325"/>
          <p14:tracePt t="162533" x="8548688" y="4505325"/>
          <p14:tracePt t="162541" x="8540750" y="4505325"/>
          <p14:tracePt t="162557" x="8523288" y="4505325"/>
          <p14:tracePt t="162567" x="8507413" y="4513263"/>
          <p14:tracePt t="162581" x="8499475" y="4513263"/>
          <p14:tracePt t="162589" x="8491538" y="4513263"/>
          <p14:tracePt t="162600" x="8483600" y="4513263"/>
          <p14:tracePt t="162605" x="8475663" y="4513263"/>
          <p14:tracePt t="162614" x="8467725" y="4513263"/>
          <p14:tracePt t="162620" x="8459788" y="4513263"/>
          <p14:tracePt t="162636" x="8451850" y="4513263"/>
          <p14:tracePt t="162645" x="8443913" y="4521200"/>
          <p14:tracePt t="162813" x="8435975" y="4529138"/>
          <p14:tracePt t="162836" x="8428038" y="4529138"/>
          <p14:tracePt t="162973" x="8420100" y="4529138"/>
          <p14:tracePt t="163269" x="8428038" y="4529138"/>
          <p14:tracePt t="163286" x="8435975" y="4529138"/>
          <p14:tracePt t="164445" x="8443913" y="4529138"/>
          <p14:tracePt t="164461" x="8451850" y="4529138"/>
          <p14:tracePt t="164469" x="8459788" y="4529138"/>
          <p14:tracePt t="164477" x="8467725" y="4529138"/>
          <p14:tracePt t="164485" x="8483600" y="4529138"/>
          <p14:tracePt t="164493" x="8499475" y="4529138"/>
          <p14:tracePt t="164501" x="8523288" y="4521200"/>
          <p14:tracePt t="164508" x="8548688" y="4521200"/>
          <p14:tracePt t="164517" x="8588375" y="4513263"/>
          <p14:tracePt t="164524" x="8612188" y="4497388"/>
          <p14:tracePt t="164533" x="8651875" y="4489450"/>
          <p14:tracePt t="164541" x="8731250" y="4473575"/>
          <p14:tracePt t="164549" x="8739188" y="4473575"/>
          <p14:tracePt t="164558" x="8786813" y="4465638"/>
          <p14:tracePt t="164565" x="8826500" y="4449763"/>
          <p14:tracePt t="164572" x="8858250" y="4449763"/>
          <p14:tracePt t="164580" x="8874125" y="4449763"/>
          <p14:tracePt t="164589" x="8899525" y="4449763"/>
          <p14:tracePt t="164597" x="8907463" y="4441825"/>
          <p14:tracePt t="164605" x="8907463" y="4433888"/>
          <p14:tracePt t="164613" x="8915400" y="4433888"/>
          <p14:tracePt t="164628" x="8923338" y="4433888"/>
          <p14:tracePt t="164636" x="8931275" y="4433888"/>
          <p14:tracePt t="164645" x="8947150" y="4418013"/>
          <p14:tracePt t="164653" x="8970963" y="4410075"/>
          <p14:tracePt t="164661" x="8978900" y="4402138"/>
          <p14:tracePt t="164669" x="9002713" y="4386263"/>
          <p14:tracePt t="164677" x="9026525" y="4370388"/>
          <p14:tracePt t="164684" x="9034463" y="4346575"/>
          <p14:tracePt t="164692" x="9058275" y="4330700"/>
          <p14:tracePt t="164701" x="9074150" y="4306888"/>
          <p14:tracePt t="164709" x="9082088" y="4281488"/>
          <p14:tracePt t="164717" x="9090025" y="4257675"/>
          <p14:tracePt t="164725" x="9090025" y="4249738"/>
          <p14:tracePt t="164734" x="9105900" y="4241800"/>
          <p14:tracePt t="164742" x="9105900" y="4233863"/>
          <p14:tracePt t="164805" x="9105900" y="4225925"/>
          <p14:tracePt t="164813" x="9090025" y="4225925"/>
          <p14:tracePt t="164820" x="9082088" y="4225925"/>
          <p14:tracePt t="164830" x="9050338" y="4225925"/>
          <p14:tracePt t="164837" x="9026525" y="4225925"/>
          <p14:tracePt t="164845" x="9002713" y="4225925"/>
          <p14:tracePt t="164853" x="8986838" y="4233863"/>
          <p14:tracePt t="164861" x="8955088" y="4233863"/>
          <p14:tracePt t="164869" x="8939213" y="4241800"/>
          <p14:tracePt t="164876" x="8915400" y="4241800"/>
          <p14:tracePt t="164886" x="8899525" y="4249738"/>
          <p14:tracePt t="164893" x="8874125" y="4257675"/>
          <p14:tracePt t="164981" x="8866188" y="4257675"/>
          <p14:tracePt t="164999" x="8858250" y="4257675"/>
          <p14:tracePt t="165005" x="8850313" y="4257675"/>
          <p14:tracePt t="165013" x="8842375" y="4257675"/>
          <p14:tracePt t="165118" x="8834438" y="4257675"/>
          <p14:tracePt t="165157" x="8826500" y="4257675"/>
          <p14:tracePt t="165165" x="8802688" y="4257675"/>
          <p14:tracePt t="165173" x="8786813" y="4257675"/>
          <p14:tracePt t="165181" x="8778875" y="4249738"/>
          <p14:tracePt t="165189" x="8755063" y="4249738"/>
          <p14:tracePt t="165198" x="8723313" y="4233863"/>
          <p14:tracePt t="165205" x="8723313" y="4225925"/>
          <p14:tracePt t="165214" x="8715375" y="4225925"/>
          <p14:tracePt t="165220" x="8699500" y="4217988"/>
          <p14:tracePt t="165277" x="8691563" y="4217988"/>
          <p14:tracePt t="165294" x="8675688" y="4217988"/>
          <p14:tracePt t="165301" x="8651875" y="4217988"/>
          <p14:tracePt t="165309" x="8620125" y="4217988"/>
          <p14:tracePt t="165318" x="8596313" y="4217988"/>
          <p14:tracePt t="165327" x="8588375" y="4217988"/>
          <p14:tracePt t="165334" x="8572500" y="4217988"/>
          <p14:tracePt t="165341" x="8548688" y="4233863"/>
          <p14:tracePt t="165349" x="8531225" y="4233863"/>
          <p14:tracePt t="165357" x="8523288" y="4233863"/>
          <p14:tracePt t="165365" x="8515350" y="4233863"/>
          <p14:tracePt t="165373" x="8507413" y="4241800"/>
          <p14:tracePt t="165381" x="8499475" y="4249738"/>
          <p14:tracePt t="165389" x="8483600" y="4249738"/>
          <p14:tracePt t="165397" x="8483600" y="4257675"/>
          <p14:tracePt t="165405" x="8475663" y="4265613"/>
          <p14:tracePt t="165414" x="8467725" y="4265613"/>
          <p14:tracePt t="165429" x="8467725" y="4273550"/>
          <p14:tracePt t="165437" x="8451850" y="4291013"/>
          <p14:tracePt t="165445" x="8443913" y="4291013"/>
          <p14:tracePt t="165453" x="8435975" y="4306888"/>
          <p14:tracePt t="165461" x="8428038" y="4322763"/>
          <p14:tracePt t="165469" x="8420100" y="4338638"/>
          <p14:tracePt t="165476" x="8420100" y="4346575"/>
          <p14:tracePt t="165486" x="8420100" y="4362450"/>
          <p14:tracePt t="165493" x="8420100" y="4378325"/>
          <p14:tracePt t="165501" x="8420100" y="4386263"/>
          <p14:tracePt t="165509" x="8420100" y="4402138"/>
          <p14:tracePt t="165517" x="8420100" y="4418013"/>
          <p14:tracePt t="165558" x="8420100" y="4425950"/>
          <p14:tracePt t="165597" x="8420100" y="4433888"/>
          <p14:tracePt t="165605" x="8420100" y="4457700"/>
          <p14:tracePt t="165613" x="8420100" y="4465638"/>
          <p14:tracePt t="165621" x="8428038" y="4473575"/>
          <p14:tracePt t="165628" x="8435975" y="4481513"/>
          <p14:tracePt t="165638" x="8451850" y="4489450"/>
          <p14:tracePt t="165645" x="8459788" y="4505325"/>
          <p14:tracePt t="165653" x="8475663" y="4513263"/>
          <p14:tracePt t="165661" x="8483600" y="4529138"/>
          <p14:tracePt t="165669" x="8499475" y="4529138"/>
          <p14:tracePt t="165677" x="8507413" y="4537075"/>
          <p14:tracePt t="165686" x="8515350" y="4545013"/>
          <p14:tracePt t="165742" x="8523288" y="4545013"/>
          <p14:tracePt t="165790" x="8531225" y="4545013"/>
          <p14:tracePt t="165805" x="8540750" y="4545013"/>
          <p14:tracePt t="165814" x="8548688" y="4545013"/>
          <p14:tracePt t="165821" x="8556625" y="4545013"/>
          <p14:tracePt t="165838" x="8572500" y="4560888"/>
          <p14:tracePt t="165862" x="8580438" y="4560888"/>
          <p14:tracePt t="165885" x="8588375" y="4560888"/>
          <p14:tracePt t="165902" x="8596313" y="4560888"/>
          <p14:tracePt t="165925" x="8604250" y="4560888"/>
          <p14:tracePt t="165957" x="8620125" y="4560888"/>
          <p14:tracePt t="165973" x="8636000" y="4560888"/>
          <p14:tracePt t="165997" x="8643938" y="4560888"/>
          <p14:tracePt t="166013" x="8651875" y="4560888"/>
          <p14:tracePt t="166029" x="8659813" y="4560888"/>
          <p14:tracePt t="166045" x="8675688" y="4560888"/>
          <p14:tracePt t="166061" x="8683625" y="4560888"/>
          <p14:tracePt t="166093" x="8691563" y="4560888"/>
          <p14:tracePt t="166143" x="8699500" y="4529138"/>
          <p14:tracePt t="166150" x="8707438" y="4513263"/>
          <p14:tracePt t="166158" x="8723313" y="4481513"/>
          <p14:tracePt t="166166" x="8723313" y="4457700"/>
          <p14:tracePt t="166173" x="8723313" y="4433888"/>
          <p14:tracePt t="166181" x="8731250" y="4418013"/>
          <p14:tracePt t="166189" x="8731250" y="4402138"/>
          <p14:tracePt t="166199" x="8731250" y="4386263"/>
          <p14:tracePt t="166205" x="8731250" y="4378325"/>
          <p14:tracePt t="166214" x="8731250" y="4362450"/>
          <p14:tracePt t="166221" x="8731250" y="4354513"/>
          <p14:tracePt t="166270" x="8731250" y="4346575"/>
          <p14:tracePt t="166317" x="8731250" y="4338638"/>
          <p14:tracePt t="167318" x="8723313" y="4338638"/>
          <p14:tracePt t="167373" x="8747125" y="4338638"/>
          <p14:tracePt t="167389" x="8755063" y="4338638"/>
          <p14:tracePt t="167397" x="8770938" y="4338638"/>
          <p14:tracePt t="167405" x="8778875" y="4338638"/>
          <p14:tracePt t="167414" x="8794750" y="4338638"/>
          <p14:tracePt t="167421" x="8802688" y="4338638"/>
          <p14:tracePt t="167429" x="8810625" y="4338638"/>
          <p14:tracePt t="167437" x="8834438" y="4338638"/>
          <p14:tracePt t="167446" x="8850313" y="4338638"/>
          <p14:tracePt t="167453" x="8874125" y="4338638"/>
          <p14:tracePt t="167462" x="8899525" y="4338638"/>
          <p14:tracePt t="167469" x="8931275" y="4338638"/>
          <p14:tracePt t="167477" x="8955088" y="4338638"/>
          <p14:tracePt t="167485" x="8978900" y="4338638"/>
          <p14:tracePt t="167493" x="9002713" y="4338638"/>
          <p14:tracePt t="167501" x="9042400" y="4338638"/>
          <p14:tracePt t="167509" x="9058275" y="4338638"/>
          <p14:tracePt t="167518" x="9074150" y="4338638"/>
          <p14:tracePt t="167525" x="9097963" y="4338638"/>
          <p14:tracePt t="167534" x="9105900" y="4338638"/>
          <p14:tracePt t="167541" x="9113838" y="4338638"/>
          <p14:tracePt t="167549" x="9121775" y="4338638"/>
          <p14:tracePt t="167557" x="9137650" y="4338638"/>
          <p14:tracePt t="167565" x="9153525" y="4338638"/>
          <p14:tracePt t="167573" x="9161463" y="4330700"/>
          <p14:tracePt t="167581" x="9169400" y="4330700"/>
          <p14:tracePt t="167589" x="9169400" y="4322763"/>
          <p14:tracePt t="167597" x="9177338" y="4314825"/>
          <p14:tracePt t="167605" x="9185275" y="4314825"/>
          <p14:tracePt t="167614" x="9193213" y="4306888"/>
          <p14:tracePt t="167629" x="9193213" y="4298950"/>
          <p14:tracePt t="167637" x="9201150" y="4281488"/>
          <p14:tracePt t="167653" x="9201150" y="4265613"/>
          <p14:tracePt t="167661" x="9201150" y="4249738"/>
          <p14:tracePt t="167669" x="9201150" y="4241800"/>
          <p14:tracePt t="167677" x="9201150" y="4233863"/>
          <p14:tracePt t="167685" x="9201150" y="4210050"/>
          <p14:tracePt t="167693" x="9177338" y="4162425"/>
          <p14:tracePt t="167701" x="9169400" y="4146550"/>
          <p14:tracePt t="167709" x="9153525" y="4114800"/>
          <p14:tracePt t="167718" x="9145588" y="4098925"/>
          <p14:tracePt t="167725" x="9137650" y="4075113"/>
          <p14:tracePt t="167734" x="9121775" y="4067175"/>
          <p14:tracePt t="167741" x="9113838" y="4059238"/>
          <p14:tracePt t="167750" x="9090025" y="4027488"/>
          <p14:tracePt t="167765" x="9082088" y="4019550"/>
          <p14:tracePt t="167773" x="9074150" y="4019550"/>
          <p14:tracePt t="167781" x="9058275" y="4003675"/>
          <p14:tracePt t="167805" x="9050338" y="3995738"/>
          <p14:tracePt t="167821" x="9034463" y="3995738"/>
          <p14:tracePt t="167830" x="9018588" y="3995738"/>
          <p14:tracePt t="167837" x="9010650" y="3995738"/>
          <p14:tracePt t="167847" x="8994775" y="3995738"/>
          <p14:tracePt t="167853" x="8978900" y="3987800"/>
          <p14:tracePt t="167861" x="8955088" y="3987800"/>
          <p14:tracePt t="167869" x="8947150" y="3987800"/>
          <p14:tracePt t="167877" x="8915400" y="3987800"/>
          <p14:tracePt t="167885" x="8891588" y="3987800"/>
          <p14:tracePt t="167893" x="8858250" y="3987800"/>
          <p14:tracePt t="167901" x="8826500" y="3987800"/>
          <p14:tracePt t="167909" x="8802688" y="3987800"/>
          <p14:tracePt t="167918" x="8778875" y="3987800"/>
          <p14:tracePt t="167925" x="8747125" y="3995738"/>
          <p14:tracePt t="167933" x="8723313" y="3995738"/>
          <p14:tracePt t="167946" x="8715375" y="4011613"/>
          <p14:tracePt t="167949" x="8675688" y="4027488"/>
          <p14:tracePt t="167957" x="8659813" y="4035425"/>
          <p14:tracePt t="167965" x="8636000" y="4051300"/>
          <p14:tracePt t="167973" x="8628063" y="4059238"/>
          <p14:tracePt t="167981" x="8604250" y="4098925"/>
          <p14:tracePt t="167989" x="8572500" y="4106863"/>
          <p14:tracePt t="167998" x="8548688" y="4130675"/>
          <p14:tracePt t="168005" x="8515350" y="4146550"/>
          <p14:tracePt t="168014" x="8499475" y="4178300"/>
          <p14:tracePt t="168022" x="8475663" y="4233863"/>
          <p14:tracePt t="168031" x="8459788" y="4265613"/>
          <p14:tracePt t="168037" x="8435975" y="4330700"/>
          <p14:tracePt t="168046" x="8420100" y="4370388"/>
          <p14:tracePt t="168053" x="8412163" y="4418013"/>
          <p14:tracePt t="168062" x="8404225" y="4481513"/>
          <p14:tracePt t="168069" x="8404225" y="4529138"/>
          <p14:tracePt t="168078" x="8404225" y="4592638"/>
          <p14:tracePt t="168085" x="8404225" y="4616450"/>
          <p14:tracePt t="168093" x="8404225" y="4649788"/>
          <p14:tracePt t="168101" x="8404225" y="4673600"/>
          <p14:tracePt t="168110" x="8404225" y="4689475"/>
          <p14:tracePt t="168117" x="8404225" y="4721225"/>
          <p14:tracePt t="168125" x="8404225" y="4745038"/>
          <p14:tracePt t="168141" x="8404225" y="4752975"/>
          <p14:tracePt t="168181" x="8412163" y="4760913"/>
          <p14:tracePt t="168189" x="8420100" y="4760913"/>
          <p14:tracePt t="168205" x="8428038" y="4760913"/>
          <p14:tracePt t="168213" x="8435975" y="4760913"/>
          <p14:tracePt t="168222" x="8443913" y="4768850"/>
          <p14:tracePt t="168229" x="8451850" y="4768850"/>
          <p14:tracePt t="168246" x="8467725" y="4784725"/>
          <p14:tracePt t="168253" x="8475663" y="4792663"/>
          <p14:tracePt t="168262" x="8491538" y="4792663"/>
          <p14:tracePt t="168269" x="8499475" y="4800600"/>
          <p14:tracePt t="168277" x="8515350" y="4808538"/>
          <p14:tracePt t="168285" x="8531225" y="4816475"/>
          <p14:tracePt t="168293" x="8540750" y="4816475"/>
          <p14:tracePt t="168301" x="8548688" y="4832350"/>
          <p14:tracePt t="168309" x="8564563" y="4832350"/>
          <p14:tracePt t="168317" x="8572500" y="4832350"/>
          <p14:tracePt t="168325" x="8580438" y="4832350"/>
          <p14:tracePt t="168333" x="8588375" y="4832350"/>
          <p14:tracePt t="168349" x="8596313" y="4832350"/>
          <p14:tracePt t="168357" x="8604250" y="4832350"/>
          <p14:tracePt t="168365" x="8612188" y="4832350"/>
          <p14:tracePt t="168373" x="8620125" y="4832350"/>
          <p14:tracePt t="168381" x="8628063" y="4832350"/>
          <p14:tracePt t="168389" x="8636000" y="4832350"/>
          <p14:tracePt t="168405" x="8651875" y="4832350"/>
          <p14:tracePt t="168414" x="8659813" y="4832350"/>
          <p14:tracePt t="168421" x="8675688" y="4832350"/>
          <p14:tracePt t="168430" x="8683625" y="4832350"/>
          <p14:tracePt t="168437" x="8699500" y="4832350"/>
          <p14:tracePt t="168445" x="8723313" y="4832350"/>
          <p14:tracePt t="168453" x="8747125" y="4832350"/>
          <p14:tracePt t="168462" x="8770938" y="4832350"/>
          <p14:tracePt t="168469" x="8802688" y="4816475"/>
          <p14:tracePt t="168477" x="8818563" y="4808538"/>
          <p14:tracePt t="168485" x="8850313" y="4784725"/>
          <p14:tracePt t="168493" x="8866188" y="4776788"/>
          <p14:tracePt t="168501" x="8891588" y="4760913"/>
          <p14:tracePt t="168509" x="8899525" y="4745038"/>
          <p14:tracePt t="168517" x="8923338" y="4729163"/>
          <p14:tracePt t="168526" x="8931275" y="4721225"/>
          <p14:tracePt t="168533" x="8955088" y="4689475"/>
          <p14:tracePt t="168541" x="8963025" y="4657725"/>
          <p14:tracePt t="168549" x="8978900" y="4641850"/>
          <p14:tracePt t="168557" x="8986838" y="4616450"/>
          <p14:tracePt t="168565" x="8994775" y="4592638"/>
          <p14:tracePt t="168573" x="8994775" y="4568825"/>
          <p14:tracePt t="168582" x="9002713" y="4545013"/>
          <p14:tracePt t="168589" x="9002713" y="4529138"/>
          <p14:tracePt t="168597" x="9010650" y="4505325"/>
          <p14:tracePt t="168605" x="9010650" y="4497388"/>
          <p14:tracePt t="168613" x="9010650" y="4473575"/>
          <p14:tracePt t="168621" x="9010650" y="4457700"/>
          <p14:tracePt t="168629" x="9010650" y="4441825"/>
          <p14:tracePt t="168637" x="9010650" y="4433888"/>
          <p14:tracePt t="168646" x="9010650" y="4418013"/>
          <p14:tracePt t="168653" x="9010650" y="4402138"/>
          <p14:tracePt t="168663" x="9010650" y="4386263"/>
          <p14:tracePt t="168669" x="9002713" y="4370388"/>
          <p14:tracePt t="168677" x="8986838" y="4354513"/>
          <p14:tracePt t="168685" x="8986838" y="4346575"/>
          <p14:tracePt t="168693" x="8978900" y="4338638"/>
          <p14:tracePt t="168701" x="8970963" y="4330700"/>
          <p14:tracePt t="168710" x="8970963" y="4322763"/>
          <p14:tracePt t="168717" x="8963025" y="4306888"/>
          <p14:tracePt t="168725" x="8955088" y="4298950"/>
          <p14:tracePt t="168733" x="8947150" y="4298950"/>
          <p14:tracePt t="168741" x="8931275" y="4273550"/>
          <p14:tracePt t="168749" x="8923338" y="4265613"/>
          <p14:tracePt t="168757" x="8907463" y="4241800"/>
          <p14:tracePt t="168766" x="8883650" y="4233863"/>
          <p14:tracePt t="168773" x="8874125" y="4217988"/>
          <p14:tracePt t="168781" x="8858250" y="4210050"/>
          <p14:tracePt t="168789" x="8858250" y="4202113"/>
          <p14:tracePt t="168797" x="8826500" y="4178300"/>
          <p14:tracePt t="168813" x="8826500" y="4170363"/>
          <p14:tracePt t="168822" x="8818563" y="4162425"/>
          <p14:tracePt t="168837" x="8802688" y="4146550"/>
          <p14:tracePt t="168853" x="8794750" y="4138613"/>
          <p14:tracePt t="168870" x="8786813" y="4138613"/>
          <p14:tracePt t="168925" x="8778875" y="4138613"/>
          <p14:tracePt t="168941" x="8770938" y="4138613"/>
          <p14:tracePt t="168965" x="8763000" y="4138613"/>
          <p14:tracePt t="168989" x="8747125" y="4138613"/>
          <p14:tracePt t="168997" x="8731250" y="4138613"/>
          <p14:tracePt t="169005" x="8699500" y="4138613"/>
          <p14:tracePt t="169014" x="8675688" y="4138613"/>
          <p14:tracePt t="169021" x="8659813" y="4138613"/>
          <p14:tracePt t="169029" x="8636000" y="4146550"/>
          <p14:tracePt t="169037" x="8620125" y="4154488"/>
          <p14:tracePt t="169045" x="8596313" y="4162425"/>
          <p14:tracePt t="169053" x="8572500" y="4170363"/>
          <p14:tracePt t="169062" x="8556625" y="4186238"/>
          <p14:tracePt t="169070" x="8523288" y="4202113"/>
          <p14:tracePt t="169078" x="8507413" y="4217988"/>
          <p14:tracePt t="169085" x="8507413" y="4225925"/>
          <p14:tracePt t="169093" x="8491538" y="4233863"/>
          <p14:tracePt t="169101" x="8483600" y="4241800"/>
          <p14:tracePt t="169109" x="8475663" y="4249738"/>
          <p14:tracePt t="169117" x="8467725" y="4265613"/>
          <p14:tracePt t="169125" x="8451850" y="4281488"/>
          <p14:tracePt t="169134" x="8451850" y="4291013"/>
          <p14:tracePt t="169141" x="8451850" y="4306888"/>
          <p14:tracePt t="169149" x="8451850" y="4322763"/>
          <p14:tracePt t="169157" x="8451850" y="4338638"/>
          <p14:tracePt t="169165" x="8451850" y="4354513"/>
          <p14:tracePt t="169173" x="8451850" y="4386263"/>
          <p14:tracePt t="169181" x="8451850" y="4418013"/>
          <p14:tracePt t="169190" x="8451850" y="4441825"/>
          <p14:tracePt t="169198" x="8451850" y="4457700"/>
          <p14:tracePt t="169205" x="8451850" y="4473575"/>
          <p14:tracePt t="169213" x="8451850" y="4505325"/>
          <p14:tracePt t="169221" x="8451850" y="4537075"/>
          <p14:tracePt t="169229" x="8451850" y="4552950"/>
          <p14:tracePt t="169237" x="8475663" y="4584700"/>
          <p14:tracePt t="169245" x="8483600" y="4608513"/>
          <p14:tracePt t="169254" x="8483600" y="4633913"/>
          <p14:tracePt t="169262" x="8499475" y="4649788"/>
          <p14:tracePt t="169269" x="8499475" y="4657725"/>
          <p14:tracePt t="169277" x="8515350" y="4689475"/>
          <p14:tracePt t="169285" x="8523288" y="4705350"/>
          <p14:tracePt t="169293" x="8540750" y="4721225"/>
          <p14:tracePt t="169301" x="8540750" y="4729163"/>
          <p14:tracePt t="169309" x="8556625" y="4745038"/>
          <p14:tracePt t="169318" x="8564563" y="4745038"/>
          <p14:tracePt t="169325" x="8580438" y="4760913"/>
          <p14:tracePt t="169333" x="8588375" y="4760913"/>
          <p14:tracePt t="169341" x="8596313" y="4768850"/>
          <p14:tracePt t="169349" x="8612188" y="4776788"/>
          <p14:tracePt t="169357" x="8636000" y="4792663"/>
          <p14:tracePt t="169365" x="8651875" y="4800600"/>
          <p14:tracePt t="169374" x="8659813" y="4800600"/>
          <p14:tracePt t="169382" x="8691563" y="4800600"/>
          <p14:tracePt t="169389" x="8707438" y="4800600"/>
          <p14:tracePt t="169397" x="8715375" y="4800600"/>
          <p14:tracePt t="169405" x="8739188" y="4800600"/>
          <p14:tracePt t="169413" x="8755063" y="4800600"/>
          <p14:tracePt t="169421" x="8778875" y="4800600"/>
          <p14:tracePt t="169429" x="8802688" y="4800600"/>
          <p14:tracePt t="169438" x="8834438" y="4800600"/>
          <p14:tracePt t="169446" x="8850313" y="4800600"/>
          <p14:tracePt t="169453" x="8874125" y="4800600"/>
          <p14:tracePt t="169462" x="8907463" y="4776788"/>
          <p14:tracePt t="169469" x="8931275" y="4760913"/>
          <p14:tracePt t="169477" x="8955088" y="4745038"/>
          <p14:tracePt t="169485" x="8970963" y="4729163"/>
          <p14:tracePt t="169495" x="8978900" y="4713288"/>
          <p14:tracePt t="169502" x="8986838" y="4665663"/>
          <p14:tracePt t="169509" x="8994775" y="4633913"/>
          <p14:tracePt t="169517" x="9010650" y="4608513"/>
          <p14:tracePt t="169525" x="9010650" y="4552950"/>
          <p14:tracePt t="169533" x="9010650" y="4529138"/>
          <p14:tracePt t="169541" x="9010650" y="4489450"/>
          <p14:tracePt t="169549" x="9010650" y="4457700"/>
          <p14:tracePt t="169558" x="9010650" y="4433888"/>
          <p14:tracePt t="169566" x="9010650" y="4410075"/>
          <p14:tracePt t="169573" x="9010650" y="4386263"/>
          <p14:tracePt t="169581" x="9010650" y="4354513"/>
          <p14:tracePt t="169589" x="9002713" y="4338638"/>
          <p14:tracePt t="169598" x="8994775" y="4322763"/>
          <p14:tracePt t="169605" x="8986838" y="4298950"/>
          <p14:tracePt t="169615" x="8978900" y="4281488"/>
          <p14:tracePt t="169622" x="8955088" y="4233863"/>
          <p14:tracePt t="169630" x="8931275" y="4210050"/>
          <p14:tracePt t="169637" x="8907463" y="4178300"/>
          <p14:tracePt t="169645" x="8883650" y="4162425"/>
          <p14:tracePt t="169653" x="8858250" y="4122738"/>
          <p14:tracePt t="169661" x="8810625" y="4083050"/>
          <p14:tracePt t="169669" x="8802688" y="4075113"/>
          <p14:tracePt t="169678" x="8763000" y="4059238"/>
          <p14:tracePt t="169686" x="8739188" y="4035425"/>
          <p14:tracePt t="169693" x="8723313" y="4027488"/>
          <p14:tracePt t="169701" x="8675688" y="3995738"/>
          <p14:tracePt t="169709" x="8659813" y="3987800"/>
          <p14:tracePt t="169717" x="8636000" y="3979863"/>
          <p14:tracePt t="169725" x="8620125" y="3971925"/>
          <p14:tracePt t="169734" x="8604250" y="3971925"/>
          <p14:tracePt t="169742" x="8596313" y="3971925"/>
          <p14:tracePt t="169750" x="8588375" y="3971925"/>
          <p14:tracePt t="169773" x="8580438" y="3971925"/>
          <p14:tracePt t="169805" x="8564563" y="3971925"/>
          <p14:tracePt t="169813" x="8531225" y="3971925"/>
          <p14:tracePt t="169821" x="8515350" y="3979863"/>
          <p14:tracePt t="169830" x="8483600" y="3995738"/>
          <p14:tracePt t="169838" x="8451850" y="4027488"/>
          <p14:tracePt t="169845" x="8428038" y="4043363"/>
          <p14:tracePt t="169853" x="8404225" y="4051300"/>
          <p14:tracePt t="169862" x="8388350" y="4067175"/>
          <p14:tracePt t="169869" x="8372475" y="4075113"/>
          <p14:tracePt t="169877" x="8356600" y="4098925"/>
          <p14:tracePt t="169886" x="8356600" y="4122738"/>
          <p14:tracePt t="169896" x="8340725" y="4138613"/>
          <p14:tracePt t="169909" x="8340725" y="4162425"/>
          <p14:tracePt t="169917" x="8332788" y="4186238"/>
          <p14:tracePt t="169925" x="8332788" y="4202113"/>
          <p14:tracePt t="169933" x="8332788" y="4217988"/>
          <p14:tracePt t="169941" x="8332788" y="4241800"/>
          <p14:tracePt t="169950" x="8332788" y="4265613"/>
          <p14:tracePt t="169958" x="8332788" y="4306888"/>
          <p14:tracePt t="169965" x="8332788" y="4330700"/>
          <p14:tracePt t="169973" x="8332788" y="4362450"/>
          <p14:tracePt t="169981" x="8332788" y="4386263"/>
          <p14:tracePt t="169989" x="8332788" y="4433888"/>
          <p14:tracePt t="169997" x="8332788" y="4457700"/>
          <p14:tracePt t="170006" x="8332788" y="4473575"/>
          <p14:tracePt t="170014" x="8348663" y="4489450"/>
          <p14:tracePt t="170022" x="8348663" y="4505325"/>
          <p14:tracePt t="170029" x="8372475" y="4529138"/>
          <p14:tracePt t="170037" x="8380413" y="4537075"/>
          <p14:tracePt t="170045" x="8388350" y="4545013"/>
          <p14:tracePt t="170053" x="8404225" y="4568825"/>
          <p14:tracePt t="170062" x="8412163" y="4568825"/>
          <p14:tracePt t="170070" x="8420100" y="4568825"/>
          <p14:tracePt t="170078" x="8428038" y="4576763"/>
          <p14:tracePt t="170085" x="8443913" y="4584700"/>
          <p14:tracePt t="170093" x="8451850" y="4584700"/>
          <p14:tracePt t="170101" x="8475663" y="4584700"/>
          <p14:tracePt t="170109" x="8483600" y="4600575"/>
          <p14:tracePt t="170117" x="8499475" y="4608513"/>
          <p14:tracePt t="170126" x="8531225" y="4624388"/>
          <p14:tracePt t="170134" x="8548688" y="4633913"/>
          <p14:tracePt t="170142" x="8580438" y="4641850"/>
          <p14:tracePt t="170149" x="8596313" y="4657725"/>
          <p14:tracePt t="170157" x="8636000" y="4673600"/>
          <p14:tracePt t="170166" x="8659813" y="4681538"/>
          <p14:tracePt t="170173" x="8675688" y="4689475"/>
          <p14:tracePt t="170181" x="8691563" y="4705350"/>
          <p14:tracePt t="170190" x="8715375" y="4705350"/>
          <p14:tracePt t="170198" x="8723313" y="4705350"/>
          <p14:tracePt t="170214" x="8739188" y="4713288"/>
          <p14:tracePt t="170229" x="8755063" y="4713288"/>
          <p14:tracePt t="170237" x="8763000" y="4713288"/>
          <p14:tracePt t="170245" x="8770938" y="4713288"/>
          <p14:tracePt t="170253" x="8794750" y="4713288"/>
          <p14:tracePt t="170262" x="8810625" y="4713288"/>
          <p14:tracePt t="170270" x="8834438" y="4713288"/>
          <p14:tracePt t="170278" x="8858250" y="4713288"/>
          <p14:tracePt t="170293" x="8891588" y="4705350"/>
          <p14:tracePt t="170301" x="8899525" y="4689475"/>
          <p14:tracePt t="170317" x="8907463" y="4681538"/>
          <p14:tracePt t="170326" x="8915400" y="4673600"/>
          <p14:tracePt t="170334" x="8915400" y="4665663"/>
          <p14:tracePt t="170341" x="8923338" y="4657725"/>
          <p14:tracePt t="170357" x="8939213" y="4641850"/>
          <p14:tracePt t="170365" x="8939213" y="4624388"/>
          <p14:tracePt t="170373" x="8947150" y="4616450"/>
          <p14:tracePt t="170382" x="8955088" y="4600575"/>
          <p14:tracePt t="170390" x="8955088" y="4592638"/>
          <p14:tracePt t="170398" x="8963025" y="4568825"/>
          <p14:tracePt t="170405" x="8970963" y="4545013"/>
          <p14:tracePt t="170413" x="8978900" y="4521200"/>
          <p14:tracePt t="170421" x="8986838" y="4505325"/>
          <p14:tracePt t="170429" x="8994775" y="4473575"/>
          <p14:tracePt t="170437" x="8994775" y="4457700"/>
          <p14:tracePt t="170446" x="8994775" y="4425950"/>
          <p14:tracePt t="170455" x="9002713" y="4394200"/>
          <p14:tracePt t="170463" x="9002713" y="4378325"/>
          <p14:tracePt t="170470" x="9002713" y="4362450"/>
          <p14:tracePt t="170481" x="9002713" y="4338638"/>
          <p14:tracePt t="170486" x="9002713" y="4322763"/>
          <p14:tracePt t="170494" x="9002713" y="4306888"/>
          <p14:tracePt t="170502" x="9002713" y="4298950"/>
          <p14:tracePt t="170510" x="9002713" y="4273550"/>
          <p14:tracePt t="170519" x="8994775" y="4257675"/>
          <p14:tracePt t="170526" x="8986838" y="4241800"/>
          <p14:tracePt t="170534" x="8970963" y="4225925"/>
          <p14:tracePt t="170541" x="8963025" y="4210050"/>
          <p14:tracePt t="170549" x="8955088" y="4202113"/>
          <p14:tracePt t="170557" x="8931275" y="4186238"/>
          <p14:tracePt t="170566" x="8915400" y="4170363"/>
          <p14:tracePt t="170574" x="8891588" y="4162425"/>
          <p14:tracePt t="170582" x="8874125" y="4138613"/>
          <p14:tracePt t="170589" x="8858250" y="4138613"/>
          <p14:tracePt t="170597" x="8826500" y="4114800"/>
          <p14:tracePt t="170606" x="8810625" y="4106863"/>
          <p14:tracePt t="170614" x="8786813" y="4090988"/>
          <p14:tracePt t="170622" x="8770938" y="4090988"/>
          <p14:tracePt t="170630" x="8763000" y="4083050"/>
          <p14:tracePt t="170638" x="8747125" y="4075113"/>
          <p14:tracePt t="170646" x="8723313" y="4067175"/>
          <p14:tracePt t="170653" x="8715375" y="4067175"/>
          <p14:tracePt t="170669" x="8707438" y="4059238"/>
          <p14:tracePt t="170686" x="8699500" y="4051300"/>
          <p14:tracePt t="170718" x="8691563" y="4051300"/>
          <p14:tracePt t="170725" x="8675688" y="4051300"/>
          <p14:tracePt t="170733" x="8651875" y="4059238"/>
          <p14:tracePt t="170741" x="8628063" y="4059238"/>
          <p14:tracePt t="170749" x="8604250" y="4067175"/>
          <p14:tracePt t="170757" x="8580438" y="4075113"/>
          <p14:tracePt t="170766" x="8556625" y="4083050"/>
          <p14:tracePt t="170774" x="8531225" y="4098925"/>
          <p14:tracePt t="170782" x="8515350" y="4106863"/>
          <p14:tracePt t="170789" x="8499475" y="4114800"/>
          <p14:tracePt t="170797" x="8491538" y="4114800"/>
          <p14:tracePt t="170805" x="8475663" y="4138613"/>
          <p14:tracePt t="170813" x="8459788" y="4138613"/>
          <p14:tracePt t="170822" x="8459788" y="4146550"/>
          <p14:tracePt t="170830" x="8451850" y="4154488"/>
          <p14:tracePt t="170838" x="8451850" y="4162425"/>
          <p14:tracePt t="170846" x="8443913" y="4178300"/>
          <p14:tracePt t="170854" x="8435975" y="4194175"/>
          <p14:tracePt t="170861" x="8435975" y="4202113"/>
          <p14:tracePt t="170869" x="8435975" y="4225925"/>
          <p14:tracePt t="170878" x="8428038" y="4241800"/>
          <p14:tracePt t="170886" x="8412163" y="4273550"/>
          <p14:tracePt t="170895" x="8412163" y="4291013"/>
          <p14:tracePt t="170902" x="8404225" y="4314825"/>
          <p14:tracePt t="170909" x="8404225" y="4346575"/>
          <p14:tracePt t="170918" x="8404225" y="4370388"/>
          <p14:tracePt t="170925" x="8404225" y="4386263"/>
          <p14:tracePt t="170933" x="8404225" y="4402138"/>
          <p14:tracePt t="170942" x="8404225" y="4418013"/>
          <p14:tracePt t="170950" x="8404225" y="4441825"/>
          <p14:tracePt t="170958" x="8404225" y="4457700"/>
          <p14:tracePt t="170966" x="8404225" y="4481513"/>
          <p14:tracePt t="170973" x="8404225" y="4489450"/>
          <p14:tracePt t="170982" x="8412163" y="4497388"/>
          <p14:tracePt t="170989" x="8412163" y="4505325"/>
          <p14:tracePt t="171006" x="8428038" y="4521200"/>
          <p14:tracePt t="171014" x="8428038" y="4537075"/>
          <p14:tracePt t="171022" x="8435975" y="4537075"/>
          <p14:tracePt t="171030" x="8443913" y="4545013"/>
          <p14:tracePt t="171037" x="8451850" y="4552950"/>
          <p14:tracePt t="171045" x="8459788" y="4560888"/>
          <p14:tracePt t="171053" x="8475663" y="4568825"/>
          <p14:tracePt t="171062" x="8491538" y="4568825"/>
          <p14:tracePt t="171070" x="8507413" y="4584700"/>
          <p14:tracePt t="171079" x="8523288" y="4592638"/>
          <p14:tracePt t="171086" x="8540750" y="4600575"/>
          <p14:tracePt t="171094" x="8564563" y="4608513"/>
          <p14:tracePt t="171101" x="8572500" y="4624388"/>
          <p14:tracePt t="171109" x="8580438" y="4633913"/>
          <p14:tracePt t="171117" x="8612188" y="4641850"/>
          <p14:tracePt t="171126" x="8620125" y="4649788"/>
          <p14:tracePt t="171134" x="8636000" y="4657725"/>
          <p14:tracePt t="171142" x="8643938" y="4657725"/>
          <p14:tracePt t="171150" x="8659813" y="4657725"/>
          <p14:tracePt t="171166" x="8667750" y="4657725"/>
          <p14:tracePt t="171173" x="8683625" y="4657725"/>
          <p14:tracePt t="171199" x="8699500" y="4657725"/>
          <p14:tracePt t="171205" x="8707438" y="4657725"/>
          <p14:tracePt t="171213" x="8715375" y="4657725"/>
          <p14:tracePt t="171221" x="8723313" y="4657725"/>
          <p14:tracePt t="171229" x="8755063" y="4641850"/>
          <p14:tracePt t="171238" x="8763000" y="4608513"/>
          <p14:tracePt t="171246" x="8770938" y="4584700"/>
          <p14:tracePt t="171254" x="8786813" y="4552950"/>
          <p14:tracePt t="171262" x="8794750" y="4537075"/>
          <p14:tracePt t="171269" x="8810625" y="4497388"/>
          <p14:tracePt t="171278" x="8810625" y="4473575"/>
          <p14:tracePt t="171285" x="8810625" y="4449763"/>
          <p14:tracePt t="171293" x="8810625" y="4433888"/>
          <p14:tracePt t="171302" x="8810625" y="4378325"/>
          <p14:tracePt t="171311" x="8810625" y="4346575"/>
          <p14:tracePt t="171318" x="8810625" y="4306888"/>
          <p14:tracePt t="171326" x="8810625" y="4241800"/>
          <p14:tracePt t="171333" x="8794750" y="4202113"/>
          <p14:tracePt t="171341" x="8778875" y="4146550"/>
          <p14:tracePt t="171349" x="8747125" y="4098925"/>
          <p14:tracePt t="171358" x="8739188" y="4075113"/>
          <p14:tracePt t="171366" x="8731250" y="4059238"/>
          <p14:tracePt t="171374" x="8715375" y="4035425"/>
          <p14:tracePt t="171383" x="8715375" y="4019550"/>
          <p14:tracePt t="171390" x="8691563" y="4003675"/>
          <p14:tracePt t="171397" x="8691563" y="3995738"/>
          <p14:tracePt t="171405" x="8691563" y="3987800"/>
          <p14:tracePt t="171413" x="8675688" y="3979863"/>
          <p14:tracePt t="171422" x="8675688" y="3971925"/>
          <p14:tracePt t="171430" x="8667750" y="3971925"/>
          <p14:tracePt t="171438" x="8659813" y="3956050"/>
          <p14:tracePt t="171446" x="8651875" y="3956050"/>
          <p14:tracePt t="171453" x="8643938" y="3956050"/>
          <p14:tracePt t="171469" x="8628063" y="3956050"/>
          <p14:tracePt t="171478" x="8612188" y="3956050"/>
          <p14:tracePt t="171486" x="8588375" y="3938588"/>
          <p14:tracePt t="171494" x="8580438" y="3938588"/>
          <p14:tracePt t="171502" x="8548688" y="3938588"/>
          <p14:tracePt t="171511" x="8523288" y="3938588"/>
          <p14:tracePt t="171517" x="8491538" y="3938588"/>
          <p14:tracePt t="171525" x="8467725" y="3938588"/>
          <p14:tracePt t="171533" x="8428038" y="3938588"/>
          <p14:tracePt t="171542" x="8396288" y="3948113"/>
          <p14:tracePt t="171550" x="8364538" y="3963988"/>
          <p14:tracePt t="171558" x="8332788" y="3979863"/>
          <p14:tracePt t="171566" x="8301038" y="4003675"/>
          <p14:tracePt t="171573" x="8285163" y="4019550"/>
          <p14:tracePt t="171582" x="8269288" y="4043363"/>
          <p14:tracePt t="171589" x="8245475" y="4075113"/>
          <p14:tracePt t="171600" x="8221663" y="4114800"/>
          <p14:tracePt t="171606" x="8221663" y="4138613"/>
          <p14:tracePt t="171614" x="8205788" y="4178300"/>
          <p14:tracePt t="171622" x="8205788" y="4217988"/>
          <p14:tracePt t="171630" x="8205788" y="4249738"/>
          <p14:tracePt t="171637" x="8205788" y="4298950"/>
          <p14:tracePt t="171645" x="8205788" y="4338638"/>
          <p14:tracePt t="171653" x="8205788" y="4370388"/>
          <p14:tracePt t="171662" x="8205788" y="4418013"/>
          <p14:tracePt t="171670" x="8205788" y="4489450"/>
          <p14:tracePt t="171678" x="8229600" y="4560888"/>
          <p14:tracePt t="171686" x="8253413" y="4616450"/>
          <p14:tracePt t="171694" x="8269288" y="4689475"/>
          <p14:tracePt t="171701" x="8301038" y="4737100"/>
          <p14:tracePt t="171709" x="8332788" y="4792663"/>
          <p14:tracePt t="171718" x="8356600" y="4848225"/>
          <p14:tracePt t="171726" x="8396288" y="4895850"/>
          <p14:tracePt t="171734" x="8412163" y="4919663"/>
          <p14:tracePt t="171742" x="8443913" y="4959350"/>
          <p14:tracePt t="171750" x="8475663" y="4992688"/>
          <p14:tracePt t="171757" x="8491538" y="5016500"/>
          <p14:tracePt t="171765" x="8507413" y="5032375"/>
          <p14:tracePt t="171773" x="8540750" y="5056188"/>
          <p14:tracePt t="171782" x="8548688" y="5080000"/>
          <p14:tracePt t="171790" x="8580438" y="5087938"/>
          <p14:tracePt t="171798" x="8604250" y="5103813"/>
          <p14:tracePt t="171806" x="8620125" y="5111750"/>
          <p14:tracePt t="171814" x="8651875" y="5127625"/>
          <p14:tracePt t="171821" x="8659813" y="5127625"/>
          <p14:tracePt t="171829" x="8691563" y="5135563"/>
          <p14:tracePt t="171838" x="8707438" y="5135563"/>
          <p14:tracePt t="171847" x="8747125" y="5135563"/>
          <p14:tracePt t="171854" x="8770938" y="5135563"/>
          <p14:tracePt t="171862" x="8810625" y="5135563"/>
          <p14:tracePt t="171870" x="8834438" y="5135563"/>
          <p14:tracePt t="171878" x="8858250" y="5135563"/>
          <p14:tracePt t="171885" x="8891588" y="5135563"/>
          <p14:tracePt t="171894" x="8923338" y="5119688"/>
          <p14:tracePt t="171902" x="8947150" y="5111750"/>
          <p14:tracePt t="171910" x="8963025" y="5087938"/>
          <p14:tracePt t="171918" x="8978900" y="5072063"/>
          <p14:tracePt t="171925" x="8994775" y="5064125"/>
          <p14:tracePt t="171934" x="9010650" y="5040313"/>
          <p14:tracePt t="171941" x="9018588" y="5016500"/>
          <p14:tracePt t="171949" x="9034463" y="4992688"/>
          <p14:tracePt t="171957" x="9034463" y="4967288"/>
          <p14:tracePt t="171966" x="9050338" y="4927600"/>
          <p14:tracePt t="171974" x="9050338" y="4903788"/>
          <p14:tracePt t="171982" x="9050338" y="4872038"/>
          <p14:tracePt t="171990" x="9050338" y="4832350"/>
          <p14:tracePt t="171998" x="9050338" y="4808538"/>
          <p14:tracePt t="172005" x="9050338" y="4768850"/>
          <p14:tracePt t="172013" x="9050338" y="4713288"/>
          <p14:tracePt t="172022" x="9050338" y="4689475"/>
          <p14:tracePt t="172030" x="9050338" y="4657725"/>
          <p14:tracePt t="172038" x="9034463" y="4600575"/>
          <p14:tracePt t="172046" x="9026525" y="4576763"/>
          <p14:tracePt t="172054" x="9010650" y="4537075"/>
          <p14:tracePt t="172061" x="8986838" y="4473575"/>
          <p14:tracePt t="172069" x="8955088" y="4433888"/>
          <p14:tracePt t="172077" x="8931275" y="4410075"/>
          <p14:tracePt t="172086" x="8891588" y="4362450"/>
          <p14:tracePt t="172094" x="8866188" y="4322763"/>
          <p14:tracePt t="172102" x="8826500" y="4273550"/>
          <p14:tracePt t="172110" x="8786813" y="4233863"/>
          <p14:tracePt t="172118" x="8731250" y="4178300"/>
          <p14:tracePt t="172125" x="8699500" y="4154488"/>
          <p14:tracePt t="172133" x="8667750" y="4130675"/>
          <p14:tracePt t="172142" x="8604250" y="4090988"/>
          <p14:tracePt t="172150" x="8564563" y="4059238"/>
          <p14:tracePt t="172158" x="8531225" y="4043363"/>
          <p14:tracePt t="172166" x="8491538" y="4027488"/>
          <p14:tracePt t="172174" x="8459788" y="4019550"/>
          <p14:tracePt t="172182" x="8435975" y="4011613"/>
          <p14:tracePt t="172189" x="8420100" y="4003675"/>
          <p14:tracePt t="172197" x="8404225" y="3995738"/>
          <p14:tracePt t="172214" x="8388350" y="3995738"/>
          <p14:tracePt t="172222" x="8372475" y="3995738"/>
          <p14:tracePt t="172231" x="8364538" y="3995738"/>
          <p14:tracePt t="172238" x="8348663" y="3995738"/>
          <p14:tracePt t="172245" x="8340725" y="4003675"/>
          <p14:tracePt t="172253" x="8308975" y="4011613"/>
          <p14:tracePt t="172262" x="8293100" y="4035425"/>
          <p14:tracePt t="172270" x="8253413" y="4059238"/>
          <p14:tracePt t="172278" x="8237538" y="4090988"/>
          <p14:tracePt t="172286" x="8213725" y="4106863"/>
          <p14:tracePt t="172295" x="8197850" y="4138613"/>
          <p14:tracePt t="172302" x="8172450" y="4154488"/>
          <p14:tracePt t="172309" x="8172450" y="4170363"/>
          <p14:tracePt t="172317" x="8164513" y="4194175"/>
          <p14:tracePt t="172327" x="8156575" y="4217988"/>
          <p14:tracePt t="172334" x="8140700" y="4257675"/>
          <p14:tracePt t="172342" x="8140700" y="4273550"/>
          <p14:tracePt t="172350" x="8140700" y="4314825"/>
          <p14:tracePt t="172358" x="8140700" y="4338638"/>
          <p14:tracePt t="172365" x="8140700" y="4362450"/>
          <p14:tracePt t="172373" x="8140700" y="4410075"/>
          <p14:tracePt t="172382" x="8140700" y="4441825"/>
          <p14:tracePt t="172390" x="8140700" y="4497388"/>
          <p14:tracePt t="172398" x="8140700" y="4537075"/>
          <p14:tracePt t="172406" x="8140700" y="4568825"/>
          <p14:tracePt t="172414" x="8148638" y="4624388"/>
          <p14:tracePt t="172422" x="8164513" y="4657725"/>
          <p14:tracePt t="172429" x="8180388" y="4705350"/>
          <p14:tracePt t="172437" x="8205788" y="4745038"/>
          <p14:tracePt t="172446" x="8229600" y="4768850"/>
          <p14:tracePt t="172454" x="8253413" y="4816475"/>
          <p14:tracePt t="172462" x="8253413" y="4824413"/>
          <p14:tracePt t="172470" x="8277225" y="4848225"/>
          <p14:tracePt t="172478" x="8293100" y="4872038"/>
          <p14:tracePt t="172487" x="8308975" y="4887913"/>
          <p14:tracePt t="172494" x="8324850" y="4895850"/>
          <p14:tracePt t="172502" x="8340725" y="4903788"/>
          <p14:tracePt t="172510" x="8356600" y="4903788"/>
          <p14:tracePt t="172518" x="8388350" y="4919663"/>
          <p14:tracePt t="172527" x="8412163" y="4919663"/>
          <p14:tracePt t="172534" x="8435975" y="4927600"/>
          <p14:tracePt t="172542" x="8451850" y="4927600"/>
          <p14:tracePt t="172549" x="8491538" y="4927600"/>
          <p14:tracePt t="172557" x="8515350" y="4935538"/>
          <p14:tracePt t="172566" x="8548688" y="4943475"/>
          <p14:tracePt t="172574" x="8588375" y="4943475"/>
          <p14:tracePt t="172582" x="8628063" y="4943475"/>
          <p14:tracePt t="172590" x="8643938" y="4943475"/>
          <p14:tracePt t="172598" x="8675688" y="4943475"/>
          <p14:tracePt t="172606" x="8699500" y="4943475"/>
          <p14:tracePt t="172613" x="8723313" y="4943475"/>
          <p14:tracePt t="172621" x="8747125" y="4943475"/>
          <p14:tracePt t="172630" x="8755063" y="4943475"/>
          <p14:tracePt t="172638" x="8778875" y="4943475"/>
          <p14:tracePt t="172646" x="8794750" y="4943475"/>
          <p14:tracePt t="172654" x="8794750" y="4935538"/>
          <p14:tracePt t="172662" x="8802688" y="4927600"/>
          <p14:tracePt t="172670" x="8826500" y="4911725"/>
          <p14:tracePt t="172678" x="8826500" y="4895850"/>
          <p14:tracePt t="172686" x="8834438" y="4872038"/>
          <p14:tracePt t="172694" x="8850313" y="4848225"/>
          <p14:tracePt t="172702" x="8858250" y="4824413"/>
          <p14:tracePt t="172710" x="8858250" y="4792663"/>
          <p14:tracePt t="172718" x="8883650" y="4752975"/>
          <p14:tracePt t="172727" x="8891588" y="4729163"/>
          <p14:tracePt t="172733" x="8891588" y="4681538"/>
          <p14:tracePt t="172741" x="8899525" y="4657725"/>
          <p14:tracePt t="172750" x="8907463" y="4641850"/>
          <p14:tracePt t="172758" x="8907463" y="4608513"/>
          <p14:tracePt t="172766" x="8907463" y="4592638"/>
          <p14:tracePt t="172774" x="8915400" y="4568825"/>
          <p14:tracePt t="172782" x="8923338" y="4545013"/>
          <p14:tracePt t="172790" x="8931275" y="4521200"/>
          <p14:tracePt t="172797" x="8931275" y="4513263"/>
          <p14:tracePt t="172806" x="8931275" y="4489450"/>
          <p14:tracePt t="172814" x="8939213" y="4465638"/>
          <p14:tracePt t="172822" x="8947150" y="4449763"/>
          <p14:tracePt t="172830" x="8947150" y="4441825"/>
          <p14:tracePt t="172838" x="8947150" y="4425950"/>
          <p14:tracePt t="172847" x="8947150" y="4410075"/>
          <p14:tracePt t="172853" x="8947150" y="4402138"/>
          <p14:tracePt t="172861" x="8947150" y="4394200"/>
          <p14:tracePt t="172871" x="8947150" y="4386263"/>
          <p14:tracePt t="172878" x="8947150" y="4378325"/>
          <p14:tracePt t="172886" x="8947150" y="4370388"/>
          <p14:tracePt t="172902" x="8947150" y="4354513"/>
          <p14:tracePt t="172910" x="8947150" y="4346575"/>
          <p14:tracePt t="172918" x="8947150" y="4338638"/>
          <p14:tracePt t="172943" x="8947150" y="4322763"/>
          <p14:tracePt t="172957" x="8947150" y="4314825"/>
          <p14:tracePt t="172974" x="8939213" y="4314825"/>
          <p14:tracePt t="172982" x="8939213" y="4298950"/>
          <p14:tracePt t="173006" x="8931275" y="4291013"/>
          <p14:tracePt t="173014" x="8923338" y="4281488"/>
          <p14:tracePt t="173022" x="8915400" y="4273550"/>
          <p14:tracePt t="173030" x="8907463" y="4265613"/>
          <p14:tracePt t="173038" x="8899525" y="4265613"/>
          <p14:tracePt t="173046" x="8883650" y="4249738"/>
          <p14:tracePt t="173054" x="8874125" y="4249738"/>
          <p14:tracePt t="173061" x="8850313" y="4233863"/>
          <p14:tracePt t="173070" x="8834438" y="4225925"/>
          <p14:tracePt t="173078" x="8818563" y="4225925"/>
          <p14:tracePt t="173086" x="8786813" y="4202113"/>
          <p14:tracePt t="173094" x="8770938" y="4194175"/>
          <p14:tracePt t="173102" x="8723313" y="4186238"/>
          <p14:tracePt t="173111" x="8699500" y="4186238"/>
          <p14:tracePt t="173117" x="8667750" y="4178300"/>
          <p14:tracePt t="173126" x="8643938" y="4170363"/>
          <p14:tracePt t="173134" x="8620125" y="4170363"/>
          <p14:tracePt t="173142" x="8596313" y="4170363"/>
          <p14:tracePt t="173150" x="8588375" y="4170363"/>
          <p14:tracePt t="173158" x="8564563" y="4170363"/>
          <p14:tracePt t="173166" x="8540750" y="4170363"/>
          <p14:tracePt t="173174" x="8515350" y="4170363"/>
          <p14:tracePt t="173181" x="8491538" y="4170363"/>
          <p14:tracePt t="173190" x="8467725" y="4170363"/>
          <p14:tracePt t="173198" x="8443913" y="4170363"/>
          <p14:tracePt t="173206" x="8420100" y="4170363"/>
          <p14:tracePt t="173214" x="8396288" y="4170363"/>
          <p14:tracePt t="173222" x="8380413" y="4170363"/>
          <p14:tracePt t="173231" x="8356600" y="4178300"/>
          <p14:tracePt t="173237" x="8332788" y="4210050"/>
          <p14:tracePt t="173246" x="8308975" y="4217988"/>
          <p14:tracePt t="173254" x="8277225" y="4249738"/>
          <p14:tracePt t="173262" x="8261350" y="4265613"/>
          <p14:tracePt t="173270" x="8237538" y="4281488"/>
          <p14:tracePt t="173278" x="8237538" y="4298950"/>
          <p14:tracePt t="173286" x="8221663" y="4330700"/>
          <p14:tracePt t="173294" x="8221663" y="4338638"/>
          <p14:tracePt t="173301" x="8221663" y="4354513"/>
          <p14:tracePt t="173310" x="8213725" y="4370388"/>
          <p14:tracePt t="173318" x="8213725" y="4386263"/>
          <p14:tracePt t="173334" x="8213725" y="4410075"/>
          <p14:tracePt t="173343" x="8213725" y="4418013"/>
          <p14:tracePt t="173350" x="8213725" y="4433888"/>
          <p14:tracePt t="173486" x="8213725" y="4441825"/>
          <p14:tracePt t="173511" x="8189913" y="4449763"/>
          <p14:tracePt t="173519" x="8172450" y="4457700"/>
          <p14:tracePt t="173525" x="8148638" y="4465638"/>
          <p14:tracePt t="173535" x="8124825" y="4473575"/>
          <p14:tracePt t="173544" x="8101013" y="4489450"/>
          <p14:tracePt t="173558" x="8093075" y="4497388"/>
          <p14:tracePt t="173719" x="8093075" y="4505325"/>
          <p14:tracePt t="173729" x="8101013" y="4529138"/>
          <p14:tracePt t="173734" x="8132763" y="4545013"/>
          <p14:tracePt t="173742" x="8132763" y="4560888"/>
          <p14:tracePt t="173750" x="8132763" y="4584700"/>
          <p14:tracePt t="173758" x="8140700" y="4608513"/>
          <p14:tracePt t="173766" x="8140700" y="4624388"/>
          <p14:tracePt t="173774" x="8148638" y="4641850"/>
          <p14:tracePt t="173782" x="8148638" y="4649788"/>
          <p14:tracePt t="173790" x="8156575" y="4657725"/>
          <p14:tracePt t="173806" x="8156575" y="4665663"/>
          <p14:tracePt t="173838" x="8156575" y="4673600"/>
          <p14:tracePt t="173846" x="8164513" y="4673600"/>
          <p14:tracePt t="174487" x="8156575" y="4673600"/>
          <p14:tracePt t="174567" x="8148638" y="4673600"/>
          <p14:tracePt t="174799" x="8132763" y="4681538"/>
          <p14:tracePt t="174830" x="8124825" y="4681538"/>
          <p14:tracePt t="174839" x="8116888" y="4689475"/>
          <p14:tracePt t="174854" x="8085138" y="4697413"/>
          <p14:tracePt t="174862" x="8069263" y="4705350"/>
          <p14:tracePt t="174870" x="8037513" y="4705350"/>
          <p14:tracePt t="174878" x="8005763" y="4705350"/>
          <p14:tracePt t="174886" x="7950200" y="4705350"/>
          <p14:tracePt t="174894" x="7886700" y="4705350"/>
          <p14:tracePt t="174902" x="7813675" y="4705350"/>
          <p14:tracePt t="174910" x="7726363" y="4705350"/>
          <p14:tracePt t="174918" x="7646988" y="4713288"/>
          <p14:tracePt t="174926" x="7543800" y="4713288"/>
          <p14:tracePt t="174943" x="7335838" y="4737100"/>
          <p14:tracePt t="174950" x="7224713" y="4752975"/>
          <p14:tracePt t="174958" x="7119938" y="4784725"/>
          <p14:tracePt t="174966" x="6992938" y="4816475"/>
          <p14:tracePt t="174974" x="6794500" y="4879975"/>
          <p14:tracePt t="174982" x="6530975" y="4959350"/>
          <p14:tracePt t="174990" x="6323013" y="5080000"/>
          <p14:tracePt t="174998" x="6164263" y="5135563"/>
          <p14:tracePt t="175006" x="6019800" y="5214938"/>
          <p14:tracePt t="175014" x="5853113" y="5310188"/>
          <p14:tracePt t="175022" x="5692775" y="5367338"/>
          <p14:tracePt t="175030" x="5605463" y="5414963"/>
          <p14:tracePt t="175038" x="5502275" y="5470525"/>
          <p14:tracePt t="175047" x="5422900" y="5502275"/>
          <p14:tracePt t="175054" x="5365750" y="5526088"/>
          <p14:tracePt t="175062" x="5310188" y="5549900"/>
          <p14:tracePt t="175070" x="5278438" y="5565775"/>
          <p14:tracePt t="175078" x="5230813" y="5597525"/>
          <p14:tracePt t="175086" x="5183188" y="5605463"/>
          <p14:tracePt t="175094" x="5143500" y="5621338"/>
          <p14:tracePt t="175102" x="5080000" y="5645150"/>
          <p14:tracePt t="175110" x="4991100" y="5670550"/>
          <p14:tracePt t="175118" x="4927600" y="5686425"/>
          <p14:tracePt t="175127" x="4848225" y="5726113"/>
          <p14:tracePt t="175134" x="4776788" y="5734050"/>
          <p14:tracePt t="175143" x="4705350" y="5741988"/>
          <p14:tracePt t="175150" x="4632325" y="5749925"/>
          <p14:tracePt t="175158" x="4576763" y="5749925"/>
          <p14:tracePt t="175166" x="4505325" y="5749925"/>
          <p14:tracePt t="175174" x="4473575" y="5757863"/>
          <p14:tracePt t="175182" x="4394200" y="5757863"/>
          <p14:tracePt t="175190" x="4313238" y="5757863"/>
          <p14:tracePt t="175198" x="4233863" y="5773738"/>
          <p14:tracePt t="175206" x="4162425" y="5781675"/>
          <p14:tracePt t="175214" x="4106863" y="5781675"/>
          <p14:tracePt t="175222" x="4043363" y="5781675"/>
          <p14:tracePt t="175230" x="3978275" y="5781675"/>
          <p14:tracePt t="175238" x="3922713" y="5781675"/>
          <p14:tracePt t="175246" x="3883025" y="5781675"/>
          <p14:tracePt t="175254" x="3787775" y="5781675"/>
          <p14:tracePt t="175262" x="3740150" y="5773738"/>
          <p14:tracePt t="175270" x="3700463" y="5773738"/>
          <p14:tracePt t="175278" x="3627438" y="5765800"/>
          <p14:tracePt t="175286" x="3579813" y="5765800"/>
          <p14:tracePt t="175295" x="3540125" y="5757863"/>
          <p14:tracePt t="175302" x="3516313" y="5749925"/>
          <p14:tracePt t="175310" x="3500438" y="5749925"/>
          <p14:tracePt t="175318" x="3492500" y="5734050"/>
          <p14:tracePt t="175326" x="3476625" y="5726113"/>
          <p14:tracePt t="175334" x="3452813" y="5726113"/>
          <p14:tracePt t="175342" x="3436938" y="5726113"/>
          <p14:tracePt t="175350" x="3429000" y="5710238"/>
          <p14:tracePt t="175359" x="3413125" y="5710238"/>
          <p14:tracePt t="175374" x="3405188" y="5710238"/>
          <p14:tracePt t="175382" x="3389313" y="5702300"/>
          <p14:tracePt t="175390" x="3381375" y="5694363"/>
          <p14:tracePt t="175487" x="3389313" y="5694363"/>
          <p14:tracePt t="175495" x="3421063" y="5686425"/>
          <p14:tracePt t="175502" x="3460750" y="5678488"/>
          <p14:tracePt t="175511" x="3532188" y="5670550"/>
          <p14:tracePt t="175519" x="3595688" y="5662613"/>
          <p14:tracePt t="175528" x="3692525" y="5653088"/>
          <p14:tracePt t="175534" x="3803650" y="5645150"/>
          <p14:tracePt t="175543" x="3914775" y="5645150"/>
          <p14:tracePt t="175550" x="4075113" y="5645150"/>
          <p14:tracePt t="175559" x="4265613" y="5645150"/>
          <p14:tracePt t="175566" x="4481513" y="5670550"/>
          <p14:tracePt t="175574" x="4687888" y="5710238"/>
          <p14:tracePt t="175582" x="4911725" y="5734050"/>
          <p14:tracePt t="175591" x="5183188" y="5757863"/>
          <p14:tracePt t="175598" x="5365750" y="5781675"/>
          <p14:tracePt t="175606" x="5557838" y="5829300"/>
          <p14:tracePt t="175614" x="5676900" y="5837238"/>
          <p14:tracePt t="175623" x="5797550" y="5861050"/>
          <p14:tracePt t="175630" x="5900738" y="5868988"/>
          <p14:tracePt t="175638" x="6019800" y="5884863"/>
          <p14:tracePt t="175647" x="6116638" y="5892800"/>
          <p14:tracePt t="175654" x="6188075" y="5908675"/>
          <p14:tracePt t="175662" x="6267450" y="5908675"/>
          <p14:tracePt t="175670" x="6354763" y="5940425"/>
          <p14:tracePt t="175679" x="6434138" y="5948363"/>
          <p14:tracePt t="175686" x="6499225" y="5972175"/>
          <p14:tracePt t="175694" x="6602413" y="5980113"/>
          <p14:tracePt t="175702" x="6689725" y="5995988"/>
          <p14:tracePt t="175710" x="6810375" y="6013450"/>
          <p14:tracePt t="175718" x="6897688" y="6021388"/>
          <p14:tracePt t="175727" x="7032625" y="6045200"/>
          <p14:tracePt t="175734" x="7119938" y="6053138"/>
          <p14:tracePt t="175744" x="7264400" y="6061075"/>
          <p14:tracePt t="175750" x="7367588" y="6076950"/>
          <p14:tracePt t="175760" x="7462838" y="6076950"/>
          <p14:tracePt t="175766" x="7551738" y="6084888"/>
          <p14:tracePt t="175774" x="7631113" y="6100763"/>
          <p14:tracePt t="175782" x="7710488" y="6108700"/>
          <p14:tracePt t="175790" x="7789863" y="6108700"/>
          <p14:tracePt t="175798" x="7854950" y="6108700"/>
          <p14:tracePt t="175806" x="7918450" y="6108700"/>
          <p14:tracePt t="175814" x="7981950" y="6108700"/>
          <p14:tracePt t="175822" x="8045450" y="6108700"/>
          <p14:tracePt t="175830" x="8085138" y="6108700"/>
          <p14:tracePt t="175838" x="8132763" y="6108700"/>
          <p14:tracePt t="175846" x="8172450" y="6108700"/>
          <p14:tracePt t="175854" x="8197850" y="6108700"/>
          <p14:tracePt t="175862" x="8245475" y="6108700"/>
          <p14:tracePt t="175870" x="8293100" y="6108700"/>
          <p14:tracePt t="175878" x="8356600" y="6108700"/>
          <p14:tracePt t="175886" x="8380413" y="6100763"/>
          <p14:tracePt t="175894" x="8428038" y="6069013"/>
          <p14:tracePt t="175902" x="8451850" y="6053138"/>
          <p14:tracePt t="175910" x="8491538" y="6029325"/>
          <p14:tracePt t="175918" x="8507413" y="6021388"/>
          <p14:tracePt t="175926" x="8523288" y="6005513"/>
          <p14:tracePt t="175943" x="8548688" y="5980113"/>
          <p14:tracePt t="175950" x="8564563" y="5972175"/>
          <p14:tracePt t="175958" x="8564563" y="5964238"/>
          <p14:tracePt t="175974" x="8580438" y="5956300"/>
          <p14:tracePt t="175982" x="8588375" y="5956300"/>
          <p14:tracePt t="175990" x="8588375" y="5948363"/>
          <p14:tracePt t="175998" x="8588375" y="5940425"/>
          <p14:tracePt t="176006" x="8604250" y="5932488"/>
          <p14:tracePt t="176030" x="8612188" y="5916613"/>
          <p14:tracePt t="176046" x="8628063" y="5908675"/>
          <p14:tracePt t="176054" x="8628063" y="5900738"/>
          <p14:tracePt t="176070" x="8636000" y="5900738"/>
          <p14:tracePt t="176110" x="8643938" y="5892800"/>
          <p14:tracePt t="176127" x="8651875" y="5876925"/>
          <p14:tracePt t="176142" x="8659813" y="5876925"/>
          <p14:tracePt t="176151" x="8675688" y="5861050"/>
          <p14:tracePt t="176159" x="8691563" y="5845175"/>
          <p14:tracePt t="176166" x="8707438" y="5837238"/>
          <p14:tracePt t="176174" x="8723313" y="5821363"/>
          <p14:tracePt t="176182" x="8731250" y="5813425"/>
          <p14:tracePt t="176193" x="8755063" y="5797550"/>
          <p14:tracePt t="176198" x="8778875" y="5789613"/>
          <p14:tracePt t="176206" x="8786813" y="5781675"/>
          <p14:tracePt t="176214" x="8802688" y="5773738"/>
          <p14:tracePt t="176239" x="8810625" y="5765800"/>
          <p14:tracePt t="176247" x="8834438" y="5757863"/>
          <p14:tracePt t="176263" x="8866188" y="5749925"/>
          <p14:tracePt t="176271" x="8899525" y="5741988"/>
          <p14:tracePt t="176278" x="8923338" y="5726113"/>
          <p14:tracePt t="176286" x="8970963" y="5718175"/>
          <p14:tracePt t="176294" x="9002713" y="5710238"/>
          <p14:tracePt t="176303" x="9050338" y="5710238"/>
          <p14:tracePt t="176310" x="9113838" y="5702300"/>
          <p14:tracePt t="176318" x="9177338" y="5694363"/>
          <p14:tracePt t="176327" x="9217025" y="5686425"/>
          <p14:tracePt t="176334" x="9266238" y="5678488"/>
          <p14:tracePt t="176342" x="9321800" y="5670550"/>
          <p14:tracePt t="176350" x="9377363" y="5662613"/>
          <p14:tracePt t="176359" x="9424988" y="5653088"/>
          <p14:tracePt t="176367" x="9456738" y="5653088"/>
          <p14:tracePt t="176374" x="9512300" y="5637213"/>
          <p14:tracePt t="176382" x="9559925" y="5621338"/>
          <p14:tracePt t="176391" x="9575800" y="5613400"/>
          <p14:tracePt t="176398" x="9593263" y="5605463"/>
          <p14:tracePt t="176407" x="9609138" y="5597525"/>
          <p14:tracePt t="176414" x="9625013" y="5589588"/>
          <p14:tracePt t="176424" x="9625013" y="5581650"/>
          <p14:tracePt t="176431" x="9625013" y="5573713"/>
          <p14:tracePt t="176438" x="9632950" y="5557838"/>
          <p14:tracePt t="176454" x="9632950" y="5549900"/>
          <p14:tracePt t="176479" x="9632950" y="5534025"/>
          <p14:tracePt t="176494" x="9617075" y="5510213"/>
          <p14:tracePt t="176502" x="9601200" y="5502275"/>
          <p14:tracePt t="176510" x="9593263" y="5486400"/>
          <p14:tracePt t="176518" x="9559925" y="5478463"/>
          <p14:tracePt t="176526" x="9536113" y="5454650"/>
          <p14:tracePt t="176534" x="9528175" y="5438775"/>
          <p14:tracePt t="176543" x="9496425" y="5422900"/>
          <p14:tracePt t="176550" x="9480550" y="5407025"/>
          <p14:tracePt t="176559" x="9432925" y="5391150"/>
          <p14:tracePt t="176566" x="9401175" y="5383213"/>
          <p14:tracePt t="176575" x="9337675" y="5359400"/>
          <p14:tracePt t="176582" x="9274175" y="5343525"/>
          <p14:tracePt t="176590" x="9209088" y="5327650"/>
          <p14:tracePt t="176599" x="9145588" y="5310188"/>
          <p14:tracePt t="176608" x="9066213" y="5294313"/>
          <p14:tracePt t="176615" x="9002713" y="5294313"/>
          <p14:tracePt t="176622" x="8947150" y="5278438"/>
          <p14:tracePt t="176630" x="8883650" y="5278438"/>
          <p14:tracePt t="176638" x="8826500" y="5270500"/>
          <p14:tracePt t="176647" x="8786813" y="5270500"/>
          <p14:tracePt t="176654" x="8763000" y="5270500"/>
          <p14:tracePt t="176663" x="8731250" y="5270500"/>
          <p14:tracePt t="176670" x="8699500" y="5270500"/>
          <p14:tracePt t="176678" x="8675688" y="5270500"/>
          <p14:tracePt t="176686" x="8643938" y="5278438"/>
          <p14:tracePt t="176694" x="8620125" y="5294313"/>
          <p14:tracePt t="176702" x="8612188" y="5294313"/>
          <p14:tracePt t="176710" x="8588375" y="5310188"/>
          <p14:tracePt t="176719" x="8540750" y="5335588"/>
          <p14:tracePt t="176726" x="8523288" y="5343525"/>
          <p14:tracePt t="176734" x="8467725" y="5367338"/>
          <p14:tracePt t="176743" x="8451850" y="5383213"/>
          <p14:tracePt t="176750" x="8404225" y="5407025"/>
          <p14:tracePt t="176759" x="8356600" y="5438775"/>
          <p14:tracePt t="176766" x="8316913" y="5462588"/>
          <p14:tracePt t="176774" x="8285163" y="5478463"/>
          <p14:tracePt t="176783" x="8261350" y="5510213"/>
          <p14:tracePt t="176790" x="8221663" y="5541963"/>
          <p14:tracePt t="176798" x="8213725" y="5549900"/>
          <p14:tracePt t="176807" x="8189913" y="5565775"/>
          <p14:tracePt t="176814" x="8156575" y="5581650"/>
          <p14:tracePt t="176822" x="8148638" y="5597525"/>
          <p14:tracePt t="176830" x="8132763" y="5605463"/>
          <p14:tracePt t="176840" x="8132763" y="5621338"/>
          <p14:tracePt t="176847" x="8116888" y="5637213"/>
          <p14:tracePt t="176854" x="8108950" y="5645150"/>
          <p14:tracePt t="176863" x="8108950" y="5653088"/>
          <p14:tracePt t="176870" x="8101013" y="5670550"/>
          <p14:tracePt t="176886" x="8085138" y="5686425"/>
          <p14:tracePt t="176894" x="8069263" y="5694363"/>
          <p14:tracePt t="176903" x="8061325" y="5718175"/>
          <p14:tracePt t="176911" x="8061325" y="5734050"/>
          <p14:tracePt t="176918" x="8053388" y="5749925"/>
          <p14:tracePt t="176926" x="8045450" y="5789613"/>
          <p14:tracePt t="176934" x="8037513" y="5821363"/>
          <p14:tracePt t="176942" x="8029575" y="5845175"/>
          <p14:tracePt t="176959" x="8013700" y="5892800"/>
          <p14:tracePt t="176967" x="8013700" y="5924550"/>
          <p14:tracePt t="176976" x="8013700" y="5948363"/>
          <p14:tracePt t="176982" x="8005763" y="5972175"/>
          <p14:tracePt t="176990" x="8005763" y="5995988"/>
          <p14:tracePt t="176998" x="8005763" y="6021388"/>
          <p14:tracePt t="177006" x="8005763" y="6053138"/>
          <p14:tracePt t="177014" x="8005763" y="6076950"/>
          <p14:tracePt t="177023" x="8005763" y="6092825"/>
          <p14:tracePt t="177031" x="8021638" y="6116638"/>
          <p14:tracePt t="177038" x="8021638" y="6140450"/>
          <p14:tracePt t="177046" x="8037513" y="6188075"/>
          <p14:tracePt t="177054" x="8069263" y="6211888"/>
          <p14:tracePt t="177062" x="8093075" y="6259513"/>
          <p14:tracePt t="177070" x="8116888" y="6323013"/>
          <p14:tracePt t="177079" x="8132763" y="6348413"/>
          <p14:tracePt t="177087" x="8189913" y="6419850"/>
          <p14:tracePt t="177095" x="8221663" y="6443663"/>
          <p14:tracePt t="177102" x="8245475" y="6483350"/>
          <p14:tracePt t="177111" x="8277225" y="6507163"/>
          <p14:tracePt t="177118" x="8308975" y="6530975"/>
          <p14:tracePt t="177127" x="8340725" y="6554788"/>
          <p14:tracePt t="177134" x="8372475" y="6570663"/>
          <p14:tracePt t="177143" x="8412163" y="6594475"/>
          <p14:tracePt t="177151" x="8483600" y="6618288"/>
          <p14:tracePt t="177158" x="8540750" y="6634163"/>
          <p14:tracePt t="177166" x="8620125" y="6665913"/>
          <p14:tracePt t="177175" x="8715375" y="6699250"/>
          <p14:tracePt t="177182" x="8802688" y="6715125"/>
          <p14:tracePt t="177190" x="8899525" y="6731000"/>
          <p14:tracePt t="177198" x="8994775" y="6746875"/>
          <p14:tracePt t="177207" x="9113838" y="6762750"/>
          <p14:tracePt t="177214" x="9217025" y="6778625"/>
          <p14:tracePt t="177222" x="9329738" y="6786563"/>
          <p14:tracePt t="177230" x="9432925" y="6786563"/>
          <p14:tracePt t="177238" x="9512300" y="6786563"/>
          <p14:tracePt t="177246" x="9609138" y="6786563"/>
          <p14:tracePt t="177254" x="9696450" y="6786563"/>
          <p14:tracePt t="177263" x="9783763" y="6786563"/>
          <p14:tracePt t="177271" x="9871075" y="6754813"/>
          <p14:tracePt t="177278" x="9936163" y="6715125"/>
          <p14:tracePt t="177286" x="10023475" y="6650038"/>
          <p14:tracePt t="177294" x="10094913" y="6586538"/>
          <p14:tracePt t="177302" x="10174288" y="6507163"/>
          <p14:tracePt t="177311" x="10237788" y="6451600"/>
          <p14:tracePt t="177318" x="10302875" y="6364288"/>
          <p14:tracePt t="177328" x="10334625" y="6299200"/>
          <p14:tracePt t="177334" x="10390188" y="6211888"/>
          <p14:tracePt t="177342" x="10406063" y="6148388"/>
          <p14:tracePt t="177350" x="10421938" y="6084888"/>
          <p14:tracePt t="177358" x="10421938" y="6037263"/>
          <p14:tracePt t="177366" x="10429875" y="5995988"/>
          <p14:tracePt t="177375" x="10445750" y="5932488"/>
          <p14:tracePt t="177383" x="10445750" y="5900738"/>
          <p14:tracePt t="177391" x="10445750" y="5876925"/>
          <p14:tracePt t="177398" x="10445750" y="5829300"/>
          <p14:tracePt t="177406" x="10445750" y="5797550"/>
          <p14:tracePt t="177414" x="10445750" y="5773738"/>
          <p14:tracePt t="177422" x="10445750" y="5757863"/>
          <p14:tracePt t="177430" x="10437813" y="5734050"/>
          <p14:tracePt t="177438" x="10429875" y="5718175"/>
          <p14:tracePt t="177447" x="10421938" y="5686425"/>
          <p14:tracePt t="177454" x="10390188" y="5662613"/>
          <p14:tracePt t="177462" x="10374313" y="5629275"/>
          <p14:tracePt t="177470" x="10350500" y="5605463"/>
          <p14:tracePt t="177478" x="10310813" y="5573713"/>
          <p14:tracePt t="177486" x="10287000" y="5549900"/>
          <p14:tracePt t="177494" x="10221913" y="5518150"/>
          <p14:tracePt t="177502" x="10166350" y="5478463"/>
          <p14:tracePt t="177511" x="10094913" y="5438775"/>
          <p14:tracePt t="177518" x="10063163" y="5422900"/>
          <p14:tracePt t="177526" x="10007600" y="5391150"/>
          <p14:tracePt t="177534" x="9952038" y="5375275"/>
          <p14:tracePt t="177542" x="9879013" y="5335588"/>
          <p14:tracePt t="177550" x="9807575" y="5310188"/>
          <p14:tracePt t="177558" x="9736138" y="5286375"/>
          <p14:tracePt t="177567" x="9680575" y="5286375"/>
          <p14:tracePt t="177575" x="9609138" y="5262563"/>
          <p14:tracePt t="177582" x="9528175" y="5254625"/>
          <p14:tracePt t="177590" x="9432925" y="5246688"/>
          <p14:tracePt t="177598" x="9361488" y="5238750"/>
          <p14:tracePt t="177606" x="9305925" y="5238750"/>
          <p14:tracePt t="177614" x="9234488" y="5238750"/>
          <p14:tracePt t="177623" x="9169400" y="5238750"/>
          <p14:tracePt t="177631" x="9090025" y="5238750"/>
          <p14:tracePt t="177639" x="9026525" y="5238750"/>
          <p14:tracePt t="177646" x="8963025" y="5254625"/>
          <p14:tracePt t="177654" x="8915400" y="5270500"/>
          <p14:tracePt t="177663" x="8866188" y="5294313"/>
          <p14:tracePt t="177670" x="8810625" y="5302250"/>
          <p14:tracePt t="177678" x="8778875" y="5310188"/>
          <p14:tracePt t="177687" x="8739188" y="5335588"/>
          <p14:tracePt t="177695" x="8707438" y="5351463"/>
          <p14:tracePt t="177702" x="8651875" y="5375275"/>
          <p14:tracePt t="177712" x="8628063" y="5391150"/>
          <p14:tracePt t="177718" x="8604250" y="5399088"/>
          <p14:tracePt t="177726" x="8556625" y="5430838"/>
          <p14:tracePt t="177734" x="8515350" y="5462588"/>
          <p14:tracePt t="177745" x="8491538" y="5486400"/>
          <p14:tracePt t="177751" x="8475663" y="5502275"/>
          <p14:tracePt t="177759" x="8420100" y="5534025"/>
          <p14:tracePt t="177766" x="8388350" y="5565775"/>
          <p14:tracePt t="177774" x="8364538" y="5605463"/>
          <p14:tracePt t="177782" x="8348663" y="5621338"/>
          <p14:tracePt t="177789" x="8316913" y="5645150"/>
          <p14:tracePt t="177798" x="8301038" y="5686425"/>
          <p14:tracePt t="177809" x="8293100" y="5702300"/>
          <p14:tracePt t="177815" x="8285163" y="5726113"/>
          <p14:tracePt t="177822" x="8261350" y="5757863"/>
          <p14:tracePt t="177830" x="8261350" y="5765800"/>
          <p14:tracePt t="177838" x="8261350" y="5789613"/>
          <p14:tracePt t="177846" x="8253413" y="5805488"/>
          <p14:tracePt t="177854" x="8253413" y="5821363"/>
          <p14:tracePt t="177862" x="8253413" y="5845175"/>
          <p14:tracePt t="177871" x="8253413" y="5868988"/>
          <p14:tracePt t="177879" x="8245475" y="5908675"/>
          <p14:tracePt t="177886" x="8245475" y="5916613"/>
          <p14:tracePt t="177894" x="8245475" y="5940425"/>
          <p14:tracePt t="177902" x="8245475" y="5964238"/>
          <p14:tracePt t="177910" x="8245475" y="5988050"/>
          <p14:tracePt t="177918" x="8245475" y="6029325"/>
          <p14:tracePt t="177928" x="8245475" y="6053138"/>
          <p14:tracePt t="177945" x="8245475" y="6132513"/>
          <p14:tracePt t="177950" x="8245475" y="6156325"/>
          <p14:tracePt t="177959" x="8245475" y="6172200"/>
          <p14:tracePt t="177967" x="8245475" y="6196013"/>
          <p14:tracePt t="177977" x="8245475" y="6227763"/>
          <p14:tracePt t="177982" x="8253413" y="6243638"/>
          <p14:tracePt t="177992" x="8269288" y="6259513"/>
          <p14:tracePt t="177999" x="8277225" y="6275388"/>
          <p14:tracePt t="178006" x="8293100" y="6299200"/>
          <p14:tracePt t="178014" x="8293100" y="6315075"/>
          <p14:tracePt t="178022" x="8324850" y="6348413"/>
          <p14:tracePt t="178030" x="8332788" y="6364288"/>
          <p14:tracePt t="178038" x="8388350" y="6403975"/>
          <p14:tracePt t="178047" x="8412163" y="6427788"/>
          <p14:tracePt t="178055" x="8475663" y="6467475"/>
          <p14:tracePt t="178063" x="8523288" y="6499225"/>
          <p14:tracePt t="178070" x="8572500" y="6530975"/>
          <p14:tracePt t="178078" x="8636000" y="6554788"/>
          <p14:tracePt t="178086" x="8683625" y="6586538"/>
          <p14:tracePt t="178094" x="8739188" y="6610350"/>
          <p14:tracePt t="178102" x="8810625" y="6642100"/>
          <p14:tracePt t="178111" x="8858250" y="6657975"/>
          <p14:tracePt t="178119" x="8931275" y="6681788"/>
          <p14:tracePt t="178127" x="8986838" y="6699250"/>
          <p14:tracePt t="178134" x="9058275" y="6731000"/>
          <p14:tracePt t="178142" x="9121775" y="6746875"/>
          <p14:tracePt t="178150" x="9177338" y="6746875"/>
          <p14:tracePt t="178158" x="9250363" y="6762750"/>
          <p14:tracePt t="178167" x="9337675" y="6762750"/>
          <p14:tracePt t="178175" x="9424988" y="6762750"/>
          <p14:tracePt t="178183" x="9504363" y="6762750"/>
          <p14:tracePt t="178190" x="9609138" y="6762750"/>
          <p14:tracePt t="178198" x="9720263" y="6762750"/>
          <p14:tracePt t="178206" x="9815513" y="6723063"/>
          <p14:tracePt t="178214" x="9902825" y="6699250"/>
          <p14:tracePt t="178222" x="9991725" y="6642100"/>
          <p14:tracePt t="178231" x="10094913" y="6578600"/>
          <p14:tracePt t="178239" x="10166350" y="6530975"/>
          <p14:tracePt t="178247" x="10237788" y="6475413"/>
          <p14:tracePt t="178254" x="10294938" y="6419850"/>
          <p14:tracePt t="178262" x="10326688" y="6380163"/>
          <p14:tracePt t="178270" x="10374313" y="6330950"/>
          <p14:tracePt t="178278" x="10390188" y="6283325"/>
          <p14:tracePt t="178287" x="10421938" y="6243638"/>
          <p14:tracePt t="178295" x="10437813" y="6211888"/>
          <p14:tracePt t="178303" x="10445750" y="6172200"/>
          <p14:tracePt t="178311" x="10445750" y="6140450"/>
          <p14:tracePt t="178318" x="10453688" y="6116638"/>
          <p14:tracePt t="178326" x="10453688" y="6084888"/>
          <p14:tracePt t="178334" x="10453688" y="6053138"/>
          <p14:tracePt t="178342" x="10453688" y="6013450"/>
          <p14:tracePt t="178351" x="10453688" y="5972175"/>
          <p14:tracePt t="178359" x="10453688" y="5932488"/>
          <p14:tracePt t="178367" x="10453688" y="5908675"/>
          <p14:tracePt t="178374" x="10453688" y="5876925"/>
          <p14:tracePt t="178382" x="10453688" y="5829300"/>
          <p14:tracePt t="178391" x="10445750" y="5797550"/>
          <p14:tracePt t="178398" x="10445750" y="5757863"/>
          <p14:tracePt t="178407" x="10421938" y="5726113"/>
          <p14:tracePt t="178415" x="10398125" y="5678488"/>
          <p14:tracePt t="178423" x="10374313" y="5637213"/>
          <p14:tracePt t="178431" x="10350500" y="5613400"/>
          <p14:tracePt t="178438" x="10342563" y="5573713"/>
          <p14:tracePt t="178446" x="10310813" y="5541963"/>
          <p14:tracePt t="178454" x="10269538" y="5518150"/>
          <p14:tracePt t="178462" x="10221913" y="5470525"/>
          <p14:tracePt t="178471" x="10174288" y="5422900"/>
          <p14:tracePt t="178479" x="10110788" y="5383213"/>
          <p14:tracePt t="178486" x="10055225" y="5359400"/>
          <p14:tracePt t="178494" x="9991725" y="5327650"/>
          <p14:tracePt t="178502" x="9910763" y="5270500"/>
          <p14:tracePt t="178511" x="9863138" y="5254625"/>
          <p14:tracePt t="178518" x="9807575" y="5222875"/>
          <p14:tracePt t="178527" x="9752013" y="5191125"/>
          <p14:tracePt t="178535" x="9672638" y="5143500"/>
          <p14:tracePt t="178543" x="9640888" y="5135563"/>
          <p14:tracePt t="178551" x="9575800" y="5119688"/>
          <p14:tracePt t="178558" x="9536113" y="5111750"/>
          <p14:tracePt t="178566" x="9480550" y="5103813"/>
          <p14:tracePt t="178574" x="9432925" y="5103813"/>
          <p14:tracePt t="178582" x="9361488" y="5103813"/>
          <p14:tracePt t="178592" x="9297988" y="5103813"/>
          <p14:tracePt t="178599" x="9234488" y="5103813"/>
          <p14:tracePt t="178607" x="9169400" y="5103813"/>
          <p14:tracePt t="178614" x="9090025" y="5119688"/>
          <p14:tracePt t="178622" x="9018588" y="5143500"/>
          <p14:tracePt t="178630" x="8939213" y="5167313"/>
          <p14:tracePt t="178638" x="8866188" y="5199063"/>
          <p14:tracePt t="178646" x="8794750" y="5222875"/>
          <p14:tracePt t="178655" x="8731250" y="5238750"/>
          <p14:tracePt t="178663" x="8651875" y="5278438"/>
          <p14:tracePt t="178671" x="8620125" y="5310188"/>
          <p14:tracePt t="178678" x="8556625" y="5343525"/>
          <p14:tracePt t="178686" x="8515350" y="5367338"/>
          <p14:tracePt t="178695" x="8475663" y="5399088"/>
          <p14:tracePt t="178702" x="8451850" y="5414963"/>
          <p14:tracePt t="178711" x="8435975" y="5438775"/>
          <p14:tracePt t="178719" x="8412163" y="5454650"/>
          <p14:tracePt t="178728" x="8380413" y="5478463"/>
          <p14:tracePt t="178735" x="8364538" y="5494338"/>
          <p14:tracePt t="178742" x="8348663" y="5518150"/>
          <p14:tracePt t="178750" x="8332788" y="5541963"/>
          <p14:tracePt t="178758" x="8308975" y="5565775"/>
          <p14:tracePt t="178766" x="8301038" y="5605463"/>
          <p14:tracePt t="178775" x="8269288" y="5629275"/>
          <p14:tracePt t="178783" x="8261350" y="5678488"/>
          <p14:tracePt t="178791" x="8245475" y="5718175"/>
          <p14:tracePt t="178798" x="8237538" y="5734050"/>
          <p14:tracePt t="178806" x="8229600" y="5765800"/>
          <p14:tracePt t="178814" x="8213725" y="5813425"/>
          <p14:tracePt t="178822" x="8213725" y="5837238"/>
          <p14:tracePt t="178831" x="8213725" y="5853113"/>
          <p14:tracePt t="178839" x="8213725" y="5876925"/>
          <p14:tracePt t="178847" x="8213725" y="5908675"/>
          <p14:tracePt t="178855" x="8213725" y="5932488"/>
          <p14:tracePt t="178862" x="8213725" y="5948363"/>
          <p14:tracePt t="178870" x="8213725" y="5964238"/>
          <p14:tracePt t="178878" x="8213725" y="5988050"/>
          <p14:tracePt t="178886" x="8213725" y="6005513"/>
          <p14:tracePt t="178895" x="8229600" y="6029325"/>
          <p14:tracePt t="178903" x="8245475" y="6061075"/>
          <p14:tracePt t="178911" x="8261350" y="6076950"/>
          <p14:tracePt t="178919" x="8277225" y="6108700"/>
          <p14:tracePt t="178927" x="8293100" y="6140450"/>
          <p14:tracePt t="178934" x="8308975" y="6156325"/>
          <p14:tracePt t="178942" x="8332788" y="6180138"/>
          <p14:tracePt t="178951" x="8340725" y="6188075"/>
          <p14:tracePt t="178960" x="8364538" y="6219825"/>
          <p14:tracePt t="178967" x="8380413" y="6235700"/>
          <p14:tracePt t="178975" x="8396288" y="6243638"/>
          <p14:tracePt t="178982" x="8412163" y="6259513"/>
          <p14:tracePt t="178991" x="8435975" y="6267450"/>
          <p14:tracePt t="178999" x="8467725" y="6291263"/>
          <p14:tracePt t="179006" x="8475663" y="6299200"/>
          <p14:tracePt t="179015" x="8507413" y="6323013"/>
          <p14:tracePt t="179023" x="8540750" y="6348413"/>
          <p14:tracePt t="179031" x="8580438" y="6356350"/>
          <p14:tracePt t="179039" x="8620125" y="6372225"/>
          <p14:tracePt t="179046" x="8659813" y="6372225"/>
          <p14:tracePt t="179054" x="8699500" y="6388100"/>
          <p14:tracePt t="179062" x="8739188" y="6396038"/>
          <p14:tracePt t="179071" x="8794750" y="6403975"/>
          <p14:tracePt t="179079" x="8850313" y="6411913"/>
          <p14:tracePt t="179087" x="8899525" y="6411913"/>
          <p14:tracePt t="179095" x="8963025" y="6411913"/>
          <p14:tracePt t="179103" x="9018588" y="6419850"/>
          <p14:tracePt t="179110" x="9097963" y="6427788"/>
          <p14:tracePt t="179118" x="9193213" y="6427788"/>
          <p14:tracePt t="179127" x="9266238" y="6427788"/>
          <p14:tracePt t="179135" x="9353550" y="6427788"/>
          <p14:tracePt t="179143" x="9432925" y="6427788"/>
          <p14:tracePt t="179151" x="9504363" y="6427788"/>
          <p14:tracePt t="179159" x="9567863" y="6427788"/>
          <p14:tracePt t="179166" x="9609138" y="6427788"/>
          <p14:tracePt t="179174" x="9680575" y="6427788"/>
          <p14:tracePt t="179182" x="9744075" y="6411913"/>
          <p14:tracePt t="179191" x="9815513" y="6388100"/>
          <p14:tracePt t="179199" x="9879013" y="6372225"/>
          <p14:tracePt t="179207" x="9944100" y="6356350"/>
          <p14:tracePt t="179215" x="10015538" y="6330950"/>
          <p14:tracePt t="179224" x="10079038" y="6283325"/>
          <p14:tracePt t="179230" x="10134600" y="6259513"/>
          <p14:tracePt t="179238" x="10182225" y="6235700"/>
          <p14:tracePt t="179246" x="10245725" y="6196013"/>
          <p14:tracePt t="179255" x="10302875" y="6156325"/>
          <p14:tracePt t="179263" x="10350500" y="6124575"/>
          <p14:tracePt t="179271" x="10406063" y="6092825"/>
          <p14:tracePt t="179279" x="10453688" y="6053138"/>
          <p14:tracePt t="179287" x="10485438" y="6013450"/>
          <p14:tracePt t="179294" x="10525125" y="5980113"/>
          <p14:tracePt t="179302" x="10548938" y="5948363"/>
          <p14:tracePt t="179310" x="10556875" y="5924550"/>
          <p14:tracePt t="179319" x="10588625" y="5876925"/>
          <p14:tracePt t="179327" x="10604500" y="5853113"/>
          <p14:tracePt t="179335" x="10620375" y="5813425"/>
          <p14:tracePt t="179343" x="10637838" y="5773738"/>
          <p14:tracePt t="179350" x="10645775" y="5749925"/>
          <p14:tracePt t="179358" x="10653713" y="5726113"/>
          <p14:tracePt t="179366" x="10661650" y="5710238"/>
          <p14:tracePt t="179375" x="10661650" y="5694363"/>
          <p14:tracePt t="179383" x="10661650" y="5670550"/>
          <p14:tracePt t="179391" x="10661650" y="5662613"/>
          <p14:tracePt t="179399" x="10661650" y="5653088"/>
          <p14:tracePt t="179407" x="10661650" y="5645150"/>
          <p14:tracePt t="179414" x="10661650" y="5637213"/>
          <p14:tracePt t="179422" x="10661650" y="5621338"/>
          <p14:tracePt t="179439" x="10661650" y="5605463"/>
          <p14:tracePt t="179447" x="10653713" y="5589588"/>
          <p14:tracePt t="179455" x="10653713" y="5581650"/>
          <p14:tracePt t="179463" x="10653713" y="5573713"/>
          <p14:tracePt t="179470" x="10645775" y="5565775"/>
          <p14:tracePt t="179487" x="10637838" y="5565775"/>
          <p14:tracePt t="179535" x="10637838" y="5557838"/>
          <p14:tracePt t="179551" x="10629900" y="5557838"/>
          <p14:tracePt t="179575" x="10620375" y="5557838"/>
          <p14:tracePt t="179599" x="10612438" y="5557838"/>
          <p14:tracePt t="180176" x="10604500" y="5557838"/>
          <p14:tracePt t="180240" x="10596563" y="5557838"/>
          <p14:tracePt t="180263" x="10580688" y="5557838"/>
          <p14:tracePt t="180271" x="10541000" y="5557838"/>
          <p14:tracePt t="180280" x="10485438" y="5557838"/>
          <p14:tracePt t="180287" x="10398125" y="5565775"/>
          <p14:tracePt t="180295" x="10310813" y="5581650"/>
          <p14:tracePt t="180303" x="10237788" y="5581650"/>
          <p14:tracePt t="180311" x="10174288" y="5581650"/>
          <p14:tracePt t="180318" x="10118725" y="5589588"/>
          <p14:tracePt t="180326" x="10071100" y="5605463"/>
          <p14:tracePt t="180335" x="10015538" y="5605463"/>
          <p14:tracePt t="180343" x="9975850" y="5613400"/>
          <p14:tracePt t="180351" x="9952038" y="5613400"/>
          <p14:tracePt t="180359" x="9926638" y="5621338"/>
          <p14:tracePt t="180367" x="9879013" y="5621338"/>
          <p14:tracePt t="180375" x="9839325" y="5629275"/>
          <p14:tracePt t="180382" x="9799638" y="5637213"/>
          <p14:tracePt t="180390" x="9759950" y="5637213"/>
          <p14:tracePt t="180399" x="9696450" y="5645150"/>
          <p14:tracePt t="180407" x="9617075" y="5645150"/>
          <p14:tracePt t="180415" x="9544050" y="5645150"/>
          <p14:tracePt t="180423" x="9448800" y="5645150"/>
          <p14:tracePt t="180431" x="9353550" y="5645150"/>
          <p14:tracePt t="180439" x="9250363" y="5645150"/>
          <p14:tracePt t="180446" x="9129713" y="5645150"/>
          <p14:tracePt t="180455" x="8986838" y="5645150"/>
          <p14:tracePt t="180463" x="8770938" y="5645150"/>
          <p14:tracePt t="180471" x="8540750" y="5613400"/>
          <p14:tracePt t="180479" x="8285163" y="5557838"/>
          <p14:tracePt t="180487" x="8061325" y="5534025"/>
          <p14:tracePt t="180495" x="7839075" y="5510213"/>
          <p14:tracePt t="180502" x="7543800" y="5478463"/>
          <p14:tracePt t="180510" x="7208838" y="5438775"/>
          <p14:tracePt t="180519" x="6881813" y="5407025"/>
          <p14:tracePt t="180528" x="6523038" y="5351463"/>
          <p14:tracePt t="180535" x="6259513" y="5351463"/>
          <p14:tracePt t="180542" x="5956300" y="5335588"/>
          <p14:tracePt t="180551" x="5668963" y="5335588"/>
          <p14:tracePt t="180559" x="5454650" y="5335588"/>
          <p14:tracePt t="180566" x="5262563" y="5335588"/>
          <p14:tracePt t="180575" x="5143500" y="5335588"/>
          <p14:tracePt t="180583" x="5014913" y="5335588"/>
          <p14:tracePt t="180591" x="4927600" y="5335588"/>
          <p14:tracePt t="180599" x="4856163" y="5335588"/>
          <p14:tracePt t="180607" x="4768850" y="5335588"/>
          <p14:tracePt t="180615" x="4687888" y="5335588"/>
          <p14:tracePt t="180623" x="4608513" y="5335588"/>
          <p14:tracePt t="180630" x="4513263" y="5335588"/>
          <p14:tracePt t="180640" x="4433888" y="5335588"/>
          <p14:tracePt t="180647" x="4329113" y="5335588"/>
          <p14:tracePt t="180655" x="4249738" y="5335588"/>
          <p14:tracePt t="180663" x="4178300" y="5335588"/>
          <p14:tracePt t="180671" x="4106863" y="5335588"/>
          <p14:tracePt t="180679" x="4019550" y="5335588"/>
          <p14:tracePt t="180686" x="3946525" y="5335588"/>
          <p14:tracePt t="180695" x="3898900" y="5335588"/>
          <p14:tracePt t="180703" x="3859213" y="5335588"/>
          <p14:tracePt t="180711" x="3811588" y="5335588"/>
          <p14:tracePt t="180719" x="3795713" y="5343525"/>
          <p14:tracePt t="180728" x="3779838" y="5351463"/>
          <p14:tracePt t="180735" x="3771900" y="5351463"/>
          <p14:tracePt t="180744" x="3756025" y="5351463"/>
          <p14:tracePt t="180751" x="3748088" y="5359400"/>
          <p14:tracePt t="180761" x="3740150" y="5359400"/>
          <p14:tracePt t="180777" x="3732213" y="5367338"/>
          <p14:tracePt t="180784" x="3724275" y="5367338"/>
          <p14:tracePt t="180798" x="3716338" y="5367338"/>
          <p14:tracePt t="180807" x="3708400" y="5367338"/>
          <p14:tracePt t="180815" x="3700463" y="5383213"/>
          <p14:tracePt t="180824" x="3692525" y="5383213"/>
          <p14:tracePt t="180831" x="3676650" y="5383213"/>
          <p14:tracePt t="180847" x="3660775" y="5391150"/>
          <p14:tracePt t="180855" x="3651250" y="5399088"/>
          <p14:tracePt t="180862" x="3643313" y="5399088"/>
          <p14:tracePt t="180871" x="3627438" y="5399088"/>
          <p14:tracePt t="180879" x="3611563" y="5407025"/>
          <p14:tracePt t="180887" x="3603625" y="5407025"/>
          <p14:tracePt t="180895" x="3595688" y="5414963"/>
          <p14:tracePt t="180903" x="3579813" y="5414963"/>
          <p14:tracePt t="180911" x="3563938" y="5414963"/>
          <p14:tracePt t="180919" x="3540125" y="5414963"/>
          <p14:tracePt t="180927" x="3508375" y="5422900"/>
          <p14:tracePt t="180941" x="3484563" y="5430838"/>
          <p14:tracePt t="180943" x="3452813" y="5430838"/>
          <p14:tracePt t="180951" x="3405188" y="5430838"/>
          <p14:tracePt t="180959" x="3381375" y="5430838"/>
          <p14:tracePt t="180967" x="3341688" y="5430838"/>
          <p14:tracePt t="180975" x="3317875" y="5430838"/>
          <p14:tracePt t="180982" x="3284538" y="5430838"/>
          <p14:tracePt t="180991" x="3260725" y="5430838"/>
          <p14:tracePt t="180999" x="3221038" y="5430838"/>
          <p14:tracePt t="181007" x="3189288" y="5430838"/>
          <p14:tracePt t="181015" x="3173413" y="5430838"/>
          <p14:tracePt t="181024" x="3157538" y="5430838"/>
          <p14:tracePt t="181031" x="3133725" y="5430838"/>
          <p14:tracePt t="181041" x="3109913" y="5422900"/>
          <p14:tracePt t="181046" x="3086100" y="5422900"/>
          <p14:tracePt t="181055" x="3062288" y="5422900"/>
          <p14:tracePt t="181063" x="3054350" y="5414963"/>
          <p14:tracePt t="181071" x="3038475" y="5414963"/>
          <p14:tracePt t="181079" x="3022600" y="5414963"/>
          <p14:tracePt t="181087" x="3014663" y="5414963"/>
          <p14:tracePt t="181103" x="3006725" y="5414963"/>
          <p14:tracePt t="181328" x="3014663" y="5414963"/>
          <p14:tracePt t="181344" x="3022600" y="5414963"/>
          <p14:tracePt t="181352" x="3030538" y="5399088"/>
          <p14:tracePt t="181368" x="3046413" y="5399088"/>
          <p14:tracePt t="181384" x="3054350" y="5399088"/>
          <p14:tracePt t="181392" x="3062288" y="5391150"/>
          <p14:tracePt t="181399" x="3070225" y="5383213"/>
          <p14:tracePt t="181414" x="3078163" y="5383213"/>
          <p14:tracePt t="181423" x="3078163" y="5375275"/>
          <p14:tracePt t="181431" x="3078163" y="5359400"/>
          <p14:tracePt t="181440" x="3078163" y="5343525"/>
          <p14:tracePt t="181447" x="3078163" y="5335588"/>
          <p14:tracePt t="181456" x="3086100" y="5327650"/>
          <p14:tracePt t="181471" x="3086100" y="5319713"/>
          <p14:tracePt t="181487" x="3086100" y="5310188"/>
          <p14:tracePt t="181552" x="3101975" y="5302250"/>
          <p14:tracePt t="181560" x="3101975" y="5294313"/>
          <p14:tracePt t="181575" x="3109913" y="5286375"/>
          <p14:tracePt t="181592" x="3109913" y="5278438"/>
          <p14:tracePt t="181647" x="3117850" y="5278438"/>
          <p14:tracePt t="181655" x="3117850" y="5270500"/>
          <p14:tracePt t="181671" x="3125788" y="5270500"/>
          <p14:tracePt t="181687" x="3141663" y="5270500"/>
          <p14:tracePt t="181695" x="3157538" y="5270500"/>
          <p14:tracePt t="181703" x="3181350" y="5262563"/>
          <p14:tracePt t="181711" x="3205163" y="5254625"/>
          <p14:tracePt t="181719" x="3236913" y="5238750"/>
          <p14:tracePt t="181727" x="3292475" y="5230813"/>
          <p14:tracePt t="181735" x="3341688" y="5222875"/>
          <p14:tracePt t="181743" x="3381375" y="5214938"/>
          <p14:tracePt t="181751" x="3429000" y="5207000"/>
          <p14:tracePt t="181759" x="3476625" y="5207000"/>
          <p14:tracePt t="181767" x="3508375" y="5199063"/>
          <p14:tracePt t="181775" x="3540125" y="5191125"/>
          <p14:tracePt t="181783" x="3563938" y="5183188"/>
          <p14:tracePt t="181792" x="3587750" y="5183188"/>
          <p14:tracePt t="181799" x="3603625" y="5183188"/>
          <p14:tracePt t="181807" x="3611563" y="5175250"/>
          <p14:tracePt t="181815" x="3619500" y="5175250"/>
          <p14:tracePt t="181823" x="3635375" y="5175250"/>
          <p14:tracePt t="181831" x="3643313" y="5175250"/>
          <p14:tracePt t="181847" x="3660775" y="5175250"/>
          <p14:tracePt t="181855" x="3668713" y="5167313"/>
          <p14:tracePt t="181864" x="3692525" y="5167313"/>
          <p14:tracePt t="181871" x="3700463" y="5167313"/>
          <p14:tracePt t="181879" x="3716338" y="5167313"/>
          <p14:tracePt t="181887" x="3748088" y="5167313"/>
          <p14:tracePt t="181895" x="3771900" y="5159375"/>
          <p14:tracePt t="181903" x="3795713" y="5159375"/>
          <p14:tracePt t="181911" x="3819525" y="5159375"/>
          <p14:tracePt t="181919" x="3843338" y="5159375"/>
          <p14:tracePt t="181927" x="3859213" y="5151438"/>
          <p14:tracePt t="181940" x="3875088" y="5151438"/>
          <p14:tracePt t="181943" x="3898900" y="5151438"/>
          <p14:tracePt t="181951" x="3906838" y="5151438"/>
          <p14:tracePt t="181959" x="3914775" y="5151438"/>
          <p14:tracePt t="181967" x="3938588" y="5151438"/>
          <p14:tracePt t="181975" x="3962400" y="5151438"/>
          <p14:tracePt t="181983" x="3970338" y="5151438"/>
          <p14:tracePt t="181992" x="3978275" y="5151438"/>
          <p14:tracePt t="181999" x="3986213" y="5151438"/>
          <p14:tracePt t="182007" x="4002088" y="5151438"/>
          <p14:tracePt t="182023" x="4011613" y="5151438"/>
          <p14:tracePt t="182031" x="4019550" y="5151438"/>
          <p14:tracePt t="182039" x="4035425" y="5151438"/>
          <p14:tracePt t="182047" x="4043363" y="5151438"/>
          <p14:tracePt t="182056" x="4059238" y="5151438"/>
          <p14:tracePt t="182063" x="4075113" y="5151438"/>
          <p14:tracePt t="182071" x="4083050" y="5151438"/>
          <p14:tracePt t="182079" x="4090988" y="5151438"/>
          <p14:tracePt t="182087" x="4114800" y="5151438"/>
          <p14:tracePt t="182095" x="4122738" y="5151438"/>
          <p14:tracePt t="182103" x="4154488" y="5159375"/>
          <p14:tracePt t="182119" x="4170363" y="5175250"/>
          <p14:tracePt t="182127" x="4202113" y="5175250"/>
          <p14:tracePt t="182135" x="4225925" y="5183188"/>
          <p14:tracePt t="182143" x="4257675" y="5191125"/>
          <p14:tracePt t="182151" x="4281488" y="5207000"/>
          <p14:tracePt t="182159" x="4321175" y="5207000"/>
          <p14:tracePt t="182167" x="4362450" y="5238750"/>
          <p14:tracePt t="182175" x="4402138" y="5262563"/>
          <p14:tracePt t="182183" x="4441825" y="5286375"/>
          <p14:tracePt t="182192" x="4489450" y="5310188"/>
          <p14:tracePt t="182199" x="4552950" y="5335588"/>
          <p14:tracePt t="182207" x="4616450" y="5359400"/>
          <p14:tracePt t="182215" x="4656138" y="5383213"/>
          <p14:tracePt t="182223" x="4737100" y="5430838"/>
          <p14:tracePt t="182231" x="4784725" y="5470525"/>
          <p14:tracePt t="182239" x="4864100" y="5510213"/>
          <p14:tracePt t="182247" x="4943475" y="5565775"/>
          <p14:tracePt t="182256" x="5030788" y="5613400"/>
          <p14:tracePt t="182263" x="5111750" y="5678488"/>
          <p14:tracePt t="182271" x="5191125" y="5741988"/>
          <p14:tracePt t="182279" x="5294313" y="5805488"/>
          <p14:tracePt t="182287" x="5407025" y="5892800"/>
          <p14:tracePt t="182295" x="5502275" y="5964238"/>
          <p14:tracePt t="182303" x="5613400" y="6037263"/>
          <p14:tracePt t="182311" x="5757863" y="6108700"/>
          <p14:tracePt t="182319" x="5908675" y="6219825"/>
          <p14:tracePt t="182327" x="6075363" y="6299200"/>
          <p14:tracePt t="182335" x="6196013" y="6364288"/>
          <p14:tracePt t="182343" x="6346825" y="6443663"/>
          <p14:tracePt t="182351" x="6483350" y="6491288"/>
          <p14:tracePt t="182359" x="6602413" y="6538913"/>
          <p14:tracePt t="182367" x="6753225" y="6594475"/>
          <p14:tracePt t="182375" x="6889750" y="6642100"/>
          <p14:tracePt t="182383" x="6985000" y="6657975"/>
          <p14:tracePt t="182392" x="7080250" y="6665913"/>
          <p14:tracePt t="182399" x="7161213" y="6673850"/>
          <p14:tracePt t="182407" x="7232650" y="6681788"/>
          <p14:tracePt t="182415" x="7304088" y="6681788"/>
          <p14:tracePt t="182423" x="7383463" y="6681788"/>
          <p14:tracePt t="182431" x="7462838" y="6691313"/>
          <p14:tracePt t="182439" x="7527925" y="6691313"/>
          <p14:tracePt t="182447" x="7575550" y="6691313"/>
          <p14:tracePt t="182455" x="7639050" y="6691313"/>
          <p14:tracePt t="182463" x="7702550" y="6691313"/>
          <p14:tracePt t="182471" x="7758113" y="6691313"/>
          <p14:tracePt t="182479" x="7805738" y="6691313"/>
          <p14:tracePt t="182487" x="7854950" y="6691313"/>
          <p14:tracePt t="182495" x="7894638" y="6691313"/>
          <p14:tracePt t="182503" x="7926388" y="6673850"/>
          <p14:tracePt t="182511" x="7981950" y="6657975"/>
          <p14:tracePt t="182519" x="8013700" y="6657975"/>
          <p14:tracePt t="182527" x="8053388" y="6634163"/>
          <p14:tracePt t="182535" x="8108950" y="6594475"/>
          <p14:tracePt t="182543" x="8164513" y="6554788"/>
          <p14:tracePt t="182551" x="8205788" y="6538913"/>
          <p14:tracePt t="182559" x="8253413" y="6507163"/>
          <p14:tracePt t="182567" x="8324850" y="6451600"/>
          <p14:tracePt t="182575" x="8372475" y="6419850"/>
          <p14:tracePt t="182583" x="8420100" y="6380163"/>
          <p14:tracePt t="182592" x="8467725" y="6338888"/>
          <p14:tracePt t="182599" x="8499475" y="6307138"/>
          <p14:tracePt t="182608" x="8548688" y="6275388"/>
          <p14:tracePt t="182615" x="8580438" y="6251575"/>
          <p14:tracePt t="182623" x="8612188" y="6227763"/>
          <p14:tracePt t="182631" x="8620125" y="6211888"/>
          <p14:tracePt t="182639" x="8651875" y="6203950"/>
          <p14:tracePt t="182647" x="8659813" y="6188075"/>
          <p14:tracePt t="182663" x="8667750" y="6188075"/>
          <p14:tracePt t="182671" x="8675688" y="6180138"/>
          <p14:tracePt t="182728" x="8691563" y="6172200"/>
          <p14:tracePt t="182735" x="8707438" y="6164263"/>
          <p14:tracePt t="182744" x="8731250" y="6148388"/>
          <p14:tracePt t="182752" x="8755063" y="6140450"/>
          <p14:tracePt t="182759" x="8794750" y="6108700"/>
          <p14:tracePt t="182767" x="8826500" y="6100763"/>
          <p14:tracePt t="182775" x="8891588" y="6076950"/>
          <p14:tracePt t="182783" x="8915400" y="6053138"/>
          <p14:tracePt t="182791" x="8963025" y="6029325"/>
          <p14:tracePt t="182799" x="8994775" y="6021388"/>
          <p14:tracePt t="182807" x="9042400" y="6005513"/>
          <p14:tracePt t="182815" x="9082088" y="5980113"/>
          <p14:tracePt t="182823" x="9105900" y="5972175"/>
          <p14:tracePt t="182831" x="9113838" y="5964238"/>
          <p14:tracePt t="182839" x="9137650" y="5964238"/>
          <p14:tracePt t="182847" x="9161463" y="5956300"/>
          <p14:tracePt t="182856" x="9169400" y="5956300"/>
          <p14:tracePt t="182863" x="9193213" y="5956300"/>
          <p14:tracePt t="182871" x="9201150" y="5956300"/>
          <p14:tracePt t="182879" x="9224963" y="5940425"/>
          <p14:tracePt t="182887" x="9266238" y="5940425"/>
          <p14:tracePt t="182895" x="9290050" y="5940425"/>
          <p14:tracePt t="182903" x="9321800" y="5932488"/>
          <p14:tracePt t="182911" x="9345613" y="5924550"/>
          <p14:tracePt t="182919" x="9377363" y="5924550"/>
          <p14:tracePt t="182927" x="9393238" y="5924550"/>
          <p14:tracePt t="182935" x="9417050" y="5924550"/>
          <p14:tracePt t="182943" x="9432925" y="5916613"/>
          <p14:tracePt t="182959" x="9440863" y="5916613"/>
          <p14:tracePt t="183072" x="9424988" y="5916613"/>
          <p14:tracePt t="183079" x="9409113" y="5916613"/>
          <p14:tracePt t="183087" x="9401175" y="5916613"/>
          <p14:tracePt t="183095" x="9385300" y="5916613"/>
          <p14:tracePt t="183103" x="9369425" y="5916613"/>
          <p14:tracePt t="183119" x="9353550" y="5916613"/>
          <p14:tracePt t="183127" x="9337675" y="5916613"/>
          <p14:tracePt t="183135" x="9321800" y="5916613"/>
          <p14:tracePt t="183143" x="9305925" y="5916613"/>
          <p14:tracePt t="183151" x="9250363" y="5916613"/>
          <p14:tracePt t="183159" x="9193213" y="5916613"/>
          <p14:tracePt t="183167" x="9129713" y="5900738"/>
          <p14:tracePt t="183175" x="9050338" y="5861050"/>
          <p14:tracePt t="183183" x="8963025" y="5845175"/>
          <p14:tracePt t="183192" x="8866188" y="5821363"/>
          <p14:tracePt t="183199" x="8778875" y="5805488"/>
          <p14:tracePt t="183207" x="8707438" y="5789613"/>
          <p14:tracePt t="183215" x="8628063" y="5789613"/>
          <p14:tracePt t="183223" x="8588375" y="5781675"/>
          <p14:tracePt t="183231" x="8564563" y="5781675"/>
          <p14:tracePt t="183239" x="8548688" y="5781675"/>
          <p14:tracePt t="183247" x="8531225" y="5781675"/>
          <p14:tracePt t="183303" x="8515350" y="5781675"/>
          <p14:tracePt t="183312" x="8507413" y="5781675"/>
          <p14:tracePt t="183320" x="8491538" y="5781675"/>
          <p14:tracePt t="183328" x="8475663" y="5789613"/>
          <p14:tracePt t="183335" x="8467725" y="5797550"/>
          <p14:tracePt t="183344" x="8459788" y="5805488"/>
          <p14:tracePt t="183351" x="8451850" y="5829300"/>
          <p14:tracePt t="183361" x="8435975" y="5845175"/>
          <p14:tracePt t="183375" x="8435975" y="5853113"/>
          <p14:tracePt t="183383" x="8435975" y="5876925"/>
          <p14:tracePt t="183399" x="8435975" y="5884863"/>
          <p14:tracePt t="183431" x="8435975" y="5892800"/>
          <p14:tracePt t="183439" x="8443913" y="5916613"/>
          <p14:tracePt t="183447" x="8451850" y="5916613"/>
          <p14:tracePt t="183455" x="8507413" y="5932488"/>
          <p14:tracePt t="183463" x="8523288" y="5932488"/>
          <p14:tracePt t="183472" x="8531225" y="5940425"/>
          <p14:tracePt t="183479" x="8564563" y="5948363"/>
          <p14:tracePt t="183487" x="8580438" y="5956300"/>
          <p14:tracePt t="183495" x="8628063" y="5956300"/>
          <p14:tracePt t="183503" x="8667750" y="5972175"/>
          <p14:tracePt t="183511" x="8683625" y="5972175"/>
          <p14:tracePt t="183519" x="8731250" y="5980113"/>
          <p14:tracePt t="183528" x="8763000" y="5988050"/>
          <p14:tracePt t="183535" x="8818563" y="5995988"/>
          <p14:tracePt t="183543" x="8842375" y="5995988"/>
          <p14:tracePt t="183551" x="8891588" y="6005513"/>
          <p14:tracePt t="183559" x="8955088" y="6005513"/>
          <p14:tracePt t="183568" x="9026525" y="6013450"/>
          <p14:tracePt t="183575" x="9090025" y="6021388"/>
          <p14:tracePt t="183583" x="9137650" y="6021388"/>
          <p14:tracePt t="183591" x="9177338" y="6021388"/>
          <p14:tracePt t="183599" x="9209088" y="6021388"/>
          <p14:tracePt t="183608" x="9242425" y="6021388"/>
          <p14:tracePt t="183615" x="9274175" y="6021388"/>
          <p14:tracePt t="183623" x="9282113" y="6021388"/>
          <p14:tracePt t="183631" x="9297988" y="6021388"/>
          <p14:tracePt t="183639" x="9313863" y="6021388"/>
          <p14:tracePt t="183647" x="9337675" y="6021388"/>
          <p14:tracePt t="183656" x="9353550" y="6021388"/>
          <p14:tracePt t="183663" x="9377363" y="6021388"/>
          <p14:tracePt t="183672" x="9401175" y="6021388"/>
          <p14:tracePt t="183679" x="9432925" y="6013450"/>
          <p14:tracePt t="183689" x="9456738" y="6013450"/>
          <p14:tracePt t="183695" x="9496425" y="6005513"/>
          <p14:tracePt t="183703" x="9520238" y="5995988"/>
          <p14:tracePt t="183711" x="9567863" y="5988050"/>
          <p14:tracePt t="183719" x="9617075" y="5972175"/>
          <p14:tracePt t="183728" x="9632950" y="5964238"/>
          <p14:tracePt t="183735" x="9664700" y="5956300"/>
          <p14:tracePt t="183743" x="9688513" y="5948363"/>
          <p14:tracePt t="183751" x="9712325" y="5924550"/>
          <p14:tracePt t="183760" x="9720263" y="5924550"/>
          <p14:tracePt t="183776" x="9728200" y="5916613"/>
          <p14:tracePt t="184104" x="9736138" y="5916613"/>
          <p14:tracePt t="184112" x="9752013" y="5916613"/>
          <p14:tracePt t="184120" x="9767888" y="5916613"/>
          <p14:tracePt t="184127" x="9791700" y="5916613"/>
          <p14:tracePt t="184135" x="9807575" y="5916613"/>
          <p14:tracePt t="184143" x="9815513" y="5916613"/>
          <p14:tracePt t="184151" x="9831388" y="5908675"/>
          <p14:tracePt t="184159" x="9855200" y="5900738"/>
          <p14:tracePt t="184167" x="9879013" y="5892800"/>
          <p14:tracePt t="184183" x="9894888" y="5892800"/>
          <p14:tracePt t="184191" x="9918700" y="5884863"/>
          <p14:tracePt t="184199" x="9936163" y="5876925"/>
          <p14:tracePt t="184215" x="9952038" y="5868988"/>
          <p14:tracePt t="184224" x="9959975" y="5861050"/>
          <p14:tracePt t="184232" x="9975850" y="5853113"/>
          <p14:tracePt t="184248" x="9983788" y="5837238"/>
          <p14:tracePt t="184257" x="9991725" y="5829300"/>
          <p14:tracePt t="184264" x="10007600" y="5821363"/>
          <p14:tracePt t="184279" x="10007600" y="5805488"/>
          <p14:tracePt t="184287" x="10023475" y="5797550"/>
          <p14:tracePt t="184303" x="10023475" y="5789613"/>
          <p14:tracePt t="184320" x="10023475" y="5781675"/>
          <p14:tracePt t="184327" x="10023475" y="5773738"/>
          <p14:tracePt t="184335" x="10023475" y="5765800"/>
          <p14:tracePt t="184359" x="10023475" y="5757863"/>
          <p14:tracePt t="184367" x="10023475" y="5749925"/>
          <p14:tracePt t="184392" x="10023475" y="5741988"/>
          <p14:tracePt t="184399" x="10023475" y="5726113"/>
          <p14:tracePt t="184416" x="10023475" y="5718175"/>
          <p14:tracePt t="184423" x="10023475" y="5710238"/>
          <p14:tracePt t="184431" x="10015538" y="5710238"/>
          <p14:tracePt t="184440" x="10015538" y="5702300"/>
          <p14:tracePt t="184448" x="10007600" y="5694363"/>
          <p14:tracePt t="184456" x="10007600" y="5686425"/>
          <p14:tracePt t="184463" x="9999663" y="5686425"/>
          <p14:tracePt t="184472" x="9991725" y="5670550"/>
          <p14:tracePt t="184479" x="9991725" y="5653088"/>
          <p14:tracePt t="184488" x="9959975" y="5637213"/>
          <p14:tracePt t="184495" x="9959975" y="5629275"/>
          <p14:tracePt t="184506" x="9952038" y="5621338"/>
          <p14:tracePt t="184511" x="9944100" y="5613400"/>
          <p14:tracePt t="184520" x="9936163" y="5613400"/>
          <p14:tracePt t="184527" x="9926638" y="5605463"/>
          <p14:tracePt t="184535" x="9918700" y="5597525"/>
          <p14:tracePt t="184543" x="9910763" y="5589588"/>
          <p14:tracePt t="184624" x="9902825" y="5581650"/>
          <p14:tracePt t="184632" x="9894888" y="5581650"/>
          <p14:tracePt t="184640" x="9879013" y="5573713"/>
          <p14:tracePt t="184655" x="9863138" y="5573713"/>
          <p14:tracePt t="184664" x="9855200" y="5573713"/>
          <p14:tracePt t="184672" x="9847263" y="5573713"/>
          <p14:tracePt t="184679" x="9839325" y="5573713"/>
          <p14:tracePt t="184689" x="9831388" y="5573713"/>
          <p14:tracePt t="184695" x="9815513" y="5565775"/>
          <p14:tracePt t="184711" x="9807575" y="5565775"/>
          <p14:tracePt t="184720" x="9799638" y="5565775"/>
          <p14:tracePt t="184727" x="9791700" y="5565775"/>
          <p14:tracePt t="184751" x="9783763" y="5565775"/>
          <p14:tracePt t="184767" x="9775825" y="5565775"/>
          <p14:tracePt t="184775" x="9767888" y="5565775"/>
          <p14:tracePt t="184783" x="9759950" y="5565775"/>
          <p14:tracePt t="184792" x="9744075" y="5565775"/>
          <p14:tracePt t="184799" x="9728200" y="5581650"/>
          <p14:tracePt t="184808" x="9720263" y="5589588"/>
          <p14:tracePt t="184816" x="9712325" y="5589588"/>
          <p14:tracePt t="184823" x="9712325" y="5597525"/>
          <p14:tracePt t="184831" x="9696450" y="5597525"/>
          <p14:tracePt t="184839" x="9688513" y="5605463"/>
          <p14:tracePt t="184847" x="9680575" y="5613400"/>
          <p14:tracePt t="184863" x="9672638" y="5621338"/>
          <p14:tracePt t="184879" x="9656763" y="5637213"/>
          <p14:tracePt t="184888" x="9648825" y="5645150"/>
          <p14:tracePt t="184895" x="9640888" y="5653088"/>
          <p14:tracePt t="184903" x="9640888" y="5662613"/>
          <p14:tracePt t="184911" x="9640888" y="5670550"/>
          <p14:tracePt t="184919" x="9640888" y="5686425"/>
          <p14:tracePt t="184929" x="9632950" y="5702300"/>
          <p14:tracePt t="184943" x="9632950" y="5718175"/>
          <p14:tracePt t="184951" x="9632950" y="5734050"/>
          <p14:tracePt t="184959" x="9632950" y="5757863"/>
          <p14:tracePt t="184967" x="9632950" y="5773738"/>
          <p14:tracePt t="184975" x="9632950" y="5781675"/>
          <p14:tracePt t="184983" x="9632950" y="5789613"/>
          <p14:tracePt t="184992" x="9632950" y="5805488"/>
          <p14:tracePt t="185000" x="9632950" y="5821363"/>
          <p14:tracePt t="185007" x="9632950" y="5845175"/>
          <p14:tracePt t="185015" x="9632950" y="5868988"/>
          <p14:tracePt t="185023" x="9640888" y="5884863"/>
          <p14:tracePt t="185031" x="9648825" y="5900738"/>
          <p14:tracePt t="185039" x="9672638" y="5924550"/>
          <p14:tracePt t="185048" x="9672638" y="5940425"/>
          <p14:tracePt t="185056" x="9688513" y="5972175"/>
          <p14:tracePt t="185072" x="9688513" y="5980113"/>
          <p14:tracePt t="185079" x="9696450" y="5995988"/>
          <p14:tracePt t="185089" x="9712325" y="6005513"/>
          <p14:tracePt t="185105" x="9720263" y="6021388"/>
          <p14:tracePt t="185111" x="9728200" y="6021388"/>
          <p14:tracePt t="185119" x="9736138" y="6021388"/>
          <p14:tracePt t="185128" x="9759950" y="6029325"/>
          <p14:tracePt t="185135" x="9775825" y="6037263"/>
          <p14:tracePt t="185143" x="9783763" y="6037263"/>
          <p14:tracePt t="185151" x="9791700" y="6037263"/>
          <p14:tracePt t="185167" x="9807575" y="6037263"/>
          <p14:tracePt t="185191" x="9815513" y="6037263"/>
          <p14:tracePt t="185215" x="9831388" y="6037263"/>
          <p14:tracePt t="185240" x="9847263" y="6037263"/>
          <p14:tracePt t="185255" x="9855200" y="6037263"/>
          <p14:tracePt t="185263" x="9863138" y="6037263"/>
          <p14:tracePt t="185272" x="9879013" y="6037263"/>
          <p14:tracePt t="185279" x="9902825" y="6029325"/>
          <p14:tracePt t="185288" x="9910763" y="6021388"/>
          <p14:tracePt t="185296" x="9926638" y="5988050"/>
          <p14:tracePt t="185304" x="9936163" y="5972175"/>
          <p14:tracePt t="185311" x="9959975" y="5948363"/>
          <p14:tracePt t="185319" x="9959975" y="5932488"/>
          <p14:tracePt t="185327" x="9967913" y="5916613"/>
          <p14:tracePt t="185343" x="9975850" y="5908675"/>
          <p14:tracePt t="185352" x="9975850" y="5900738"/>
          <p14:tracePt t="185400" x="9975850" y="5892800"/>
          <p14:tracePt t="185407" x="9975850" y="5884863"/>
          <p14:tracePt t="185432" x="9975850" y="5876925"/>
          <p14:tracePt t="185440" x="9959975" y="5861050"/>
          <p14:tracePt t="185455" x="9952038" y="5853113"/>
          <p14:tracePt t="185480" x="9944100" y="5845175"/>
          <p14:tracePt t="186161" x="9936163" y="5845175"/>
          <p14:tracePt t="186177" x="9926638" y="5845175"/>
          <p14:tracePt t="186185" x="9910763" y="5845175"/>
          <p14:tracePt t="186191" x="9902825" y="5845175"/>
          <p14:tracePt t="186199" x="9886950" y="5845175"/>
          <p14:tracePt t="186207" x="9871075" y="5861050"/>
          <p14:tracePt t="186215" x="9855200" y="5868988"/>
          <p14:tracePt t="186223" x="9847263" y="5868988"/>
          <p14:tracePt t="186232" x="9839325" y="5868988"/>
          <p14:tracePt t="186240" x="9831388" y="5868988"/>
          <p14:tracePt t="186248" x="9807575" y="5876925"/>
          <p14:tracePt t="186256" x="9799638" y="5884863"/>
          <p14:tracePt t="186263" x="9791700" y="5884863"/>
          <p14:tracePt t="186272" x="9767888" y="5884863"/>
          <p14:tracePt t="186279" x="9744075" y="5884863"/>
          <p14:tracePt t="186289" x="9728200" y="5892800"/>
          <p14:tracePt t="186297" x="9688513" y="5900738"/>
          <p14:tracePt t="186305" x="9672638" y="5908675"/>
          <p14:tracePt t="186312" x="9656763" y="5916613"/>
          <p14:tracePt t="186319" x="9632950" y="5916613"/>
          <p14:tracePt t="186376" x="9625013" y="5916613"/>
          <p14:tracePt t="186384" x="9625013" y="5924550"/>
          <p14:tracePt t="186416" x="9609138" y="5924550"/>
          <p14:tracePt t="186424" x="9593263" y="5932488"/>
          <p14:tracePt t="186431" x="9585325" y="5932488"/>
          <p14:tracePt t="186447" x="9559925" y="5940425"/>
          <p14:tracePt t="186455" x="9544050" y="5940425"/>
          <p14:tracePt t="186464" x="9536113" y="5956300"/>
          <p14:tracePt t="186472" x="9528175" y="5956300"/>
          <p14:tracePt t="186480" x="9512300" y="5956300"/>
          <p14:tracePt t="186489" x="9504363" y="5964238"/>
          <p14:tracePt t="186560" x="9496425" y="5964238"/>
          <p14:tracePt t="186568" x="9488488" y="5964238"/>
          <p14:tracePt t="186777" x="9480550" y="5972175"/>
          <p14:tracePt t="186800" x="9464675" y="5972175"/>
          <p14:tracePt t="186808" x="9448800" y="5988050"/>
          <p14:tracePt t="186817" x="9440863" y="5995988"/>
          <p14:tracePt t="186824" x="9417050" y="6013450"/>
          <p14:tracePt t="186832" x="9401175" y="6021388"/>
          <p14:tracePt t="186839" x="9393238" y="6029325"/>
          <p14:tracePt t="186847" x="9377363" y="6037263"/>
          <p14:tracePt t="186855" x="9361488" y="6061075"/>
          <p14:tracePt t="186872" x="9353550" y="6069013"/>
          <p14:tracePt t="186880" x="9345613" y="6069013"/>
          <p14:tracePt t="186888" x="9345613" y="6076950"/>
          <p14:tracePt t="186896" x="9337675" y="6084888"/>
          <p14:tracePt t="186905" x="9321800" y="6084888"/>
          <p14:tracePt t="186911" x="9321800" y="6092825"/>
          <p14:tracePt t="187056" x="9337675" y="6092825"/>
          <p14:tracePt t="187072" x="9361488" y="6092825"/>
          <p14:tracePt t="187079" x="9369425" y="6092825"/>
          <p14:tracePt t="187087" x="9385300" y="6092825"/>
          <p14:tracePt t="187095" x="9409113" y="6092825"/>
          <p14:tracePt t="187104" x="9424988" y="6092825"/>
          <p14:tracePt t="187112" x="9448800" y="6084888"/>
          <p14:tracePt t="187121" x="9464675" y="6084888"/>
          <p14:tracePt t="187128" x="9488488" y="6084888"/>
          <p14:tracePt t="187138" x="9504363" y="6084888"/>
          <p14:tracePt t="187143" x="9536113" y="6076950"/>
          <p14:tracePt t="187151" x="9551988" y="6069013"/>
          <p14:tracePt t="187160" x="9593263" y="6069013"/>
          <p14:tracePt t="187168" x="9625013" y="6061075"/>
          <p14:tracePt t="187176" x="9656763" y="6045200"/>
          <p14:tracePt t="187184" x="9672638" y="6045200"/>
          <p14:tracePt t="187193" x="9704388" y="6037263"/>
          <p14:tracePt t="187199" x="9728200" y="6037263"/>
          <p14:tracePt t="187208" x="9775825" y="6021388"/>
          <p14:tracePt t="187215" x="9799638" y="6013450"/>
          <p14:tracePt t="187225" x="9855200" y="5995988"/>
          <p14:tracePt t="187232" x="9886950" y="5988050"/>
          <p14:tracePt t="187240" x="9926638" y="5980113"/>
          <p14:tracePt t="187248" x="9952038" y="5980113"/>
          <p14:tracePt t="187257" x="9967913" y="5972175"/>
          <p14:tracePt t="187263" x="9983788" y="5964238"/>
          <p14:tracePt t="187271" x="10007600" y="5956300"/>
          <p14:tracePt t="187279" x="10015538" y="5956300"/>
          <p14:tracePt t="187288" x="10031413" y="5956300"/>
          <p14:tracePt t="187296" x="10055225" y="5948363"/>
          <p14:tracePt t="187304" x="10063163" y="5932488"/>
          <p14:tracePt t="187312" x="10071100" y="5932488"/>
          <p14:tracePt t="187319" x="10079038" y="5932488"/>
          <p14:tracePt t="187327" x="10086975" y="5932488"/>
          <p14:tracePt t="187335" x="10094913" y="5932488"/>
          <p14:tracePt t="187352" x="10094913" y="5924550"/>
          <p14:tracePt t="187360" x="10110788" y="5924550"/>
          <p14:tracePt t="187383" x="10118725" y="5924550"/>
          <p14:tracePt t="187408" x="10126663" y="5924550"/>
          <p14:tracePt t="187416" x="10142538" y="5916613"/>
          <p14:tracePt t="187423" x="10150475" y="5908675"/>
          <p14:tracePt t="187431" x="10158413" y="5908675"/>
          <p14:tracePt t="187705" x="10142538" y="5908675"/>
          <p14:tracePt t="187720" x="10134600" y="5908675"/>
          <p14:tracePt t="187727" x="10110788" y="5908675"/>
          <p14:tracePt t="187736" x="10094913" y="5916613"/>
          <p14:tracePt t="187744" x="10079038" y="5932488"/>
          <p14:tracePt t="187752" x="10063163" y="5932488"/>
          <p14:tracePt t="187760" x="10039350" y="5948363"/>
          <p14:tracePt t="187768" x="10015538" y="5948363"/>
          <p14:tracePt t="187776" x="9975850" y="5972175"/>
          <p14:tracePt t="187783" x="9952038" y="5988050"/>
          <p14:tracePt t="187791" x="9910763" y="6005513"/>
          <p14:tracePt t="187800" x="9894888" y="6013450"/>
          <p14:tracePt t="187808" x="9839325" y="6037263"/>
          <p14:tracePt t="187816" x="9807575" y="6069013"/>
          <p14:tracePt t="187824" x="9783763" y="6069013"/>
          <p14:tracePt t="187832" x="9744075" y="6092825"/>
          <p14:tracePt t="187839" x="9728200" y="6108700"/>
          <p14:tracePt t="187847" x="9704388" y="6116638"/>
          <p14:tracePt t="187856" x="9688513" y="6132513"/>
          <p14:tracePt t="187864" x="9664700" y="6140450"/>
          <p14:tracePt t="187880" x="9648825" y="6164263"/>
          <p14:tracePt t="187895" x="9640888" y="6164263"/>
          <p14:tracePt t="187912" x="9640888" y="6172200"/>
          <p14:tracePt t="187920" x="9625013" y="6172200"/>
          <p14:tracePt t="187967" x="9625013" y="6180138"/>
          <p14:tracePt t="188240" x="9632950" y="6180138"/>
          <p14:tracePt t="188257" x="9640888" y="6180138"/>
          <p14:tracePt t="188288" x="9648825" y="6180138"/>
          <p14:tracePt t="188320" x="9664700" y="6180138"/>
          <p14:tracePt t="188336" x="9672638" y="6180138"/>
          <p14:tracePt t="188929" x="9664700" y="6180138"/>
          <p14:tracePt t="188936" x="9656763" y="6180138"/>
          <p14:tracePt t="188952" x="9648825" y="6180138"/>
          <p14:tracePt t="188969" x="9640888" y="6180138"/>
          <p14:tracePt t="188976" x="9601200" y="6180138"/>
          <p14:tracePt t="188984" x="9512300" y="6164263"/>
          <p14:tracePt t="188992" x="9361488" y="6132513"/>
          <p14:tracePt t="189000" x="9169400" y="6092825"/>
          <p14:tracePt t="189008" x="8978900" y="6061075"/>
          <p14:tracePt t="189016" x="8747125" y="6005513"/>
          <p14:tracePt t="189024" x="8596313" y="5964238"/>
          <p14:tracePt t="189032" x="8380413" y="5916613"/>
          <p14:tracePt t="189039" x="8172450" y="5876925"/>
          <p14:tracePt t="189048" x="8029575" y="5853113"/>
          <p14:tracePt t="189055" x="7934325" y="5837238"/>
          <p14:tracePt t="189064" x="7870825" y="5837238"/>
          <p14:tracePt t="189072" x="7805738" y="5829300"/>
          <p14:tracePt t="189080" x="7773988" y="5829300"/>
          <p14:tracePt t="189089" x="7734300" y="5829300"/>
          <p14:tracePt t="189096" x="7710488" y="5829300"/>
          <p14:tracePt t="189104" x="7670800" y="5829300"/>
          <p14:tracePt t="189112" x="7654925" y="5829300"/>
          <p14:tracePt t="189120" x="7615238" y="5829300"/>
          <p14:tracePt t="189128" x="7591425" y="5829300"/>
          <p14:tracePt t="189137" x="7543800" y="5829300"/>
          <p14:tracePt t="189144" x="7486650" y="5829300"/>
          <p14:tracePt t="189153" x="7462838" y="5829300"/>
          <p14:tracePt t="189159" x="7423150" y="5829300"/>
          <p14:tracePt t="189168" x="7367588" y="5829300"/>
          <p14:tracePt t="189176" x="7343775" y="5829300"/>
          <p14:tracePt t="189184" x="7312025" y="5829300"/>
          <p14:tracePt t="189192" x="7288213" y="5837238"/>
          <p14:tracePt t="189200" x="7272338" y="5837238"/>
          <p14:tracePt t="189208" x="7256463" y="5837238"/>
          <p14:tracePt t="189216" x="7248525" y="5837238"/>
          <p14:tracePt t="189224" x="7224713" y="5845175"/>
          <p14:tracePt t="189232" x="7208838" y="5845175"/>
          <p14:tracePt t="189240" x="7192963" y="5845175"/>
          <p14:tracePt t="189248" x="7161213" y="5845175"/>
          <p14:tracePt t="189256" x="7127875" y="5845175"/>
          <p14:tracePt t="189264" x="7072313" y="5845175"/>
          <p14:tracePt t="189272" x="7016750" y="5861050"/>
          <p14:tracePt t="189280" x="6961188" y="5868988"/>
          <p14:tracePt t="189288" x="6929438" y="5868988"/>
          <p14:tracePt t="189296" x="6865938" y="5876925"/>
          <p14:tracePt t="189304" x="6826250" y="5884863"/>
          <p14:tracePt t="189312" x="6784975" y="5892800"/>
          <p14:tracePt t="189320" x="6745288" y="5892800"/>
          <p14:tracePt t="189328" x="6697663" y="5916613"/>
          <p14:tracePt t="189337" x="6673850" y="5924550"/>
          <p14:tracePt t="189344" x="6626225" y="5932488"/>
          <p14:tracePt t="189353" x="6602413" y="5940425"/>
          <p14:tracePt t="189360" x="6546850" y="5956300"/>
          <p14:tracePt t="189368" x="6523038" y="5964238"/>
          <p14:tracePt t="189376" x="6483350" y="5972175"/>
          <p14:tracePt t="189384" x="6467475" y="5980113"/>
          <p14:tracePt t="189400" x="6442075" y="5980113"/>
          <p14:tracePt t="189408" x="6434138" y="5988050"/>
          <p14:tracePt t="189416" x="6426200" y="5995988"/>
          <p14:tracePt t="189424" x="6418263" y="5995988"/>
          <p14:tracePt t="189432" x="6410325" y="5995988"/>
          <p14:tracePt t="189441" x="6402388" y="5995988"/>
          <p14:tracePt t="189448" x="6394450" y="6005513"/>
          <p14:tracePt t="189529" x="6418263" y="6005513"/>
          <p14:tracePt t="189536" x="6442075" y="6005513"/>
          <p14:tracePt t="189545" x="6491288" y="6005513"/>
          <p14:tracePt t="189555" x="6546850" y="6005513"/>
          <p14:tracePt t="189561" x="6602413" y="6005513"/>
          <p14:tracePt t="189569" x="6642100" y="6005513"/>
          <p14:tracePt t="189577" x="6705600" y="6005513"/>
          <p14:tracePt t="189584" x="6769100" y="6005513"/>
          <p14:tracePt t="189592" x="6834188" y="6005513"/>
          <p14:tracePt t="189600" x="6905625" y="6005513"/>
          <p14:tracePt t="189608" x="6992938" y="6005513"/>
          <p14:tracePt t="189616" x="7080250" y="6005513"/>
          <p14:tracePt t="189625" x="7185025" y="6005513"/>
          <p14:tracePt t="189632" x="7296150" y="6005513"/>
          <p14:tracePt t="189640" x="7454900" y="6037263"/>
          <p14:tracePt t="189648" x="7575550" y="6037263"/>
          <p14:tracePt t="189656" x="7702550" y="6053138"/>
          <p14:tracePt t="189664" x="7847013" y="6069013"/>
          <p14:tracePt t="189672" x="8021638" y="6069013"/>
          <p14:tracePt t="189680" x="8180388" y="6084888"/>
          <p14:tracePt t="189688" x="8301038" y="6084888"/>
          <p14:tracePt t="189696" x="8428038" y="6084888"/>
          <p14:tracePt t="189704" x="8540750" y="6084888"/>
          <p14:tracePt t="189712" x="8628063" y="6084888"/>
          <p14:tracePt t="189720" x="8731250" y="6084888"/>
          <p14:tracePt t="189728" x="8786813" y="6084888"/>
          <p14:tracePt t="189737" x="8826500" y="6084888"/>
          <p14:tracePt t="189744" x="8858250" y="6084888"/>
          <p14:tracePt t="189753" x="8874125" y="6084888"/>
          <p14:tracePt t="189760" x="8891588" y="6084888"/>
          <p14:tracePt t="189776" x="8899525" y="6084888"/>
          <p14:tracePt t="189808" x="8907463" y="6084888"/>
          <p14:tracePt t="190001" x="8907463" y="6092825"/>
          <p14:tracePt t="190009" x="8899525" y="6092825"/>
          <p14:tracePt t="190017" x="8891588" y="6100763"/>
          <p14:tracePt t="190025" x="8850313" y="6108700"/>
          <p14:tracePt t="190032" x="8826500" y="6116638"/>
          <p14:tracePt t="190040" x="8778875" y="6132513"/>
          <p14:tracePt t="190048" x="8731250" y="6164263"/>
          <p14:tracePt t="190057" x="8683625" y="6180138"/>
          <p14:tracePt t="190064" x="8636000" y="6203950"/>
          <p14:tracePt t="190073" x="8588375" y="6227763"/>
          <p14:tracePt t="190080" x="8580438" y="6235700"/>
          <p14:tracePt t="190088" x="8564563" y="6251575"/>
          <p14:tracePt t="190096" x="8548688" y="6259513"/>
          <p14:tracePt t="190193" x="8540750" y="6267450"/>
          <p14:tracePt t="190225" x="8523288" y="6283325"/>
          <p14:tracePt t="190233" x="8523288" y="6291263"/>
          <p14:tracePt t="190249" x="8515350" y="6291263"/>
          <p14:tracePt t="190281" x="8507413" y="6307138"/>
          <p14:tracePt t="190401" x="8523288" y="6307138"/>
          <p14:tracePt t="190409" x="8540750" y="6307138"/>
          <p14:tracePt t="190425" x="8548688" y="6307138"/>
          <p14:tracePt t="190433" x="8556625" y="6307138"/>
          <p14:tracePt t="190440" x="8564563" y="6307138"/>
          <p14:tracePt t="190449" x="8580438" y="6307138"/>
          <p14:tracePt t="190456" x="8596313" y="6307138"/>
          <p14:tracePt t="190472" x="8604250" y="6307138"/>
          <p14:tracePt t="190480" x="8612188" y="6307138"/>
          <p14:tracePt t="190488" x="8620125" y="6307138"/>
          <p14:tracePt t="190504" x="8628063" y="6307138"/>
          <p14:tracePt t="190513" x="8636000" y="6307138"/>
          <p14:tracePt t="190529" x="8643938" y="6307138"/>
          <p14:tracePt t="190536" x="8651875" y="6307138"/>
          <p14:tracePt t="190553" x="8667750" y="6307138"/>
          <p14:tracePt t="190560" x="8683625" y="6299200"/>
          <p14:tracePt t="190576" x="8691563" y="6299200"/>
          <p14:tracePt t="190585" x="8699500" y="6299200"/>
          <p14:tracePt t="190608" x="8715375" y="6299200"/>
          <p14:tracePt t="190624" x="8723313" y="6283325"/>
          <p14:tracePt t="190632" x="8731250" y="6283325"/>
          <p14:tracePt t="190641" x="8739188" y="6275388"/>
          <p14:tracePt t="190648" x="8739188" y="6267450"/>
          <p14:tracePt t="190656" x="8747125" y="6267450"/>
          <p14:tracePt t="190672" x="8755063" y="6259513"/>
          <p14:tracePt t="190720" x="8755063" y="6251575"/>
          <p14:tracePt t="190784" x="8755063" y="6243638"/>
          <p14:tracePt t="190872" x="8747125" y="6235700"/>
          <p14:tracePt t="190968" x="8739188" y="6235700"/>
          <p14:tracePt t="190976" x="8715375" y="6235700"/>
          <p14:tracePt t="190992" x="8707438" y="6235700"/>
          <p14:tracePt t="191000" x="8691563" y="6235700"/>
          <p14:tracePt t="191016" x="8667750" y="6235700"/>
          <p14:tracePt t="191032" x="8659813" y="6235700"/>
          <p14:tracePt t="191048" x="8651875" y="6235700"/>
          <p14:tracePt t="191056" x="8643938" y="6235700"/>
          <p14:tracePt t="191064" x="8628063" y="6243638"/>
          <p14:tracePt t="191072" x="8620125" y="6243638"/>
          <p14:tracePt t="191088" x="8612188" y="6243638"/>
          <p14:tracePt t="191096" x="8604250" y="6251575"/>
          <p14:tracePt t="191112" x="8596313" y="6251575"/>
          <p14:tracePt t="191120" x="8588375" y="6251575"/>
          <p14:tracePt t="191128" x="8588375" y="6259513"/>
          <p14:tracePt t="191136" x="8580438" y="6259513"/>
          <p14:tracePt t="191144" x="8572500" y="6267450"/>
          <p14:tracePt t="191152" x="8572500" y="6283325"/>
          <p14:tracePt t="191160" x="8572500" y="6291263"/>
          <p14:tracePt t="191168" x="8564563" y="6299200"/>
          <p14:tracePt t="191192" x="8564563" y="6315075"/>
          <p14:tracePt t="191208" x="8564563" y="6330950"/>
          <p14:tracePt t="191232" x="8588375" y="6330950"/>
          <p14:tracePt t="191240" x="8604250" y="6330950"/>
          <p14:tracePt t="191248" x="8636000" y="6330950"/>
          <p14:tracePt t="191256" x="8643938" y="6330950"/>
          <p14:tracePt t="191264" x="8667750" y="6330950"/>
          <p14:tracePt t="191272" x="8683625" y="6330950"/>
          <p14:tracePt t="191280" x="8707438" y="6330950"/>
          <p14:tracePt t="191288" x="8723313" y="6330950"/>
          <p14:tracePt t="191296" x="8747125" y="6330950"/>
          <p14:tracePt t="191304" x="8763000" y="6330950"/>
          <p14:tracePt t="191320" x="8778875" y="6330950"/>
          <p14:tracePt t="191328" x="8786813" y="6330950"/>
          <p14:tracePt t="191336" x="8794750" y="6330950"/>
          <p14:tracePt t="191352" x="8802688" y="6330950"/>
          <p14:tracePt t="191360" x="8802688" y="6323013"/>
          <p14:tracePt t="191368" x="8810625" y="6323013"/>
          <p14:tracePt t="191400" x="8810625" y="6299200"/>
          <p14:tracePt t="191408" x="8810625" y="6259513"/>
          <p14:tracePt t="191416" x="8810625" y="6235700"/>
          <p14:tracePt t="191424" x="8810625" y="6219825"/>
          <p14:tracePt t="191432" x="8778875" y="6196013"/>
          <p14:tracePt t="191440" x="8770938" y="6164263"/>
          <p14:tracePt t="191448" x="8755063" y="6140450"/>
          <p14:tracePt t="191456" x="8747125" y="6124575"/>
          <p14:tracePt t="191463" x="8723313" y="6116638"/>
          <p14:tracePt t="191472" x="8715375" y="6100763"/>
          <p14:tracePt t="191505" x="8707438" y="6100763"/>
          <p14:tracePt t="191520" x="8699500" y="6100763"/>
          <p14:tracePt t="191544" x="8683625" y="6100763"/>
          <p14:tracePt t="191552" x="8675688" y="6100763"/>
          <p14:tracePt t="191560" x="8667750" y="6100763"/>
          <p14:tracePt t="191568" x="8659813" y="6100763"/>
          <p14:tracePt t="191576" x="8651875" y="6100763"/>
          <p14:tracePt t="191592" x="8628063" y="6100763"/>
          <p14:tracePt t="191599" x="8604250" y="6116638"/>
          <p14:tracePt t="191609" x="8572500" y="6132513"/>
          <p14:tracePt t="191616" x="8556625" y="6148388"/>
          <p14:tracePt t="191624" x="8540750" y="6164263"/>
          <p14:tracePt t="191632" x="8540750" y="6172200"/>
          <p14:tracePt t="191640" x="8515350" y="6188075"/>
          <p14:tracePt t="191648" x="8515350" y="6196013"/>
          <p14:tracePt t="191656" x="8507413" y="6203950"/>
          <p14:tracePt t="191664" x="8507413" y="6211888"/>
          <p14:tracePt t="191673" x="8507413" y="6219825"/>
          <p14:tracePt t="191680" x="8507413" y="6227763"/>
          <p14:tracePt t="191696" x="8507413" y="6251575"/>
          <p14:tracePt t="191704" x="8507413" y="6259513"/>
          <p14:tracePt t="191712" x="8507413" y="6283325"/>
          <p14:tracePt t="191729" x="8507413" y="6299200"/>
          <p14:tracePt t="191736" x="8523288" y="6315075"/>
          <p14:tracePt t="191744" x="8531225" y="6323013"/>
          <p14:tracePt t="191752" x="8540750" y="6330950"/>
          <p14:tracePt t="191760" x="8556625" y="6348413"/>
          <p14:tracePt t="191784" x="8572500" y="6348413"/>
          <p14:tracePt t="191792" x="8580438" y="6348413"/>
          <p14:tracePt t="191800" x="8588375" y="6348413"/>
          <p14:tracePt t="191808" x="8596313" y="6348413"/>
          <p14:tracePt t="191816" x="8604250" y="6348413"/>
          <p14:tracePt t="191824" x="8628063" y="6348413"/>
          <p14:tracePt t="191840" x="8636000" y="6348413"/>
          <p14:tracePt t="191960" x="8643938" y="6338888"/>
          <p14:tracePt t="191969" x="8643938" y="6299200"/>
          <p14:tracePt t="191977" x="8643938" y="6243638"/>
          <p14:tracePt t="191985" x="8636000" y="6219825"/>
          <p14:tracePt t="191992" x="8636000" y="6203950"/>
          <p14:tracePt t="192000" x="8636000" y="6188075"/>
          <p14:tracePt t="192008" x="8628063" y="6172200"/>
          <p14:tracePt t="192088" x="8628063" y="6164263"/>
          <p14:tracePt t="192112" x="8620125" y="6164263"/>
          <p14:tracePt t="192128" x="8604250" y="6164263"/>
          <p14:tracePt t="192184" x="8596313" y="6164263"/>
          <p14:tracePt t="192288" x="8612188" y="6180138"/>
          <p14:tracePt t="192297" x="8651875" y="6203950"/>
          <p14:tracePt t="192304" x="8683625" y="6219825"/>
          <p14:tracePt t="192312" x="8707438" y="6251575"/>
          <p14:tracePt t="192321" x="8723313" y="6259513"/>
          <p14:tracePt t="192328" x="8755063" y="6275388"/>
          <p14:tracePt t="192336" x="8763000" y="6275388"/>
          <p14:tracePt t="192344" x="8778875" y="6283325"/>
          <p14:tracePt t="192544" x="8786813" y="6283325"/>
          <p14:tracePt t="192736" x="8770938" y="6283325"/>
          <p14:tracePt t="192785" x="8755063" y="6283325"/>
          <p14:tracePt t="192800" x="8747125" y="6283325"/>
          <p14:tracePt t="192840" x="8739188" y="6291263"/>
          <p14:tracePt t="192993" x="8731250" y="6291263"/>
          <p14:tracePt t="197746"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ECG Lead Definitions and Color Code</a:t>
            </a:r>
          </a:p>
        </p:txBody>
      </p:sp>
      <p:pic>
        <p:nvPicPr>
          <p:cNvPr id="4" name="Content Placeholder 3"/>
          <p:cNvPicPr>
            <a:picLocks noGrp="1" noChangeAspect="1"/>
          </p:cNvPicPr>
          <p:nvPr>
            <p:ph sz="quarter" idx="1"/>
          </p:nvPr>
        </p:nvPicPr>
        <p:blipFill>
          <a:blip r:embed="rId5"/>
          <a:stretch>
            <a:fillRect/>
          </a:stretch>
        </p:blipFill>
        <p:spPr>
          <a:xfrm>
            <a:off x="1729457" y="1837231"/>
            <a:ext cx="8756768" cy="4545984"/>
          </a:xfrm>
          <a:prstGeom prst="rect">
            <a:avLst/>
          </a:prstGeom>
        </p:spPr>
      </p:pic>
      <p:pic>
        <p:nvPicPr>
          <p:cNvPr id="5" name="Content Placeholder 3">
            <a:extLst>
              <a:ext uri="{FF2B5EF4-FFF2-40B4-BE49-F238E27FC236}">
                <a16:creationId xmlns:a16="http://schemas.microsoft.com/office/drawing/2014/main" id="{E8BCBD50-77DA-4C7C-AE9B-54F7799D68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3328" y="1626210"/>
            <a:ext cx="6107967" cy="5028166"/>
          </a:xfrm>
          <a:prstGeom prst="rect">
            <a:avLst/>
          </a:prstGeom>
        </p:spPr>
      </p:pic>
      <p:pic>
        <p:nvPicPr>
          <p:cNvPr id="9" name="Audio 8">
            <a:hlinkClick r:id="" action="ppaction://media"/>
            <a:extLst>
              <a:ext uri="{FF2B5EF4-FFF2-40B4-BE49-F238E27FC236}">
                <a16:creationId xmlns:a16="http://schemas.microsoft.com/office/drawing/2014/main" id="{5F0482B4-6B2F-46E6-9EE2-4653D9586EA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39178912"/>
      </p:ext>
    </p:extLst>
  </p:cSld>
  <p:clrMapOvr>
    <a:masterClrMapping/>
  </p:clrMapOvr>
  <mc:AlternateContent xmlns:mc="http://schemas.openxmlformats.org/markup-compatibility/2006" xmlns:p14="http://schemas.microsoft.com/office/powerpoint/2010/main">
    <mc:Choice Requires="p14">
      <p:transition spd="slow" p14:dur="2000" advTm="82617"/>
    </mc:Choice>
    <mc:Fallback xmlns="">
      <p:transition spd="slow" advTm="82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26806" x="2967038" y="3795713"/>
          <p14:tracePt t="26989" x="2957513" y="3763963"/>
          <p14:tracePt t="27005" x="2957513" y="3644900"/>
          <p14:tracePt t="27021" x="2941638" y="3516313"/>
          <p14:tracePt t="27037" x="2933700" y="3389313"/>
          <p14:tracePt t="27058" x="2909888" y="3213100"/>
          <p14:tracePt t="27069" x="2909888" y="3189288"/>
          <p14:tracePt t="27088" x="2901950" y="3094038"/>
          <p14:tracePt t="27098" x="2901950" y="3054350"/>
          <p14:tracePt t="27120" x="2886075" y="2943225"/>
          <p14:tracePt t="27138" x="2878138" y="2878138"/>
          <p14:tracePt t="27146" x="2878138" y="2854325"/>
          <p14:tracePt t="27149" x="2878138" y="2830513"/>
          <p14:tracePt t="27165" x="2870200" y="2790825"/>
          <p14:tracePt t="27182" x="2854325" y="2751138"/>
          <p14:tracePt t="27196" x="2838450" y="2711450"/>
          <p14:tracePt t="27212" x="2830513" y="2679700"/>
          <p14:tracePt t="27229" x="2822575" y="2671763"/>
          <p14:tracePt t="27244" x="2822575" y="2663825"/>
          <p14:tracePt t="27335" x="2814638" y="2663825"/>
          <p14:tracePt t="27414" x="2806700" y="2663825"/>
          <p14:tracePt t="27460" x="2798763" y="2663825"/>
          <p14:tracePt t="27540" x="2782888" y="2663825"/>
          <p14:tracePt t="27567" x="2774950" y="2663825"/>
          <p14:tracePt t="27588" x="2743200" y="2671763"/>
          <p14:tracePt t="27597" x="2735263" y="2687638"/>
          <p14:tracePt t="27622" x="2703513" y="2719388"/>
          <p14:tracePt t="27651" x="2679700" y="2767013"/>
          <p14:tracePt t="27669" x="2655888" y="2790825"/>
          <p14:tracePt t="27698" x="2624138" y="2838450"/>
          <p14:tracePt t="27714" x="2616200" y="2870200"/>
          <p14:tracePt t="27729" x="2598738" y="2901950"/>
          <p14:tracePt t="27745" x="2582863" y="2943225"/>
          <p14:tracePt t="27753" x="2582863" y="2959100"/>
          <p14:tracePt t="27771" x="2566988" y="3006725"/>
          <p14:tracePt t="27786" x="2566988" y="3022600"/>
          <p14:tracePt t="27804" x="2551113" y="3046413"/>
          <p14:tracePt t="27820" x="2543175" y="3086100"/>
          <p14:tracePt t="27837" x="2543175" y="3101975"/>
          <p14:tracePt t="27854" x="2535238" y="3133725"/>
          <p14:tracePt t="27864" x="2535238" y="3141663"/>
          <p14:tracePt t="27887" x="2527300" y="3189288"/>
          <p14:tracePt t="27894" x="2527300" y="3205163"/>
          <p14:tracePt t="27912" x="2527300" y="3244850"/>
          <p14:tracePt t="27928" x="2519363" y="3294063"/>
          <p14:tracePt t="27944" x="2503488" y="3341688"/>
          <p14:tracePt t="27955" x="2503488" y="3397250"/>
          <p14:tracePt t="27975" x="2487613" y="3444875"/>
          <p14:tracePt t="27994" x="2479675" y="3516313"/>
          <p14:tracePt t="28010" x="2479675" y="3595688"/>
          <p14:tracePt t="28020" x="2471738" y="3684588"/>
          <p14:tracePt t="28043" x="2455863" y="3827463"/>
          <p14:tracePt t="28071" x="2455863" y="3922713"/>
          <p14:tracePt t="28082" x="2455863" y="3956050"/>
          <p14:tracePt t="28108" x="2455863" y="4051300"/>
          <p14:tracePt t="28120" x="2455863" y="4083050"/>
          <p14:tracePt t="28133" x="2455863" y="4114800"/>
          <p14:tracePt t="28153" x="2455863" y="4162425"/>
          <p14:tracePt t="28159" x="2455863" y="4178300"/>
          <p14:tracePt t="28178" x="2455863" y="4225925"/>
          <p14:tracePt t="28194" x="2455863" y="4249738"/>
          <p14:tracePt t="28211" x="2463800" y="4281488"/>
          <p14:tracePt t="28229" x="2479675" y="4346575"/>
          <p14:tracePt t="28245" x="2495550" y="4378325"/>
          <p14:tracePt t="28252" x="2495550" y="4394200"/>
          <p14:tracePt t="28271" x="2503488" y="4410075"/>
          <p14:tracePt t="28287" x="2519363" y="4457700"/>
          <p14:tracePt t="28305" x="2519363" y="4481513"/>
          <p14:tracePt t="28321" x="2543175" y="4505325"/>
          <p14:tracePt t="28337" x="2566988" y="4537075"/>
          <p14:tracePt t="28354" x="2582863" y="4576763"/>
          <p14:tracePt t="28363" x="2598738" y="4592638"/>
          <p14:tracePt t="28381" x="2598738" y="4608513"/>
          <p14:tracePt t="28396" x="2616200" y="4633913"/>
          <p14:tracePt t="28412" x="2616200" y="4641850"/>
          <p14:tracePt t="28429" x="2640013" y="4673600"/>
          <p14:tracePt t="28445" x="2655888" y="4689475"/>
          <p14:tracePt t="28460" x="2679700" y="4705350"/>
          <p14:tracePt t="28477" x="2695575" y="4713288"/>
          <p14:tracePt t="28493" x="2719388" y="4729163"/>
          <p14:tracePt t="28501" x="2735263" y="4729163"/>
          <p14:tracePt t="28522" x="2759075" y="4729163"/>
          <p14:tracePt t="28537" x="2790825" y="4729163"/>
          <p14:tracePt t="28554" x="2862263" y="4697413"/>
          <p14:tracePt t="28567" x="2974975" y="4600575"/>
          <p14:tracePt t="28586" x="3038475" y="4537075"/>
          <p14:tracePt t="28603" x="3141663" y="4410075"/>
          <p14:tracePt t="28621" x="3181350" y="4298950"/>
          <p14:tracePt t="28629" x="3205163" y="4265613"/>
          <p14:tracePt t="28647" x="3236913" y="4154488"/>
          <p14:tracePt t="28662" x="3260725" y="4051300"/>
          <p14:tracePt t="28678" x="3284538" y="3930650"/>
          <p14:tracePt t="28694" x="3292475" y="3803650"/>
          <p14:tracePt t="28709" x="3300413" y="3652838"/>
          <p14:tracePt t="28727" x="3300413" y="3500438"/>
          <p14:tracePt t="28743" x="3300413" y="3365500"/>
          <p14:tracePt t="28760" x="3300413" y="3252788"/>
          <p14:tracePt t="28768" x="3300413" y="3228975"/>
          <p14:tracePt t="28785" x="3300413" y="3181350"/>
          <p14:tracePt t="28801" x="3284538" y="3117850"/>
          <p14:tracePt t="28820" x="3268663" y="2998788"/>
          <p14:tracePt t="28836" x="3252788" y="2909888"/>
          <p14:tracePt t="28854" x="3244850" y="2806700"/>
          <p14:tracePt t="28863" x="3221038" y="2767013"/>
          <p14:tracePt t="28887" x="3197225" y="2695575"/>
          <p14:tracePt t="28893" x="3197225" y="2663825"/>
          <p14:tracePt t="28913" x="3181350" y="2632075"/>
          <p14:tracePt t="28930" x="3157538" y="2608263"/>
          <p14:tracePt t="28946" x="3149600" y="2576513"/>
          <p14:tracePt t="28960" x="3133725" y="2551113"/>
          <p14:tracePt t="28977" x="3125788" y="2551113"/>
          <p14:tracePt t="28994" x="3109913" y="2535238"/>
          <p14:tracePt t="29023" x="3094038" y="2527300"/>
          <p14:tracePt t="29039" x="3054350" y="2527300"/>
          <p14:tracePt t="29052" x="3014663" y="2519363"/>
          <p14:tracePt t="29066" x="2990850" y="2519363"/>
          <p14:tracePt t="29068" x="2957513" y="2519363"/>
          <p14:tracePt t="29087" x="2925763" y="2519363"/>
          <p14:tracePt t="29098" x="2894013" y="2519363"/>
          <p14:tracePt t="29100" x="2862263" y="2519363"/>
          <p14:tracePt t="29119" x="2798763" y="2535238"/>
          <p14:tracePt t="29136" x="2719388" y="2584450"/>
          <p14:tracePt t="29144" x="2687638" y="2608263"/>
          <p14:tracePt t="29161" x="2632075" y="2655888"/>
          <p14:tracePt t="29178" x="2574925" y="2727325"/>
          <p14:tracePt t="29194" x="2535238" y="2790825"/>
          <p14:tracePt t="29212" x="2479675" y="2919413"/>
          <p14:tracePt t="29230" x="2447925" y="3014663"/>
          <p14:tracePt t="29237" x="2439988" y="3054350"/>
          <p14:tracePt t="29257" x="2416175" y="3149600"/>
          <p14:tracePt t="29273" x="2400300" y="3252788"/>
          <p14:tracePt t="29284" x="2376488" y="3349625"/>
          <p14:tracePt t="29304" x="2368550" y="3476625"/>
          <p14:tracePt t="29320" x="2360613" y="3563938"/>
          <p14:tracePt t="29338" x="2344738" y="3676650"/>
          <p14:tracePt t="29348" x="2344738" y="3756025"/>
          <p14:tracePt t="29371" x="2344738" y="3843338"/>
          <p14:tracePt t="29381" x="2344738" y="3938588"/>
          <p14:tracePt t="29401" x="2344738" y="4003675"/>
          <p14:tracePt t="29417" x="2344738" y="4067175"/>
          <p14:tracePt t="29425" x="2344738" y="4083050"/>
          <p14:tracePt t="29443" x="2344738" y="4178300"/>
          <p14:tracePt t="29460" x="2344738" y="4233863"/>
          <p14:tracePt t="29481" x="2344738" y="4291013"/>
          <p14:tracePt t="29488" x="2352675" y="4322763"/>
          <p14:tracePt t="29506" x="2376488" y="4370388"/>
          <p14:tracePt t="29520" x="2392363" y="4425950"/>
          <p14:tracePt t="29538" x="2408238" y="4457700"/>
          <p14:tracePt t="29554" x="2432050" y="4489450"/>
          <p14:tracePt t="29569" x="2439988" y="4505325"/>
          <p14:tracePt t="29583" x="2447925" y="4529138"/>
          <p14:tracePt t="29602" x="2471738" y="4545013"/>
          <p14:tracePt t="29620" x="2487613" y="4568825"/>
          <p14:tracePt t="29654" x="2503488" y="4568825"/>
          <p14:tracePt t="29664" x="2519363" y="4568825"/>
          <p14:tracePt t="29681" x="2527300" y="4568825"/>
          <p14:tracePt t="29700" x="2543175" y="4568825"/>
          <p14:tracePt t="29723" x="2566988" y="4568825"/>
          <p14:tracePt t="29740" x="2590800" y="4568825"/>
          <p14:tracePt t="29757" x="2606675" y="4568825"/>
          <p14:tracePt t="29774" x="2640013" y="4568825"/>
          <p14:tracePt t="29785" x="2663825" y="4568825"/>
          <p14:tracePt t="29787" x="2687638" y="4568825"/>
          <p14:tracePt t="29803" x="2719388" y="4568825"/>
          <p14:tracePt t="29820" x="2743200" y="4560888"/>
          <p14:tracePt t="29837" x="2767013" y="4545013"/>
          <p14:tracePt t="29854" x="2798763" y="4513263"/>
          <p14:tracePt t="29863" x="2798763" y="4505325"/>
          <p14:tracePt t="29887" x="2862263" y="4425950"/>
          <p14:tracePt t="29896" x="2894013" y="4378325"/>
          <p14:tracePt t="29913" x="2917825" y="4306888"/>
          <p14:tracePt t="29928" x="2949575" y="4202113"/>
          <p14:tracePt t="29943" x="2967038" y="4083050"/>
          <p14:tracePt t="29958" x="2974975" y="3971925"/>
          <p14:tracePt t="29973" x="2974975" y="3875088"/>
          <p14:tracePt t="29991" x="2974975" y="3811588"/>
          <p14:tracePt t="30010" x="2974975" y="3740150"/>
          <p14:tracePt t="30024" x="2974975" y="3676650"/>
          <p14:tracePt t="30034" x="2974975" y="3636963"/>
          <p14:tracePt t="30036" x="2974975" y="3621088"/>
          <p14:tracePt t="30058" x="2974975" y="3532188"/>
          <p14:tracePt t="30066" x="2974975" y="3508375"/>
          <p14:tracePt t="30068" x="2974975" y="3484563"/>
          <p14:tracePt t="30086" x="2957513" y="3421063"/>
          <p14:tracePt t="30103" x="2949575" y="3373438"/>
          <p14:tracePt t="30120" x="2941638" y="3325813"/>
          <p14:tracePt t="30136" x="2941638" y="3278188"/>
          <p14:tracePt t="30144" x="2941638" y="3270250"/>
          <p14:tracePt t="30162" x="2941638" y="3221038"/>
          <p14:tracePt t="30184" x="2933700" y="3149600"/>
          <p14:tracePt t="30190" x="2925763" y="3125788"/>
          <p14:tracePt t="30216" x="2925763" y="3070225"/>
          <p14:tracePt t="30222" x="2925763" y="3046413"/>
          <p14:tracePt t="30239" x="2925763" y="2998788"/>
          <p14:tracePt t="30256" x="2925763" y="2959100"/>
          <p14:tracePt t="30269" x="2925763" y="2919413"/>
          <p14:tracePt t="30286" x="2925763" y="2886075"/>
          <p14:tracePt t="30303" x="2925763" y="2870200"/>
          <p14:tracePt t="30319" x="2925763" y="2854325"/>
          <p14:tracePt t="31196" x="2925763" y="2901950"/>
          <p14:tracePt t="31211" x="2917825" y="2935288"/>
          <p14:tracePt t="31228" x="2901950" y="2951163"/>
          <p14:tracePt t="31243" x="2901950" y="2959100"/>
          <p14:tracePt t="31553" x="2901950" y="2990850"/>
          <p14:tracePt t="31569" x="2901950" y="3038475"/>
          <p14:tracePt t="31585" x="2901950" y="3086100"/>
          <p14:tracePt t="31600" x="2894013" y="3109913"/>
          <p14:tracePt t="31619" x="2894013" y="3141663"/>
          <p14:tracePt t="31636" x="2886075" y="3149600"/>
          <p14:tracePt t="32023" x="2886075" y="3181350"/>
          <p14:tracePt t="32039" x="2886075" y="3205163"/>
          <p14:tracePt t="32050" x="2878138" y="3221038"/>
          <p14:tracePt t="32073" x="2878138" y="3236913"/>
          <p14:tracePt t="32134" x="2878138" y="3244850"/>
          <p14:tracePt t="32151" x="2878138" y="3252788"/>
          <p14:tracePt t="32197" x="2870200" y="3262313"/>
          <p14:tracePt t="32228" x="2870200" y="3270250"/>
          <p14:tracePt t="32260" x="2870200" y="3294063"/>
          <p14:tracePt t="32284" x="2870200" y="3302000"/>
          <p14:tracePt t="32302" x="2870200" y="3309938"/>
          <p14:tracePt t="32323" x="2870200" y="3325813"/>
          <p14:tracePt t="32333" x="2870200" y="3333750"/>
          <p14:tracePt t="32351" x="2870200" y="3349625"/>
          <p14:tracePt t="32367" x="2870200" y="3381375"/>
          <p14:tracePt t="32386" x="2870200" y="3389313"/>
          <p14:tracePt t="32393" x="2870200" y="3405188"/>
          <p14:tracePt t="32598" x="2854325" y="3413125"/>
          <p14:tracePt t="32618" x="2838450" y="3413125"/>
          <p14:tracePt t="32633" x="2806700" y="3373438"/>
          <p14:tracePt t="32653" x="2806700" y="3341688"/>
          <p14:tracePt t="32661" x="2798763" y="3325813"/>
          <p14:tracePt t="32684" x="2790825" y="3309938"/>
          <p14:tracePt t="32716" x="2790825" y="3294063"/>
          <p14:tracePt t="32866" x="2790825" y="3286125"/>
          <p14:tracePt t="32963" x="2774950" y="3317875"/>
          <p14:tracePt t="32979" x="2774950" y="3333750"/>
          <p14:tracePt t="32989" x="2759075" y="3365500"/>
          <p14:tracePt t="33009" x="2759075" y="3389313"/>
          <p14:tracePt t="33026" x="2759075" y="3413125"/>
          <p14:tracePt t="33040" x="2759075" y="3429000"/>
          <p14:tracePt t="33068" x="2759075" y="3444875"/>
          <p14:tracePt t="33084" x="2774950" y="3468688"/>
          <p14:tracePt t="33123" x="2798763" y="3484563"/>
          <p14:tracePt t="33149" x="2806700" y="3484563"/>
          <p14:tracePt t="33350" x="2814638" y="3484563"/>
          <p14:tracePt t="33367" x="2814638" y="3460750"/>
          <p14:tracePt t="33389" x="2814638" y="3429000"/>
          <p14:tracePt t="33399" x="2814638" y="3421063"/>
          <p14:tracePt t="33409" x="2814638" y="3405188"/>
          <p14:tracePt t="33505" x="2806700" y="3405188"/>
          <p14:tracePt t="33520" x="2798763" y="3405188"/>
          <p14:tracePt t="33581" x="2790825" y="3405188"/>
          <p14:tracePt t="33599" x="2759075" y="3413125"/>
          <p14:tracePt t="33617" x="2751138" y="3421063"/>
          <p14:tracePt t="33639" x="2751138" y="3429000"/>
          <p14:tracePt t="33694" x="2751138" y="3436938"/>
          <p14:tracePt t="33725" x="2759075" y="3436938"/>
          <p14:tracePt t="33740" x="2767013" y="3436938"/>
          <p14:tracePt t="33758" x="2782888" y="3436938"/>
          <p14:tracePt t="33776" x="2798763" y="3436938"/>
          <p14:tracePt t="33821" x="2806700" y="3436938"/>
          <p14:tracePt t="33837" x="2806700" y="3429000"/>
          <p14:tracePt t="33848" x="2806700" y="3421063"/>
          <p14:tracePt t="33867" x="2806700" y="3413125"/>
          <p14:tracePt t="33884" x="2806700" y="3397250"/>
          <p14:tracePt t="33901" x="2798763" y="3381375"/>
          <p14:tracePt t="33919" x="2782888" y="3365500"/>
          <p14:tracePt t="33926" x="2774950" y="3357563"/>
          <p14:tracePt t="33943" x="2743200" y="3333750"/>
          <p14:tracePt t="33957" x="2719388" y="3309938"/>
          <p14:tracePt t="33974" x="2711450" y="3286125"/>
          <p14:tracePt t="34151" x="2703513" y="3278188"/>
          <p14:tracePt t="34240" x="2695575" y="3317875"/>
          <p14:tracePt t="34254" x="2695575" y="3365500"/>
          <p14:tracePt t="34268" x="2703513" y="3421063"/>
          <p14:tracePt t="34288" x="2703513" y="3468688"/>
          <p14:tracePt t="34304" x="2711450" y="3516313"/>
          <p14:tracePt t="34317" x="2719388" y="3556000"/>
          <p14:tracePt t="34336" x="2719388" y="3595688"/>
          <p14:tracePt t="34347" x="2727325" y="3613150"/>
          <p14:tracePt t="34367" x="2727325" y="3644900"/>
          <p14:tracePt t="34388" x="2735263" y="3684588"/>
          <p14:tracePt t="34397" x="2751138" y="3700463"/>
          <p14:tracePt t="34418" x="2751138" y="3732213"/>
          <p14:tracePt t="34425" x="2751138" y="3748088"/>
          <p14:tracePt t="34442" x="2759075" y="3787775"/>
          <p14:tracePt t="34459" x="2767013" y="3819525"/>
          <p14:tracePt t="34476" x="2774950" y="3835400"/>
          <p14:tracePt t="34553" x="2782888" y="3835400"/>
          <p14:tracePt t="34569" x="2798763" y="3835400"/>
          <p14:tracePt t="34586" x="2806700" y="3835400"/>
          <p14:tracePt t="34598" x="2830513" y="3827463"/>
          <p14:tracePt t="34617" x="2846388" y="3748088"/>
          <p14:tracePt t="34634" x="2846388" y="3652838"/>
          <p14:tracePt t="34650" x="2846388" y="3556000"/>
          <p14:tracePt t="34661" x="2846388" y="3500438"/>
          <p14:tracePt t="34687" x="2846388" y="3452813"/>
          <p14:tracePt t="34699" x="2846388" y="3444875"/>
          <p14:tracePt t="34710" x="2846388" y="3436938"/>
          <p14:tracePt t="34727" x="2846388" y="3429000"/>
          <p14:tracePt t="34944" x="2846388" y="3421063"/>
          <p14:tracePt t="34975" x="2830513" y="3444875"/>
          <p14:tracePt t="34989" x="2822575" y="3476625"/>
          <p14:tracePt t="35007" x="2822575" y="3508375"/>
          <p14:tracePt t="35025" x="2822575" y="3548063"/>
          <p14:tracePt t="35040" x="2822575" y="3571875"/>
          <p14:tracePt t="35050" x="2822575" y="3579813"/>
          <p14:tracePt t="35069" x="2822575" y="3621088"/>
          <p14:tracePt t="35085" x="2822575" y="3644900"/>
          <p14:tracePt t="35102" x="2822575" y="3668713"/>
          <p14:tracePt t="35113" x="2822575" y="3676650"/>
          <p14:tracePt t="35134" x="2822575" y="3692525"/>
          <p14:tracePt t="35150" x="2822575" y="3708400"/>
          <p14:tracePt t="35169" x="2822575" y="3724275"/>
          <p14:tracePt t="35180" x="2822575" y="3732213"/>
          <p14:tracePt t="35214" x="2822575" y="3748088"/>
          <p14:tracePt t="35222" x="2822575" y="3763963"/>
          <p14:tracePt t="35241" x="2822575" y="3771900"/>
          <p14:tracePt t="35256" x="2822575" y="3803650"/>
          <p14:tracePt t="35275" x="2822575" y="3843338"/>
          <p14:tracePt t="35283" x="2822575" y="3851275"/>
          <p14:tracePt t="35287" x="2822575" y="3867150"/>
          <p14:tracePt t="35305" x="2822575" y="3898900"/>
          <p14:tracePt t="35322" x="2822575" y="3914775"/>
          <p14:tracePt t="35331" x="2822575" y="3922713"/>
          <p14:tracePt t="35351" x="2822575" y="3930650"/>
          <p14:tracePt t="35367" x="2822575" y="3948113"/>
          <p14:tracePt t="35384" x="2822575" y="3956050"/>
          <p14:tracePt t="35402" x="2822575" y="3963988"/>
          <p14:tracePt t="35410" x="2822575" y="3971925"/>
          <p14:tracePt t="35412" x="2822575" y="3979863"/>
          <p14:tracePt t="35428" x="2822575" y="3987800"/>
          <p14:tracePt t="35444" x="2822575" y="4003675"/>
          <p14:tracePt t="35461" x="2822575" y="4019550"/>
          <p14:tracePt t="35477" x="2822575" y="4027488"/>
          <p14:tracePt t="35491" x="2822575" y="4035425"/>
          <p14:tracePt t="35492" x="2822575" y="4051300"/>
          <p14:tracePt t="35509" x="2822575" y="4059238"/>
          <p14:tracePt t="35524" x="2822575" y="4075113"/>
          <p14:tracePt t="35542" x="2822575" y="4083050"/>
          <p14:tracePt t="35557" x="2822575" y="4098925"/>
          <p14:tracePt t="35584" x="2822575" y="4114800"/>
          <p14:tracePt t="35615" x="2822575" y="4138613"/>
          <p14:tracePt t="35632" x="2822575" y="4146550"/>
          <p14:tracePt t="35651" x="2822575" y="4162425"/>
          <p14:tracePt t="35661" x="2822575" y="4170363"/>
          <p14:tracePt t="35678" x="2822575" y="4202113"/>
          <p14:tracePt t="35695" x="2822575" y="4225925"/>
          <p14:tracePt t="35709" x="2822575" y="4257675"/>
          <p14:tracePt t="35725" x="2822575" y="4273550"/>
          <p14:tracePt t="35742" x="2822575" y="4291013"/>
          <p14:tracePt t="35756" x="2822575" y="4314825"/>
          <p14:tracePt t="35776" x="2822575" y="4322763"/>
          <p14:tracePt t="35790" x="2822575" y="4330700"/>
          <p14:tracePt t="35806" x="2822575" y="4346575"/>
          <p14:tracePt t="35833" x="2822575" y="4354513"/>
          <p14:tracePt t="36539" x="2846388" y="4314825"/>
          <p14:tracePt t="36554" x="2846388" y="4194175"/>
          <p14:tracePt t="36565" x="2846388" y="4035425"/>
          <p14:tracePt t="36588" x="2854325" y="3843338"/>
          <p14:tracePt t="36618" x="2862263" y="3732213"/>
          <p14:tracePt t="36629" x="2878138" y="3676650"/>
          <p14:tracePt t="36649" x="2878138" y="3605213"/>
          <p14:tracePt t="36666" x="2878138" y="3548063"/>
          <p14:tracePt t="36683" x="2886075" y="3508375"/>
          <p14:tracePt t="36701" x="2886075" y="3468688"/>
          <p14:tracePt t="36725" x="2886075" y="3460750"/>
          <p14:tracePt t="36742" x="2886075" y="3444875"/>
          <p14:tracePt t="36759" x="2886075" y="3421063"/>
          <p14:tracePt t="36787" x="2886075" y="3413125"/>
          <p14:tracePt t="36994" x="2886075" y="3452813"/>
          <p14:tracePt t="37008" x="2886075" y="3500438"/>
          <p14:tracePt t="37024" x="2886075" y="3571875"/>
          <p14:tracePt t="37041" x="2886075" y="3644900"/>
          <p14:tracePt t="37055" x="2886075" y="3700463"/>
          <p14:tracePt t="37065" x="2886075" y="3724275"/>
          <p14:tracePt t="37083" x="2886075" y="3779838"/>
          <p14:tracePt t="37099" x="2886075" y="3811588"/>
          <p14:tracePt t="37113" x="2886075" y="3835400"/>
          <p14:tracePt t="37132" x="2886075" y="3875088"/>
          <p14:tracePt t="37152" x="2886075" y="3890963"/>
          <p14:tracePt t="37159" x="2886075" y="3906838"/>
          <p14:tracePt t="37184" x="2886075" y="3956050"/>
          <p14:tracePt t="37191" x="2886075" y="3971925"/>
          <p14:tracePt t="37209" x="2886075" y="3995738"/>
          <p14:tracePt t="37224" x="2886075" y="4035425"/>
          <p14:tracePt t="37240" x="2886075" y="4051300"/>
          <p14:tracePt t="37256" x="2886075" y="4083050"/>
          <p14:tracePt t="37274" x="2886075" y="4114800"/>
          <p14:tracePt t="37289" x="2886075" y="4138613"/>
          <p14:tracePt t="37305" x="2886075" y="4170363"/>
          <p14:tracePt t="37324" x="2886075" y="4186238"/>
          <p14:tracePt t="37331" x="2886075" y="4202113"/>
          <p14:tracePt t="37350" x="2886075" y="4225925"/>
          <p14:tracePt t="37366" x="2886075" y="4249738"/>
          <p14:tracePt t="37386" x="2886075" y="4265613"/>
          <p14:tracePt t="37398" x="2886075" y="4281488"/>
          <p14:tracePt t="37412" x="2886075" y="4298950"/>
          <p14:tracePt t="37435" x="2886075" y="4306888"/>
          <p14:tracePt t="37444" x="2886075" y="4314825"/>
          <p14:tracePt t="37476" x="2886075" y="4330700"/>
          <p14:tracePt t="37507" x="2886075" y="4338638"/>
          <p14:tracePt t="37789" x="2894013" y="4314825"/>
          <p14:tracePt t="37804" x="2894013" y="4202113"/>
          <p14:tracePt t="37823" x="2894013" y="4051300"/>
          <p14:tracePt t="37832" x="2894013" y="3956050"/>
          <p14:tracePt t="37849" x="2886075" y="3827463"/>
          <p14:tracePt t="37865" x="2886075" y="3708400"/>
          <p14:tracePt t="37883" x="2886075" y="3636963"/>
          <p14:tracePt t="37900" x="2886075" y="3579813"/>
          <p14:tracePt t="37916" x="2886075" y="3532188"/>
          <p14:tracePt t="37925" x="2886075" y="3516313"/>
          <p14:tracePt t="37962" x="2886075" y="3508375"/>
          <p14:tracePt t="38368" x="2886075" y="3532188"/>
          <p14:tracePt t="38378" x="2886075" y="3571875"/>
          <p14:tracePt t="38396" x="2886075" y="3668713"/>
          <p14:tracePt t="38414" x="2886075" y="3716338"/>
          <p14:tracePt t="38432" x="2886075" y="3763963"/>
          <p14:tracePt t="38449" x="2886075" y="3779838"/>
          <p14:tracePt t="38456" x="2886075" y="3787775"/>
          <p14:tracePt t="38480" x="2886075" y="3803650"/>
          <p14:tracePt t="38503" x="2886075" y="3819525"/>
          <p14:tracePt t="38521" x="2886075" y="3835400"/>
          <p14:tracePt t="38540" x="2886075" y="3851275"/>
          <p14:tracePt t="38555" x="2886075" y="3867150"/>
          <p14:tracePt t="38573" x="2886075" y="3922713"/>
          <p14:tracePt t="38582" x="2886075" y="3930650"/>
          <p14:tracePt t="38604" x="2886075" y="3956050"/>
          <p14:tracePt t="38613" x="2886075" y="3979863"/>
          <p14:tracePt t="38632" x="2886075" y="4003675"/>
          <p14:tracePt t="38647" x="2886075" y="4019550"/>
          <p14:tracePt t="38664" x="2894013" y="4027488"/>
          <p14:tracePt t="38681" x="2909888" y="4051300"/>
          <p14:tracePt t="38701" x="2925763" y="4106863"/>
          <p14:tracePt t="38712" x="2933700" y="4114800"/>
          <p14:tracePt t="38731" x="2957513" y="4162425"/>
          <p14:tracePt t="38738" x="2974975" y="4202113"/>
          <p14:tracePt t="38741" x="3014663" y="4241800"/>
          <p14:tracePt t="38763" x="3070225" y="4322763"/>
          <p14:tracePt t="38770" x="3117850" y="4370388"/>
          <p14:tracePt t="38774" x="3181350" y="4418013"/>
          <p14:tracePt t="38788" x="3284538" y="4513263"/>
          <p14:tracePt t="38800" x="3357563" y="4537075"/>
          <p14:tracePt t="38819" x="3500438" y="4600575"/>
          <p14:tracePt t="38832" x="3627438" y="4641850"/>
          <p14:tracePt t="38854" x="3811588" y="4657725"/>
          <p14:tracePt t="38864" x="3883025" y="4657725"/>
          <p14:tracePt t="38883" x="4002088" y="4641850"/>
          <p14:tracePt t="38900" x="4162425" y="4552950"/>
          <p14:tracePt t="38918" x="4273550" y="4505325"/>
          <p14:tracePt t="38929" x="4321175" y="4465638"/>
          <p14:tracePt t="38949" x="4418013" y="4402138"/>
          <p14:tracePt t="38958" x="4441825" y="4378325"/>
          <p14:tracePt t="38982" x="4537075" y="4298950"/>
          <p14:tracePt t="39013" x="4624388" y="4162425"/>
          <p14:tracePt t="39035" x="4664075" y="4051300"/>
          <p14:tracePt t="39053" x="4695825" y="3948113"/>
          <p14:tracePt t="39071" x="4713288" y="3883025"/>
          <p14:tracePt t="39082" x="4729163" y="3843338"/>
          <p14:tracePt t="39103" x="4752975" y="3740150"/>
          <p14:tracePt t="39113" x="4752975" y="3716338"/>
          <p14:tracePt t="39132" x="4768850" y="3636963"/>
          <p14:tracePt t="39148" x="4776788" y="3595688"/>
          <p14:tracePt t="39166" x="4800600" y="3571875"/>
          <p14:tracePt t="39183" x="4800600" y="3540125"/>
          <p14:tracePt t="39215" x="4808538" y="3516313"/>
          <p14:tracePt t="39239" x="4816475" y="3492500"/>
          <p14:tracePt t="39256" x="4816475" y="3460750"/>
          <p14:tracePt t="39272" x="4832350" y="3429000"/>
          <p14:tracePt t="39290" x="4840288" y="3405188"/>
          <p14:tracePt t="39307" x="4856163" y="3381375"/>
          <p14:tracePt t="39569" x="4856163" y="3413125"/>
          <p14:tracePt t="39589" x="4856163" y="3492500"/>
          <p14:tracePt t="39619" x="4856163" y="3571875"/>
          <p14:tracePt t="39628" x="4864100" y="3629025"/>
          <p14:tracePt t="39648" x="4872038" y="3660775"/>
          <p14:tracePt t="39665" x="4872038" y="3684588"/>
          <p14:tracePt t="39683" x="4879975" y="3708400"/>
          <p14:tracePt t="39690" x="4879975" y="3716338"/>
          <p14:tracePt t="39707" x="4879975" y="3724275"/>
          <p14:tracePt t="39731" x="4879975" y="3763963"/>
          <p14:tracePt t="39737" x="4879975" y="3787775"/>
          <p14:tracePt t="39755" x="4879975" y="3819525"/>
          <p14:tracePt t="39773" x="4879975" y="3859213"/>
          <p14:tracePt t="39791" x="4879975" y="3867150"/>
          <p14:tracePt t="39806" x="4879975" y="3883025"/>
          <p14:tracePt t="39823" x="4879975" y="3898900"/>
          <p14:tracePt t="39831" x="4879975" y="3906838"/>
          <p14:tracePt t="39852" x="4879975" y="3914775"/>
          <p14:tracePt t="39868" x="4879975" y="3948113"/>
          <p14:tracePt t="39878" x="4879975" y="3956050"/>
          <p14:tracePt t="39896" x="4879975" y="3971925"/>
          <p14:tracePt t="39914" x="4887913" y="3987800"/>
          <p14:tracePt t="39931" x="4887913" y="4011613"/>
          <p14:tracePt t="39949" x="4887913" y="4059238"/>
          <p14:tracePt t="39957" x="4887913" y="4075113"/>
          <p14:tracePt t="39984" x="4887913" y="4122738"/>
          <p14:tracePt t="39993" x="4887913" y="4138613"/>
          <p14:tracePt t="40009" x="4887913" y="4170363"/>
          <p14:tracePt t="40024" x="4887913" y="4186238"/>
          <p14:tracePt t="40039" x="4887913" y="4202113"/>
          <p14:tracePt t="40056" x="4887913" y="4217988"/>
          <p14:tracePt t="40072" x="4895850" y="4225925"/>
          <p14:tracePt t="40098" x="4895850" y="4241800"/>
          <p14:tracePt t="40115" x="4895850" y="4249738"/>
          <p14:tracePt t="40132" x="4895850" y="4257675"/>
          <p14:tracePt t="40148" x="4895850" y="4281488"/>
          <p14:tracePt t="40180" x="4895850" y="4291013"/>
          <p14:tracePt t="40761" x="4895850" y="4233863"/>
          <p14:tracePt t="40769" x="4895850" y="4162425"/>
          <p14:tracePt t="40789" x="4895850" y="3956050"/>
          <p14:tracePt t="40805" x="4879975" y="3819525"/>
          <p14:tracePt t="40823" x="4879975" y="3708400"/>
          <p14:tracePt t="40831" x="4872038" y="3668713"/>
          <p14:tracePt t="40853" x="4872038" y="3556000"/>
          <p14:tracePt t="40863" x="4872038" y="3524250"/>
          <p14:tracePt t="40882" x="4864100" y="3468688"/>
          <p14:tracePt t="40898" x="4864100" y="3421063"/>
          <p14:tracePt t="40915" x="4864100" y="3381375"/>
          <p14:tracePt t="40926" x="4864100" y="3373438"/>
          <p14:tracePt t="41180" x="4856163" y="3397250"/>
          <p14:tracePt t="41196" x="4856163" y="3460750"/>
          <p14:tracePt t="41218" x="4856163" y="3548063"/>
          <p14:tracePt t="41229" x="4856163" y="3587750"/>
          <p14:tracePt t="41230" x="4856163" y="3644900"/>
          <p14:tracePt t="41237" x="4856163" y="3676650"/>
          <p14:tracePt t="41263" x="4856163" y="3787775"/>
          <p14:tracePt t="41287" x="4856163" y="3867150"/>
          <p14:tracePt t="41305" x="4856163" y="3906838"/>
          <p14:tracePt t="41321" x="4856163" y="3938588"/>
          <p14:tracePt t="41331" x="4856163" y="3963988"/>
          <p14:tracePt t="41352" x="4856163" y="4019550"/>
          <p14:tracePt t="41370" x="4864100" y="4027488"/>
          <p14:tracePt t="41446" x="4879975" y="4035425"/>
          <p14:tracePt t="41464" x="4895850" y="4035425"/>
          <p14:tracePt t="41471" x="4903788" y="4035425"/>
          <p14:tracePt t="41491" x="4911725" y="3979863"/>
          <p14:tracePt t="41506" x="4911725" y="3819525"/>
          <p14:tracePt t="41523" x="4911725" y="3579813"/>
          <p14:tracePt t="41541" x="4895850" y="3381375"/>
          <p14:tracePt t="41556" x="4864100" y="3189288"/>
          <p14:tracePt t="41571" x="4864100" y="3157538"/>
          <p14:tracePt t="41588" x="4848225" y="3086100"/>
          <p14:tracePt t="41604" x="4848225" y="3054350"/>
          <p14:tracePt t="41612" x="4848225" y="3030538"/>
          <p14:tracePt t="41631" x="4848225" y="3014663"/>
          <p14:tracePt t="41709" x="4848225" y="2982913"/>
          <p14:tracePt t="41725" x="4879975" y="2951163"/>
          <p14:tracePt t="41742" x="4927600" y="2919413"/>
          <p14:tracePt t="41758" x="4983163" y="2894013"/>
          <p14:tracePt t="41773" x="5046663" y="2878138"/>
          <p14:tracePt t="41788" x="5095875" y="2878138"/>
          <p14:tracePt t="41805" x="5135563" y="2862263"/>
          <p14:tracePt t="41821" x="5159375" y="2862263"/>
          <p14:tracePt t="41899" x="5175250" y="2846388"/>
          <p14:tracePt t="41915" x="5183188" y="2822575"/>
          <p14:tracePt t="41933" x="5199063" y="2774950"/>
          <p14:tracePt t="41944" x="5199063" y="2759075"/>
          <p14:tracePt t="41961" x="5199063" y="2751138"/>
          <p14:tracePt t="41980" x="5199063" y="2735263"/>
          <p14:tracePt t="42013" x="5199063" y="2727325"/>
          <p14:tracePt t="42039" x="5191125" y="2727325"/>
          <p14:tracePt t="42055" x="5183188" y="2727325"/>
          <p14:tracePt t="42072" x="5143500" y="2727325"/>
          <p14:tracePt t="42081" x="5127625" y="2727325"/>
          <p14:tracePt t="42104" x="5030788" y="2790825"/>
          <p14:tracePt t="42115" x="4999038" y="2814638"/>
          <p14:tracePt t="42117" x="4983163" y="2830513"/>
          <p14:tracePt t="42127" x="4951413" y="2838450"/>
          <p14:tracePt t="42147" x="4911725" y="2878138"/>
          <p14:tracePt t="42165" x="4879975" y="2943225"/>
          <p14:tracePt t="42176" x="4872038" y="2967038"/>
          <p14:tracePt t="42195" x="4848225" y="3006725"/>
          <p14:tracePt t="42212" x="4824413" y="3078163"/>
          <p14:tracePt t="42234" x="4792663" y="3228975"/>
          <p14:tracePt t="42245" x="4776788" y="3349625"/>
          <p14:tracePt t="42255" x="4768850" y="3397250"/>
          <p14:tracePt t="42272" x="4768850" y="3516313"/>
          <p14:tracePt t="42288" x="4768850" y="3629025"/>
          <p14:tracePt t="42304" x="4768850" y="3740150"/>
          <p14:tracePt t="42320" x="4768850" y="3843338"/>
          <p14:tracePt t="42338" x="4768850" y="3971925"/>
          <p14:tracePt t="42353" x="4784725" y="4098925"/>
          <p14:tracePt t="42362" x="4792663" y="4146550"/>
          <p14:tracePt t="42382" x="4824413" y="4298950"/>
          <p14:tracePt t="42398" x="4864100" y="4386263"/>
          <p14:tracePt t="42414" x="4879975" y="4425950"/>
          <p14:tracePt t="42430" x="4911725" y="4481513"/>
          <p14:tracePt t="42446" x="4935538" y="4497388"/>
          <p14:tracePt t="42469" x="4975225" y="4537075"/>
          <p14:tracePt t="42478" x="4983163" y="4545013"/>
          <p14:tracePt t="42488" x="4999038" y="4560888"/>
          <p14:tracePt t="42505" x="5056188" y="4592638"/>
          <p14:tracePt t="42520" x="5127625" y="4616450"/>
          <p14:tracePt t="42536" x="5222875" y="4624388"/>
          <p14:tracePt t="42554" x="5286375" y="4624388"/>
          <p14:tracePt t="42571" x="5365750" y="4600575"/>
          <p14:tracePt t="42582" x="5454650" y="4505325"/>
          <p14:tracePt t="42603" x="5518150" y="4362450"/>
          <p14:tracePt t="42611" x="5541963" y="4298950"/>
          <p14:tracePt t="42613" x="5565775" y="4210050"/>
          <p14:tracePt t="42630" x="5581650" y="4011613"/>
          <p14:tracePt t="42647" x="5581650" y="3779838"/>
          <p14:tracePt t="42664" x="5581650" y="3595688"/>
          <p14:tracePt t="42682" x="5581650" y="3436938"/>
          <p14:tracePt t="42691" x="5565775" y="3357563"/>
          <p14:tracePt t="42716" x="5518150" y="3173413"/>
          <p14:tracePt t="42726" x="5494338" y="3086100"/>
          <p14:tracePt t="42745" x="5454650" y="3022600"/>
          <p14:tracePt t="42763" x="5422900" y="2982913"/>
          <p14:tracePt t="42769" x="5407025" y="2959100"/>
          <p14:tracePt t="42789" x="5341938" y="2901950"/>
          <p14:tracePt t="42803" x="5318125" y="2886075"/>
          <p14:tracePt t="42818" x="5270500" y="2846388"/>
          <p14:tracePt t="42834" x="5214938" y="2814638"/>
          <p14:tracePt t="42855" x="5135563" y="2774950"/>
          <p14:tracePt t="42863" x="5111750" y="2767013"/>
          <p14:tracePt t="42880" x="5064125" y="2759075"/>
          <p14:tracePt t="42896" x="4999038" y="2759075"/>
          <p14:tracePt t="42915" x="4919663" y="2759075"/>
          <p14:tracePt t="42932" x="4832350" y="2790825"/>
          <p14:tracePt t="42944" x="4737100" y="2846388"/>
          <p14:tracePt t="42965" x="4656138" y="2927350"/>
          <p14:tracePt t="42972" x="4592638" y="2982913"/>
          <p14:tracePt t="42974" x="4560888" y="3022600"/>
          <p14:tracePt t="42997" x="4497388" y="3117850"/>
          <p14:tracePt t="43004" x="4465638" y="3165475"/>
          <p14:tracePt t="43007" x="4441825" y="3228975"/>
          <p14:tracePt t="43021" x="4394200" y="3349625"/>
          <p14:tracePt t="43039" x="4370388" y="3460750"/>
          <p14:tracePt t="43055" x="4370388" y="3556000"/>
          <p14:tracePt t="43065" x="4370388" y="3652838"/>
          <p14:tracePt t="43082" x="4370388" y="3819525"/>
          <p14:tracePt t="43100" x="4386263" y="3963988"/>
          <p14:tracePt t="43118" x="4433888" y="4170363"/>
          <p14:tracePt t="43128" x="4473575" y="4233863"/>
          <p14:tracePt t="43147" x="4505325" y="4338638"/>
          <p14:tracePt t="43162" x="4576763" y="4457700"/>
          <p14:tracePt t="43179" x="4624388" y="4521200"/>
          <p14:tracePt t="43197" x="4687888" y="4584700"/>
          <p14:tracePt t="43214" x="4760913" y="4633913"/>
          <p14:tracePt t="43222" x="4792663" y="4649788"/>
          <p14:tracePt t="43239" x="4856163" y="4681538"/>
          <p14:tracePt t="43263" x="4991100" y="4729163"/>
          <p14:tracePt t="43271" x="5038725" y="4729163"/>
          <p14:tracePt t="43287" x="5151438" y="4729163"/>
          <p14:tracePt t="43304" x="5286375" y="4721225"/>
          <p14:tracePt t="43322" x="5389563" y="4649788"/>
          <p14:tracePt t="43339" x="5510213" y="4529138"/>
          <p14:tracePt t="43347" x="5534025" y="4481513"/>
          <p14:tracePt t="43364" x="5597525" y="4298950"/>
          <p14:tracePt t="43381" x="5629275" y="4003675"/>
          <p14:tracePt t="43400" x="5629275" y="3835400"/>
          <p14:tracePt t="43409" x="5629275" y="3763963"/>
          <p14:tracePt t="43431" x="5589588" y="3508375"/>
          <p14:tracePt t="43446" x="5557838" y="3389313"/>
          <p14:tracePt t="43465" x="5510213" y="3228975"/>
          <p14:tracePt t="43476" x="5470525" y="3157538"/>
          <p14:tracePt t="43477" x="5438775" y="3070225"/>
          <p14:tracePt t="43495" x="5357813" y="2901950"/>
          <p14:tracePt t="43511" x="5278438" y="2806700"/>
          <p14:tracePt t="43517" x="5262563" y="2759075"/>
          <p14:tracePt t="43537" x="5230813" y="2711450"/>
          <p14:tracePt t="43554" x="5207000" y="2687638"/>
          <p14:tracePt t="43572" x="5207000" y="2679700"/>
          <p14:tracePt t="43617" x="5191125" y="2671763"/>
          <p14:tracePt t="43635" x="5111750" y="2671763"/>
          <p14:tracePt t="43645" x="5006975" y="2695575"/>
          <p14:tracePt t="43668" x="4872038" y="2774950"/>
          <p14:tracePt t="43675" x="4808538" y="2814638"/>
          <p14:tracePt t="43695" x="4695825" y="2951163"/>
          <p14:tracePt t="43713" x="4624388" y="3101975"/>
          <p14:tracePt t="43730" x="4560888" y="3286125"/>
          <p14:tracePt t="43739" x="4552950" y="3357563"/>
          <p14:tracePt t="43763" x="4537075" y="3668713"/>
          <p14:tracePt t="43774" x="4537075" y="3819525"/>
          <p14:tracePt t="43791" x="4537075" y="3979863"/>
          <p14:tracePt t="43805" x="4584700" y="4154488"/>
          <p14:tracePt t="43821" x="4632325" y="4322763"/>
          <p14:tracePt t="43838" x="4705350" y="4473575"/>
          <p14:tracePt t="43847" x="4752975" y="4545013"/>
          <p14:tracePt t="43869" x="4864100" y="4737100"/>
          <p14:tracePt t="43879" x="4895850" y="4776788"/>
          <p14:tracePt t="43896" x="4951413" y="4824413"/>
          <p14:tracePt t="43915" x="4991100" y="4856163"/>
          <p14:tracePt t="43924" x="5006975" y="4864100"/>
          <p14:tracePt t="43926" x="5022850" y="4872038"/>
          <p14:tracePt t="43945" x="5046663" y="4872038"/>
          <p14:tracePt t="43962" x="5072063" y="4872038"/>
          <p14:tracePt t="43978" x="5111750" y="4872038"/>
          <p14:tracePt t="43998" x="5135563" y="4872038"/>
          <p14:tracePt t="44007" x="5143500" y="4872038"/>
          <p14:tracePt t="44022" x="5175250" y="4864100"/>
          <p14:tracePt t="44038" x="5207000" y="4848225"/>
          <p14:tracePt t="44055" x="5222875" y="4840288"/>
          <p14:tracePt t="44070" x="5238750" y="4832350"/>
          <p14:tracePt t="44088" x="5246688" y="4816475"/>
          <p14:tracePt t="44098" x="5254625" y="4816475"/>
          <p14:tracePt t="44115" x="5262563" y="4808538"/>
          <p14:tracePt t="44130" x="5270500" y="4800600"/>
          <p14:tracePt t="44148" x="5270500" y="4792663"/>
          <p14:tracePt t="44159" x="5278438" y="4784725"/>
          <p14:tracePt t="45397" x="5270500" y="4689475"/>
          <p14:tracePt t="45413" x="5270500" y="4521200"/>
          <p14:tracePt t="45429" x="5270500" y="4370388"/>
          <p14:tracePt t="45446" x="5270500" y="4233863"/>
          <p14:tracePt t="45463" x="5270500" y="4106863"/>
          <p14:tracePt t="45479" x="5270500" y="4027488"/>
          <p14:tracePt t="45489" x="5270500" y="4003675"/>
          <p14:tracePt t="45513" x="5270500" y="3963988"/>
          <p14:tracePt t="45587" x="5270500" y="3956050"/>
          <p14:tracePt t="45601" x="5294313" y="3922713"/>
          <p14:tracePt t="45620" x="5326063" y="3898900"/>
          <p14:tracePt t="45627" x="5357813" y="3883025"/>
          <p14:tracePt t="45649" x="5494338" y="3795713"/>
          <p14:tracePt t="45659" x="5518150" y="3779838"/>
          <p14:tracePt t="45661" x="5581650" y="3756025"/>
          <p14:tracePt t="45677" x="5684838" y="3692525"/>
          <p14:tracePt t="45693" x="5805488" y="3644900"/>
          <p14:tracePt t="45712" x="5948363" y="3579813"/>
          <p14:tracePt t="45723" x="6011863" y="3556000"/>
          <p14:tracePt t="45748" x="6116638" y="3492500"/>
          <p14:tracePt t="45758" x="6156325" y="3476625"/>
          <p14:tracePt t="45759" x="6180138" y="3444875"/>
          <p14:tracePt t="45777" x="6235700" y="3405188"/>
          <p14:tracePt t="45793" x="6267450" y="3373438"/>
          <p14:tracePt t="45800" x="6275388" y="3373438"/>
          <p14:tracePt t="45821" x="6299200" y="3333750"/>
          <p14:tracePt t="45848" x="6354763" y="3244850"/>
          <p14:tracePt t="45866" x="6386513" y="3189288"/>
          <p14:tracePt t="45886" x="6434138" y="3101975"/>
          <p14:tracePt t="45894" x="6451600" y="3062288"/>
          <p14:tracePt t="45913" x="6467475" y="2998788"/>
          <p14:tracePt t="45927" x="6491288" y="2974975"/>
          <p14:tracePt t="45947" x="6499225" y="2943225"/>
          <p14:tracePt t="45964" x="6507163" y="2919413"/>
          <p14:tracePt t="45974" x="6507163" y="2909888"/>
          <p14:tracePt t="46003" x="6507163" y="2901950"/>
          <p14:tracePt t="46209" x="6507163" y="2894013"/>
          <p14:tracePt t="46232" x="6491288" y="2927350"/>
          <p14:tracePt t="46240" x="6483350" y="2951163"/>
          <p14:tracePt t="46259" x="6475413" y="2998788"/>
          <p14:tracePt t="46271" x="6459538" y="3054350"/>
          <p14:tracePt t="46298" x="6434138" y="3125788"/>
          <p14:tracePt t="46307" x="6434138" y="3141663"/>
          <p14:tracePt t="46309" x="6434138" y="3165475"/>
          <p14:tracePt t="46339" x="6434138" y="3173413"/>
          <p14:tracePt t="47099" x="6426200" y="3189288"/>
          <p14:tracePt t="47115" x="6418263" y="3228975"/>
          <p14:tracePt t="47132" x="6418263" y="3236913"/>
          <p14:tracePt t="47150" x="6418263" y="3262313"/>
          <p14:tracePt t="47276" x="6418263" y="3286125"/>
          <p14:tracePt t="47283" x="6418263" y="3309938"/>
          <p14:tracePt t="47286" x="6418263" y="3317875"/>
          <p14:tracePt t="47310" x="6418263" y="3349625"/>
          <p14:tracePt t="47335" x="6418263" y="3357563"/>
          <p14:tracePt t="47367" x="6418263" y="3365500"/>
          <p14:tracePt t="47401" x="6418263" y="3373438"/>
          <p14:tracePt t="47409" x="6418263" y="3397250"/>
          <p14:tracePt t="47427" x="6418263" y="3413125"/>
          <p14:tracePt t="47445" x="6418263" y="3444875"/>
          <p14:tracePt t="47463" x="6418263" y="3476625"/>
          <p14:tracePt t="47470" x="6418263" y="3500438"/>
          <p14:tracePt t="47490" x="6410325" y="3524250"/>
          <p14:tracePt t="47506" x="6410325" y="3532188"/>
          <p14:tracePt t="48618" x="6402388" y="3548063"/>
          <p14:tracePt t="48633" x="6346825" y="3644900"/>
          <p14:tracePt t="48644" x="6330950" y="3700463"/>
          <p14:tracePt t="48659" x="6283325" y="3819525"/>
          <p14:tracePt t="48677" x="6243638" y="3922713"/>
          <p14:tracePt t="48697" x="6227763" y="3971925"/>
          <p14:tracePt t="48707" x="6227763" y="3979863"/>
          <p14:tracePt t="48726" x="6227763" y="3987800"/>
          <p14:tracePt t="49069" x="6227763" y="4027488"/>
          <p14:tracePt t="49084" x="6227763" y="4090988"/>
          <p14:tracePt t="49104" x="6227763" y="4138613"/>
          <p14:tracePt t="49111" x="6227763" y="4154488"/>
          <p14:tracePt t="49130" x="6227763" y="4162425"/>
          <p14:tracePt t="49149" x="6227763" y="4170363"/>
          <p14:tracePt t="50323" x="6227763" y="4178300"/>
          <p14:tracePt t="50343" x="6315075" y="4202113"/>
          <p14:tracePt t="50351" x="6346825" y="4202113"/>
          <p14:tracePt t="50368" x="6378575" y="4210050"/>
          <p14:tracePt t="50385" x="6426200" y="4217988"/>
          <p14:tracePt t="50402" x="6442075" y="4225925"/>
          <p14:tracePt t="50411" x="6451600" y="4225925"/>
          <p14:tracePt t="50446" x="6467475" y="4225925"/>
          <p14:tracePt t="50475" x="6483350" y="4225925"/>
          <p14:tracePt t="50493" x="6507163" y="4225925"/>
          <p14:tracePt t="50511" x="6515100" y="4225925"/>
          <p14:tracePt t="50537" x="6530975" y="4225925"/>
          <p14:tracePt t="50556" x="6546850" y="4225925"/>
          <p14:tracePt t="50575" x="6570663" y="4225925"/>
          <p14:tracePt t="50582" x="6578600" y="4225925"/>
          <p14:tracePt t="50697" x="6594475" y="4225925"/>
          <p14:tracePt t="50743" x="6602413" y="4225925"/>
          <p14:tracePt t="51793" x="0" y="0"/>
        </p14:tracePtLst>
        <p14:tracePtLst>
          <p14:tracePt t="62037" x="5940425" y="3046413"/>
          <p14:tracePt t="62180" x="5932488" y="3046413"/>
          <p14:tracePt t="62198" x="5924550" y="3046413"/>
          <p14:tracePt t="62214" x="5900738" y="3046413"/>
          <p14:tracePt t="62230" x="5868988" y="3046413"/>
          <p14:tracePt t="62237" x="5845175" y="3046413"/>
          <p14:tracePt t="62255" x="5765800" y="3038475"/>
          <p14:tracePt t="62273" x="5668963" y="2998788"/>
          <p14:tracePt t="62289" x="5605463" y="2967038"/>
          <p14:tracePt t="62306" x="5518150" y="2935288"/>
          <p14:tracePt t="62316" x="5454650" y="2919413"/>
          <p14:tracePt t="62337" x="5318125" y="2870200"/>
          <p14:tracePt t="62355" x="5238750" y="2830513"/>
          <p14:tracePt t="62363" x="5214938" y="2822575"/>
          <p14:tracePt t="62382" x="5159375" y="2806700"/>
          <p14:tracePt t="62400" x="5103813" y="2759075"/>
          <p14:tracePt t="62418" x="5072063" y="2743200"/>
          <p14:tracePt t="62425" x="5056188" y="2727325"/>
          <p14:tracePt t="62445" x="5022850" y="2711450"/>
          <p14:tracePt t="62464" x="4967288" y="2655888"/>
          <p14:tracePt t="62489" x="4943475" y="2624138"/>
          <p14:tracePt t="62505" x="4927600" y="2608263"/>
          <p14:tracePt t="62526" x="4911725" y="2566988"/>
          <p14:tracePt t="62536" x="4887913" y="2535238"/>
          <p14:tracePt t="62555" x="4856163" y="2471738"/>
          <p14:tracePt t="62571" x="4840288" y="2424113"/>
          <p14:tracePt t="62593" x="4840288" y="2368550"/>
          <p14:tracePt t="62606" x="4832350" y="2352675"/>
          <p14:tracePt t="62609" x="4832350" y="2344738"/>
          <p14:tracePt t="62619" x="4832350" y="2336800"/>
          <p14:tracePt t="62627" x="4832350" y="2328863"/>
          <p14:tracePt t="62645" x="4832350" y="2297113"/>
          <p14:tracePt t="62663" x="4832350" y="2257425"/>
          <p14:tracePt t="62681" x="4832350" y="2241550"/>
          <p14:tracePt t="62697" x="4832350" y="2224088"/>
          <p14:tracePt t="62714" x="4832350" y="2200275"/>
          <p14:tracePt t="62723" x="4832350" y="2184400"/>
          <p14:tracePt t="62739" x="4824413" y="2176463"/>
          <p14:tracePt t="62755" x="4824413" y="2160588"/>
          <p14:tracePt t="62773" x="4824413" y="2144713"/>
          <p14:tracePt t="62785" x="4824413" y="2128838"/>
          <p14:tracePt t="62805" x="4824413" y="2105025"/>
          <p14:tracePt t="62822" x="4824413" y="2089150"/>
          <p14:tracePt t="62832" x="4824413" y="2073275"/>
          <p14:tracePt t="62858" x="4824413" y="2025650"/>
          <p14:tracePt t="62867" x="4824413" y="2009775"/>
          <p14:tracePt t="62889" x="4824413" y="1962150"/>
          <p14:tracePt t="62897" x="4824413" y="1946275"/>
          <p14:tracePt t="62918" x="4824413" y="1922463"/>
          <p14:tracePt t="62925" x="4824413" y="1914525"/>
          <p14:tracePt t="62943" x="4824413" y="1898650"/>
          <p14:tracePt t="62964" x="4824413" y="1873250"/>
          <p14:tracePt t="62988" x="4824413" y="1865313"/>
          <p14:tracePt t="63290" x="4824413" y="1873250"/>
          <p14:tracePt t="63299" x="4824413" y="1890713"/>
          <p14:tracePt t="63320" x="4824413" y="1962150"/>
          <p14:tracePt t="63337" x="4824413" y="2009775"/>
          <p14:tracePt t="63355" x="4832350" y="2065338"/>
          <p14:tracePt t="63363" x="4832350" y="2089150"/>
          <p14:tracePt t="63389" x="4840288" y="2136775"/>
          <p14:tracePt t="63397" x="4840288" y="2144713"/>
          <p14:tracePt t="63399" x="4840288" y="2152650"/>
          <p14:tracePt t="63419" x="4840288" y="2160588"/>
          <p14:tracePt t="63426" x="4840288" y="2168525"/>
          <p14:tracePt t="63806" x="4840288" y="2184400"/>
          <p14:tracePt t="63817" x="4840288" y="2208213"/>
          <p14:tracePt t="63836" x="4840288" y="2216150"/>
          <p14:tracePt t="64054" x="4840288" y="2160588"/>
          <p14:tracePt t="64071" x="4840288" y="2049463"/>
          <p14:tracePt t="64089" x="4792663" y="1873250"/>
          <p14:tracePt t="64098" x="4784725" y="1857375"/>
          <p14:tracePt t="64116" x="4784725" y="1809750"/>
          <p14:tracePt t="64132" x="4784725" y="1778000"/>
          <p14:tracePt t="64352" x="4784725" y="1793875"/>
          <p14:tracePt t="64370" x="4800600" y="1898650"/>
          <p14:tracePt t="64378" x="4800600" y="1930400"/>
          <p14:tracePt t="64398" x="4816475" y="2009775"/>
          <p14:tracePt t="64416" x="4832350" y="2112963"/>
          <p14:tracePt t="64436" x="4840288" y="2144713"/>
          <p14:tracePt t="64443" x="4840288" y="2152650"/>
          <p14:tracePt t="64464" x="4840288" y="2168525"/>
          <p14:tracePt t="64473" x="4840288" y="2184400"/>
          <p14:tracePt t="64491" x="4840288" y="2192338"/>
          <p14:tracePt t="64538" x="4840288" y="2208213"/>
          <p14:tracePt t="64556" x="4840288" y="2224088"/>
          <p14:tracePt t="64567" x="4856163" y="2241550"/>
          <p14:tracePt t="64588" x="4856163" y="2257425"/>
          <p14:tracePt t="64621" x="4856163" y="2273300"/>
          <p14:tracePt t="64741" x="4872038" y="2273300"/>
          <p14:tracePt t="64776" x="4879975" y="2224088"/>
          <p14:tracePt t="64784" x="4879975" y="2208213"/>
          <p14:tracePt t="64809" x="4879975" y="2120900"/>
          <p14:tracePt t="64817" x="4879975" y="2097088"/>
          <p14:tracePt t="64836" x="4879975" y="2065338"/>
          <p14:tracePt t="64853" x="4879975" y="2041525"/>
          <p14:tracePt t="64872" x="4879975" y="2025650"/>
          <p14:tracePt t="64901" x="4887913" y="2017713"/>
          <p14:tracePt t="65571" x="4887913" y="1985963"/>
          <p14:tracePt t="65588" x="4887913" y="1930400"/>
          <p14:tracePt t="65597" x="4887913" y="1906588"/>
          <p14:tracePt t="65617" x="4887913" y="1825625"/>
          <p14:tracePt t="65867" x="4887913" y="1817688"/>
          <p14:tracePt t="65886" x="4872038" y="1817688"/>
          <p14:tracePt t="65893" x="4848225" y="1841500"/>
          <p14:tracePt t="65922" x="4784725" y="1930400"/>
          <p14:tracePt t="65931" x="4768850" y="1970088"/>
          <p14:tracePt t="65940" x="4760913" y="1993900"/>
          <p14:tracePt t="65958" x="4737100" y="2065338"/>
          <p14:tracePt t="65977" x="4737100" y="2136775"/>
          <p14:tracePt t="65988" x="4737100" y="2160588"/>
          <p14:tracePt t="66006" x="4729163" y="2192338"/>
          <p14:tracePt t="66022" x="4729163" y="2233613"/>
          <p14:tracePt t="66035" x="4729163" y="2273300"/>
          <p14:tracePt t="66054" x="4729163" y="2312988"/>
          <p14:tracePt t="66070" x="4737100" y="2344738"/>
          <p14:tracePt t="66089" x="4745038" y="2344738"/>
          <p14:tracePt t="66121" x="4760913" y="2344738"/>
          <p14:tracePt t="66129" x="4776788" y="2344738"/>
          <p14:tracePt t="66147" x="4792663" y="2344738"/>
          <p14:tracePt t="66165" x="4808538" y="2344738"/>
          <p14:tracePt t="66181" x="4824413" y="2344738"/>
          <p14:tracePt t="66494" x="4856163" y="2344738"/>
          <p14:tracePt t="66509" x="4951413" y="2344738"/>
          <p14:tracePt t="66518" x="5014913" y="2360613"/>
          <p14:tracePt t="66521" x="5095875" y="2384425"/>
          <p14:tracePt t="66538" x="5207000" y="2400300"/>
          <p14:tracePt t="66550" x="5246688" y="2400300"/>
          <p14:tracePt t="66570" x="5318125" y="2400300"/>
          <p14:tracePt t="66587" x="5381625" y="2400300"/>
          <p14:tracePt t="66597" x="5438775" y="2400300"/>
          <p14:tracePt t="66622" x="5534025" y="2352675"/>
          <p14:tracePt t="66632" x="5597525" y="2328863"/>
          <p14:tracePt t="66652" x="5645150" y="2289175"/>
          <p14:tracePt t="66662" x="5668963" y="2281238"/>
          <p14:tracePt t="66665" x="5684838" y="2265363"/>
          <p14:tracePt t="66673" x="5708650" y="2249488"/>
          <p14:tracePt t="66694" x="5724525" y="2233613"/>
          <p14:tracePt t="66709" x="5732463" y="2224088"/>
          <p14:tracePt t="66727" x="5740400" y="2216150"/>
          <p14:tracePt t="66736" x="5749925" y="2200275"/>
          <p14:tracePt t="66755" x="5749925" y="2192338"/>
          <p14:tracePt t="66770" x="5757863" y="2184400"/>
          <p14:tracePt t="66790" x="5757863" y="2176463"/>
          <p14:tracePt t="66800" x="5757863" y="2168525"/>
          <p14:tracePt t="66821" x="5757863" y="2160588"/>
          <p14:tracePt t="66838" x="5757863" y="2144713"/>
          <p14:tracePt t="66849" x="5757863" y="2120900"/>
          <p14:tracePt t="66870" x="5740400" y="2097088"/>
          <p14:tracePt t="66879" x="5740400" y="2089150"/>
          <p14:tracePt t="66880" x="5732463" y="2065338"/>
          <p14:tracePt t="66897" x="5732463" y="2033588"/>
          <p14:tracePt t="66915" x="5732463" y="1993900"/>
          <p14:tracePt t="66928" x="5724525" y="1962150"/>
          <p14:tracePt t="66946" x="5716588" y="1946275"/>
          <p14:tracePt t="67150" x="5700713" y="1946275"/>
          <p14:tracePt t="67322" x="5692775" y="1946275"/>
          <p14:tracePt t="67366" x="5684838" y="1954213"/>
          <p14:tracePt t="67385" x="5684838" y="1962150"/>
          <p14:tracePt t="67402" x="5684838" y="1970088"/>
          <p14:tracePt t="67428" x="5684838" y="2001838"/>
          <p14:tracePt t="67447" x="5684838" y="2033588"/>
          <p14:tracePt t="67465" x="5684838" y="2089150"/>
          <p14:tracePt t="67490" x="5684838" y="2152650"/>
          <p14:tracePt t="67509" x="5684838" y="2192338"/>
          <p14:tracePt t="67523" x="5684838" y="2216150"/>
          <p14:tracePt t="67540" x="5692775" y="2241550"/>
          <p14:tracePt t="67551" x="5700713" y="2257425"/>
          <p14:tracePt t="67570" x="5708650" y="2273300"/>
          <p14:tracePt t="67713" x="5716588" y="2273300"/>
          <p14:tracePt t="67730" x="5724525" y="2257425"/>
          <p14:tracePt t="67736" x="5732463" y="2224088"/>
          <p14:tracePt t="67758" x="5749925" y="2160588"/>
          <p14:tracePt t="67775" x="5765800" y="2057400"/>
          <p14:tracePt t="67785" x="5781675" y="1978025"/>
          <p14:tracePt t="67803" x="5781675" y="1906588"/>
          <p14:tracePt t="67824" x="5781675" y="1817688"/>
          <p14:tracePt t="67834" x="5781675" y="1801813"/>
          <p14:tracePt t="67853" x="5781675" y="1770063"/>
          <p14:tracePt t="67880" x="5781675" y="1746250"/>
          <p14:tracePt t="67915" x="5765800" y="1730375"/>
          <p14:tracePt t="67935" x="5716588" y="1722438"/>
          <p14:tracePt t="67942" x="5692775" y="1706563"/>
          <p14:tracePt t="67945" x="5653088" y="1706563"/>
          <p14:tracePt t="67961" x="5565775" y="1706563"/>
          <p14:tracePt t="67977" x="5510213" y="1706563"/>
          <p14:tracePt t="67994" x="5454650" y="1706563"/>
          <p14:tracePt t="68010" x="5422900" y="1714500"/>
          <p14:tracePt t="68019" x="5407025" y="1730375"/>
          <p14:tracePt t="68037" x="5381625" y="1770063"/>
          <p14:tracePt t="68054" x="5357813" y="1841500"/>
          <p14:tracePt t="68071" x="5357813" y="1898650"/>
          <p14:tracePt t="68082" x="5357813" y="1954213"/>
          <p14:tracePt t="68103" x="5365750" y="1993900"/>
          <p14:tracePt t="68112" x="5389563" y="2033588"/>
          <p14:tracePt t="68130" x="5407025" y="2049463"/>
          <p14:tracePt t="68147" x="5430838" y="2049463"/>
          <p14:tracePt t="68164" x="5446713" y="2049463"/>
          <p14:tracePt t="68180" x="5470525" y="2049463"/>
          <p14:tracePt t="68199" x="5486400" y="2049463"/>
          <p14:tracePt t="68206" x="5502275" y="2049463"/>
          <p14:tracePt t="68208" x="5526088" y="2049463"/>
          <p14:tracePt t="68224" x="5565775" y="2049463"/>
          <p14:tracePt t="68243" x="5589588" y="2049463"/>
          <p14:tracePt t="68259" x="5605463" y="2041525"/>
          <p14:tracePt t="68268" x="5613400" y="2041525"/>
          <p14:tracePt t="68287" x="5629275" y="2025650"/>
          <p14:tracePt t="68303" x="5637213" y="2025650"/>
          <p14:tracePt t="68322" x="5645150" y="2009775"/>
          <p14:tracePt t="68354" x="5653088" y="2001838"/>
          <p14:tracePt t="68362" x="5661025" y="1985963"/>
          <p14:tracePt t="68379" x="5661025" y="1970088"/>
          <p14:tracePt t="68667" x="5668963" y="1970088"/>
          <p14:tracePt t="68685" x="5684838" y="1985963"/>
          <p14:tracePt t="68711" x="5692775" y="1985963"/>
          <p14:tracePt t="68865" x="5700713" y="1985963"/>
          <p14:tracePt t="68884" x="5724525" y="1970088"/>
          <p14:tracePt t="68901" x="5749925" y="1938338"/>
          <p14:tracePt t="68910" x="5749925" y="1922463"/>
          <p14:tracePt t="68930" x="5757863" y="1906588"/>
          <p14:tracePt t="68948" x="5757863" y="1890713"/>
          <p14:tracePt t="68971" x="5757863" y="1865313"/>
          <p14:tracePt t="68988" x="5757863" y="1857375"/>
          <p14:tracePt t="69011" x="5740400" y="1841500"/>
          <p14:tracePt t="69019" x="5732463" y="1833563"/>
          <p14:tracePt t="69038" x="5724525" y="1825625"/>
          <p14:tracePt t="69055" x="5708650" y="1817688"/>
          <p14:tracePt t="69065" x="5700713" y="1801813"/>
          <p14:tracePt t="69086" x="5692775" y="1801813"/>
          <p14:tracePt t="69133" x="5684838" y="1801813"/>
          <p14:tracePt t="69150" x="5661025" y="1801813"/>
          <p14:tracePt t="69168" x="5653088" y="1801813"/>
          <p14:tracePt t="69176" x="5637213" y="1801813"/>
          <p14:tracePt t="69195" x="5621338" y="1809750"/>
          <p14:tracePt t="69212" x="5605463" y="1833563"/>
          <p14:tracePt t="69229" x="5581650" y="1865313"/>
          <p14:tracePt t="69247" x="5565775" y="1898650"/>
          <p14:tracePt t="69253" x="5565775" y="1914525"/>
          <p14:tracePt t="69273" x="5557838" y="1970088"/>
          <p14:tracePt t="69291" x="5557838" y="2001838"/>
          <p14:tracePt t="69301" x="5557838" y="2017713"/>
          <p14:tracePt t="69319" x="5573713" y="2057400"/>
          <p14:tracePt t="69336" x="5597525" y="2089150"/>
          <p14:tracePt t="69353" x="5621338" y="2097088"/>
          <p14:tracePt t="69362" x="5621338" y="2105025"/>
          <p14:tracePt t="69381" x="5637213" y="2105025"/>
          <p14:tracePt t="69416" x="5645150" y="2105025"/>
          <p14:tracePt t="69434" x="5653088" y="2105025"/>
          <p14:tracePt t="69712" x="5645150" y="2112963"/>
          <p14:tracePt t="69730" x="5637213" y="2112963"/>
          <p14:tracePt t="69736" x="5629275" y="2112963"/>
          <p14:tracePt t="69757" x="5613400" y="2120900"/>
          <p14:tracePt t="69775" x="5605463" y="2120900"/>
          <p14:tracePt t="69792" x="5597525" y="2120900"/>
          <p14:tracePt t="70026" x="5605463" y="2128838"/>
          <p14:tracePt t="70034" x="5684838" y="2136775"/>
          <p14:tracePt t="70053" x="5740400" y="2152650"/>
          <p14:tracePt t="70070" x="5789613" y="2152650"/>
          <p14:tracePt t="70087" x="5861050" y="2168525"/>
          <p14:tracePt t="70098" x="5948363" y="2200275"/>
          <p14:tracePt t="70116" x="6011863" y="2200275"/>
          <p14:tracePt t="70134" x="6075363" y="2208213"/>
          <p14:tracePt t="70152" x="6156325" y="2208213"/>
          <p14:tracePt t="70162" x="6180138" y="2208213"/>
          <p14:tracePt t="70182" x="6219825" y="2208213"/>
          <p14:tracePt t="70200" x="6235700" y="2208213"/>
          <p14:tracePt t="70207" x="6259513" y="2208213"/>
          <p14:tracePt t="70210" x="6283325" y="2208213"/>
          <p14:tracePt t="70227" x="6307138" y="2208213"/>
          <p14:tracePt t="70244" x="6338888" y="2208213"/>
          <p14:tracePt t="70261" x="6370638" y="2208213"/>
          <p14:tracePt t="70284" x="6378575" y="2208213"/>
          <p14:tracePt t="70303" x="6386513" y="2208213"/>
          <p14:tracePt t="70321" x="6394450" y="2208213"/>
          <p14:tracePt t="70347" x="6426200" y="2208213"/>
          <p14:tracePt t="70367" x="6442075" y="2208213"/>
          <p14:tracePt t="70386" x="6491288" y="2208213"/>
          <p14:tracePt t="70394" x="6515100" y="2208213"/>
          <p14:tracePt t="70413" x="6523038" y="2208213"/>
          <p14:tracePt t="70465" x="6538913" y="2208213"/>
          <p14:tracePt t="70489" x="6554788" y="2208213"/>
          <p14:tracePt t="70508" x="6562725" y="2208213"/>
          <p14:tracePt t="70598" x="6562725" y="2192338"/>
          <p14:tracePt t="70619" x="6586538" y="2168525"/>
          <p14:tracePt t="70628" x="6594475" y="2160588"/>
          <p14:tracePt t="70646" x="6602413" y="2152650"/>
          <p14:tracePt t="70666" x="6618288" y="2120900"/>
          <p14:tracePt t="70684" x="6634163" y="2105025"/>
          <p14:tracePt t="70691" x="6650038" y="2089150"/>
          <p14:tracePt t="70712" x="6665913" y="2065338"/>
          <p14:tracePt t="70729" x="6689725" y="2033588"/>
          <p14:tracePt t="70746" x="6705600" y="2009775"/>
          <p14:tracePt t="70769" x="6721475" y="1978025"/>
          <p14:tracePt t="70793" x="6721475" y="1938338"/>
          <p14:tracePt t="70819" x="6729413" y="1906588"/>
          <p14:tracePt t="70836" x="6729413" y="1881188"/>
          <p14:tracePt t="70853" x="6729413" y="1873250"/>
          <p14:tracePt t="70945" x="6721475" y="1873250"/>
          <p14:tracePt t="70962" x="6713538" y="1873250"/>
          <p14:tracePt t="70979" x="6697663" y="1873250"/>
          <p14:tracePt t="71026" x="6681788" y="1873250"/>
          <p14:tracePt t="71042" x="6650038" y="1890713"/>
          <p14:tracePt t="71050" x="6634163" y="1922463"/>
          <p14:tracePt t="71070" x="6602413" y="1970088"/>
          <p14:tracePt t="71086" x="6594475" y="2025650"/>
          <p14:tracePt t="71097" x="6586538" y="2089150"/>
          <p14:tracePt t="71118" x="6586538" y="2120900"/>
          <p14:tracePt t="71135" x="6586538" y="2144713"/>
          <p14:tracePt t="71195" x="6586538" y="2152650"/>
          <p14:tracePt t="71212" x="6586538" y="2176463"/>
          <p14:tracePt t="71230" x="6602413" y="2200275"/>
          <p14:tracePt t="71248" x="6610350" y="2208213"/>
          <p14:tracePt t="71255" x="6610350" y="2216150"/>
          <p14:tracePt t="71354" x="6626225" y="2249488"/>
          <p14:tracePt t="71363" x="6634163" y="2257425"/>
          <p14:tracePt t="71383" x="6697663" y="2336800"/>
          <p14:tracePt t="71400" x="6826250" y="2479675"/>
          <p14:tracePt t="71419" x="6905625" y="2566988"/>
          <p14:tracePt t="71430" x="6953250" y="2600325"/>
          <p14:tracePt t="71448" x="7032625" y="2671763"/>
          <p14:tracePt t="71455" x="7080250" y="2711450"/>
          <p14:tracePt t="71472" x="7161213" y="2759075"/>
          <p14:tracePt t="71492" x="7185025" y="2782888"/>
          <p14:tracePt t="71509" x="7216775" y="2798763"/>
          <p14:tracePt t="71519" x="7232650" y="2798763"/>
          <p14:tracePt t="71536" x="7272338" y="2814638"/>
          <p14:tracePt t="71557" x="7312025" y="2814638"/>
          <p14:tracePt t="71565" x="7335838" y="2814638"/>
          <p14:tracePt t="71585" x="7431088" y="2814638"/>
          <p14:tracePt t="71603" x="7486650" y="2814638"/>
          <p14:tracePt t="71612" x="7535863" y="2798763"/>
          <p14:tracePt t="71636" x="7575550" y="2759075"/>
          <p14:tracePt t="71645" x="7591425" y="2751138"/>
          <p14:tracePt t="71667" x="7639050" y="2711450"/>
          <p14:tracePt t="71677" x="7654925" y="2687638"/>
          <p14:tracePt t="71699" x="7686675" y="2592388"/>
          <p14:tracePt t="71707" x="7702550" y="2535238"/>
          <p14:tracePt t="71727" x="7710488" y="2479675"/>
          <p14:tracePt t="71746" x="7718425" y="2352675"/>
          <p14:tracePt t="71754" x="7718425" y="2297113"/>
          <p14:tracePt t="71775" x="7718425" y="2241550"/>
          <p14:tracePt t="71783" x="7718425" y="2233613"/>
          <p14:tracePt t="71785" x="7718425" y="2224088"/>
          <p14:tracePt t="71804" x="7718425" y="2192338"/>
          <p14:tracePt t="71815" x="7718425" y="2184400"/>
          <p14:tracePt t="71885" x="7710488" y="2176463"/>
          <p14:tracePt t="71917" x="7686675" y="2176463"/>
          <p14:tracePt t="71927" x="7678738" y="2176463"/>
          <p14:tracePt t="71929" x="7670800" y="2176463"/>
          <p14:tracePt t="71949" x="7654925" y="2176463"/>
          <p14:tracePt t="71974" x="7646988" y="2176463"/>
          <p14:tracePt t="71992" x="7639050" y="2176463"/>
          <p14:tracePt t="72025" x="7615238" y="2176463"/>
          <p14:tracePt t="72463" x="7599363" y="2216150"/>
          <p14:tracePt t="72470" x="7599363" y="2257425"/>
          <p14:tracePt t="72473" x="7583488" y="2328863"/>
          <p14:tracePt t="72492" x="7559675" y="2471738"/>
          <p14:tracePt t="72508" x="7543800" y="2616200"/>
          <p14:tracePt t="72526" x="7535863" y="2774950"/>
          <p14:tracePt t="72534" x="7527925" y="2846388"/>
          <p14:tracePt t="72557" x="7527925" y="3094038"/>
          <p14:tracePt t="72564" x="7527925" y="3165475"/>
          <p14:tracePt t="72586" x="7527925" y="3413125"/>
          <p14:tracePt t="72604" x="7527925" y="3516313"/>
          <p14:tracePt t="72616" x="7527925" y="3540125"/>
          <p14:tracePt t="72618" x="7527925" y="3563938"/>
          <p14:tracePt t="72630" x="7527925" y="3587750"/>
          <p14:tracePt t="72649" x="7551738" y="3636963"/>
          <p14:tracePt t="72658" x="7559675" y="3652838"/>
          <p14:tracePt t="72678" x="7583488" y="3716338"/>
          <p14:tracePt t="72698" x="7639050" y="3827463"/>
          <p14:tracePt t="72708" x="7654925" y="3883025"/>
          <p14:tracePt t="72736" x="7718425" y="4051300"/>
          <p14:tracePt t="72746" x="7766050" y="4186238"/>
          <p14:tracePt t="72756" x="7781925" y="4249738"/>
          <p14:tracePt t="72779" x="7805738" y="4473575"/>
          <p14:tracePt t="72786" x="7805738" y="4529138"/>
          <p14:tracePt t="72805" x="7805738" y="4641850"/>
          <p14:tracePt t="72815" x="7805738" y="4673600"/>
          <p14:tracePt t="72817" x="7805738" y="4689475"/>
          <p14:tracePt t="72835" x="7805738" y="4705350"/>
          <p14:tracePt t="72853" x="7789863" y="4705350"/>
          <p14:tracePt t="72864" x="7734300" y="4713288"/>
          <p14:tracePt t="72884" x="7631113" y="4745038"/>
          <p14:tracePt t="72893" x="7567613" y="4760913"/>
          <p14:tracePt t="72915" x="7383463" y="4816475"/>
          <p14:tracePt t="72926" x="7319963" y="4832350"/>
          <p14:tracePt t="72928" x="7256463" y="4840288"/>
          <p14:tracePt t="72947" x="7135813" y="4887913"/>
          <p14:tracePt t="72965" x="6961188" y="4895850"/>
          <p14:tracePt t="72973" x="6865938" y="4895850"/>
          <p14:tracePt t="72995" x="6499225" y="4840288"/>
          <p14:tracePt t="73003" x="6330950" y="4800600"/>
          <p14:tracePt t="73025" x="5972175" y="4721225"/>
          <p14:tracePt t="73053" x="5765800" y="4689475"/>
          <p14:tracePt t="73072" x="5708650" y="4681538"/>
          <p14:tracePt t="73082" x="5700713" y="4681538"/>
          <p14:tracePt t="73244" x="5821363" y="4681538"/>
          <p14:tracePt t="73263" x="5988050" y="4713288"/>
          <p14:tracePt t="73270" x="6051550" y="4745038"/>
          <p14:tracePt t="73290" x="6235700" y="4808538"/>
          <p14:tracePt t="73301" x="6267450" y="4824413"/>
          <p14:tracePt t="73320" x="6283325" y="4832350"/>
          <p14:tracePt t="73368" x="6283325" y="4856163"/>
          <p14:tracePt t="73378" x="6235700" y="4911725"/>
          <p14:tracePt t="73400" x="6108700" y="5080000"/>
          <p14:tracePt t="73409" x="6059488" y="5143500"/>
          <p14:tracePt t="73430" x="5948363" y="5230813"/>
          <p14:tracePt t="73449" x="5813425" y="5335588"/>
          <p14:tracePt t="73457" x="5789613" y="5367338"/>
          <p14:tracePt t="73478" x="5668963" y="5438775"/>
          <p14:tracePt t="73498" x="5518150" y="5541963"/>
          <p14:tracePt t="73524" x="5373688" y="5621338"/>
          <p14:tracePt t="73542" x="5318125" y="5637213"/>
          <p14:tracePt t="73549" x="5302250" y="5653088"/>
          <p14:tracePt t="73571" x="5230813" y="5686425"/>
          <p14:tracePt t="73582" x="5191125" y="5710238"/>
          <p14:tracePt t="73601" x="5103813" y="5749925"/>
          <p14:tracePt t="73613" x="5056188" y="5773738"/>
          <p14:tracePt t="73635" x="4903788" y="5837238"/>
          <p14:tracePt t="73644" x="4840288" y="5861050"/>
          <p14:tracePt t="73664" x="4729163" y="5924550"/>
          <p14:tracePt t="73683" x="4568825" y="5980113"/>
          <p14:tracePt t="73691" x="4521200" y="6005513"/>
          <p14:tracePt t="73713" x="4386263" y="6053138"/>
          <p14:tracePt t="73732" x="4273550" y="6084888"/>
          <p14:tracePt t="73740" x="4241800" y="6092825"/>
          <p14:tracePt t="73762" x="4138613" y="6132513"/>
          <p14:tracePt t="73769" x="4114800" y="6140450"/>
          <p14:tracePt t="73791" x="4090988" y="6164263"/>
          <p14:tracePt t="73824" x="4051300" y="6180138"/>
          <p14:tracePt t="73831" x="4043363" y="6180138"/>
          <p14:tracePt t="73851" x="4035425" y="6188075"/>
          <p14:tracePt t="73868" x="4035425" y="6196013"/>
          <p14:tracePt t="73915" x="4019550" y="6196013"/>
          <p14:tracePt t="73932" x="4002088" y="6203950"/>
          <p14:tracePt t="73951" x="3978275" y="6203950"/>
          <p14:tracePt t="73960" x="3930650" y="6211888"/>
          <p14:tracePt t="73981" x="3890963" y="6211888"/>
          <p14:tracePt t="73988" x="3875088" y="6211888"/>
          <p14:tracePt t="74010" x="3851275" y="6211888"/>
          <p14:tracePt t="74150" x="3883025" y="6211888"/>
          <p14:tracePt t="74159" x="3906838" y="6211888"/>
          <p14:tracePt t="74181" x="3946525" y="6211888"/>
          <p14:tracePt t="74199" x="3978275" y="6196013"/>
          <p14:tracePt t="74210" x="3986213" y="6196013"/>
          <p14:tracePt t="74228" x="4002088" y="6196013"/>
          <p14:tracePt t="74287" x="4019550" y="6180138"/>
          <p14:tracePt t="74306" x="4051300" y="6140450"/>
          <p14:tracePt t="74316" x="4059238" y="6124575"/>
          <p14:tracePt t="74338" x="4083050" y="6092825"/>
          <p14:tracePt t="74346" x="4090988" y="6076950"/>
          <p14:tracePt t="74367" x="4106863" y="6045200"/>
          <p14:tracePt t="74378" x="4130675" y="6021388"/>
          <p14:tracePt t="74400" x="4154488" y="5995988"/>
          <p14:tracePt t="74409" x="4162425" y="5980113"/>
          <p14:tracePt t="74431" x="4194175" y="5956300"/>
          <p14:tracePt t="74450" x="4225925" y="5908675"/>
          <p14:tracePt t="74459" x="4233863" y="5900738"/>
          <p14:tracePt t="74481" x="4257675" y="5868988"/>
          <p14:tracePt t="74488" x="4265613" y="5853113"/>
          <p14:tracePt t="74492" x="4281488" y="5829300"/>
          <p14:tracePt t="74510" x="4313238" y="5797550"/>
          <p14:tracePt t="74530" x="4329113" y="5757863"/>
          <p14:tracePt t="74539" x="4337050" y="5741988"/>
          <p14:tracePt t="74549" x="4337050" y="5734050"/>
          <p14:tracePt t="74568" x="4352925" y="5718175"/>
          <p14:tracePt t="74581" x="4370388" y="5702300"/>
          <p14:tracePt t="74600" x="4378325" y="5686425"/>
          <p14:tracePt t="74619" x="4386263" y="5662613"/>
          <p14:tracePt t="74629" x="4394200" y="5653088"/>
          <p14:tracePt t="74649" x="4418013" y="5621338"/>
          <p14:tracePt t="74666" x="4433888" y="5589588"/>
          <p14:tracePt t="74676" x="4449763" y="5581650"/>
          <p14:tracePt t="74701" x="4465638" y="5557838"/>
          <p14:tracePt t="74711" x="4473575" y="5557838"/>
          <p14:tracePt t="74732" x="4497388" y="5534025"/>
          <p14:tracePt t="74740" x="4505325" y="5526088"/>
          <p14:tracePt t="74759" x="4521200" y="5502275"/>
          <p14:tracePt t="74768" x="4537075" y="5486400"/>
          <p14:tracePt t="74788" x="4560888" y="5462588"/>
          <p14:tracePt t="74810" x="4584700" y="5438775"/>
          <p14:tracePt t="74818" x="4600575" y="5430838"/>
          <p14:tracePt t="74837" x="4608513" y="5399088"/>
          <p14:tracePt t="74867" x="4624388" y="5383213"/>
          <p14:tracePt t="75070" x="4560888" y="5430838"/>
          <p14:tracePt t="75082" x="4497388" y="5486400"/>
          <p14:tracePt t="75101" x="4394200" y="5573713"/>
          <p14:tracePt t="75119" x="4297363" y="5653088"/>
          <p14:tracePt t="75129" x="4233863" y="5734050"/>
          <p14:tracePt t="75150" x="4146550" y="5829300"/>
          <p14:tracePt t="75160" x="4130675" y="5861050"/>
          <p14:tracePt t="75181" x="4067175" y="5916613"/>
          <p14:tracePt t="75191" x="4059238" y="5940425"/>
          <p14:tracePt t="75210" x="4019550" y="5980113"/>
          <p14:tracePt t="75228" x="4019550" y="5995988"/>
          <p14:tracePt t="75247" x="4002088" y="6013450"/>
          <p14:tracePt t="75254" x="3986213" y="6029325"/>
          <p14:tracePt t="75258" x="3978275" y="6037263"/>
          <p14:tracePt t="75274" x="3962400" y="6053138"/>
          <p14:tracePt t="75292" x="3930650" y="6084888"/>
          <p14:tracePt t="75308" x="3898900" y="6100763"/>
          <p14:tracePt t="75315" x="3875088" y="6132513"/>
          <p14:tracePt t="75337" x="3811588" y="6172200"/>
          <p14:tracePt t="75347" x="3803650" y="6188075"/>
          <p14:tracePt t="75366" x="3787775" y="6203950"/>
          <p14:tracePt t="75493" x="3819525" y="6203950"/>
          <p14:tracePt t="75510" x="3851275" y="6188075"/>
          <p14:tracePt t="75519" x="3875088" y="6188075"/>
          <p14:tracePt t="75538" x="3954463" y="6172200"/>
          <p14:tracePt t="75557" x="4019550" y="6148388"/>
          <p14:tracePt t="75565" x="4035425" y="6132513"/>
          <p14:tracePt t="75583" x="4075113" y="6092825"/>
          <p14:tracePt t="75600" x="4154488" y="6045200"/>
          <p14:tracePt t="75619" x="4210050" y="5980113"/>
          <p14:tracePt t="75629" x="4241800" y="5964238"/>
          <p14:tracePt t="75649" x="4297363" y="5900738"/>
          <p14:tracePt t="75660" x="4313238" y="5884863"/>
          <p14:tracePt t="75682" x="4344988" y="5853113"/>
          <p14:tracePt t="75690" x="4352925" y="5845175"/>
          <p14:tracePt t="75709" x="4370388" y="5821363"/>
          <p14:tracePt t="75726" x="4394200" y="5797550"/>
          <p14:tracePt t="75743" x="4410075" y="5773738"/>
          <p14:tracePt t="75762" x="4425950" y="5757863"/>
          <p14:tracePt t="75980" x="4402138" y="5757863"/>
          <p14:tracePt t="75986" x="4386263" y="5765800"/>
          <p14:tracePt t="76006" x="4344988" y="5813425"/>
          <p14:tracePt t="76023" x="4313238" y="5861050"/>
          <p14:tracePt t="76040" x="4241800" y="5940425"/>
          <p14:tracePt t="76051" x="4186238" y="6013450"/>
          <p14:tracePt t="76074" x="4122738" y="6076950"/>
          <p14:tracePt t="76100" x="4090988" y="6116638"/>
          <p14:tracePt t="76118" x="4083050" y="6132513"/>
          <p14:tracePt t="76147" x="4075113" y="6148388"/>
          <p14:tracePt t="76164" x="4067175" y="6156325"/>
          <p14:tracePt t="76191" x="4067175" y="6164263"/>
          <p14:tracePt t="76229" x="4051300" y="6172200"/>
          <p14:tracePt t="76247" x="4051300" y="6180138"/>
          <p14:tracePt t="76271" x="4051300" y="6188075"/>
          <p14:tracePt t="76290" x="4043363" y="6203950"/>
          <p14:tracePt t="76307" x="4043363" y="6211888"/>
          <p14:tracePt t="76323" x="4035425" y="6235700"/>
          <p14:tracePt t="76331" x="4027488" y="6243638"/>
          <p14:tracePt t="76353" x="4027488" y="6251575"/>
          <p14:tracePt t="76382" x="4027488" y="6259513"/>
          <p14:tracePt t="76511" x="4043363" y="6259513"/>
          <p14:tracePt t="76530" x="4083050" y="6227763"/>
          <p14:tracePt t="76538" x="4090988" y="6211888"/>
          <p14:tracePt t="76557" x="4130675" y="6156325"/>
          <p14:tracePt t="76574" x="4162425" y="6100763"/>
          <p14:tracePt t="76581" x="4170363" y="6092825"/>
          <p14:tracePt t="76601" x="4202113" y="6045200"/>
          <p14:tracePt t="76619" x="4225925" y="6021388"/>
          <p14:tracePt t="76646" x="4249738" y="5988050"/>
          <p14:tracePt t="76664" x="4265613" y="5964238"/>
          <p14:tracePt t="76682" x="4281488" y="5940425"/>
          <p14:tracePt t="76691" x="4297363" y="5924550"/>
          <p14:tracePt t="76717" x="4321175" y="5900738"/>
          <p14:tracePt t="76727" x="4337050" y="5892800"/>
          <p14:tracePt t="76747" x="4378325" y="5845175"/>
          <p14:tracePt t="76753" x="4378325" y="5837238"/>
          <p14:tracePt t="76773" x="4410075" y="5813425"/>
          <p14:tracePt t="76790" x="4425950" y="5797550"/>
          <p14:tracePt t="76807" x="4441825" y="5773738"/>
          <p14:tracePt t="76824" x="4465638" y="5765800"/>
          <p14:tracePt t="76830" x="4465638" y="5741988"/>
          <p14:tracePt t="76850" x="4489450" y="5718175"/>
          <p14:tracePt t="76866" x="4505325" y="5710238"/>
          <p14:tracePt t="76884" x="4521200" y="5678488"/>
          <p14:tracePt t="76894" x="4529138" y="5670550"/>
          <p14:tracePt t="76919" x="4552950" y="5629275"/>
          <p14:tracePt t="76931" x="4576763" y="5605463"/>
          <p14:tracePt t="76955" x="4584700" y="5581650"/>
          <p14:tracePt t="76980" x="4592638" y="5573713"/>
          <p14:tracePt t="76987" x="4608513" y="5549900"/>
          <p14:tracePt t="77013" x="4624388" y="5526088"/>
          <p14:tracePt t="77020" x="4624388" y="5518150"/>
          <p14:tracePt t="77038" x="4632325" y="5510213"/>
          <p14:tracePt t="77055" x="4640263" y="5494338"/>
          <p14:tracePt t="77073" x="4664075" y="5470525"/>
          <p14:tracePt t="77291" x="4584700" y="5541963"/>
          <p14:tracePt t="77307" x="4521200" y="5621338"/>
          <p14:tracePt t="77324" x="4465638" y="5670550"/>
          <p14:tracePt t="77331" x="4418013" y="5718175"/>
          <p14:tracePt t="77350" x="4362450" y="5765800"/>
          <p14:tracePt t="77366" x="4281488" y="5845175"/>
          <p14:tracePt t="77384" x="4225925" y="5892800"/>
          <p14:tracePt t="77395" x="4194175" y="5932488"/>
          <p14:tracePt t="77415" x="4154488" y="5980113"/>
          <p14:tracePt t="77424" x="4154488" y="5988050"/>
          <p14:tracePt t="77426" x="4138613" y="6005513"/>
          <p14:tracePt t="77446" x="4122738" y="6013450"/>
          <p14:tracePt t="77464" x="4114800" y="6029325"/>
          <p14:tracePt t="77473" x="4114800" y="6037263"/>
          <p14:tracePt t="77475" x="4106863" y="6045200"/>
          <p14:tracePt t="77491" x="4083050" y="6061075"/>
          <p14:tracePt t="77507" x="4067175" y="6084888"/>
          <p14:tracePt t="77523" x="4035425" y="6108700"/>
          <p14:tracePt t="77540" x="4019550" y="6140450"/>
          <p14:tracePt t="77556" x="3986213" y="6172200"/>
          <p14:tracePt t="77573" x="3970338" y="6188075"/>
          <p14:tracePt t="77581" x="3954463" y="6196013"/>
          <p14:tracePt t="77601" x="3930650" y="6211888"/>
          <p14:tracePt t="77619" x="3914775" y="6227763"/>
          <p14:tracePt t="77649" x="3906838" y="6235700"/>
          <p14:tracePt t="77785" x="3914775" y="6235700"/>
          <p14:tracePt t="77804" x="3946525" y="6227763"/>
          <p14:tracePt t="77822" x="3978275" y="6211888"/>
          <p14:tracePt t="77840" x="4011613" y="6203950"/>
          <p14:tracePt t="77847" x="4027488" y="6180138"/>
          <p14:tracePt t="77862" x="4075113" y="6148388"/>
          <p14:tracePt t="77881" x="4138613" y="6076950"/>
          <p14:tracePt t="77900" x="4202113" y="6005513"/>
          <p14:tracePt t="77911" x="4241800" y="5980113"/>
          <p14:tracePt t="77914" x="4265613" y="5956300"/>
          <p14:tracePt t="77931" x="4305300" y="5924550"/>
          <p14:tracePt t="77948" x="4362450" y="5884863"/>
          <p14:tracePt t="77956" x="4378325" y="5876925"/>
          <p14:tracePt t="77974" x="4418013" y="5845175"/>
          <p14:tracePt t="77990" x="4449763" y="5821363"/>
          <p14:tracePt t="78009" x="4489450" y="5805488"/>
          <p14:tracePt t="78009" x="4505325" y="5789613"/>
          <p14:tracePt t="78028" x="4529138" y="5781675"/>
          <p14:tracePt t="78051" x="4552950" y="5765800"/>
          <p14:tracePt t="78070" x="4568825" y="5749925"/>
          <p14:tracePt t="78081" x="4576763" y="5749925"/>
          <p14:tracePt t="78083" x="4584700" y="5749925"/>
          <p14:tracePt t="78102" x="4608513" y="5734050"/>
          <p14:tracePt t="78111" x="4616450" y="5718175"/>
          <p14:tracePt t="78113" x="4624388" y="5718175"/>
          <p14:tracePt t="78131" x="4648200" y="5694363"/>
          <p14:tracePt t="78147" x="4672013" y="5678488"/>
          <p14:tracePt t="78166" x="4713288" y="5653088"/>
          <p14:tracePt t="78176" x="4713288" y="5645150"/>
          <p14:tracePt t="78178" x="4729163" y="5645150"/>
          <p14:tracePt t="78198" x="4737100" y="5637213"/>
          <p14:tracePt t="78206" x="4737100" y="5629275"/>
          <p14:tracePt t="78232" x="4752975" y="5613400"/>
          <p14:tracePt t="78241" x="4760913" y="5613400"/>
          <p14:tracePt t="78260" x="4768850" y="5605463"/>
          <p14:tracePt t="78280" x="4768850" y="5597525"/>
          <p14:tracePt t="78287" x="4784725" y="5589588"/>
          <p14:tracePt t="78306" x="4784725" y="5581650"/>
          <p14:tracePt t="78323" x="4800600" y="5581650"/>
          <p14:tracePt t="78774" x="4792663" y="5581650"/>
          <p14:tracePt t="81193"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p:cNvPicPr>
            <a:picLocks noChangeAspect="1"/>
          </p:cNvPicPr>
          <p:nvPr/>
        </p:nvPicPr>
        <p:blipFill>
          <a:blip r:embed="rId5"/>
          <a:stretch>
            <a:fillRect/>
          </a:stretch>
        </p:blipFill>
        <p:spPr>
          <a:xfrm>
            <a:off x="1544399" y="2613804"/>
            <a:ext cx="742191" cy="1187505"/>
          </a:xfrm>
          <a:prstGeom prst="rect">
            <a:avLst/>
          </a:prstGeom>
        </p:spPr>
      </p:pic>
      <p:sp>
        <p:nvSpPr>
          <p:cNvPr id="2" name="Title 1"/>
          <p:cNvSpPr>
            <a:spLocks noGrp="1"/>
          </p:cNvSpPr>
          <p:nvPr>
            <p:ph type="title"/>
          </p:nvPr>
        </p:nvSpPr>
        <p:spPr/>
        <p:txBody>
          <a:bodyPr>
            <a:normAutofit/>
          </a:bodyPr>
          <a:lstStyle/>
          <a:p>
            <a:r>
              <a:rPr lang="en-US" dirty="0"/>
              <a:t>Typical ECG Signal Processing Chain</a:t>
            </a:r>
          </a:p>
        </p:txBody>
      </p:sp>
      <p:grpSp>
        <p:nvGrpSpPr>
          <p:cNvPr id="9" name="Group 8"/>
          <p:cNvGrpSpPr/>
          <p:nvPr/>
        </p:nvGrpSpPr>
        <p:grpSpPr>
          <a:xfrm>
            <a:off x="2099351" y="2112610"/>
            <a:ext cx="1404744" cy="1805602"/>
            <a:chOff x="237893" y="2820181"/>
            <a:chExt cx="1404744" cy="1805602"/>
          </a:xfrm>
        </p:grpSpPr>
        <p:sp>
          <p:nvSpPr>
            <p:cNvPr id="5" name="TextBox 4"/>
            <p:cNvSpPr txBox="1"/>
            <p:nvPr/>
          </p:nvSpPr>
          <p:spPr>
            <a:xfrm>
              <a:off x="265144" y="2820181"/>
              <a:ext cx="1377493" cy="369332"/>
            </a:xfrm>
            <a:prstGeom prst="rect">
              <a:avLst/>
            </a:prstGeom>
            <a:solidFill>
              <a:schemeClr val="accent3">
                <a:lumMod val="40000"/>
                <a:lumOff val="60000"/>
              </a:schemeClr>
            </a:solidFill>
          </p:spPr>
          <p:txBody>
            <a:bodyPr wrap="none" rtlCol="0">
              <a:spAutoFit/>
            </a:bodyPr>
            <a:lstStyle/>
            <a:p>
              <a:r>
                <a:rPr lang="en-US" dirty="0">
                  <a:solidFill>
                    <a:schemeClr val="accent1">
                      <a:lumMod val="50000"/>
                    </a:schemeClr>
                  </a:solidFill>
                </a:rPr>
                <a:t>Electrode #1</a:t>
              </a:r>
            </a:p>
          </p:txBody>
        </p:sp>
        <p:sp>
          <p:nvSpPr>
            <p:cNvPr id="6" name="TextBox 5"/>
            <p:cNvSpPr txBox="1"/>
            <p:nvPr/>
          </p:nvSpPr>
          <p:spPr>
            <a:xfrm>
              <a:off x="265144" y="3239673"/>
              <a:ext cx="1377493" cy="369332"/>
            </a:xfrm>
            <a:prstGeom prst="rect">
              <a:avLst/>
            </a:prstGeom>
            <a:solidFill>
              <a:schemeClr val="accent3">
                <a:lumMod val="40000"/>
                <a:lumOff val="60000"/>
              </a:schemeClr>
            </a:solidFill>
          </p:spPr>
          <p:txBody>
            <a:bodyPr wrap="none" rtlCol="0">
              <a:spAutoFit/>
            </a:bodyPr>
            <a:lstStyle/>
            <a:p>
              <a:r>
                <a:rPr lang="en-US" dirty="0">
                  <a:solidFill>
                    <a:schemeClr val="accent1">
                      <a:lumMod val="50000"/>
                    </a:schemeClr>
                  </a:solidFill>
                </a:rPr>
                <a:t>Electrode #2</a:t>
              </a:r>
            </a:p>
          </p:txBody>
        </p:sp>
        <p:sp>
          <p:nvSpPr>
            <p:cNvPr id="7" name="TextBox 6"/>
            <p:cNvSpPr txBox="1"/>
            <p:nvPr/>
          </p:nvSpPr>
          <p:spPr>
            <a:xfrm>
              <a:off x="237893" y="4256451"/>
              <a:ext cx="1404744" cy="369332"/>
            </a:xfrm>
            <a:prstGeom prst="rect">
              <a:avLst/>
            </a:prstGeom>
            <a:solidFill>
              <a:schemeClr val="accent3">
                <a:lumMod val="40000"/>
                <a:lumOff val="60000"/>
              </a:schemeClr>
            </a:solidFill>
            <a:ln>
              <a:noFill/>
            </a:ln>
          </p:spPr>
          <p:txBody>
            <a:bodyPr wrap="none" rtlCol="0">
              <a:spAutoFit/>
            </a:bodyPr>
            <a:lstStyle/>
            <a:p>
              <a:r>
                <a:rPr lang="en-US" dirty="0">
                  <a:solidFill>
                    <a:schemeClr val="accent1">
                      <a:lumMod val="50000"/>
                    </a:schemeClr>
                  </a:solidFill>
                </a:rPr>
                <a:t>Electrode #N</a:t>
              </a:r>
            </a:p>
          </p:txBody>
        </p:sp>
        <p:sp>
          <p:nvSpPr>
            <p:cNvPr id="8" name="TextBox 7"/>
            <p:cNvSpPr txBox="1"/>
            <p:nvPr/>
          </p:nvSpPr>
          <p:spPr>
            <a:xfrm rot="5400000">
              <a:off x="621091" y="3627462"/>
              <a:ext cx="595035" cy="584775"/>
            </a:xfrm>
            <a:prstGeom prst="rect">
              <a:avLst/>
            </a:prstGeom>
            <a:noFill/>
          </p:spPr>
          <p:txBody>
            <a:bodyPr wrap="none" rtlCol="0">
              <a:spAutoFit/>
            </a:bodyPr>
            <a:lstStyle/>
            <a:p>
              <a:r>
                <a:rPr lang="en-US" sz="3200" b="1" dirty="0">
                  <a:solidFill>
                    <a:schemeClr val="accent1">
                      <a:lumMod val="50000"/>
                    </a:schemeClr>
                  </a:solidFill>
                </a:rPr>
                <a:t>…</a:t>
              </a:r>
            </a:p>
          </p:txBody>
        </p:sp>
      </p:grpSp>
      <p:grpSp>
        <p:nvGrpSpPr>
          <p:cNvPr id="10" name="Group 9"/>
          <p:cNvGrpSpPr/>
          <p:nvPr/>
        </p:nvGrpSpPr>
        <p:grpSpPr>
          <a:xfrm>
            <a:off x="4026122" y="2112611"/>
            <a:ext cx="1111394" cy="1827237"/>
            <a:chOff x="216121" y="2820181"/>
            <a:chExt cx="1111394" cy="1827237"/>
          </a:xfrm>
        </p:grpSpPr>
        <p:sp>
          <p:nvSpPr>
            <p:cNvPr id="11" name="TextBox 10"/>
            <p:cNvSpPr txBox="1"/>
            <p:nvPr/>
          </p:nvSpPr>
          <p:spPr>
            <a:xfrm>
              <a:off x="243372" y="2820181"/>
              <a:ext cx="1084143" cy="369332"/>
            </a:xfrm>
            <a:prstGeom prst="rect">
              <a:avLst/>
            </a:prstGeom>
            <a:solidFill>
              <a:schemeClr val="bg2"/>
            </a:solidFill>
          </p:spPr>
          <p:txBody>
            <a:bodyPr wrap="none" rtlCol="0">
              <a:spAutoFit/>
            </a:bodyPr>
            <a:lstStyle/>
            <a:p>
              <a:r>
                <a:rPr lang="en-US" dirty="0">
                  <a:solidFill>
                    <a:schemeClr val="accent1">
                      <a:lumMod val="50000"/>
                    </a:schemeClr>
                  </a:solidFill>
                </a:rPr>
                <a:t>Protection</a:t>
              </a:r>
            </a:p>
          </p:txBody>
        </p:sp>
        <p:sp>
          <p:nvSpPr>
            <p:cNvPr id="12" name="TextBox 11"/>
            <p:cNvSpPr txBox="1"/>
            <p:nvPr/>
          </p:nvSpPr>
          <p:spPr>
            <a:xfrm>
              <a:off x="243372" y="3239673"/>
              <a:ext cx="1084143" cy="369332"/>
            </a:xfrm>
            <a:prstGeom prst="rect">
              <a:avLst/>
            </a:prstGeom>
            <a:solidFill>
              <a:schemeClr val="bg2"/>
            </a:solidFill>
          </p:spPr>
          <p:txBody>
            <a:bodyPr wrap="none" rtlCol="0">
              <a:spAutoFit/>
            </a:bodyPr>
            <a:lstStyle/>
            <a:p>
              <a:r>
                <a:rPr lang="en-US" dirty="0">
                  <a:solidFill>
                    <a:schemeClr val="accent1">
                      <a:lumMod val="50000"/>
                    </a:schemeClr>
                  </a:solidFill>
                </a:rPr>
                <a:t>Protection</a:t>
              </a:r>
            </a:p>
          </p:txBody>
        </p:sp>
        <p:sp>
          <p:nvSpPr>
            <p:cNvPr id="13" name="TextBox 12"/>
            <p:cNvSpPr txBox="1"/>
            <p:nvPr/>
          </p:nvSpPr>
          <p:spPr>
            <a:xfrm>
              <a:off x="216121" y="4278086"/>
              <a:ext cx="1084143" cy="369332"/>
            </a:xfrm>
            <a:prstGeom prst="rect">
              <a:avLst/>
            </a:prstGeom>
            <a:solidFill>
              <a:schemeClr val="bg2"/>
            </a:solidFill>
          </p:spPr>
          <p:txBody>
            <a:bodyPr wrap="none" rtlCol="0">
              <a:spAutoFit/>
            </a:bodyPr>
            <a:lstStyle/>
            <a:p>
              <a:r>
                <a:rPr lang="en-US" dirty="0">
                  <a:solidFill>
                    <a:schemeClr val="accent1">
                      <a:lumMod val="50000"/>
                    </a:schemeClr>
                  </a:solidFill>
                </a:rPr>
                <a:t>Protection</a:t>
              </a:r>
            </a:p>
          </p:txBody>
        </p:sp>
        <p:sp>
          <p:nvSpPr>
            <p:cNvPr id="14" name="TextBox 13"/>
            <p:cNvSpPr txBox="1"/>
            <p:nvPr/>
          </p:nvSpPr>
          <p:spPr>
            <a:xfrm rot="5400000">
              <a:off x="387215" y="3627462"/>
              <a:ext cx="595035" cy="584775"/>
            </a:xfrm>
            <a:prstGeom prst="rect">
              <a:avLst/>
            </a:prstGeom>
            <a:noFill/>
          </p:spPr>
          <p:txBody>
            <a:bodyPr wrap="none" rtlCol="0">
              <a:spAutoFit/>
            </a:bodyPr>
            <a:lstStyle/>
            <a:p>
              <a:r>
                <a:rPr lang="en-US" sz="3200" b="1" dirty="0">
                  <a:solidFill>
                    <a:schemeClr val="accent1">
                      <a:lumMod val="50000"/>
                    </a:schemeClr>
                  </a:solidFill>
                </a:rPr>
                <a:t>…</a:t>
              </a:r>
            </a:p>
          </p:txBody>
        </p:sp>
      </p:grpSp>
      <p:cxnSp>
        <p:nvCxnSpPr>
          <p:cNvPr id="16" name="Straight Arrow Connector 15"/>
          <p:cNvCxnSpPr>
            <a:cxnSpLocks/>
          </p:cNvCxnSpPr>
          <p:nvPr/>
        </p:nvCxnSpPr>
        <p:spPr>
          <a:xfrm>
            <a:off x="5137516" y="2286781"/>
            <a:ext cx="697228"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stCxn id="12" idx="3"/>
          </p:cNvCxnSpPr>
          <p:nvPr/>
        </p:nvCxnSpPr>
        <p:spPr>
          <a:xfrm>
            <a:off x="5137516" y="2716768"/>
            <a:ext cx="697228"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13" idx="3"/>
          </p:cNvCxnSpPr>
          <p:nvPr/>
        </p:nvCxnSpPr>
        <p:spPr>
          <a:xfrm flipV="1">
            <a:off x="5110265" y="3744685"/>
            <a:ext cx="697228" cy="10496"/>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834744" y="1796145"/>
            <a:ext cx="1219200" cy="21437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Signal Selection</a:t>
            </a:r>
          </a:p>
        </p:txBody>
      </p:sp>
      <p:sp>
        <p:nvSpPr>
          <p:cNvPr id="26" name="TextBox 25"/>
          <p:cNvSpPr txBox="1"/>
          <p:nvPr/>
        </p:nvSpPr>
        <p:spPr>
          <a:xfrm>
            <a:off x="5048860" y="1810500"/>
            <a:ext cx="704039" cy="369332"/>
          </a:xfrm>
          <a:prstGeom prst="rect">
            <a:avLst/>
          </a:prstGeom>
          <a:noFill/>
        </p:spPr>
        <p:txBody>
          <a:bodyPr wrap="none" rtlCol="0">
            <a:spAutoFit/>
          </a:bodyPr>
          <a:lstStyle/>
          <a:p>
            <a:r>
              <a:rPr lang="en-US" dirty="0">
                <a:solidFill>
                  <a:schemeClr val="accent1">
                    <a:lumMod val="50000"/>
                  </a:schemeClr>
                </a:solidFill>
              </a:rPr>
              <a:t>Inputs</a:t>
            </a:r>
          </a:p>
        </p:txBody>
      </p:sp>
      <p:grpSp>
        <p:nvGrpSpPr>
          <p:cNvPr id="28" name="Group 27"/>
          <p:cNvGrpSpPr/>
          <p:nvPr/>
        </p:nvGrpSpPr>
        <p:grpSpPr>
          <a:xfrm rot="10800000">
            <a:off x="5556418" y="3920417"/>
            <a:ext cx="1497526" cy="733224"/>
            <a:chOff x="4100887" y="1770491"/>
            <a:chExt cx="1497526" cy="733224"/>
          </a:xfrm>
        </p:grpSpPr>
        <p:cxnSp>
          <p:nvCxnSpPr>
            <p:cNvPr id="20" name="Straight Arrow Connector 19"/>
            <p:cNvCxnSpPr/>
            <p:nvPr/>
          </p:nvCxnSpPr>
          <p:spPr>
            <a:xfrm flipH="1">
              <a:off x="4441372" y="2079955"/>
              <a:ext cx="1" cy="42376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874406" y="2075684"/>
              <a:ext cx="1" cy="42376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075791" y="2079955"/>
              <a:ext cx="1" cy="42376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408716" y="1966431"/>
              <a:ext cx="481892" cy="400110"/>
            </a:xfrm>
            <a:prstGeom prst="rect">
              <a:avLst/>
            </a:prstGeom>
            <a:noFill/>
          </p:spPr>
          <p:txBody>
            <a:bodyPr wrap="square" rtlCol="0">
              <a:spAutoFit/>
            </a:bodyPr>
            <a:lstStyle/>
            <a:p>
              <a:r>
                <a:rPr lang="en-US" sz="2000" b="1" dirty="0">
                  <a:solidFill>
                    <a:schemeClr val="accent1">
                      <a:lumMod val="50000"/>
                    </a:schemeClr>
                  </a:solidFill>
                </a:rPr>
                <a:t>…</a:t>
              </a:r>
            </a:p>
          </p:txBody>
        </p:sp>
        <p:sp>
          <p:nvSpPr>
            <p:cNvPr id="27" name="TextBox 26"/>
            <p:cNvSpPr txBox="1"/>
            <p:nvPr/>
          </p:nvSpPr>
          <p:spPr>
            <a:xfrm rot="10800000">
              <a:off x="4100887" y="1770491"/>
              <a:ext cx="1497526" cy="369332"/>
            </a:xfrm>
            <a:prstGeom prst="rect">
              <a:avLst/>
            </a:prstGeom>
            <a:noFill/>
          </p:spPr>
          <p:txBody>
            <a:bodyPr wrap="none" rtlCol="0">
              <a:spAutoFit/>
            </a:bodyPr>
            <a:lstStyle/>
            <a:p>
              <a:pPr algn="ctr"/>
              <a:r>
                <a:rPr lang="en-US" dirty="0">
                  <a:solidFill>
                    <a:schemeClr val="accent1">
                      <a:lumMod val="50000"/>
                    </a:schemeClr>
                  </a:solidFill>
                </a:rPr>
                <a:t>Selection Lines</a:t>
              </a:r>
            </a:p>
          </p:txBody>
        </p:sp>
      </p:grpSp>
      <p:cxnSp>
        <p:nvCxnSpPr>
          <p:cNvPr id="29" name="Straight Arrow Connector 28"/>
          <p:cNvCxnSpPr/>
          <p:nvPr/>
        </p:nvCxnSpPr>
        <p:spPr>
          <a:xfrm flipV="1">
            <a:off x="7053944" y="2867993"/>
            <a:ext cx="391794" cy="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458120" y="2454730"/>
            <a:ext cx="1358120" cy="8545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Signal Conditioning</a:t>
            </a:r>
          </a:p>
        </p:txBody>
      </p:sp>
      <p:sp>
        <p:nvSpPr>
          <p:cNvPr id="31" name="Rectangle 30"/>
          <p:cNvSpPr/>
          <p:nvPr/>
        </p:nvSpPr>
        <p:spPr>
          <a:xfrm>
            <a:off x="9220417" y="2454729"/>
            <a:ext cx="995843" cy="8545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Analog Filters</a:t>
            </a:r>
          </a:p>
        </p:txBody>
      </p:sp>
      <p:cxnSp>
        <p:nvCxnSpPr>
          <p:cNvPr id="35" name="Straight Arrow Connector 34"/>
          <p:cNvCxnSpPr/>
          <p:nvPr/>
        </p:nvCxnSpPr>
        <p:spPr>
          <a:xfrm flipV="1">
            <a:off x="8828622" y="2867993"/>
            <a:ext cx="391794" cy="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a:stCxn id="5" idx="3"/>
          </p:cNvCxnSpPr>
          <p:nvPr/>
        </p:nvCxnSpPr>
        <p:spPr>
          <a:xfrm>
            <a:off x="3504096" y="2297276"/>
            <a:ext cx="543799"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a:stCxn id="6" idx="3"/>
          </p:cNvCxnSpPr>
          <p:nvPr/>
        </p:nvCxnSpPr>
        <p:spPr>
          <a:xfrm>
            <a:off x="3504096" y="2716769"/>
            <a:ext cx="543799" cy="505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a:stCxn id="7" idx="3"/>
          </p:cNvCxnSpPr>
          <p:nvPr/>
        </p:nvCxnSpPr>
        <p:spPr>
          <a:xfrm>
            <a:off x="3504096" y="3733547"/>
            <a:ext cx="543799" cy="1113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5" name="Pentagon 44"/>
          <p:cNvSpPr/>
          <p:nvPr/>
        </p:nvSpPr>
        <p:spPr>
          <a:xfrm rot="16200000">
            <a:off x="8953517" y="4181675"/>
            <a:ext cx="1524000" cy="1001485"/>
          </a:xfrm>
          <a:prstGeom prst="homePlat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ADC</a:t>
            </a:r>
          </a:p>
        </p:txBody>
      </p:sp>
      <p:cxnSp>
        <p:nvCxnSpPr>
          <p:cNvPr id="48" name="Straight Arrow Connector 47"/>
          <p:cNvCxnSpPr>
            <a:stCxn id="31" idx="2"/>
          </p:cNvCxnSpPr>
          <p:nvPr/>
        </p:nvCxnSpPr>
        <p:spPr>
          <a:xfrm flipH="1">
            <a:off x="9718202" y="3309257"/>
            <a:ext cx="137" cy="63059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5377544" y="5254684"/>
            <a:ext cx="3136091" cy="131406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Computer</a:t>
            </a:r>
          </a:p>
        </p:txBody>
      </p:sp>
      <p:grpSp>
        <p:nvGrpSpPr>
          <p:cNvPr id="54" name="Group 53"/>
          <p:cNvGrpSpPr/>
          <p:nvPr/>
        </p:nvGrpSpPr>
        <p:grpSpPr>
          <a:xfrm>
            <a:off x="3174510" y="4363972"/>
            <a:ext cx="1524000" cy="1001485"/>
            <a:chOff x="1460896" y="5387255"/>
            <a:chExt cx="1524000" cy="1001485"/>
          </a:xfrm>
          <a:solidFill>
            <a:schemeClr val="accent3">
              <a:lumMod val="75000"/>
            </a:schemeClr>
          </a:solidFill>
        </p:grpSpPr>
        <p:sp>
          <p:nvSpPr>
            <p:cNvPr id="52" name="Pentagon 51"/>
            <p:cNvSpPr/>
            <p:nvPr/>
          </p:nvSpPr>
          <p:spPr>
            <a:xfrm rot="10800000">
              <a:off x="1460896" y="5387255"/>
              <a:ext cx="1524000" cy="1001485"/>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53" name="TextBox 52"/>
            <p:cNvSpPr txBox="1"/>
            <p:nvPr/>
          </p:nvSpPr>
          <p:spPr>
            <a:xfrm>
              <a:off x="2101984" y="5646556"/>
              <a:ext cx="589200" cy="369332"/>
            </a:xfrm>
            <a:prstGeom prst="rect">
              <a:avLst/>
            </a:prstGeom>
            <a:grpFill/>
            <a:ln>
              <a:noFill/>
            </a:ln>
          </p:spPr>
          <p:txBody>
            <a:bodyPr wrap="none" rtlCol="0">
              <a:spAutoFit/>
            </a:bodyPr>
            <a:lstStyle/>
            <a:p>
              <a:r>
                <a:rPr lang="en-US" dirty="0"/>
                <a:t>DAC</a:t>
              </a:r>
            </a:p>
          </p:txBody>
        </p:sp>
      </p:grpSp>
      <p:sp>
        <p:nvSpPr>
          <p:cNvPr id="55" name="Down Arrow 54"/>
          <p:cNvSpPr/>
          <p:nvPr/>
        </p:nvSpPr>
        <p:spPr>
          <a:xfrm rot="10800000">
            <a:off x="6091842" y="4638869"/>
            <a:ext cx="553766" cy="630589"/>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8505382" y="5444418"/>
            <a:ext cx="1344249" cy="720463"/>
            <a:chOff x="6731009" y="5444417"/>
            <a:chExt cx="1344249" cy="720463"/>
          </a:xfrm>
        </p:grpSpPr>
        <p:sp>
          <p:nvSpPr>
            <p:cNvPr id="56" name="Down Arrow 55"/>
            <p:cNvSpPr/>
            <p:nvPr/>
          </p:nvSpPr>
          <p:spPr>
            <a:xfrm rot="5400000">
              <a:off x="7126251" y="5215872"/>
              <a:ext cx="553766" cy="1344249"/>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5400000">
              <a:off x="7655407" y="5596037"/>
              <a:ext cx="571471" cy="2682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Down Arrow 59"/>
          <p:cNvSpPr/>
          <p:nvPr/>
        </p:nvSpPr>
        <p:spPr>
          <a:xfrm rot="5400000">
            <a:off x="4542995" y="5656883"/>
            <a:ext cx="553766" cy="1115330"/>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p:cNvCxnSpPr/>
          <p:nvPr/>
        </p:nvCxnSpPr>
        <p:spPr>
          <a:xfrm flipH="1" flipV="1">
            <a:off x="2503354" y="4864713"/>
            <a:ext cx="692929" cy="156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748350" y="3348946"/>
            <a:ext cx="909223" cy="646331"/>
          </a:xfrm>
          <a:prstGeom prst="rect">
            <a:avLst/>
          </a:prstGeom>
          <a:noFill/>
        </p:spPr>
        <p:txBody>
          <a:bodyPr wrap="none" rtlCol="0">
            <a:spAutoFit/>
          </a:bodyPr>
          <a:lstStyle/>
          <a:p>
            <a:r>
              <a:rPr lang="en-US" dirty="0">
                <a:solidFill>
                  <a:schemeClr val="accent1">
                    <a:lumMod val="50000"/>
                  </a:schemeClr>
                </a:solidFill>
              </a:rPr>
              <a:t>Analog </a:t>
            </a:r>
          </a:p>
          <a:p>
            <a:r>
              <a:rPr lang="en-US" dirty="0">
                <a:solidFill>
                  <a:schemeClr val="accent1">
                    <a:lumMod val="50000"/>
                  </a:schemeClr>
                </a:solidFill>
              </a:rPr>
              <a:t>Signal</a:t>
            </a:r>
          </a:p>
        </p:txBody>
      </p:sp>
      <p:sp>
        <p:nvSpPr>
          <p:cNvPr id="66" name="TextBox 65"/>
          <p:cNvSpPr txBox="1"/>
          <p:nvPr/>
        </p:nvSpPr>
        <p:spPr>
          <a:xfrm>
            <a:off x="9835437" y="5478691"/>
            <a:ext cx="793807" cy="646331"/>
          </a:xfrm>
          <a:prstGeom prst="rect">
            <a:avLst/>
          </a:prstGeom>
          <a:noFill/>
        </p:spPr>
        <p:txBody>
          <a:bodyPr wrap="none" rtlCol="0">
            <a:spAutoFit/>
          </a:bodyPr>
          <a:lstStyle/>
          <a:p>
            <a:r>
              <a:rPr lang="en-US" dirty="0">
                <a:solidFill>
                  <a:schemeClr val="accent1">
                    <a:lumMod val="50000"/>
                  </a:schemeClr>
                </a:solidFill>
              </a:rPr>
              <a:t>Digital</a:t>
            </a:r>
          </a:p>
          <a:p>
            <a:r>
              <a:rPr lang="en-US" dirty="0">
                <a:solidFill>
                  <a:schemeClr val="accent1">
                    <a:lumMod val="50000"/>
                  </a:schemeClr>
                </a:solidFill>
              </a:rPr>
              <a:t>Signal</a:t>
            </a:r>
          </a:p>
        </p:txBody>
      </p:sp>
      <p:sp>
        <p:nvSpPr>
          <p:cNvPr id="67" name="Down Arrow 66"/>
          <p:cNvSpPr/>
          <p:nvPr/>
        </p:nvSpPr>
        <p:spPr>
          <a:xfrm rot="10800000">
            <a:off x="7855398" y="4638869"/>
            <a:ext cx="553766" cy="630589"/>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6469784" y="4864714"/>
            <a:ext cx="1555426" cy="369332"/>
          </a:xfrm>
          <a:prstGeom prst="rect">
            <a:avLst/>
          </a:prstGeom>
          <a:noFill/>
        </p:spPr>
        <p:txBody>
          <a:bodyPr wrap="none" rtlCol="0">
            <a:spAutoFit/>
          </a:bodyPr>
          <a:lstStyle/>
          <a:p>
            <a:r>
              <a:rPr lang="en-US" dirty="0">
                <a:solidFill>
                  <a:schemeClr val="accent1">
                    <a:lumMod val="50000"/>
                  </a:schemeClr>
                </a:solidFill>
              </a:rPr>
              <a:t>Control Signals</a:t>
            </a:r>
          </a:p>
        </p:txBody>
      </p:sp>
      <p:grpSp>
        <p:nvGrpSpPr>
          <p:cNvPr id="70" name="Group 69"/>
          <p:cNvGrpSpPr/>
          <p:nvPr/>
        </p:nvGrpSpPr>
        <p:grpSpPr>
          <a:xfrm>
            <a:off x="4676407" y="4555575"/>
            <a:ext cx="1243699" cy="714327"/>
            <a:chOff x="6731012" y="5606355"/>
            <a:chExt cx="1344248" cy="714327"/>
          </a:xfrm>
        </p:grpSpPr>
        <p:sp>
          <p:nvSpPr>
            <p:cNvPr id="71" name="Down Arrow 70"/>
            <p:cNvSpPr/>
            <p:nvPr/>
          </p:nvSpPr>
          <p:spPr>
            <a:xfrm rot="5400000">
              <a:off x="7126253" y="5211114"/>
              <a:ext cx="553766" cy="1344248"/>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5400000">
              <a:off x="7655407" y="5900831"/>
              <a:ext cx="571471" cy="2682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7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7099" y="5757792"/>
            <a:ext cx="1509195" cy="1065061"/>
          </a:xfrm>
          <a:prstGeom prst="rect">
            <a:avLst/>
          </a:prstGeom>
        </p:spPr>
      </p:pic>
      <p:sp>
        <p:nvSpPr>
          <p:cNvPr id="74" name="TextBox 73"/>
          <p:cNvSpPr txBox="1"/>
          <p:nvPr/>
        </p:nvSpPr>
        <p:spPr>
          <a:xfrm>
            <a:off x="2568885" y="4175984"/>
            <a:ext cx="909223" cy="646331"/>
          </a:xfrm>
          <a:prstGeom prst="rect">
            <a:avLst/>
          </a:prstGeom>
          <a:noFill/>
        </p:spPr>
        <p:txBody>
          <a:bodyPr wrap="none" rtlCol="0">
            <a:spAutoFit/>
          </a:bodyPr>
          <a:lstStyle/>
          <a:p>
            <a:r>
              <a:rPr lang="en-US" dirty="0">
                <a:solidFill>
                  <a:schemeClr val="accent1">
                    <a:lumMod val="50000"/>
                  </a:schemeClr>
                </a:solidFill>
              </a:rPr>
              <a:t>Analog </a:t>
            </a:r>
          </a:p>
          <a:p>
            <a:r>
              <a:rPr lang="en-US" dirty="0">
                <a:solidFill>
                  <a:schemeClr val="accent1">
                    <a:lumMod val="50000"/>
                  </a:schemeClr>
                </a:solidFill>
              </a:rPr>
              <a:t>Output</a:t>
            </a:r>
          </a:p>
        </p:txBody>
      </p:sp>
      <p:sp>
        <p:nvSpPr>
          <p:cNvPr id="75" name="TextBox 74"/>
          <p:cNvSpPr txBox="1"/>
          <p:nvPr/>
        </p:nvSpPr>
        <p:spPr>
          <a:xfrm>
            <a:off x="1781076" y="6110224"/>
            <a:ext cx="998991" cy="646331"/>
          </a:xfrm>
          <a:prstGeom prst="rect">
            <a:avLst/>
          </a:prstGeom>
          <a:noFill/>
        </p:spPr>
        <p:txBody>
          <a:bodyPr wrap="none" rtlCol="0">
            <a:spAutoFit/>
          </a:bodyPr>
          <a:lstStyle/>
          <a:p>
            <a:pPr algn="ctr"/>
            <a:r>
              <a:rPr lang="en-US" dirty="0">
                <a:solidFill>
                  <a:schemeClr val="accent1">
                    <a:lumMod val="50000"/>
                  </a:schemeClr>
                </a:solidFill>
              </a:rPr>
              <a:t>User</a:t>
            </a:r>
          </a:p>
          <a:p>
            <a:r>
              <a:rPr lang="en-US" dirty="0">
                <a:solidFill>
                  <a:schemeClr val="accent1">
                    <a:lumMod val="50000"/>
                  </a:schemeClr>
                </a:solidFill>
              </a:rPr>
              <a:t>Interface</a:t>
            </a:r>
          </a:p>
        </p:txBody>
      </p:sp>
      <p:cxnSp>
        <p:nvCxnSpPr>
          <p:cNvPr id="78" name="Straight Arrow Connector 77"/>
          <p:cNvCxnSpPr/>
          <p:nvPr/>
        </p:nvCxnSpPr>
        <p:spPr>
          <a:xfrm>
            <a:off x="8204610" y="4590050"/>
            <a:ext cx="1010165" cy="92367"/>
          </a:xfrm>
          <a:prstGeom prst="straightConnector1">
            <a:avLst/>
          </a:prstGeom>
          <a:ln w="190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8204610" y="3449842"/>
            <a:ext cx="946653" cy="1013268"/>
          </a:xfrm>
          <a:prstGeom prst="straightConnector1">
            <a:avLst/>
          </a:prstGeom>
          <a:ln w="190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flipV="1">
            <a:off x="7784310" y="3358077"/>
            <a:ext cx="272161" cy="1099624"/>
          </a:xfrm>
          <a:prstGeom prst="straightConnector1">
            <a:avLst/>
          </a:prstGeom>
          <a:ln w="190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9" name="Picture 88"/>
          <p:cNvPicPr>
            <a:picLocks noChangeAspect="1"/>
          </p:cNvPicPr>
          <p:nvPr/>
        </p:nvPicPr>
        <p:blipFill>
          <a:blip r:embed="rId7"/>
          <a:stretch>
            <a:fillRect/>
          </a:stretch>
        </p:blipFill>
        <p:spPr>
          <a:xfrm>
            <a:off x="1609920" y="4372280"/>
            <a:ext cx="894602" cy="925680"/>
          </a:xfrm>
          <a:prstGeom prst="rect">
            <a:avLst/>
          </a:prstGeom>
        </p:spPr>
      </p:pic>
      <p:sp>
        <p:nvSpPr>
          <p:cNvPr id="91" name="Rectangle 90"/>
          <p:cNvSpPr/>
          <p:nvPr/>
        </p:nvSpPr>
        <p:spPr>
          <a:xfrm>
            <a:off x="7562983" y="1692727"/>
            <a:ext cx="2930846" cy="49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Signal Isolation</a:t>
            </a:r>
          </a:p>
        </p:txBody>
      </p:sp>
      <p:grpSp>
        <p:nvGrpSpPr>
          <p:cNvPr id="97" name="Group 96"/>
          <p:cNvGrpSpPr/>
          <p:nvPr/>
        </p:nvGrpSpPr>
        <p:grpSpPr>
          <a:xfrm rot="18300527">
            <a:off x="8748782" y="2732992"/>
            <a:ext cx="478833" cy="291506"/>
            <a:chOff x="7511143" y="381000"/>
            <a:chExt cx="680372" cy="401067"/>
          </a:xfrm>
        </p:grpSpPr>
        <p:cxnSp>
          <p:nvCxnSpPr>
            <p:cNvPr id="93" name="Elbow Connector 92"/>
            <p:cNvCxnSpPr/>
            <p:nvPr/>
          </p:nvCxnSpPr>
          <p:spPr>
            <a:xfrm flipV="1">
              <a:off x="7511143" y="381000"/>
              <a:ext cx="609205" cy="326571"/>
            </a:xfrm>
            <a:prstGeom prst="bentConnector3">
              <a:avLst>
                <a:gd name="adj1" fmla="val 50001"/>
              </a:avLst>
            </a:prstGeom>
            <a:ln w="28575"/>
          </p:spPr>
          <p:style>
            <a:lnRef idx="1">
              <a:schemeClr val="accent1"/>
            </a:lnRef>
            <a:fillRef idx="0">
              <a:schemeClr val="accent1"/>
            </a:fillRef>
            <a:effectRef idx="0">
              <a:schemeClr val="accent1"/>
            </a:effectRef>
            <a:fontRef idx="minor">
              <a:schemeClr val="tx1"/>
            </a:fontRef>
          </p:style>
        </p:cxnSp>
        <p:cxnSp>
          <p:nvCxnSpPr>
            <p:cNvPr id="96" name="Elbow Connector 95"/>
            <p:cNvCxnSpPr/>
            <p:nvPr/>
          </p:nvCxnSpPr>
          <p:spPr>
            <a:xfrm flipV="1">
              <a:off x="7582310" y="455496"/>
              <a:ext cx="609205" cy="326571"/>
            </a:xfrm>
            <a:prstGeom prst="bentConnector3">
              <a:avLst>
                <a:gd name="adj1" fmla="val 50001"/>
              </a:avLst>
            </a:prstGeom>
            <a:ln w="28575"/>
          </p:spPr>
          <p:style>
            <a:lnRef idx="1">
              <a:schemeClr val="accent1"/>
            </a:lnRef>
            <a:fillRef idx="0">
              <a:schemeClr val="accent1"/>
            </a:fillRef>
            <a:effectRef idx="0">
              <a:schemeClr val="accent1"/>
            </a:effectRef>
            <a:fontRef idx="minor">
              <a:schemeClr val="tx1"/>
            </a:fontRef>
          </p:style>
        </p:cxnSp>
      </p:grpSp>
      <p:cxnSp>
        <p:nvCxnSpPr>
          <p:cNvPr id="99" name="Straight Arrow Connector 98"/>
          <p:cNvCxnSpPr>
            <a:stCxn id="91" idx="2"/>
          </p:cNvCxnSpPr>
          <p:nvPr/>
        </p:nvCxnSpPr>
        <p:spPr>
          <a:xfrm flipH="1">
            <a:off x="9024520" y="2188393"/>
            <a:ext cx="3887" cy="424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4E608B93-4CD6-4D34-B279-704453CFB6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02545025"/>
      </p:ext>
    </p:extLst>
  </p:cSld>
  <p:clrMapOvr>
    <a:masterClrMapping/>
  </p:clrMapOvr>
  <mc:AlternateContent xmlns:mc="http://schemas.openxmlformats.org/markup-compatibility/2006" xmlns:p14="http://schemas.microsoft.com/office/powerpoint/2010/main">
    <mc:Choice Requires="p14">
      <p:transition spd="slow" p14:dur="2000" advTm="110431"/>
    </mc:Choice>
    <mc:Fallback xmlns="">
      <p:transition spd="slow" advTm="110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15584" x="2998788" y="2735263"/>
          <p14:tracePt t="15786" x="3014663" y="2735263"/>
          <p14:tracePt t="15795" x="3022600" y="2711450"/>
          <p14:tracePt t="15822" x="3062288" y="2559050"/>
          <p14:tracePt t="15830" x="3062288" y="2527300"/>
          <p14:tracePt t="15843" x="3078163" y="2439988"/>
          <p14:tracePt t="15857" x="3086100" y="2392363"/>
          <p14:tracePt t="15880" x="3086100" y="2320925"/>
          <p14:tracePt t="15894" x="3078163" y="2233613"/>
          <p14:tracePt t="15909" x="3078163" y="2184400"/>
          <p14:tracePt t="15923" x="3062288" y="2136775"/>
          <p14:tracePt t="15941" x="3054350" y="2089150"/>
          <p14:tracePt t="15959" x="3038475" y="2073275"/>
          <p14:tracePt t="15971" x="3038475" y="2065338"/>
          <p14:tracePt t="15985" x="3030538" y="2065338"/>
          <p14:tracePt t="16007" x="3014663" y="2033588"/>
          <p14:tracePt t="16016" x="2998788" y="2025650"/>
          <p14:tracePt t="16042" x="2974975" y="1993900"/>
          <p14:tracePt t="16056" x="2967038" y="1993900"/>
          <p14:tracePt t="16059" x="2957513" y="1985963"/>
          <p14:tracePt t="16080" x="2933700" y="1985963"/>
          <p14:tracePt t="16093" x="2917825" y="1985963"/>
          <p14:tracePt t="16108" x="2886075" y="1985963"/>
          <p14:tracePt t="16134" x="2830513" y="1985963"/>
          <p14:tracePt t="16143" x="2822575" y="1985963"/>
          <p14:tracePt t="16145" x="2806700" y="1993900"/>
          <p14:tracePt t="16157" x="2790825" y="1993900"/>
          <p14:tracePt t="16181" x="2703513" y="2033588"/>
          <p14:tracePt t="16192" x="2679700" y="2041525"/>
          <p14:tracePt t="16205" x="2598738" y="2089150"/>
          <p14:tracePt t="16219" x="2511425" y="2168525"/>
          <p14:tracePt t="16243" x="2400300" y="2305050"/>
          <p14:tracePt t="16257" x="2368550" y="2352675"/>
          <p14:tracePt t="16260" x="2336800" y="2416175"/>
          <p14:tracePt t="16272" x="2312988" y="2479675"/>
          <p14:tracePt t="16275" x="2281238" y="2527300"/>
          <p14:tracePt t="16284" x="2255838" y="2608263"/>
          <p14:tracePt t="16296" x="2224088" y="2671763"/>
          <p14:tracePt t="16299" x="2200275" y="2743200"/>
          <p14:tracePt t="16322" x="2136775" y="2935288"/>
          <p14:tracePt t="16331" x="2128838" y="2998788"/>
          <p14:tracePt t="16344" x="2112963" y="3054350"/>
          <p14:tracePt t="16360" x="2105025" y="3165475"/>
          <p14:tracePt t="16362" x="2097088" y="3197225"/>
          <p14:tracePt t="16374" x="2097088" y="3252788"/>
          <p14:tracePt t="16391" x="2097088" y="3317875"/>
          <p14:tracePt t="16411" x="2097088" y="3452813"/>
          <p14:tracePt t="16422" x="2097088" y="3492500"/>
          <p14:tracePt t="16436" x="2097088" y="3556000"/>
          <p14:tracePt t="16460" x="2120900" y="3660775"/>
          <p14:tracePt t="16471" x="2152650" y="3700463"/>
          <p14:tracePt t="16484" x="2176463" y="3763963"/>
          <p14:tracePt t="16508" x="2224088" y="3835400"/>
          <p14:tracePt t="16517" x="2232025" y="3859213"/>
          <p14:tracePt t="16542" x="2281238" y="3906838"/>
          <p14:tracePt t="16552" x="2281238" y="3914775"/>
          <p14:tracePt t="16554" x="2297113" y="3930650"/>
          <p14:tracePt t="16565" x="2312988" y="3938588"/>
          <p14:tracePt t="16578" x="2320925" y="3956050"/>
          <p14:tracePt t="16601" x="2400300" y="3995738"/>
          <p14:tracePt t="16610" x="2471738" y="4011613"/>
          <p14:tracePt t="16625" x="2519363" y="4027488"/>
          <p14:tracePt t="16628" x="2574925" y="4051300"/>
          <p14:tracePt t="16640" x="2632075" y="4059238"/>
          <p14:tracePt t="16654" x="2727325" y="4075113"/>
          <p14:tracePt t="16678" x="2846388" y="4090988"/>
          <p14:tracePt t="16691" x="2933700" y="4090988"/>
          <p14:tracePt t="16707" x="3030538" y="4090988"/>
          <p14:tracePt t="16723" x="3125788" y="4067175"/>
          <p14:tracePt t="16737" x="3189288" y="4035425"/>
          <p14:tracePt t="16739" x="3236913" y="4003675"/>
          <p14:tracePt t="16749" x="3300413" y="3956050"/>
          <p14:tracePt t="16773" x="3476625" y="3787775"/>
          <p14:tracePt t="16781" x="3524250" y="3732213"/>
          <p14:tracePt t="16811" x="3676650" y="3460750"/>
          <p14:tracePt t="16834" x="3740150" y="3252788"/>
          <p14:tracePt t="16870" x="3771900" y="2990850"/>
          <p14:tracePt t="16880" x="3771900" y="2901950"/>
          <p14:tracePt t="16882" x="3771900" y="2846388"/>
          <p14:tracePt t="16892" x="3771900" y="2767013"/>
          <p14:tracePt t="16910" x="3763963" y="2632075"/>
          <p14:tracePt t="16924" x="3724275" y="2543175"/>
          <p14:tracePt t="16938" x="3668713" y="2432050"/>
          <p14:tracePt t="16961" x="3627438" y="2352675"/>
          <p14:tracePt t="16971" x="3571875" y="2273300"/>
          <p14:tracePt t="16991" x="3540125" y="2216150"/>
          <p14:tracePt t="17004" x="3500438" y="2184400"/>
          <p14:tracePt t="17014" x="3484563" y="2168525"/>
          <p14:tracePt t="17041" x="3468688" y="2152650"/>
          <p14:tracePt t="17051" x="3460750" y="2152650"/>
          <p14:tracePt t="17062" x="3452813" y="2152650"/>
          <p14:tracePt t="17077" x="3444875" y="2152650"/>
          <p14:tracePt t="17101" x="3405188" y="2152650"/>
          <p14:tracePt t="17109" x="3373438" y="2152650"/>
          <p14:tracePt t="17125" x="3292475" y="2160588"/>
          <p14:tracePt t="17140" x="3189288" y="2192338"/>
          <p14:tracePt t="17161" x="3078163" y="2265363"/>
          <p14:tracePt t="17172" x="2990850" y="2305050"/>
          <p14:tracePt t="17188" x="2917825" y="2360613"/>
          <p14:tracePt t="17211" x="2790825" y="2463800"/>
          <p14:tracePt t="17222" x="2759075" y="2487613"/>
          <p14:tracePt t="17238" x="2719388" y="2566988"/>
          <p14:tracePt t="17249" x="2703513" y="2584450"/>
          <p14:tracePt t="17251" x="2695575" y="2608263"/>
          <p14:tracePt t="17275" x="2655888" y="2671763"/>
          <p14:tracePt t="17286" x="2655888" y="2679700"/>
          <p14:tracePt t="17300" x="2640013" y="2719388"/>
          <p14:tracePt t="17312" x="2640013" y="2743200"/>
          <p14:tracePt t="17335" x="2616200" y="2790825"/>
          <p14:tracePt t="17343" x="2616200" y="2798763"/>
          <p14:tracePt t="17363" x="2616200" y="2814638"/>
          <p14:tracePt t="17599" x="2606675" y="2822575"/>
          <p14:tracePt t="17609" x="2598738" y="2822575"/>
          <p14:tracePt t="17631" x="2590800" y="2822575"/>
          <p14:tracePt t="17641" x="2574925" y="2830513"/>
          <p14:tracePt t="17643" x="2566988" y="2830513"/>
          <p14:tracePt t="17657" x="2543175" y="2830513"/>
          <p14:tracePt t="17660" x="2503488" y="2838450"/>
          <p14:tracePt t="17671" x="2495550" y="2846388"/>
          <p14:tracePt t="17687" x="2447925" y="2862263"/>
          <p14:tracePt t="17712" x="2336800" y="2919413"/>
          <p14:tracePt t="17723" x="2273300" y="2967038"/>
          <p14:tracePt t="17737" x="2239963" y="2974975"/>
          <p14:tracePt t="17739" x="2224088" y="2990850"/>
          <p14:tracePt t="17750" x="2192338" y="3006725"/>
          <p14:tracePt t="17775" x="2112963" y="3046413"/>
          <p14:tracePt t="17788" x="2057400" y="3070225"/>
          <p14:tracePt t="17807" x="1985963" y="3101975"/>
          <p14:tracePt t="17823" x="1938338" y="3133725"/>
          <p14:tracePt t="17846" x="1873250" y="3173413"/>
          <p14:tracePt t="17862" x="1833563" y="3189288"/>
          <p14:tracePt t="17875" x="1817688" y="3205163"/>
          <p14:tracePt t="17910" x="1793875" y="3221038"/>
          <p14:tracePt t="17923" x="1785938" y="3221038"/>
          <p14:tracePt t="17938" x="1778000" y="3228975"/>
          <p14:tracePt t="17962" x="1762125" y="3236913"/>
          <p14:tracePt t="17973" x="1746250" y="3252788"/>
          <p14:tracePt t="17990" x="1730375" y="3270250"/>
          <p14:tracePt t="18177" x="1762125" y="3270250"/>
          <p14:tracePt t="18188" x="1809750" y="3270250"/>
          <p14:tracePt t="18206" x="1873250" y="3262313"/>
          <p14:tracePt t="18222" x="1938338" y="3236913"/>
          <p14:tracePt t="18238" x="2073275" y="3173413"/>
          <p14:tracePt t="18248" x="2112963" y="3141663"/>
          <p14:tracePt t="18251" x="2176463" y="3094038"/>
          <p14:tracePt t="18275" x="2328863" y="2951163"/>
          <p14:tracePt t="18284" x="2376488" y="2909888"/>
          <p14:tracePt t="18295" x="2408238" y="2886075"/>
          <p14:tracePt t="18312" x="2455863" y="2830513"/>
          <p14:tracePt t="18315" x="2479675" y="2790825"/>
          <p14:tracePt t="18326" x="2495550" y="2774950"/>
          <p14:tracePt t="18352" x="2566988" y="2703513"/>
          <p14:tracePt t="18360" x="2582863" y="2687638"/>
          <p14:tracePt t="18362" x="2590800" y="2679700"/>
          <p14:tracePt t="18373" x="2616200" y="2663825"/>
          <p14:tracePt t="18390" x="2632075" y="2655888"/>
          <p14:tracePt t="18410" x="2663825" y="2632075"/>
          <p14:tracePt t="19286" x="2719388" y="2624138"/>
          <p14:tracePt t="19295" x="2774950" y="2616200"/>
          <p14:tracePt t="19322" x="2957513" y="2616200"/>
          <p14:tracePt t="19331" x="3070225" y="2616200"/>
          <p14:tracePt t="19345" x="3117850" y="2616200"/>
          <p14:tracePt t="19347" x="3181350" y="2616200"/>
          <p14:tracePt t="19358" x="3244850" y="2616200"/>
          <p14:tracePt t="19374" x="3365500" y="2632075"/>
          <p14:tracePt t="19389" x="3484563" y="2671763"/>
          <p14:tracePt t="19409" x="3635375" y="2711450"/>
          <p14:tracePt t="19412" x="3692525" y="2719388"/>
          <p14:tracePt t="19423" x="3756025" y="2727325"/>
          <p14:tracePt t="19436" x="3890963" y="2767013"/>
          <p14:tracePt t="19461" x="4051300" y="2814638"/>
          <p14:tracePt t="19472" x="4098925" y="2822575"/>
          <p14:tracePt t="19475" x="4162425" y="2846388"/>
          <p14:tracePt t="19488" x="4210050" y="2854325"/>
          <p14:tracePt t="19500" x="4321175" y="2878138"/>
          <p14:tracePt t="19522" x="4433888" y="2909888"/>
          <p14:tracePt t="19531" x="4457700" y="2909888"/>
          <p14:tracePt t="19558" x="4521200" y="2909888"/>
          <p14:tracePt t="19567" x="4545013" y="2909888"/>
          <p14:tracePt t="19579" x="4552950" y="2909888"/>
          <p14:tracePt t="19613" x="4584700" y="2909888"/>
          <p14:tracePt t="19624" x="4600575" y="2909888"/>
          <p14:tracePt t="19644" x="4640263" y="2878138"/>
          <p14:tracePt t="19656" x="4664075" y="2862263"/>
          <p14:tracePt t="19658" x="4679950" y="2854325"/>
          <p14:tracePt t="19673" x="4713288" y="2822575"/>
          <p14:tracePt t="19675" x="4737100" y="2798763"/>
          <p14:tracePt t="19686" x="4776788" y="2767013"/>
          <p14:tracePt t="19710" x="4848225" y="2695575"/>
          <p14:tracePt t="19721" x="4872038" y="2647950"/>
          <p14:tracePt t="19723" x="4911725" y="2616200"/>
          <p14:tracePt t="19736" x="4927600" y="2592388"/>
          <p14:tracePt t="19766" x="4991100" y="2487613"/>
          <p14:tracePt t="19790" x="5030788" y="2392363"/>
          <p14:tracePt t="19799" x="5038725" y="2368550"/>
          <p14:tracePt t="19823" x="5046663" y="2312988"/>
          <p14:tracePt t="19832" x="5046663" y="2305050"/>
          <p14:tracePt t="19834" x="5056188" y="2281238"/>
          <p14:tracePt t="19844" x="5056188" y="2265363"/>
          <p14:tracePt t="19879" x="5056188" y="2216150"/>
          <p14:tracePt t="19890" x="5056188" y="2200275"/>
          <p14:tracePt t="19910" x="5056188" y="2176463"/>
          <p14:tracePt t="19924" x="5046663" y="2136775"/>
          <p14:tracePt t="19940" x="5038725" y="2120900"/>
          <p14:tracePt t="19953" x="5022850" y="2112963"/>
          <p14:tracePt t="19956" x="5014913" y="2105025"/>
          <p14:tracePt t="19972" x="4999038" y="2089150"/>
          <p14:tracePt t="19983" x="4975225" y="2073275"/>
          <p14:tracePt t="20005" x="4943475" y="2049463"/>
          <p14:tracePt t="20014" x="4911725" y="2025650"/>
          <p14:tracePt t="20037" x="4872038" y="2009775"/>
          <p14:tracePt t="20048" x="4856163" y="2009775"/>
          <p14:tracePt t="20062" x="4832350" y="2001838"/>
          <p14:tracePt t="20079" x="4816475" y="2001838"/>
          <p14:tracePt t="20093" x="4808538" y="2001838"/>
          <p14:tracePt t="20108" x="4784725" y="2001838"/>
          <p14:tracePt t="20134" x="4713288" y="2001838"/>
          <p14:tracePt t="20143" x="4687888" y="2009775"/>
          <p14:tracePt t="20157" x="4616450" y="2057400"/>
          <p14:tracePt t="20175" x="4552950" y="2097088"/>
          <p14:tracePt t="20189" x="4513263" y="2128838"/>
          <p14:tracePt t="20203" x="4449763" y="2176463"/>
          <p14:tracePt t="20226" x="4352925" y="2289175"/>
          <p14:tracePt t="20238" x="4305300" y="2344738"/>
          <p14:tracePt t="20253" x="4241800" y="2439988"/>
          <p14:tracePt t="20265" x="4217988" y="2479675"/>
          <p14:tracePt t="20285" x="4098925" y="2679700"/>
          <p14:tracePt t="20308" x="4027488" y="2870200"/>
          <p14:tracePt t="20320" x="4019550" y="2919413"/>
          <p14:tracePt t="20322" x="4002088" y="3006725"/>
          <p14:tracePt t="20335" x="3986213" y="3062288"/>
          <p14:tracePt t="20347" x="3970338" y="3189288"/>
          <p14:tracePt t="20360" x="3970338" y="3244850"/>
          <p14:tracePt t="20362" x="3954463" y="3309938"/>
          <p14:tracePt t="20378" x="3946525" y="3365500"/>
          <p14:tracePt t="20380" x="3946525" y="3436938"/>
          <p14:tracePt t="20391" x="3946525" y="3484563"/>
          <p14:tracePt t="20404" x="3946525" y="3595688"/>
          <p14:tracePt t="20428" x="3946525" y="3732213"/>
          <p14:tracePt t="20441" x="3954463" y="3771900"/>
          <p14:tracePt t="20443" x="3962400" y="3819525"/>
          <p14:tracePt t="20454" x="3978275" y="3859213"/>
          <p14:tracePt t="20468" x="4002088" y="3938588"/>
          <p14:tracePt t="20490" x="4059238" y="4051300"/>
          <p14:tracePt t="20501" x="4083050" y="4083050"/>
          <p14:tracePt t="20531" x="4146550" y="4178300"/>
          <p14:tracePt t="20551" x="4186238" y="4217988"/>
          <p14:tracePt t="20562" x="4233863" y="4273550"/>
          <p14:tracePt t="20590" x="4362450" y="4322763"/>
          <p14:tracePt t="20603" x="4449763" y="4346575"/>
          <p14:tracePt t="20615" x="4505325" y="4362450"/>
          <p14:tracePt t="20625" x="4560888" y="4378325"/>
          <p14:tracePt t="20627" x="4608513" y="4378325"/>
          <p14:tracePt t="20639" x="4648200" y="4386263"/>
          <p14:tracePt t="20655" x="4737100" y="4386263"/>
          <p14:tracePt t="20675" x="4848225" y="4378325"/>
          <p14:tracePt t="20688" x="4887913" y="4362450"/>
          <p14:tracePt t="20709" x="5030788" y="4249738"/>
          <p14:tracePt t="20720" x="5095875" y="4210050"/>
          <p14:tracePt t="20723" x="5143500" y="4162425"/>
          <p14:tracePt t="20736" x="5191125" y="4098925"/>
          <p14:tracePt t="20738" x="5230813" y="4035425"/>
          <p14:tracePt t="20749" x="5286375" y="3956050"/>
          <p14:tracePt t="20775" x="5357813" y="3763963"/>
          <p14:tracePt t="20788" x="5414963" y="3595688"/>
          <p14:tracePt t="20804" x="5438775" y="3429000"/>
          <p14:tracePt t="20814" x="5446713" y="3341688"/>
          <p14:tracePt t="20837" x="5446713" y="3086100"/>
          <p14:tracePt t="20846" x="5446713" y="3014663"/>
          <p14:tracePt t="20857" x="5446713" y="2943225"/>
          <p14:tracePt t="20859" x="5438775" y="2862263"/>
          <p14:tracePt t="20874" x="5422900" y="2798763"/>
          <p14:tracePt t="20897" x="5365750" y="2600325"/>
          <p14:tracePt t="20906" x="5357813" y="2543175"/>
          <p14:tracePt t="20907" x="5326063" y="2487613"/>
          <p14:tracePt t="20925" x="5286375" y="2384425"/>
          <p14:tracePt t="20940" x="5214938" y="2265363"/>
          <p14:tracePt t="20959" x="5167313" y="2184400"/>
          <p14:tracePt t="20971" x="5111750" y="2112963"/>
          <p14:tracePt t="20984" x="5087938" y="2081213"/>
          <p14:tracePt t="20987" x="5072063" y="2057400"/>
          <p14:tracePt t="21011" x="5014913" y="2001838"/>
          <p14:tracePt t="21024" x="5014913" y="1993900"/>
          <p14:tracePt t="21038" x="5006975" y="1985963"/>
          <p14:tracePt t="21110" x="4999038" y="1985963"/>
          <p14:tracePt t="21125" x="4935538" y="1978025"/>
          <p14:tracePt t="21139" x="4856163" y="1978025"/>
          <p14:tracePt t="21154" x="4784725" y="1978025"/>
          <p14:tracePt t="21178" x="4713288" y="1978025"/>
          <p14:tracePt t="21190" x="4656138" y="1993900"/>
          <p14:tracePt t="21204" x="4584700" y="2041525"/>
          <p14:tracePt t="21218" x="4513263" y="2097088"/>
          <p14:tracePt t="21241" x="4418013" y="2200275"/>
          <p14:tracePt t="21253" x="4344988" y="2305050"/>
          <p14:tracePt t="21264" x="4321175" y="2368550"/>
          <p14:tracePt t="21266" x="4297363" y="2408238"/>
          <p14:tracePt t="21288" x="4257675" y="2511425"/>
          <p14:tracePt t="21296" x="4249738" y="2535238"/>
          <p14:tracePt t="21321" x="4249738" y="2624138"/>
          <p14:tracePt t="21330" x="4249738" y="2647950"/>
          <p14:tracePt t="21333" x="4249738" y="2671763"/>
          <p14:tracePt t="21343" x="4249738" y="2695575"/>
          <p14:tracePt t="21359" x="4249738" y="2735263"/>
          <p14:tracePt t="21382" x="4249738" y="2822575"/>
          <p14:tracePt t="21390" x="4249738" y="2854325"/>
          <p14:tracePt t="21406" x="4257675" y="2935288"/>
          <p14:tracePt t="21425" x="4273550" y="3014663"/>
          <p14:tracePt t="21427" x="4273550" y="3046413"/>
          <p14:tracePt t="21439" x="4281488" y="3086100"/>
          <p14:tracePt t="21454" x="4289425" y="3205163"/>
          <p14:tracePt t="21469" x="4305300" y="3309938"/>
          <p14:tracePt t="21493" x="4321175" y="3468688"/>
          <p14:tracePt t="21505" x="4337050" y="3532188"/>
          <p14:tracePt t="21507" x="4337050" y="3563938"/>
          <p14:tracePt t="21520" x="4344988" y="3587750"/>
          <p14:tracePt t="21533" x="4362450" y="3636963"/>
          <p14:tracePt t="21556" x="4394200" y="3692525"/>
          <p14:tracePt t="21566" x="4402138" y="3708400"/>
          <p14:tracePt t="21578" x="4433888" y="3756025"/>
          <p14:tracePt t="21605" x="4489450" y="3819525"/>
          <p14:tracePt t="21614" x="4521200" y="3859213"/>
          <p14:tracePt t="21625" x="4560888" y="3906838"/>
          <p14:tracePt t="21628" x="4600575" y="3938588"/>
          <p14:tracePt t="21639" x="4624388" y="3956050"/>
          <p14:tracePt t="21654" x="4729163" y="4035425"/>
          <p14:tracePt t="21676" x="4848225" y="4098925"/>
          <p14:tracePt t="21687" x="4872038" y="4106863"/>
          <p14:tracePt t="21701" x="4927600" y="4138613"/>
          <p14:tracePt t="21725" x="4983163" y="4162425"/>
          <p14:tracePt t="21738" x="5006975" y="4170363"/>
          <p14:tracePt t="21752" x="5030788" y="4170363"/>
          <p14:tracePt t="21765" x="5056188" y="4170363"/>
          <p14:tracePt t="21793" x="5127625" y="4170363"/>
          <p14:tracePt t="21804" x="5175250" y="4170363"/>
          <p14:tracePt t="21823" x="5238750" y="4114800"/>
          <p14:tracePt t="21826" x="5278438" y="4083050"/>
          <p14:tracePt t="21849" x="5326063" y="4035425"/>
          <p14:tracePt t="21858" x="5334000" y="4003675"/>
          <p14:tracePt t="21860" x="5357813" y="3963988"/>
          <p14:tracePt t="21888" x="5414963" y="3835400"/>
          <p14:tracePt t="21910" x="5430838" y="3676650"/>
          <p14:tracePt t="21927" x="5438775" y="3524250"/>
          <p14:tracePt t="21940" x="5454650" y="3389313"/>
          <p14:tracePt t="21955" x="5454650" y="3294063"/>
          <p14:tracePt t="21973" x="5454650" y="3228975"/>
          <p14:tracePt t="21984" x="5454650" y="3205163"/>
          <p14:tracePt t="22008" x="5446713" y="3149600"/>
          <p14:tracePt t="22069" x="5438775" y="3149600"/>
          <p14:tracePt t="22101" x="5422900" y="3149600"/>
          <p14:tracePt t="22109" x="5414963" y="3149600"/>
          <p14:tracePt t="22133" x="5318125" y="3109913"/>
          <p14:tracePt t="22141" x="5294313" y="3101975"/>
          <p14:tracePt t="22155" x="5254625" y="3078163"/>
          <p14:tracePt t="22179" x="5230813" y="3070225"/>
          <p14:tracePt t="22272" x="5222875" y="3062288"/>
          <p14:tracePt t="22283" x="5222875" y="3054350"/>
          <p14:tracePt t="22308" x="5270500" y="2990850"/>
          <p14:tracePt t="22318" x="5310188" y="2959100"/>
          <p14:tracePt t="22331" x="5397500" y="2886075"/>
          <p14:tracePt t="22342" x="5454650" y="2862263"/>
          <p14:tracePt t="22365" x="5621338" y="2759075"/>
          <p14:tracePt t="22375" x="5637213" y="2751138"/>
          <p14:tracePt t="22388" x="5700713" y="2711450"/>
          <p14:tracePt t="22410" x="5724525" y="2703513"/>
          <p14:tracePt t="22424" x="5740400" y="2687638"/>
          <p14:tracePt t="22614" x="5621338" y="2687638"/>
          <p14:tracePt t="22623" x="5541963" y="2687638"/>
          <p14:tracePt t="22643" x="5183188" y="2655888"/>
          <p14:tracePt t="22656" x="5080000" y="2632075"/>
          <p14:tracePt t="22671" x="4879975" y="2616200"/>
          <p14:tracePt t="22693" x="4584700" y="2566988"/>
          <p14:tracePt t="22705" x="4513263" y="2566988"/>
          <p14:tracePt t="22720" x="4370388" y="2551113"/>
          <p14:tracePt t="22722" x="4329113" y="2551113"/>
          <p14:tracePt t="22736" x="4257675" y="2543175"/>
          <p14:tracePt t="22751" x="4106863" y="2519363"/>
          <p14:tracePt t="22774" x="3875088" y="2487613"/>
          <p14:tracePt t="22786" x="3748088" y="2463800"/>
          <p14:tracePt t="22802" x="3700463" y="2463800"/>
          <p14:tracePt t="22803" x="3668713" y="2455863"/>
          <p14:tracePt t="22812" x="3611563" y="2447925"/>
          <p14:tracePt t="22839" x="3524250" y="2439988"/>
          <p14:tracePt t="22848" x="3500438" y="2439988"/>
          <p14:tracePt t="22850" x="3452813" y="2439988"/>
          <p14:tracePt t="22860" x="3429000" y="2439988"/>
          <p14:tracePt t="22875" x="3373438" y="2439988"/>
          <p14:tracePt t="22896" x="3308350" y="2447925"/>
          <p14:tracePt t="22907" x="3189288" y="2479675"/>
          <p14:tracePt t="22923" x="3094038" y="2503488"/>
          <p14:tracePt t="22940" x="3006725" y="2535238"/>
          <p14:tracePt t="22951" x="2957513" y="2566988"/>
          <p14:tracePt t="22976" x="2743200" y="2703513"/>
          <p14:tracePt t="22988" x="2616200" y="2798763"/>
          <p14:tracePt t="23003" x="2566988" y="2838450"/>
          <p14:tracePt t="23016" x="2551113" y="2870200"/>
          <p14:tracePt t="23039" x="2519363" y="2959100"/>
          <p14:tracePt t="23048" x="2519363" y="2982913"/>
          <p14:tracePt t="23072" x="2495550" y="3054350"/>
          <p14:tracePt t="23086" x="2495550" y="3117850"/>
          <p14:tracePt t="23103" x="2495550" y="3173413"/>
          <p14:tracePt t="23113" x="2495550" y="3228975"/>
          <p14:tracePt t="23115" x="2495550" y="3262313"/>
          <p14:tracePt t="23125" x="2495550" y="3294063"/>
          <p14:tracePt t="23149" x="2495550" y="3500438"/>
          <p14:tracePt t="23158" x="2495550" y="3548063"/>
          <p14:tracePt t="23172" x="2503488" y="3676650"/>
          <p14:tracePt t="23188" x="2527300" y="3740150"/>
          <p14:tracePt t="23204" x="2543175" y="3779838"/>
          <p14:tracePt t="23228" x="2574925" y="3811588"/>
          <p14:tracePt t="23243" x="2598738" y="3843338"/>
          <p14:tracePt t="23266" x="2632075" y="3851275"/>
          <p14:tracePt t="23288" x="2679700" y="3859213"/>
          <p14:tracePt t="23297" x="2735263" y="3859213"/>
          <p14:tracePt t="23327" x="2909888" y="3859213"/>
          <p14:tracePt t="23352" x="3133725" y="3851275"/>
          <p14:tracePt t="23360" x="3197225" y="3803650"/>
          <p14:tracePt t="23383" x="3389313" y="3660775"/>
          <p14:tracePt t="23390" x="3436938" y="3613150"/>
          <p14:tracePt t="23405" x="3508375" y="3468688"/>
          <p14:tracePt t="23421" x="3563938" y="3302000"/>
          <p14:tracePt t="23439" x="3579813" y="3173413"/>
          <p14:tracePt t="23452" x="3603625" y="3046413"/>
          <p14:tracePt t="23474" x="3603625" y="2935288"/>
          <p14:tracePt t="23485" x="3603625" y="2806700"/>
          <p14:tracePt t="23500" x="3603625" y="2655888"/>
          <p14:tracePt t="23524" x="3540125" y="2416175"/>
          <p14:tracePt t="23535" x="3500438" y="2336800"/>
          <p14:tracePt t="23550" x="3436938" y="2192338"/>
          <p14:tracePt t="23574" x="3292475" y="1978025"/>
          <p14:tracePt t="23586" x="3252788" y="1914525"/>
          <p14:tracePt t="23588" x="3181350" y="1849438"/>
          <p14:tracePt t="23602" x="3125788" y="1778000"/>
          <p14:tracePt t="23604" x="3062288" y="1722438"/>
          <p14:tracePt t="23613" x="3014663" y="1666875"/>
          <p14:tracePt t="23626" x="2949575" y="1619250"/>
          <p14:tracePt t="23627" x="2886075" y="1571625"/>
          <p14:tracePt t="23646" x="2751138" y="1530350"/>
          <p14:tracePt t="23656" x="2695575" y="1522413"/>
          <p14:tracePt t="23671" x="2598738" y="1514475"/>
          <p14:tracePt t="23687" x="2511425" y="1514475"/>
          <p14:tracePt t="23709" x="2328863" y="1514475"/>
          <p14:tracePt t="23720" x="2273300" y="1555750"/>
          <p14:tracePt t="23735" x="2208213" y="1603375"/>
          <p14:tracePt t="23757" x="2097088" y="1690688"/>
          <p14:tracePt t="23768" x="2049463" y="1730375"/>
          <p14:tracePt t="23788" x="1970088" y="1833563"/>
          <p14:tracePt t="23801" x="1946275" y="1873250"/>
          <p14:tracePt t="23803" x="1922463" y="1922463"/>
          <p14:tracePt t="23813" x="1897063" y="1954213"/>
          <p14:tracePt t="23839" x="1809750" y="2144713"/>
          <p14:tracePt t="23850" x="1785938" y="2224088"/>
          <p14:tracePt t="23852" x="1778000" y="2281238"/>
          <p14:tracePt t="23864" x="1770063" y="2352675"/>
          <p14:tracePt t="23873" x="1754188" y="2432050"/>
          <p14:tracePt t="23875" x="1746250" y="2503488"/>
          <p14:tracePt t="23898" x="1738313" y="2647950"/>
          <p14:tracePt t="23906" x="1738313" y="2703513"/>
          <p14:tracePt t="23908" x="1738313" y="2767013"/>
          <p14:tracePt t="23922" x="1738313" y="2838450"/>
          <p14:tracePt t="23937" x="1738313" y="2886075"/>
          <p14:tracePt t="23957" x="1762125" y="2998788"/>
          <p14:tracePt t="23972" x="1793875" y="3062288"/>
          <p14:tracePt t="23984" x="1809750" y="3101975"/>
          <p14:tracePt t="24008" x="1849438" y="3197225"/>
          <p14:tracePt t="24025" x="1881188" y="3262313"/>
          <p14:tracePt t="24030" x="1881188" y="3294063"/>
          <p14:tracePt t="24054" x="1946275" y="3397250"/>
          <p14:tracePt t="24062" x="1946275" y="3421063"/>
          <p14:tracePt t="24093" x="2009775" y="3508375"/>
          <p14:tracePt t="24116" x="2049463" y="3548063"/>
          <p14:tracePt t="24123" x="2065338" y="3563938"/>
          <p14:tracePt t="24148" x="2112963" y="3613150"/>
          <p14:tracePt t="24156" x="2144713" y="3621088"/>
          <p14:tracePt t="24170" x="2168525" y="3636963"/>
          <p14:tracePt t="24171" x="2192338" y="3652838"/>
          <p14:tracePt t="24192" x="2255838" y="3684588"/>
          <p14:tracePt t="24203" x="2320925" y="3708400"/>
          <p14:tracePt t="24220" x="2392363" y="3732213"/>
          <p14:tracePt t="24243" x="2447925" y="3748088"/>
          <p14:tracePt t="24255" x="2519363" y="3756025"/>
          <p14:tracePt t="24269" x="2582863" y="3763963"/>
          <p14:tracePt t="24280" x="2606675" y="3763963"/>
          <p14:tracePt t="24305" x="2735263" y="3748088"/>
          <p14:tracePt t="24317" x="2854325" y="3676650"/>
          <p14:tracePt t="24330" x="2917825" y="3629025"/>
          <p14:tracePt t="24332" x="2982913" y="3595688"/>
          <p14:tracePt t="24343" x="3022600" y="3556000"/>
          <p14:tracePt t="24365" x="3149600" y="3436938"/>
          <p14:tracePt t="24373" x="3165475" y="3405188"/>
          <p14:tracePt t="24389" x="3228975" y="3317875"/>
          <p14:tracePt t="24405" x="3268663" y="3244850"/>
          <p14:tracePt t="24429" x="3308350" y="3109913"/>
          <p14:tracePt t="24439" x="3317875" y="3062288"/>
          <p14:tracePt t="24455" x="3341688" y="2951163"/>
          <p14:tracePt t="24468" x="3349625" y="2854325"/>
          <p14:tracePt t="24488" x="3349625" y="2735263"/>
          <p14:tracePt t="24502" x="3349625" y="2640013"/>
          <p14:tracePt t="24514" x="3349625" y="2584450"/>
          <p14:tracePt t="24516" x="3349625" y="2543175"/>
          <p14:tracePt t="24540" x="3341688" y="2432050"/>
          <p14:tracePt t="24551" x="3325813" y="2408238"/>
          <p14:tracePt t="24564" x="3268663" y="2320925"/>
          <p14:tracePt t="24577" x="3260725" y="2297113"/>
          <p14:tracePt t="24600" x="3213100" y="2241550"/>
          <p14:tracePt t="24609" x="3189288" y="2224088"/>
          <p14:tracePt t="24624" x="3157538" y="2208213"/>
          <p14:tracePt t="24640" x="3125788" y="2200275"/>
          <p14:tracePt t="24654" x="3078163" y="2200275"/>
          <p14:tracePt t="24680" x="3046413" y="2200275"/>
          <p14:tracePt t="24689" x="3030538" y="2200275"/>
          <p14:tracePt t="24702" x="3006725" y="2208213"/>
          <p14:tracePt t="24724" x="2982913" y="2241550"/>
          <p14:tracePt t="24738" x="2982913" y="2265363"/>
          <p14:tracePt t="24739" x="2982913" y="2273300"/>
          <p14:tracePt t="24751" x="2974975" y="2305050"/>
          <p14:tracePt t="24765" x="2974975" y="2368550"/>
          <p14:tracePt t="24792" x="2974975" y="2527300"/>
          <p14:tracePt t="24804" x="3030538" y="2695575"/>
          <p14:tracePt t="24820" x="3109913" y="2886075"/>
          <p14:tracePt t="24830" x="3157538" y="2982913"/>
          <p14:tracePt t="24856" x="3381375" y="3341688"/>
          <p14:tracePt t="24866" x="3460750" y="3429000"/>
          <p14:tracePt t="24868" x="3540125" y="3500438"/>
          <p14:tracePt t="24879" x="3619500" y="3579813"/>
          <p14:tracePt t="24889" x="3684588" y="3636963"/>
          <p14:tracePt t="24913" x="3946525" y="3795713"/>
          <p14:tracePt t="24922" x="4035425" y="3851275"/>
          <p14:tracePt t="24924" x="4122738" y="3883025"/>
          <p14:tracePt t="24938" x="4210050" y="3914775"/>
          <p14:tracePt t="24941" x="4305300" y="3956050"/>
          <p14:tracePt t="24957" x="4521200" y="4035425"/>
          <p14:tracePt t="24970" x="4648200" y="4067175"/>
          <p14:tracePt t="24971" x="4760913" y="4106863"/>
          <p14:tracePt t="24984" x="4864100" y="4122738"/>
          <p14:tracePt t="25007" x="5167313" y="4162425"/>
          <p14:tracePt t="25018" x="5238750" y="4162425"/>
          <p14:tracePt t="25020" x="5318125" y="4162425"/>
          <p14:tracePt t="25034" x="5389563" y="4162425"/>
          <p14:tracePt t="25036" x="5446713" y="4162425"/>
          <p14:tracePt t="25045" x="5494338" y="4162425"/>
          <p14:tracePt t="25072" x="5605463" y="4138613"/>
          <p14:tracePt t="25084" x="5661025" y="4098925"/>
          <p14:tracePt t="25097" x="5676900" y="4075113"/>
          <p14:tracePt t="25100" x="5708650" y="4051300"/>
          <p14:tracePt t="25108" x="5708650" y="4043363"/>
          <p14:tracePt t="25132" x="5716588" y="4043363"/>
          <p14:tracePt t="25738" x="5716588" y="4035425"/>
          <p14:tracePt t="25773" x="5692775" y="4035425"/>
          <p14:tracePt t="25784" x="5684838" y="4035425"/>
          <p14:tracePt t="25892" x="5676900" y="4035425"/>
          <p14:tracePt t="27477" x="5684838" y="3956050"/>
          <p14:tracePt t="27485" x="5692775" y="3922713"/>
          <p14:tracePt t="27500" x="5708650" y="3835400"/>
          <p14:tracePt t="27515" x="5732463" y="3756025"/>
          <p14:tracePt t="27538" x="5740400" y="3676650"/>
          <p14:tracePt t="27549" x="5757863" y="3636963"/>
          <p14:tracePt t="27562" x="5765800" y="3605213"/>
          <p14:tracePt t="27564" x="5781675" y="3587750"/>
          <p14:tracePt t="27586" x="5789613" y="3563938"/>
          <p14:tracePt t="27595" x="5813425" y="3548063"/>
          <p14:tracePt t="27608" x="5813425" y="3540125"/>
          <p14:tracePt t="27635" x="5868988" y="3508375"/>
          <p14:tracePt t="27643" x="5900738" y="3484563"/>
          <p14:tracePt t="27655" x="5924550" y="3484563"/>
          <p14:tracePt t="27671" x="5972175" y="3460750"/>
          <p14:tracePt t="27695" x="6100763" y="3413125"/>
          <p14:tracePt t="27703" x="6156325" y="3413125"/>
          <p14:tracePt t="27719" x="6251575" y="3381375"/>
          <p14:tracePt t="27735" x="6346825" y="3365500"/>
          <p14:tracePt t="27760" x="6451600" y="3341688"/>
          <p14:tracePt t="27769" x="6483350" y="3333750"/>
          <p14:tracePt t="27784" x="6507163" y="3325813"/>
          <p14:tracePt t="27796" x="6562725" y="3302000"/>
          <p14:tracePt t="27820" x="6610350" y="3270250"/>
          <p14:tracePt t="27830" x="6650038" y="3244850"/>
          <p14:tracePt t="27861" x="6729413" y="3173413"/>
          <p14:tracePt t="27884" x="6802438" y="3078163"/>
          <p14:tracePt t="27894" x="6834188" y="3030538"/>
          <p14:tracePt t="27905" x="6858000" y="2982913"/>
          <p14:tracePt t="27907" x="6873875" y="2943225"/>
          <p14:tracePt t="27920" x="6897688" y="2878138"/>
          <p14:tracePt t="27936" x="6929438" y="2767013"/>
          <p14:tracePt t="27956" x="6969125" y="2632075"/>
          <p14:tracePt t="27969" x="6969125" y="2576513"/>
          <p14:tracePt t="27983" x="6969125" y="2479675"/>
          <p14:tracePt t="28000" x="6969125" y="2416175"/>
          <p14:tracePt t="28015" x="6969125" y="2344738"/>
          <p14:tracePt t="28039" x="6969125" y="2273300"/>
          <p14:tracePt t="28055" x="6961188" y="2233613"/>
          <p14:tracePt t="28061" x="6953250" y="2208213"/>
          <p14:tracePt t="28082" x="6929438" y="2168525"/>
          <p14:tracePt t="28108" x="6881813" y="2097088"/>
          <p14:tracePt t="28135" x="6842125" y="2057400"/>
          <p14:tracePt t="28145" x="6818313" y="2033588"/>
          <p14:tracePt t="28157" x="6753225" y="2009775"/>
          <p14:tracePt t="28172" x="6673850" y="1970088"/>
          <p14:tracePt t="28192" x="6634163" y="1962150"/>
          <p14:tracePt t="28202" x="6602413" y="1962150"/>
          <p14:tracePt t="28204" x="6578600" y="1962150"/>
          <p14:tracePt t="28219" x="6554788" y="1962150"/>
          <p14:tracePt t="28222" x="6530975" y="1962150"/>
          <p14:tracePt t="28236" x="6507163" y="1962150"/>
          <p14:tracePt t="28250" x="6491288" y="1962150"/>
          <p14:tracePt t="28252" x="6475413" y="1962150"/>
          <p14:tracePt t="28273" x="6442075" y="1970088"/>
          <p14:tracePt t="28286" x="6426200" y="1985963"/>
          <p14:tracePt t="28301" x="6394450" y="2001838"/>
          <p14:tracePt t="28312" x="6378575" y="2009775"/>
          <p14:tracePt t="28338" x="6330950" y="2065338"/>
          <p14:tracePt t="28350" x="6291263" y="2097088"/>
          <p14:tracePt t="28362" x="6283325" y="2120900"/>
          <p14:tracePt t="28364" x="6267450" y="2136775"/>
          <p14:tracePt t="28376" x="6243638" y="2176463"/>
          <p14:tracePt t="28390" x="6203950" y="2233613"/>
          <p14:tracePt t="28406" x="6172200" y="2289175"/>
          <p14:tracePt t="28430" x="6156325" y="2352675"/>
          <p14:tracePt t="28438" x="6148388" y="2376488"/>
          <p14:tracePt t="28453" x="6140450" y="2432050"/>
          <p14:tracePt t="28468" x="6140450" y="2479675"/>
          <p14:tracePt t="28489" x="6124575" y="2527300"/>
          <p14:tracePt t="28505" x="6116638" y="2576513"/>
          <p14:tracePt t="28507" x="6116638" y="2608263"/>
          <p14:tracePt t="28519" x="6116638" y="2632075"/>
          <p14:tracePt t="28532" x="6116638" y="2695575"/>
          <p14:tracePt t="28558" x="6116638" y="2814638"/>
          <p14:tracePt t="28570" x="6116638" y="2854325"/>
          <p14:tracePt t="28572" x="6116638" y="2878138"/>
          <p14:tracePt t="28585" x="6116638" y="2909888"/>
          <p14:tracePt t="28602" x="6116638" y="2990850"/>
          <p14:tracePt t="28604" x="6116638" y="3014663"/>
          <p14:tracePt t="28617" x="6124575" y="3038475"/>
          <p14:tracePt t="28620" x="6132513" y="3070225"/>
          <p14:tracePt t="28632" x="6140450" y="3101975"/>
          <p14:tracePt t="28644" x="6140450" y="3109913"/>
          <p14:tracePt t="28646" x="6148388" y="3133725"/>
          <p14:tracePt t="28654" x="6156325" y="3141663"/>
          <p14:tracePt t="28670" x="6172200" y="3189288"/>
          <p14:tracePt t="28695" x="6188075" y="3228975"/>
          <p14:tracePt t="28704" x="6203950" y="3244850"/>
          <p14:tracePt t="28720" x="6211888" y="3278188"/>
          <p14:tracePt t="28733" x="6243638" y="3317875"/>
          <p14:tracePt t="28752" x="6267450" y="3349625"/>
          <p14:tracePt t="28768" x="6307138" y="3389313"/>
          <p14:tracePt t="28782" x="6338888" y="3413125"/>
          <p14:tracePt t="28796" x="6370638" y="3444875"/>
          <p14:tracePt t="28818" x="6426200" y="3484563"/>
          <p14:tracePt t="28826" x="6459538" y="3500438"/>
          <p14:tracePt t="28828" x="6491288" y="3508375"/>
          <p14:tracePt t="28855" x="6586538" y="3540125"/>
          <p14:tracePt t="28866" x="6610350" y="3548063"/>
          <p14:tracePt t="28869" x="6626225" y="3548063"/>
          <p14:tracePt t="28882" x="6650038" y="3548063"/>
          <p14:tracePt t="28884" x="6673850" y="3548063"/>
          <p14:tracePt t="28893" x="6705600" y="3548063"/>
          <p14:tracePt t="28905" x="6721475" y="3548063"/>
          <p14:tracePt t="28907" x="6753225" y="3540125"/>
          <p14:tracePt t="28943" x="6865938" y="3444875"/>
          <p14:tracePt t="28952" x="6897688" y="3429000"/>
          <p14:tracePt t="28974" x="6937375" y="3381375"/>
          <p14:tracePt t="28986" x="6945313" y="3349625"/>
          <p14:tracePt t="29006" x="6969125" y="3286125"/>
          <p14:tracePt t="29016" x="6969125" y="3262313"/>
          <p14:tracePt t="29034" x="7000875" y="3181350"/>
          <p14:tracePt t="29055" x="7008813" y="3070225"/>
          <p14:tracePt t="29066" x="7008813" y="3038475"/>
          <p14:tracePt t="29082" x="7008813" y="2967038"/>
          <p14:tracePt t="29093" x="7008813" y="2943225"/>
          <p14:tracePt t="29096" x="7008813" y="2909888"/>
          <p14:tracePt t="29118" x="7008813" y="2846388"/>
          <p14:tracePt t="29126" x="7000875" y="2830513"/>
          <p14:tracePt t="29155" x="6969125" y="2759075"/>
          <p14:tracePt t="29177" x="6921500" y="2687638"/>
          <p14:tracePt t="29186" x="6905625" y="2671763"/>
          <p14:tracePt t="29201" x="6865938" y="2616200"/>
          <p14:tracePt t="29220" x="6810375" y="2559050"/>
          <p14:tracePt t="29232" x="6729413" y="2519363"/>
          <p14:tracePt t="29255" x="6650038" y="2487613"/>
          <p14:tracePt t="29265" x="6626225" y="2479675"/>
          <p14:tracePt t="29289" x="6578600" y="2471738"/>
          <p14:tracePt t="29300" x="6562725" y="2471738"/>
          <p14:tracePt t="29302" x="6538913" y="2455863"/>
          <p14:tracePt t="29316" x="6523038" y="2455863"/>
          <p14:tracePt t="29317" x="6507163" y="2455863"/>
          <p14:tracePt t="29328" x="6491288" y="2455863"/>
          <p14:tracePt t="29352" x="6434138" y="2463800"/>
          <p14:tracePt t="29365" x="6386513" y="2471738"/>
          <p14:tracePt t="29376" x="6386513" y="2479675"/>
          <p14:tracePt t="29390" x="6370638" y="2487613"/>
          <p14:tracePt t="29421" x="6283325" y="2551113"/>
          <p14:tracePt t="29446" x="6227763" y="2592388"/>
          <p14:tracePt t="29455" x="6211888" y="2600325"/>
          <p14:tracePt t="29471" x="6180138" y="2632075"/>
          <p14:tracePt t="29486" x="6148388" y="2671763"/>
          <p14:tracePt t="29500" x="6140450" y="2687638"/>
          <p14:tracePt t="29502" x="6124575" y="2703513"/>
          <p14:tracePt t="29526" x="6067425" y="2806700"/>
          <p14:tracePt t="29536" x="6051550" y="2838450"/>
          <p14:tracePt t="29553" x="6035675" y="2894013"/>
          <p14:tracePt t="29567" x="6019800" y="2943225"/>
          <p14:tracePt t="29584" x="6011863" y="2998788"/>
          <p14:tracePt t="29593" x="6011863" y="3022600"/>
          <p14:tracePt t="29619" x="6003925" y="3054350"/>
          <p14:tracePt t="29628" x="6003925" y="3070225"/>
          <p14:tracePt t="29639" x="6003925" y="3109913"/>
          <p14:tracePt t="29665" x="6003925" y="3141663"/>
          <p14:tracePt t="29674" x="6003925" y="3165475"/>
          <p14:tracePt t="29678" x="6003925" y="3189288"/>
          <p14:tracePt t="29689" x="6003925" y="3213100"/>
          <p14:tracePt t="29707" x="6003925" y="3252788"/>
          <p14:tracePt t="29720" x="6027738" y="3317875"/>
          <p14:tracePt t="29734" x="6043613" y="3341688"/>
          <p14:tracePt t="29750" x="6059488" y="3365500"/>
          <p14:tracePt t="29765" x="6059488" y="3373438"/>
          <p14:tracePt t="29788" x="6083300" y="3405188"/>
          <p14:tracePt t="29800" x="6091238" y="3413125"/>
          <p14:tracePt t="29816" x="6108700" y="3421063"/>
          <p14:tracePt t="29828" x="6108700" y="3429000"/>
          <p14:tracePt t="29855" x="6132513" y="3429000"/>
          <p14:tracePt t="29866" x="6148388" y="3436938"/>
          <p14:tracePt t="29886" x="6172200" y="3452813"/>
          <p14:tracePt t="29902" x="6188075" y="3452813"/>
          <p14:tracePt t="29936" x="6211888" y="3484563"/>
          <p14:tracePt t="31064" x="6203950" y="3484563"/>
          <p14:tracePt t="31087" x="6140450" y="3436938"/>
          <p14:tracePt t="31100" x="6091238" y="3397250"/>
          <p14:tracePt t="31102" x="6075363" y="3349625"/>
          <p14:tracePt t="31114" x="6043613" y="3325813"/>
          <p14:tracePt t="31123" x="6003925" y="3294063"/>
          <p14:tracePt t="31151" x="5861050" y="3125788"/>
          <p14:tracePt t="31162" x="5821363" y="3070225"/>
          <p14:tracePt t="31177" x="5740400" y="2967038"/>
          <p14:tracePt t="31190" x="5676900" y="2870200"/>
          <p14:tracePt t="31202" x="5645150" y="2830513"/>
          <p14:tracePt t="31217" x="5613400" y="2782888"/>
          <p14:tracePt t="31242" x="5589588" y="2727325"/>
          <p14:tracePt t="31253" x="5581650" y="2711450"/>
          <p14:tracePt t="31255" x="5581650" y="2703513"/>
          <p14:tracePt t="31283" x="5581650" y="2695575"/>
          <p14:tracePt t="31305" x="5581650" y="2679700"/>
          <p14:tracePt t="31331" x="5565775" y="2663825"/>
          <p14:tracePt t="31353" x="5565775" y="2624138"/>
          <p14:tracePt t="31366" x="5565775" y="2608263"/>
          <p14:tracePt t="31368" x="5565775" y="2584450"/>
          <p14:tracePt t="31383" x="5565775" y="2543175"/>
          <p14:tracePt t="31393" x="5565775" y="2519363"/>
          <p14:tracePt t="31406" x="5557838" y="2463800"/>
          <p14:tracePt t="31423" x="5557838" y="2424113"/>
          <p14:tracePt t="31438" x="5557838" y="2408238"/>
          <p14:tracePt t="31439" x="5549900" y="2392363"/>
          <p14:tracePt t="31468" x="5549900" y="2376488"/>
          <p14:tracePt t="31853" x="5541963" y="2400300"/>
          <p14:tracePt t="31864" x="5541963" y="2487613"/>
          <p14:tracePt t="31880" x="5534025" y="2576513"/>
          <p14:tracePt t="31891" x="5534025" y="2616200"/>
          <p14:tracePt t="31918" x="5534025" y="2798763"/>
          <p14:tracePt t="31928" x="5534025" y="2846388"/>
          <p14:tracePt t="31940" x="5534025" y="2870200"/>
          <p14:tracePt t="31944" x="5534025" y="2894013"/>
          <p14:tracePt t="31953" x="5534025" y="2927350"/>
          <p14:tracePt t="31977" x="5534025" y="2951163"/>
          <p14:tracePt t="31985" x="5534025" y="2959100"/>
          <p14:tracePt t="32010" x="5534025" y="2998788"/>
          <p14:tracePt t="32020" x="5534025" y="3006725"/>
          <p14:tracePt t="32035" x="5534025" y="3038475"/>
          <p14:tracePt t="32047" x="5534025" y="3094038"/>
          <p14:tracePt t="32071" x="5534025" y="3181350"/>
          <p14:tracePt t="32082" x="5534025" y="3228975"/>
          <p14:tracePt t="32095" x="5534025" y="3302000"/>
          <p14:tracePt t="32126" x="5534025" y="3436938"/>
          <p14:tracePt t="32150" x="5534025" y="3476625"/>
          <p14:tracePt t="32160" x="5534025" y="3516313"/>
          <p14:tracePt t="32196" x="5534025" y="3532188"/>
          <p14:tracePt t="32264" x="5541963" y="3540125"/>
          <p14:tracePt t="32288" x="5573713" y="3532188"/>
          <p14:tracePt t="32300" x="5605463" y="3484563"/>
          <p14:tracePt t="32303" x="5629275" y="3436938"/>
          <p14:tracePt t="32317" x="5661025" y="3349625"/>
          <p14:tracePt t="32319" x="5692775" y="3286125"/>
          <p14:tracePt t="32331" x="5724525" y="3213100"/>
          <p14:tracePt t="32348" x="5805488" y="3101975"/>
          <p14:tracePt t="32359" x="5853113" y="3046413"/>
          <p14:tracePt t="32385" x="5924550" y="2967038"/>
          <p14:tracePt t="32396" x="5948363" y="2951163"/>
          <p14:tracePt t="32408" x="5988050" y="2935288"/>
          <p14:tracePt t="32446" x="6091238" y="2927350"/>
          <p14:tracePt t="32454" x="6140450" y="2927350"/>
          <p14:tracePt t="32468" x="6196013" y="2927350"/>
          <p14:tracePt t="32470" x="6235700" y="2927350"/>
          <p14:tracePt t="32486" x="6402388" y="2959100"/>
          <p14:tracePt t="32502" x="6618288" y="2998788"/>
          <p14:tracePt t="32517" x="6713538" y="3030538"/>
          <p14:tracePt t="32519" x="6850063" y="3062288"/>
          <p14:tracePt t="32532" x="6937375" y="3086100"/>
          <p14:tracePt t="32534" x="7024688" y="3101975"/>
          <p14:tracePt t="32545" x="7119938" y="3109913"/>
          <p14:tracePt t="32571" x="7335838" y="3149600"/>
          <p14:tracePt t="32582" x="7439025" y="3165475"/>
          <p14:tracePt t="32597" x="7496175" y="3165475"/>
          <p14:tracePt t="32608" x="7512050" y="3165475"/>
          <p14:tracePt t="32636" x="7615238" y="3165475"/>
          <p14:tracePt t="32647" x="7670800" y="3165475"/>
          <p14:tracePt t="32661" x="7702550" y="3165475"/>
          <p14:tracePt t="32663" x="7726363" y="3165475"/>
          <p14:tracePt t="32671" x="7766050" y="3165475"/>
          <p14:tracePt t="32696" x="7886700" y="3165475"/>
          <p14:tracePt t="32704" x="7918450" y="3165475"/>
          <p14:tracePt t="32719" x="7981950" y="3165475"/>
          <p14:tracePt t="32733" x="8005763" y="3165475"/>
          <p14:tracePt t="32735" x="8037513" y="3165475"/>
          <p14:tracePt t="32758" x="8093075" y="3165475"/>
          <p14:tracePt t="32773" x="8156575" y="3165475"/>
          <p14:tracePt t="32776" x="8180388" y="3165475"/>
          <p14:tracePt t="32787" x="8205788" y="3165475"/>
          <p14:tracePt t="32802" x="8261350" y="3165475"/>
          <p14:tracePt t="32817" x="8277225" y="3165475"/>
          <p14:tracePt t="33034" x="8269288" y="3165475"/>
          <p14:tracePt t="33048" x="8245475" y="3165475"/>
          <p14:tracePt t="33062" x="8221663" y="3165475"/>
          <p14:tracePt t="33087" x="8069263" y="3165475"/>
          <p14:tracePt t="33099" x="7989888" y="3165475"/>
          <p14:tracePt t="33116" x="7805738" y="3165475"/>
          <p14:tracePt t="33118" x="7726363" y="3165475"/>
          <p14:tracePt t="33131" x="7623175" y="3149600"/>
          <p14:tracePt t="33148" x="7454900" y="3125788"/>
          <p14:tracePt t="33160" x="7335838" y="3101975"/>
          <p14:tracePt t="33172" x="7280275" y="3086100"/>
          <p14:tracePt t="33174" x="7240588" y="3078163"/>
          <p14:tracePt t="33185" x="7216775" y="3078163"/>
          <p14:tracePt t="33213" x="7177088" y="3062288"/>
          <p14:tracePt t="33222" x="7169150" y="3062288"/>
          <p14:tracePt t="33770" x="7200900" y="3062288"/>
          <p14:tracePt t="33780" x="7256463" y="3062288"/>
          <p14:tracePt t="33782" x="7288213" y="3062288"/>
          <p14:tracePt t="33796" x="7343775" y="3062288"/>
          <p14:tracePt t="33798" x="7383463" y="3062288"/>
          <p14:tracePt t="33821" x="7462838" y="3062288"/>
          <p14:tracePt t="33833" x="7527925" y="3054350"/>
          <p14:tracePt t="33848" x="7583488" y="3038475"/>
          <p14:tracePt t="33861" x="7591425" y="3038475"/>
          <p14:tracePt t="33862" x="7615238" y="3038475"/>
          <p14:tracePt t="33887" x="7631113" y="3038475"/>
          <p14:tracePt t="34062" x="7639050" y="3038475"/>
          <p14:tracePt t="35128" x="7646988" y="3038475"/>
          <p14:tracePt t="35150" x="7662863" y="3038475"/>
          <p14:tracePt t="35317" x="7670800" y="3038475"/>
          <p14:tracePt t="35326" x="7718425" y="3022600"/>
          <p14:tracePt t="35357" x="7862888" y="2998788"/>
          <p14:tracePt t="35387" x="8108950" y="2990850"/>
          <p14:tracePt t="35397" x="8213725" y="2990850"/>
          <p14:tracePt t="35400" x="8253413" y="2990850"/>
          <p14:tracePt t="35413" x="8340725" y="2990850"/>
          <p14:tracePt t="35415" x="8412163" y="2990850"/>
          <p14:tracePt t="35425" x="8475663" y="2990850"/>
          <p14:tracePt t="35438" x="8556625" y="2990850"/>
          <p14:tracePt t="35440" x="8628063" y="2990850"/>
          <p14:tracePt t="35451" x="8699500" y="2990850"/>
          <p14:tracePt t="35476" x="8955088" y="2990850"/>
          <p14:tracePt t="35484" x="9034463" y="2990850"/>
          <p14:tracePt t="35486" x="9105900" y="3006725"/>
          <p14:tracePt t="35498" x="9177338" y="3006725"/>
          <p14:tracePt t="35523" x="9329738" y="3006725"/>
          <p14:tracePt t="35533" x="9345613" y="3006725"/>
          <p14:tracePt t="35535" x="9369425" y="3006725"/>
          <p14:tracePt t="35548" x="9385300" y="3006725"/>
          <p14:tracePt t="36345" x="9393238" y="3006725"/>
          <p14:tracePt t="36386" x="9377363" y="3014663"/>
          <p14:tracePt t="36410" x="9369425" y="3014663"/>
          <p14:tracePt t="36421" x="9361488" y="3030538"/>
          <p14:tracePt t="36437" x="9345613" y="3038475"/>
          <p14:tracePt t="36440" x="9345613" y="3046413"/>
          <p14:tracePt t="36451" x="9337675" y="3054350"/>
          <p14:tracePt t="36478" x="9305925" y="3101975"/>
          <p14:tracePt t="36487" x="9274175" y="3165475"/>
          <p14:tracePt t="36501" x="9274175" y="3189288"/>
          <p14:tracePt t="36503" x="9266238" y="3221038"/>
          <p14:tracePt t="36515" x="9258300" y="3262313"/>
          <p14:tracePt t="36531" x="9258300" y="3317875"/>
          <p14:tracePt t="36554" x="9250363" y="3452813"/>
          <p14:tracePt t="36567" x="9250363" y="3579813"/>
          <p14:tracePt t="36581" x="9250363" y="3652838"/>
          <p14:tracePt t="36583" x="9250363" y="3716338"/>
          <p14:tracePt t="36593" x="9250363" y="3803650"/>
          <p14:tracePt t="36619" x="9282113" y="4011613"/>
          <p14:tracePt t="36630" x="9313863" y="4281488"/>
          <p14:tracePt t="36648" x="9337675" y="4418013"/>
          <p14:tracePt t="36664" x="9345613" y="4497388"/>
          <p14:tracePt t="36679" x="9361488" y="4545013"/>
          <p14:tracePt t="36690" x="9361488" y="4552950"/>
          <p14:tracePt t="36703" x="9361488" y="4576763"/>
          <p14:tracePt t="36716" x="9361488" y="4584700"/>
          <p14:tracePt t="36742" x="9369425" y="4641850"/>
          <p14:tracePt t="36751" x="9369425" y="4689475"/>
          <p14:tracePt t="36765" x="9369425" y="4729163"/>
          <p14:tracePt t="36767" x="9377363" y="4760913"/>
          <p14:tracePt t="36782" x="9385300" y="4808538"/>
          <p14:tracePt t="36785" x="9393238" y="4872038"/>
          <p14:tracePt t="36799" x="9401175" y="4959350"/>
          <p14:tracePt t="36813" x="9424988" y="5032375"/>
          <p14:tracePt t="36816" x="9432925" y="5072063"/>
          <p14:tracePt t="36828" x="9432925" y="5119688"/>
          <p14:tracePt t="36830" x="9440863" y="5159375"/>
          <p14:tracePt t="36854" x="9472613" y="5278438"/>
          <p14:tracePt t="36867" x="9472613" y="5310188"/>
          <p14:tracePt t="36882" x="9480550" y="5359400"/>
          <p14:tracePt t="36897" x="9488488" y="5391150"/>
          <p14:tracePt t="36915" x="9496425" y="5430838"/>
          <p14:tracePt t="36928" x="9504363" y="5470525"/>
          <p14:tracePt t="36943" x="9504363" y="5486400"/>
          <p14:tracePt t="36953" x="9504363" y="5510213"/>
          <p14:tracePt t="36978" x="9504363" y="5534025"/>
          <p14:tracePt t="36991" x="9504363" y="5549900"/>
          <p14:tracePt t="37002" x="9504363" y="5565775"/>
          <p14:tracePt t="37016" x="9504363" y="5573713"/>
          <p14:tracePt t="37030" x="9504363" y="5581650"/>
          <p14:tracePt t="37054" x="9504363" y="5605463"/>
          <p14:tracePt t="37066" x="9504363" y="5613400"/>
          <p14:tracePt t="37081" x="9504363" y="5637213"/>
          <p14:tracePt t="37097" x="9480550" y="5653088"/>
          <p14:tracePt t="37113" x="9440863" y="5670550"/>
          <p14:tracePt t="37124" x="9409113" y="5694363"/>
          <p14:tracePt t="37127" x="9401175" y="5702300"/>
          <p14:tracePt t="37150" x="9345613" y="5734050"/>
          <p14:tracePt t="37161" x="9282113" y="5765800"/>
          <p14:tracePt t="37174" x="9242425" y="5797550"/>
          <p14:tracePt t="37185" x="9201150" y="5813425"/>
          <p14:tracePt t="37211" x="9129713" y="5861050"/>
          <p14:tracePt t="37220" x="9113838" y="5861050"/>
          <p14:tracePt t="37234" x="9066213" y="5884863"/>
          <p14:tracePt t="37251" x="9010650" y="5892800"/>
          <p14:tracePt t="37266" x="8955088" y="5908675"/>
          <p14:tracePt t="37282" x="8899525" y="5916613"/>
          <p14:tracePt t="37298" x="8834438" y="5940425"/>
          <p14:tracePt t="37312" x="8810625" y="5956300"/>
          <p14:tracePt t="37336" x="8707438" y="5972175"/>
          <p14:tracePt t="37352" x="8651875" y="5988050"/>
          <p14:tracePt t="37381" x="8523288" y="5995988"/>
          <p14:tracePt t="37390" x="8483600" y="6005513"/>
          <p14:tracePt t="37392" x="8443913" y="6013450"/>
          <p14:tracePt t="37416" x="8332788" y="6029325"/>
          <p14:tracePt t="37428" x="8285163" y="6029325"/>
          <p14:tracePt t="37430" x="8237538" y="6029325"/>
          <p14:tracePt t="37442" x="8205788" y="6029325"/>
          <p14:tracePt t="37452" x="8164513" y="6029325"/>
          <p14:tracePt t="37466" x="8061325" y="6037263"/>
          <p14:tracePt t="37483" x="7974013" y="6037263"/>
          <p14:tracePt t="37498" x="7847013" y="6045200"/>
          <p14:tracePt t="37514" x="7726363" y="6053138"/>
          <p14:tracePt t="37537" x="7591425" y="6053138"/>
          <p14:tracePt t="37549" x="7527925" y="6053138"/>
          <p14:tracePt t="37551" x="7504113" y="6061075"/>
          <p14:tracePt t="37564" x="7454900" y="6061075"/>
          <p14:tracePt t="37576" x="7423150" y="6061075"/>
          <p14:tracePt t="37602" x="7367588" y="6061075"/>
          <p14:tracePt t="37613" x="7351713" y="6061075"/>
          <p14:tracePt t="37616" x="7335838" y="6061075"/>
          <p14:tracePt t="37633" x="7304088" y="6061075"/>
          <p14:tracePt t="37647" x="7296150" y="6061075"/>
          <p14:tracePt t="37650" x="7280275" y="6061075"/>
          <p14:tracePt t="37663" x="7256463" y="6061075"/>
          <p14:tracePt t="37674" x="7248525" y="6061075"/>
          <p14:tracePt t="37710" x="7240588" y="6061075"/>
          <p14:tracePt t="38241" x="7200900" y="6076950"/>
          <p14:tracePt t="38249" x="7145338" y="6076950"/>
          <p14:tracePt t="38264" x="7008813" y="6076950"/>
          <p14:tracePt t="38289" x="6650038" y="6076950"/>
          <p14:tracePt t="38300" x="6499225" y="6076950"/>
          <p14:tracePt t="38302" x="6362700" y="6076950"/>
          <p14:tracePt t="38316" x="6172200" y="6076950"/>
          <p14:tracePt t="38330" x="5781675" y="6076950"/>
          <p14:tracePt t="38346" x="5541963" y="6092825"/>
          <p14:tracePt t="38359" x="5341938" y="6092825"/>
          <p14:tracePt t="38381" x="5191125" y="6092825"/>
          <p14:tracePt t="38391" x="5072063" y="6092825"/>
          <p14:tracePt t="38419" x="4975225" y="6100763"/>
          <p14:tracePt t="38443" x="4919663" y="6108700"/>
          <p14:tracePt t="38452" x="4911725" y="6108700"/>
          <p14:tracePt t="38478" x="4856163" y="6116638"/>
          <p14:tracePt t="38486" x="4808538" y="6116638"/>
          <p14:tracePt t="38499" x="4784725" y="6116638"/>
          <p14:tracePt t="38516" x="4695825" y="6124575"/>
          <p14:tracePt t="38530" x="4632325" y="6140450"/>
          <p14:tracePt t="38554" x="4560888" y="6148388"/>
          <p14:tracePt t="38566" x="4513263" y="6164263"/>
          <p14:tracePt t="38568" x="4489450" y="6164263"/>
          <p14:tracePt t="38582" x="4433888" y="6172200"/>
          <p14:tracePt t="38584" x="4402138" y="6172200"/>
          <p14:tracePt t="38599" x="4289425" y="6188075"/>
          <p14:tracePt t="38616" x="4162425" y="6219825"/>
          <p14:tracePt t="38632" x="4059238" y="6219825"/>
          <p14:tracePt t="38647" x="4002088" y="6235700"/>
          <p14:tracePt t="38662" x="3986213" y="6235700"/>
          <p14:tracePt t="38914" x="4011613" y="6235700"/>
          <p14:tracePt t="38925" x="4019550" y="6235700"/>
          <p14:tracePt t="38927" x="4043363" y="6235700"/>
          <p14:tracePt t="38937" x="4051300" y="6235700"/>
          <p14:tracePt t="38966" x="4106863" y="6235700"/>
          <p14:tracePt t="38990" x="4225925" y="6243638"/>
          <p14:tracePt t="38999" x="4265613" y="6243638"/>
          <p14:tracePt t="39014" x="4289425" y="6243638"/>
          <p14:tracePt t="39016" x="4337050" y="6243638"/>
          <p14:tracePt t="39031" x="4378325" y="6243638"/>
          <p14:tracePt t="39052" x="4529138" y="6243638"/>
          <p14:tracePt t="39064" x="4640263" y="6243638"/>
          <p14:tracePt t="39081" x="4832350" y="6243638"/>
          <p14:tracePt t="39097" x="4975225" y="6243638"/>
          <p14:tracePt t="39112" x="5159375" y="6219825"/>
          <p14:tracePt t="39123" x="5262563" y="6180138"/>
          <p14:tracePt t="39153" x="5653088" y="5972175"/>
          <p14:tracePt t="39164" x="5749925" y="5892800"/>
          <p14:tracePt t="39179" x="5892800" y="5718175"/>
          <p14:tracePt t="39190" x="5948363" y="5637213"/>
          <p14:tracePt t="39192" x="5980113" y="5541963"/>
          <p14:tracePt t="39203" x="6043613" y="5430838"/>
          <p14:tracePt t="39218" x="6075363" y="5246688"/>
          <p14:tracePt t="39240" x="6116638" y="5095875"/>
          <p14:tracePt t="39251" x="6124575" y="5064125"/>
          <p14:tracePt t="39267" x="6132513" y="4976813"/>
          <p14:tracePt t="39280" x="6140450" y="4895850"/>
          <p14:tracePt t="39304" x="6148388" y="4745038"/>
          <p14:tracePt t="39316" x="6148388" y="4689475"/>
          <p14:tracePt t="39332" x="6148388" y="4552950"/>
          <p14:tracePt t="39351" x="6148388" y="4433888"/>
          <p14:tracePt t="39353" x="6148388" y="4386263"/>
          <p14:tracePt t="39366" x="6148388" y="4322763"/>
          <p14:tracePt t="39368" x="6148388" y="4273550"/>
          <p14:tracePt t="39380" x="6140450" y="4249738"/>
          <p14:tracePt t="39396" x="6108700" y="4138613"/>
          <p14:tracePt t="39409" x="6075363" y="4043363"/>
          <p14:tracePt t="39421" x="6051550" y="4011613"/>
          <p14:tracePt t="39424" x="6027738" y="3948113"/>
          <p14:tracePt t="39448" x="5995988" y="3827463"/>
          <p14:tracePt t="39458" x="5988050" y="3787775"/>
          <p14:tracePt t="39469" x="5956300" y="3748088"/>
          <p14:tracePt t="39472" x="5948363" y="3724275"/>
          <p14:tracePt t="39482" x="5932488" y="3700463"/>
          <p14:tracePt t="39508" x="5908675" y="3621088"/>
          <p14:tracePt t="39517" x="5892800" y="3595688"/>
          <p14:tracePt t="39519" x="5884863" y="3563938"/>
          <p14:tracePt t="39533" x="5868988" y="3540125"/>
          <p14:tracePt t="39535" x="5868988" y="3516313"/>
          <p14:tracePt t="39550" x="5845175" y="3468688"/>
          <p14:tracePt t="39552" x="5837238" y="3421063"/>
          <p14:tracePt t="39565" x="5821363" y="3381375"/>
          <p14:tracePt t="39578" x="5797550" y="3294063"/>
          <p14:tracePt t="39594" x="5765800" y="3205163"/>
          <p14:tracePt t="39619" x="5749925" y="3149600"/>
          <p14:tracePt t="39630" x="5749925" y="3125788"/>
          <p14:tracePt t="39633" x="5749925" y="3109913"/>
          <p14:tracePt t="39646" x="5749925" y="3101975"/>
          <p14:tracePt t="39648" x="5749925" y="3086100"/>
          <p14:tracePt t="39659" x="5749925" y="3078163"/>
          <p14:tracePt t="39672" x="5749925" y="3046413"/>
          <p14:tracePt t="39698" x="5749925" y="2990850"/>
          <p14:tracePt t="39708" x="5749925" y="2974975"/>
          <p14:tracePt t="39720" x="5749925" y="2927350"/>
          <p14:tracePt t="39734" x="5749925" y="2901950"/>
          <p14:tracePt t="39750" x="5749925" y="2854325"/>
          <p14:tracePt t="39753" x="5749925" y="2822575"/>
          <p14:tracePt t="39765" x="5749925" y="2806700"/>
          <p14:tracePt t="39781" x="5749925" y="2751138"/>
          <p14:tracePt t="39801" x="5716588" y="2655888"/>
          <p14:tracePt t="39814" x="5716588" y="2632075"/>
          <p14:tracePt t="39815" x="5708650" y="2608263"/>
          <p14:tracePt t="39829" x="5708650" y="2592388"/>
          <p14:tracePt t="39831" x="5700713" y="2566988"/>
          <p14:tracePt t="39844" x="5700713" y="2543175"/>
          <p14:tracePt t="39867" x="5692775" y="2511425"/>
          <p14:tracePt t="39880" x="5692775" y="2503488"/>
          <p14:tracePt t="39896" x="5684838" y="2495550"/>
          <p14:tracePt t="39946" x="5684838" y="2487613"/>
          <p14:tracePt t="39955" x="5684838" y="2471738"/>
          <p14:tracePt t="39966" x="5676900" y="2463800"/>
          <p14:tracePt t="39968" x="5676900" y="2455863"/>
          <p14:tracePt t="39992" x="5661025" y="2416175"/>
          <p14:tracePt t="40016" x="5653088" y="2392363"/>
          <p14:tracePt t="40041" x="5645150" y="2384425"/>
          <p14:tracePt t="40096" x="5645150" y="2368550"/>
          <p14:tracePt t="40108" x="5637213" y="2352675"/>
          <p14:tracePt t="40163" x="5629275" y="2344738"/>
          <p14:tracePt t="40553" x="5621338" y="2344738"/>
          <p14:tracePt t="40563" x="5613400" y="2368550"/>
          <p14:tracePt t="40580" x="5605463" y="2424113"/>
          <p14:tracePt t="40594" x="5581650" y="2495550"/>
          <p14:tracePt t="40623" x="5557838" y="2592388"/>
          <p14:tracePt t="40646" x="5549900" y="2671763"/>
          <p14:tracePt t="40655" x="5541963" y="2703513"/>
          <p14:tracePt t="40682" x="5534025" y="2759075"/>
          <p14:tracePt t="40694" x="5534025" y="2782888"/>
          <p14:tracePt t="40696" x="5534025" y="2798763"/>
          <p14:tracePt t="40709" x="5534025" y="2814638"/>
          <p14:tracePt t="40721" x="5534025" y="2846388"/>
          <p14:tracePt t="40733" x="5526088" y="2870200"/>
          <p14:tracePt t="40735" x="5526088" y="2886075"/>
          <p14:tracePt t="40748" x="5526088" y="2901950"/>
          <p14:tracePt t="40772" x="5526088" y="2967038"/>
          <p14:tracePt t="40781" x="5526088" y="2982913"/>
          <p14:tracePt t="40784" x="5526088" y="3006725"/>
          <p14:tracePt t="40795" x="5518150" y="3022600"/>
          <p14:tracePt t="40821" x="5502275" y="3094038"/>
          <p14:tracePt t="40831" x="5502275" y="3133725"/>
          <p14:tracePt t="40846" x="5502275" y="3149600"/>
          <p14:tracePt t="40848" x="5502275" y="3173413"/>
          <p14:tracePt t="40859" x="5502275" y="3189288"/>
          <p14:tracePt t="40884" x="5494338" y="3244850"/>
          <p14:tracePt t="40896" x="5494338" y="3302000"/>
          <p14:tracePt t="40912" x="5486400" y="3349625"/>
          <p14:tracePt t="40922" x="5486400" y="3357563"/>
          <p14:tracePt t="40948" x="5478463" y="3413125"/>
          <p14:tracePt t="40964" x="5478463" y="3444875"/>
          <p14:tracePt t="40978" x="5478463" y="3492500"/>
          <p14:tracePt t="40992" x="5478463" y="3500438"/>
          <p14:tracePt t="41004" x="5478463" y="3516313"/>
          <p14:tracePt t="41016" x="5478463" y="3532188"/>
          <p14:tracePt t="41030" x="5478463" y="3540125"/>
          <p14:tracePt t="41032" x="5478463" y="3556000"/>
          <p14:tracePt t="41048" x="5478463" y="3563938"/>
          <p14:tracePt t="41066" x="5470525" y="3579813"/>
          <p14:tracePt t="41082" x="5470525" y="3595688"/>
          <p14:tracePt t="41097" x="5470525" y="3605213"/>
          <p14:tracePt t="41648" x="5470525" y="3629025"/>
          <p14:tracePt t="41662" x="5470525" y="3652838"/>
          <p14:tracePt t="41664" x="5470525" y="3668713"/>
          <p14:tracePt t="41678" x="5470525" y="3692525"/>
          <p14:tracePt t="41680" x="5470525" y="3716338"/>
          <p14:tracePt t="41690" x="5470525" y="3740150"/>
          <p14:tracePt t="41702" x="5478463" y="3756025"/>
          <p14:tracePt t="41704" x="5486400" y="3779838"/>
          <p14:tracePt t="41719" x="5510213" y="3803650"/>
          <p14:tracePt t="41744" x="5526088" y="3827463"/>
          <p14:tracePt t="41754" x="5534025" y="3835400"/>
          <p14:tracePt t="41767" x="5534025" y="3843338"/>
          <p14:tracePt t="41781" x="5541963" y="3843338"/>
          <p14:tracePt t="41797" x="5557838" y="3843338"/>
          <p14:tracePt t="41810" x="5573713" y="3851275"/>
          <p14:tracePt t="41834" x="5589588" y="3851275"/>
          <p14:tracePt t="41846" x="5597525" y="3851275"/>
          <p14:tracePt t="41873" x="5605463" y="3851275"/>
          <p14:tracePt t="41899" x="5621338" y="3851275"/>
          <p14:tracePt t="41911" x="5637213" y="3851275"/>
          <p14:tracePt t="41928" x="5653088" y="3851275"/>
          <p14:tracePt t="41953" x="5676900" y="3795713"/>
          <p14:tracePt t="41968" x="5684838" y="3692525"/>
          <p14:tracePt t="41993" x="5692775" y="3524250"/>
          <p14:tracePt t="42003" x="5692775" y="3476625"/>
          <p14:tracePt t="42016" x="5692775" y="3341688"/>
          <p14:tracePt t="42036" x="5692775" y="3213100"/>
          <p14:tracePt t="42048" x="5676900" y="3078163"/>
          <p14:tracePt t="42062" x="5668963" y="3006725"/>
          <p14:tracePt t="42064" x="5661025" y="2959100"/>
          <p14:tracePt t="42079" x="5653088" y="2894013"/>
          <p14:tracePt t="42080" x="5637213" y="2838450"/>
          <p14:tracePt t="42093" x="5637213" y="2782888"/>
          <p14:tracePt t="42121" x="5605463" y="2608263"/>
          <p14:tracePt t="42131" x="5605463" y="2584450"/>
          <p14:tracePt t="42145" x="5597525" y="2511425"/>
          <p14:tracePt t="42159" x="5589588" y="2463800"/>
          <p14:tracePt t="42173" x="5589588" y="2447925"/>
          <p14:tracePt t="42175" x="5589588" y="2424113"/>
          <p14:tracePt t="42198" x="5589588" y="2400300"/>
          <p14:tracePt t="42212" x="5589588" y="2360613"/>
          <p14:tracePt t="42215" x="5589588" y="2344738"/>
          <p14:tracePt t="42239" x="5589588" y="2289175"/>
          <p14:tracePt t="42250" x="5589588" y="2241550"/>
          <p14:tracePt t="42264" x="5589588" y="2208213"/>
          <p14:tracePt t="42291" x="5589588" y="2168525"/>
          <p14:tracePt t="42318" x="5589588" y="2160588"/>
          <p14:tracePt t="42540" x="5589588" y="2208213"/>
          <p14:tracePt t="42549" x="5613400" y="2265363"/>
          <p14:tracePt t="42563" x="5621338" y="2360613"/>
          <p14:tracePt t="42578" x="5629275" y="2447925"/>
          <p14:tracePt t="42593" x="5645150" y="2527300"/>
          <p14:tracePt t="42618" x="5668963" y="2624138"/>
          <p14:tracePt t="42632" x="5668963" y="2655888"/>
          <p14:tracePt t="42646" x="5676900" y="2671763"/>
          <p14:tracePt t="42648" x="5676900" y="2679700"/>
          <p14:tracePt t="42663" x="5684838" y="2687638"/>
          <p14:tracePt t="42665" x="5684838" y="2711450"/>
          <p14:tracePt t="42679" x="5684838" y="2727325"/>
          <p14:tracePt t="42695" x="5684838" y="2743200"/>
          <p14:tracePt t="42712" x="5684838" y="2767013"/>
          <p14:tracePt t="42740" x="5700713" y="2822575"/>
          <p14:tracePt t="42749" x="5708650" y="2838450"/>
          <p14:tracePt t="42775" x="5708650" y="2935288"/>
          <p14:tracePt t="42799" x="5732463" y="3046413"/>
          <p14:tracePt t="42816" x="5732463" y="3109913"/>
          <p14:tracePt t="42830" x="5732463" y="3133725"/>
          <p14:tracePt t="42832" x="5732463" y="3165475"/>
          <p14:tracePt t="42845" x="5732463" y="3181350"/>
          <p14:tracePt t="42860" x="5740400" y="3228975"/>
          <p14:tracePt t="42873" x="5740400" y="3262313"/>
          <p14:tracePt t="42899" x="5749925" y="3309938"/>
          <p14:tracePt t="42909" x="5749925" y="3325813"/>
          <p14:tracePt t="42923" x="5749925" y="3357563"/>
          <p14:tracePt t="42937" x="5757863" y="3389313"/>
          <p14:tracePt t="42960" x="5765800" y="3429000"/>
          <p14:tracePt t="42969" x="5765800" y="3444875"/>
          <p14:tracePt t="42982" x="5765800" y="3460750"/>
          <p14:tracePt t="42984" x="5765800" y="3468688"/>
          <p14:tracePt t="42998" x="5765800" y="3484563"/>
          <p14:tracePt t="43000" x="5765800" y="3492500"/>
          <p14:tracePt t="43025" x="5781675" y="3532188"/>
          <p14:tracePt t="43033" x="5781675" y="3548063"/>
          <p14:tracePt t="43047" x="5781675" y="3556000"/>
          <p14:tracePt t="43065" x="5781675" y="3571875"/>
          <p14:tracePt t="43080" x="5781675" y="3595688"/>
          <p14:tracePt t="43116" x="5781675" y="3636963"/>
          <p14:tracePt t="43127" x="5781675" y="3652838"/>
          <p14:tracePt t="43143" x="5781675" y="3700463"/>
          <p14:tracePt t="43157" x="5781675" y="3708400"/>
          <p14:tracePt t="43181" x="5781675" y="3724275"/>
          <p14:tracePt t="44360" x="5789613" y="3724275"/>
          <p14:tracePt t="44375" x="5805488" y="3724275"/>
          <p14:tracePt t="44398" x="5845175" y="3724275"/>
          <p14:tracePt t="44415" x="5900738" y="3660775"/>
          <p14:tracePt t="44444" x="5940425" y="3587750"/>
          <p14:tracePt t="44455" x="5956300" y="3540125"/>
          <p14:tracePt t="44457" x="5972175" y="3492500"/>
          <p14:tracePt t="44468" x="5980113" y="3421063"/>
          <p14:tracePt t="44472" x="6011863" y="3357563"/>
          <p14:tracePt t="44484" x="6019800" y="3286125"/>
          <p14:tracePt t="44487" x="6043613" y="3221038"/>
          <p14:tracePt t="44500" x="6059488" y="3181350"/>
          <p14:tracePt t="44514" x="6091238" y="3109913"/>
          <p14:tracePt t="44539" x="6108700" y="3086100"/>
          <p14:tracePt t="44771" x="6124575" y="3046413"/>
          <p14:tracePt t="44779" x="6148388" y="3022600"/>
          <p14:tracePt t="44805" x="6235700" y="2935288"/>
          <p14:tracePt t="44814" x="6291263" y="2909888"/>
          <p14:tracePt t="44815" x="6354763" y="2878138"/>
          <p14:tracePt t="44830" x="6402388" y="2854325"/>
          <p14:tracePt t="44832" x="6467475" y="2822575"/>
          <p14:tracePt t="44844" x="6538913" y="2782888"/>
          <p14:tracePt t="44860" x="6697663" y="2719388"/>
          <p14:tracePt t="44876" x="6842125" y="2711450"/>
          <p14:tracePt t="44899" x="7024688" y="2687638"/>
          <p14:tracePt t="44910" x="7072313" y="2679700"/>
          <p14:tracePt t="44912" x="7104063" y="2679700"/>
          <p14:tracePt t="44926" x="7145338" y="2679700"/>
          <p14:tracePt t="44928" x="7169150" y="2679700"/>
          <p14:tracePt t="44937" x="7200900" y="2679700"/>
          <p14:tracePt t="44964" x="7264400" y="2679700"/>
          <p14:tracePt t="44977" x="7319963" y="2679700"/>
          <p14:tracePt t="44983" x="7343775" y="2679700"/>
          <p14:tracePt t="44998" x="7391400" y="2679700"/>
          <p14:tracePt t="45000" x="7439025" y="2679700"/>
          <p14:tracePt t="45025" x="7591425" y="2679700"/>
          <p14:tracePt t="45033" x="7654925" y="2679700"/>
          <p14:tracePt t="45046" x="7718425" y="2679700"/>
          <p14:tracePt t="45049" x="7750175" y="2679700"/>
          <p14:tracePt t="45061" x="7805738" y="2679700"/>
          <p14:tracePt t="45063" x="7847013" y="2679700"/>
          <p14:tracePt t="45077" x="7870825" y="2679700"/>
          <p14:tracePt t="45100" x="7981950" y="2647950"/>
          <p14:tracePt t="45113" x="8029575" y="2647950"/>
          <p14:tracePt t="45128" x="8053388" y="2640013"/>
          <p14:tracePt t="45141" x="8069263" y="2640013"/>
          <p14:tracePt t="45165" x="8085138" y="2640013"/>
          <p14:tracePt t="45930" x="8069263" y="2640013"/>
          <p14:tracePt t="45945" x="8061325" y="2640013"/>
          <p14:tracePt t="45958" x="8053388" y="2640013"/>
          <p14:tracePt t="45960" x="8045450" y="2640013"/>
          <p14:tracePt t="45970" x="8029575" y="2640013"/>
          <p14:tracePt t="45982" x="8021638" y="2647950"/>
          <p14:tracePt t="45985" x="8013700" y="2655888"/>
          <p14:tracePt t="45999" x="7997825" y="2655888"/>
          <p14:tracePt t="46024" x="7926388" y="2671763"/>
          <p14:tracePt t="46037" x="7894638" y="2679700"/>
          <p14:tracePt t="46051" x="7839075" y="2687638"/>
          <p14:tracePt t="46063" x="7789863" y="2695575"/>
          <p14:tracePt t="46065" x="7734300" y="2695575"/>
          <p14:tracePt t="46078" x="7694613" y="2703513"/>
          <p14:tracePt t="46080" x="7639050" y="2703513"/>
          <p14:tracePt t="46092" x="7583488" y="2711450"/>
          <p14:tracePt t="46107" x="7462838" y="2735263"/>
          <p14:tracePt t="46133" x="7383463" y="2759075"/>
          <p14:tracePt t="46145" x="7351713" y="2759075"/>
          <p14:tracePt t="46160" x="7327900" y="2759075"/>
          <p14:tracePt t="46194" x="7319963" y="2767013"/>
          <p14:tracePt t="46205" x="7296150" y="2774950"/>
          <p14:tracePt t="46217" x="7272338" y="2782888"/>
          <p14:tracePt t="46244" x="7216775" y="2798763"/>
          <p14:tracePt t="46257" x="7169150" y="2806700"/>
          <p14:tracePt t="46271" x="7135813" y="2814638"/>
          <p14:tracePt t="46273" x="7119938" y="2814638"/>
          <p14:tracePt t="46282" x="7112000" y="2830513"/>
          <p14:tracePt t="46298" x="7080250" y="2830513"/>
          <p14:tracePt t="46310" x="7072313" y="2830513"/>
          <p14:tracePt t="46312" x="7072313" y="2838450"/>
          <p14:tracePt t="46337" x="7064375" y="2838450"/>
          <p14:tracePt t="46514" x="7064375" y="2854325"/>
          <p14:tracePt t="46530" x="7064375" y="2870200"/>
          <p14:tracePt t="46553" x="7072313" y="2901950"/>
          <p14:tracePt t="46562" x="7072313" y="2909888"/>
          <p14:tracePt t="46578" x="7096125" y="2943225"/>
          <p14:tracePt t="46592" x="7112000" y="2959100"/>
          <p14:tracePt t="46609" x="7161213" y="2998788"/>
          <p14:tracePt t="46632" x="7232650" y="3014663"/>
          <p14:tracePt t="46645" x="7256463" y="3014663"/>
          <p14:tracePt t="46660" x="7312025" y="3030538"/>
          <p14:tracePt t="46671" x="7335838" y="3038475"/>
          <p14:tracePt t="46673" x="7375525" y="3054350"/>
          <p14:tracePt t="46698" x="7470775" y="3078163"/>
          <p14:tracePt t="46712" x="7551738" y="3101975"/>
          <p14:tracePt t="46728" x="7670800" y="3125788"/>
          <p14:tracePt t="46742" x="7726363" y="3133725"/>
          <p14:tracePt t="46755" x="7854950" y="3149600"/>
          <p14:tracePt t="46765" x="7910513" y="3165475"/>
          <p14:tracePt t="46780" x="8053388" y="3181350"/>
          <p14:tracePt t="46796" x="8197850" y="3205163"/>
          <p14:tracePt t="46821" x="8348663" y="3221038"/>
          <p14:tracePt t="46830" x="8404225" y="3221038"/>
          <p14:tracePt t="46832" x="8428038" y="3221038"/>
          <p14:tracePt t="46846" x="8467725" y="3228975"/>
          <p14:tracePt t="46861" x="8515350" y="3228975"/>
          <p14:tracePt t="46875" x="8548688" y="3228975"/>
          <p14:tracePt t="46899" x="8564563" y="3228975"/>
          <p14:tracePt t="46912" x="8580438" y="3228975"/>
          <p14:tracePt t="46930" x="8588375" y="3228975"/>
          <p14:tracePt t="46946" x="8604250" y="3228975"/>
          <p14:tracePt t="47849" x="8612188" y="3228975"/>
          <p14:tracePt t="47926" x="8588375" y="3228975"/>
          <p14:tracePt t="47936" x="8564563" y="3228975"/>
          <p14:tracePt t="47938" x="8548688" y="3228975"/>
          <p14:tracePt t="47962" x="8428038" y="3197225"/>
          <p14:tracePt t="47974" x="8364538" y="3181350"/>
          <p14:tracePt t="47976" x="8308975" y="3173413"/>
          <p14:tracePt t="47994" x="8164513" y="3133725"/>
          <p14:tracePt t="48005" x="8077200" y="3117850"/>
          <p14:tracePt t="48019" x="7926388" y="3094038"/>
          <p14:tracePt t="48032" x="7862888" y="3094038"/>
          <p14:tracePt t="48033" x="7789863" y="3078163"/>
          <p14:tracePt t="48045" x="7710488" y="3070225"/>
          <p14:tracePt t="48062" x="7575550" y="3070225"/>
          <p14:tracePt t="48085" x="7470775" y="3070225"/>
          <p14:tracePt t="48111" x="7446963" y="3070225"/>
          <p14:tracePt t="48787" x="7462838" y="3054350"/>
          <p14:tracePt t="48821" x="7504113" y="3046413"/>
          <p14:tracePt t="48830" x="7519988" y="3046413"/>
          <p14:tracePt t="48846" x="7559675" y="3046413"/>
          <p14:tracePt t="48859" x="7631113" y="3030538"/>
          <p14:tracePt t="48875" x="7694613" y="3030538"/>
          <p14:tracePt t="48899" x="7854950" y="3030538"/>
          <p14:tracePt t="48912" x="7910513" y="3030538"/>
          <p14:tracePt t="48914" x="7934325" y="3030538"/>
          <p14:tracePt t="48927" x="7981950" y="3030538"/>
          <p14:tracePt t="48941" x="8029575" y="3030538"/>
          <p14:tracePt t="48957" x="8037513" y="3030538"/>
          <p14:tracePt t="49538" x="8061325" y="3014663"/>
          <p14:tracePt t="49546" x="8069263" y="2990850"/>
          <p14:tracePt t="49560" x="8085138" y="2967038"/>
          <p14:tracePt t="49562" x="8085138" y="2943225"/>
          <p14:tracePt t="49577" x="8101013" y="2909888"/>
          <p14:tracePt t="49598" x="8124825" y="2830513"/>
          <p14:tracePt t="49610" x="8148638" y="2790825"/>
          <p14:tracePt t="49627" x="8156575" y="2759075"/>
          <p14:tracePt t="49643" x="8172450" y="2711450"/>
          <p14:tracePt t="49658" x="8180388" y="2695575"/>
          <p14:tracePt t="49660" x="8189913" y="2679700"/>
          <p14:tracePt t="49674" x="8189913" y="2663825"/>
          <p14:tracePt t="49676" x="8197850" y="2655888"/>
          <p14:tracePt t="49689" x="8197850" y="2632075"/>
          <p14:tracePt t="49691" x="8205788" y="2624138"/>
          <p14:tracePt t="49989" x="8205788" y="2616200"/>
          <p14:tracePt t="50061" x="8197850" y="2616200"/>
          <p14:tracePt t="50078" x="8180388" y="2624138"/>
          <p14:tracePt t="50103" x="8164513" y="2632075"/>
          <p14:tracePt t="50112" x="8156575" y="2640013"/>
          <p14:tracePt t="50127" x="8132763" y="2655888"/>
          <p14:tracePt t="50144" x="8124825" y="2663825"/>
          <p14:tracePt t="50147" x="8116888" y="2671763"/>
          <p14:tracePt t="50159" x="8116888" y="2679700"/>
          <p14:tracePt t="50173" x="8116888" y="2687638"/>
          <p14:tracePt t="50190" x="8108950" y="2695575"/>
          <p14:tracePt t="50203" x="8101013" y="2711450"/>
          <p14:tracePt t="50227" x="8101013" y="2727325"/>
          <p14:tracePt t="50253" x="8093075" y="2735263"/>
          <p14:tracePt t="50288" x="8085138" y="2751138"/>
          <p14:tracePt t="50312" x="8085138" y="2759075"/>
          <p14:tracePt t="50326" x="8077200" y="2767013"/>
          <p14:tracePt t="50352" x="8077200" y="2774950"/>
          <p14:tracePt t="50612" x="8085138" y="2774950"/>
          <p14:tracePt t="50647" x="8101013" y="2774950"/>
          <p14:tracePt t="50673" x="8132763" y="2767013"/>
          <p14:tracePt t="50695" x="8156575" y="2743200"/>
          <p14:tracePt t="50709" x="8189913" y="2719388"/>
          <p14:tracePt t="50724" x="8205788" y="2695575"/>
          <p14:tracePt t="50736" x="8213725" y="2679700"/>
          <p14:tracePt t="50748" x="8221663" y="2671763"/>
          <p14:tracePt t="50773" x="8237538" y="2655888"/>
          <p14:tracePt t="50796" x="8237538" y="2647950"/>
          <p14:tracePt t="51095" x="8237538" y="2663825"/>
          <p14:tracePt t="51129" x="8237538" y="2679700"/>
          <p14:tracePt t="51332" x="8293100" y="2703513"/>
          <p14:tracePt t="51341" x="8308975" y="2703513"/>
          <p14:tracePt t="51361" x="8396288" y="2719388"/>
          <p14:tracePt t="51364" x="8459788" y="2727325"/>
          <p14:tracePt t="51379" x="8572500" y="2743200"/>
          <p14:tracePt t="51394" x="8667750" y="2751138"/>
          <p14:tracePt t="51411" x="8810625" y="2759075"/>
          <p14:tracePt t="51426" x="8947150" y="2759075"/>
          <p14:tracePt t="51443" x="9097963" y="2767013"/>
          <p14:tracePt t="51459" x="9242425" y="2767013"/>
          <p14:tracePt t="51472" x="9305925" y="2767013"/>
          <p14:tracePt t="51492" x="9480550" y="2774950"/>
          <p14:tracePt t="51507" x="9544050" y="2774950"/>
          <p14:tracePt t="51522" x="9575800" y="2774950"/>
          <p14:tracePt t="51534" x="9585325" y="2774950"/>
          <p14:tracePt t="51545" x="9593263" y="2774950"/>
          <p14:tracePt t="51654" x="9601200" y="2774950"/>
          <p14:tracePt t="51680" x="9617075" y="2774950"/>
          <p14:tracePt t="52130" x="9617075" y="2782888"/>
          <p14:tracePt t="52140" x="9617075" y="2830513"/>
          <p14:tracePt t="52158" x="9601200" y="2878138"/>
          <p14:tracePt t="52173" x="9593263" y="2974975"/>
          <p14:tracePt t="52192" x="9585325" y="3078163"/>
          <p14:tracePt t="52195" x="9585325" y="3133725"/>
          <p14:tracePt t="52210" x="9585325" y="3189288"/>
          <p14:tracePt t="52212" x="9585325" y="3244850"/>
          <p14:tracePt t="52226" x="9585325" y="3286125"/>
          <p14:tracePt t="52228" x="9585325" y="3341688"/>
          <p14:tracePt t="52240" x="9585325" y="3381375"/>
          <p14:tracePt t="52255" x="9585325" y="3492500"/>
          <p14:tracePt t="52267" x="9609138" y="3595688"/>
          <p14:tracePt t="52280" x="9617075" y="3629025"/>
          <p14:tracePt t="52307" x="9648825" y="3851275"/>
          <p14:tracePt t="52318" x="9672638" y="3890963"/>
          <p14:tracePt t="52330" x="9704388" y="4019550"/>
          <p14:tracePt t="52343" x="9712325" y="4059238"/>
          <p14:tracePt t="52369" x="9752013" y="4202113"/>
          <p14:tracePt t="52377" x="9759950" y="4241800"/>
          <p14:tracePt t="52380" x="9775825" y="4291013"/>
          <p14:tracePt t="52392" x="9775825" y="4322763"/>
          <p14:tracePt t="52394" x="9783763" y="4354513"/>
          <p14:tracePt t="52407" x="9791700" y="4394200"/>
          <p14:tracePt t="52421" x="9799638" y="4433888"/>
          <p14:tracePt t="52448" x="9807575" y="4497388"/>
          <p14:tracePt t="52460" x="9807575" y="4505325"/>
          <p14:tracePt t="52506" x="9807575" y="4513263"/>
          <p14:tracePt t="52543" x="9807575" y="4545013"/>
          <p14:tracePt t="52557" x="9807575" y="4584700"/>
          <p14:tracePt t="52584" x="9807575" y="4624388"/>
          <p14:tracePt t="52593" x="9807575" y="4649788"/>
          <p14:tracePt t="52595" x="9807575" y="4657725"/>
          <p14:tracePt t="52613" x="9807575" y="4673600"/>
          <p14:tracePt t="52627" x="9807575" y="4697413"/>
          <p14:tracePt t="52640" x="9807575" y="4705350"/>
          <p14:tracePt t="52664" x="9807575" y="4721225"/>
          <p14:tracePt t="52677" x="9807575" y="4737100"/>
          <p14:tracePt t="52692" x="9807575" y="4768850"/>
          <p14:tracePt t="52719" x="9807575" y="4800600"/>
          <p14:tracePt t="52742" x="9815513" y="4832350"/>
          <p14:tracePt t="52757" x="9823450" y="4856163"/>
          <p14:tracePt t="52773" x="9823450" y="4864100"/>
          <p14:tracePt t="52785" x="9823450" y="4872038"/>
          <p14:tracePt t="52796" x="9823450" y="4879975"/>
          <p14:tracePt t="52844" x="9823450" y="4887913"/>
          <p14:tracePt t="52874" x="9823450" y="4895850"/>
          <p14:tracePt t="53279" x="9823450" y="4911725"/>
          <p14:tracePt t="53308" x="9783763" y="4903788"/>
          <p14:tracePt t="53319" x="9775825" y="4895850"/>
          <p14:tracePt t="53333" x="9712325" y="4856163"/>
          <p14:tracePt t="53345" x="9664700" y="4824413"/>
          <p14:tracePt t="53359" x="9575800" y="4752975"/>
          <p14:tracePt t="53374" x="9464675" y="4673600"/>
          <p14:tracePt t="53395" x="9234488" y="4552950"/>
          <p14:tracePt t="53413" x="9121775" y="4481513"/>
          <p14:tracePt t="53426" x="8955088" y="4402138"/>
          <p14:tracePt t="53440" x="8818563" y="4330700"/>
          <p14:tracePt t="53457" x="8628063" y="4249738"/>
          <p14:tracePt t="53459" x="8507413" y="4194175"/>
          <p14:tracePt t="53470" x="8380413" y="4162425"/>
          <p14:tracePt t="53483" x="8124825" y="4059238"/>
          <p14:tracePt t="53509" x="7646988" y="3922713"/>
          <p14:tracePt t="53522" x="7512050" y="3883025"/>
          <p14:tracePt t="53524" x="7359650" y="3843338"/>
          <p14:tracePt t="53539" x="7145338" y="3795713"/>
          <p14:tracePt t="53550" x="7024688" y="3779838"/>
          <p14:tracePt t="53561" x="6897688" y="3740150"/>
          <p14:tracePt t="53563" x="6818313" y="3708400"/>
          <p14:tracePt t="53577" x="6689725" y="3652838"/>
          <p14:tracePt t="53601" x="6451600" y="3532188"/>
          <p14:tracePt t="53611" x="6323013" y="3452813"/>
          <p14:tracePt t="53627" x="6275388" y="3421063"/>
          <p14:tracePt t="53628" x="6219825" y="3373438"/>
          <p14:tracePt t="53640" x="6188075" y="3349625"/>
          <p14:tracePt t="53655" x="6116638" y="3294063"/>
          <p14:tracePt t="53679" x="5988050" y="3181350"/>
          <p14:tracePt t="53690" x="5964238" y="3141663"/>
          <p14:tracePt t="53693" x="5932488" y="3101975"/>
          <p14:tracePt t="53707" x="5861050" y="2990850"/>
          <p14:tracePt t="53723" x="5797550" y="2901950"/>
          <p14:tracePt t="53739" x="5749925" y="2782888"/>
          <p14:tracePt t="53750" x="5716588" y="2743200"/>
          <p14:tracePt t="53777" x="5676900" y="2616200"/>
          <p14:tracePt t="53788" x="5668963" y="2566988"/>
          <p14:tracePt t="53801" x="5653088" y="2527300"/>
          <p14:tracePt t="53804" x="5653088" y="2511425"/>
          <p14:tracePt t="53812" x="5645150" y="2479675"/>
          <p14:tracePt t="53827" x="5645150" y="2447925"/>
          <p14:tracePt t="53853" x="5645150" y="2408238"/>
          <p14:tracePt t="53862" x="5645150" y="2392363"/>
          <p14:tracePt t="53875" x="5645150" y="2360613"/>
          <p14:tracePt t="53888" x="5645150" y="2344738"/>
          <p14:tracePt t="53912" x="5645150" y="2312988"/>
          <p14:tracePt t="53925" x="5645150" y="2297113"/>
          <p14:tracePt t="53940" x="5645150" y="2281238"/>
          <p14:tracePt t="54236" x="5637213" y="2289175"/>
          <p14:tracePt t="54261" x="5605463" y="2424113"/>
          <p14:tracePt t="54274" x="5605463" y="2455863"/>
          <p14:tracePt t="54277" x="5597525" y="2487613"/>
          <p14:tracePt t="54289" x="5597525" y="2576513"/>
          <p14:tracePt t="54301" x="5597525" y="2671763"/>
          <p14:tracePt t="54313" x="5597525" y="2719388"/>
          <p14:tracePt t="54316" x="5597525" y="2759075"/>
          <p14:tracePt t="54327" x="5597525" y="2822575"/>
          <p14:tracePt t="54355" x="5573713" y="3014663"/>
          <p14:tracePt t="54366" x="5573713" y="3054350"/>
          <p14:tracePt t="54379" x="5573713" y="3117850"/>
          <p14:tracePt t="54393" x="5573713" y="3133725"/>
          <p14:tracePt t="54407" x="5573713" y="3181350"/>
          <p14:tracePt t="54421" x="5573713" y="3213100"/>
          <p14:tracePt t="54439" x="5573713" y="3244850"/>
          <p14:tracePt t="54453" x="5573713" y="3286125"/>
          <p14:tracePt t="54477" x="5573713" y="3325813"/>
          <p14:tracePt t="54489" x="5573713" y="3333750"/>
          <p14:tracePt t="54507" x="5573713" y="3365500"/>
          <p14:tracePt t="54522" x="5573713" y="3389313"/>
          <p14:tracePt t="54524" x="5573713" y="3397250"/>
          <p14:tracePt t="54538" x="5573713" y="3413125"/>
          <p14:tracePt t="54540" x="5573713" y="3429000"/>
          <p14:tracePt t="54551" x="5573713" y="3444875"/>
          <p14:tracePt t="54563" x="5565775" y="3484563"/>
          <p14:tracePt t="54578" x="5565775" y="3508375"/>
          <p14:tracePt t="54602" x="5565775" y="3571875"/>
          <p14:tracePt t="54610" x="5565775" y="3587750"/>
          <p14:tracePt t="54613" x="5565775" y="3605213"/>
          <p14:tracePt t="54627" x="5565775" y="3644900"/>
          <p14:tracePt t="54642" x="5565775" y="3668713"/>
          <p14:tracePt t="54644" x="5565775" y="3684588"/>
          <p14:tracePt t="54657" x="5565775" y="3700463"/>
          <p14:tracePt t="54670" x="5565775" y="3732213"/>
          <p14:tracePt t="54695" x="5565775" y="3787775"/>
          <p14:tracePt t="54710" x="5565775" y="3811588"/>
          <p14:tracePt t="54724" x="5557838" y="3843338"/>
          <p14:tracePt t="54738" x="5557838" y="3859213"/>
          <p14:tracePt t="54740" x="5557838" y="3875088"/>
          <p14:tracePt t="54753" x="5549900" y="3890963"/>
          <p14:tracePt t="54755" x="5541963" y="3898900"/>
          <p14:tracePt t="54767" x="5541963" y="3914775"/>
          <p14:tracePt t="54790" x="5534025" y="3963988"/>
          <p14:tracePt t="54800" x="5534025" y="3971925"/>
          <p14:tracePt t="54811" x="5534025" y="3987800"/>
          <p14:tracePt t="54826" x="5534025" y="3995738"/>
          <p14:tracePt t="54828" x="5526088" y="3995738"/>
          <p14:tracePt t="54853" x="5518150" y="4011613"/>
          <p14:tracePt t="54928" x="5518150" y="4019550"/>
          <p14:tracePt t="55569" x="5518150" y="4027488"/>
          <p14:tracePt t="55897" x="5510213" y="4043363"/>
          <p14:tracePt t="55906" x="5510213" y="4059238"/>
          <p14:tracePt t="55908" x="5526088" y="4090988"/>
          <p14:tracePt t="55926" x="5629275" y="4170363"/>
          <p14:tracePt t="55940" x="5765800" y="4241800"/>
          <p14:tracePt t="55956" x="6035675" y="4362450"/>
          <p14:tracePt t="55974" x="6523038" y="4521200"/>
          <p14:tracePt t="55985" x="6681788" y="4545013"/>
          <p14:tracePt t="55988" x="6985000" y="4600575"/>
          <p14:tracePt t="56001" x="7335838" y="4649788"/>
          <p14:tracePt t="56024" x="8396288" y="4737100"/>
          <p14:tracePt t="56041" x="9066213" y="4737100"/>
          <p14:tracePt t="56056" x="9625013" y="4673600"/>
          <p14:tracePt t="56066" x="9871075" y="4592638"/>
          <p14:tracePt t="56069" x="10094913" y="4505325"/>
          <p14:tracePt t="56080" x="10229850" y="4433888"/>
          <p14:tracePt t="56092" x="10414000" y="4322763"/>
          <p14:tracePt t="56118" x="10556875" y="4170363"/>
          <p14:tracePt t="56126" x="10572750" y="4122738"/>
          <p14:tracePt t="56140" x="10604500" y="4019550"/>
          <p14:tracePt t="56155" x="10637838" y="3938588"/>
          <p14:tracePt t="56177" x="10637838" y="3890963"/>
          <p14:tracePt t="56188" x="10645775" y="3803650"/>
          <p14:tracePt t="56210" x="10645775" y="3716338"/>
          <p14:tracePt t="56212" x="10645775" y="3684588"/>
          <p14:tracePt t="56225" x="10645775" y="3644900"/>
          <p14:tracePt t="56241" x="10645775" y="3532188"/>
          <p14:tracePt t="56255" x="10645775" y="3381375"/>
          <p14:tracePt t="56271" x="10645775" y="3252788"/>
          <p14:tracePt t="56283" x="10637838" y="3213100"/>
          <p14:tracePt t="56285" x="10620375" y="3133725"/>
          <p14:tracePt t="56295" x="10612438" y="3109913"/>
          <p14:tracePt t="56322" x="10556875" y="2982913"/>
          <p14:tracePt t="56333" x="10533063" y="2909888"/>
          <p14:tracePt t="56345" x="10517188" y="2878138"/>
          <p14:tracePt t="56348" x="10493375" y="2846388"/>
          <p14:tracePt t="56358" x="10477500" y="2822575"/>
          <p14:tracePt t="56382" x="10421938" y="2735263"/>
          <p14:tracePt t="56391" x="10398125" y="2687638"/>
          <p14:tracePt t="56409" x="10350500" y="2632075"/>
          <p14:tracePt t="56412" x="10326688" y="2608263"/>
          <p14:tracePt t="56425" x="10294938" y="2566988"/>
          <p14:tracePt t="56441" x="10213975" y="2495550"/>
          <p14:tracePt t="56443" x="10190163" y="2455863"/>
          <p14:tracePt t="56457" x="10126663" y="2416175"/>
          <p14:tracePt t="56460" x="10079038" y="2384425"/>
          <p14:tracePt t="56472" x="10039350" y="2344738"/>
          <p14:tracePt t="56487" x="9926638" y="2273300"/>
          <p14:tracePt t="56502" x="9831388" y="2208213"/>
          <p14:tracePt t="56516" x="9720263" y="2128838"/>
          <p14:tracePt t="56543" x="9609138" y="2065338"/>
          <p14:tracePt t="56554" x="9575800" y="2041525"/>
          <p14:tracePt t="56556" x="9504363" y="2009775"/>
          <p14:tracePt t="56571" x="9472613" y="1993900"/>
          <p14:tracePt t="56573" x="9424988" y="1985963"/>
          <p14:tracePt t="56584" x="9377363" y="1962150"/>
          <p14:tracePt t="56598" x="9297988" y="1946275"/>
          <p14:tracePt t="56608" x="9234488" y="1938338"/>
          <p14:tracePt t="56624" x="9137650" y="1898650"/>
          <p14:tracePt t="56639" x="9058275" y="1881188"/>
          <p14:tracePt t="56666" x="8986838" y="1865313"/>
          <p14:tracePt t="56675" x="8947150" y="1865313"/>
          <p14:tracePt t="56689" x="8931275" y="1865313"/>
          <p14:tracePt t="56701" x="8899525" y="1865313"/>
          <p14:tracePt t="56726" x="8818563" y="1865313"/>
          <p14:tracePt t="56740" x="8755063" y="1873250"/>
          <p14:tracePt t="56754" x="8731250" y="1873250"/>
          <p14:tracePt t="56756" x="8699500" y="1898650"/>
          <p14:tracePt t="56766" x="8675688" y="1906588"/>
          <p14:tracePt t="56780" x="8620125" y="1930400"/>
          <p14:tracePt t="56805" x="8523288" y="1978025"/>
          <p14:tracePt t="56814" x="8507413" y="1985963"/>
          <p14:tracePt t="56827" x="8451850" y="2017713"/>
          <p14:tracePt t="56842" x="8428038" y="2025650"/>
          <p14:tracePt t="56867" x="8380413" y="2065338"/>
          <p14:tracePt t="56876" x="8332788" y="2081213"/>
          <p14:tracePt t="56890" x="8316913" y="2097088"/>
          <p14:tracePt t="56892" x="8308975" y="2105025"/>
          <p14:tracePt t="56905" x="8285163" y="2120900"/>
          <p14:tracePt t="56928" x="8269288" y="2144713"/>
          <p14:tracePt t="56942" x="8253413" y="2160588"/>
          <p14:tracePt t="56960" x="8237538" y="2176463"/>
          <p14:tracePt t="56970" x="8237538" y="2184400"/>
          <p14:tracePt t="56973" x="8237538" y="2208213"/>
          <p14:tracePt t="56988" x="8237538" y="2216150"/>
          <p14:tracePt t="57001" x="8237538" y="2233613"/>
          <p14:tracePt t="57032" x="8237538" y="2273300"/>
          <p14:tracePt t="57056" x="8237538" y="2312988"/>
          <p14:tracePt t="57065" x="8245475" y="2312988"/>
          <p14:tracePt t="57067" x="8253413" y="2344738"/>
          <p14:tracePt t="57077" x="8261350" y="2344738"/>
          <p14:tracePt t="57093" x="8293100" y="2384425"/>
          <p14:tracePt t="57116" x="8348663" y="2416175"/>
          <p14:tracePt t="57125" x="8372475" y="2439988"/>
          <p14:tracePt t="57142" x="8435975" y="2447925"/>
          <p14:tracePt t="57156" x="8515350" y="2463800"/>
          <p14:tracePt t="57172" x="8628063" y="2479675"/>
          <p14:tracePt t="57186" x="8691563" y="2479675"/>
          <p14:tracePt t="57209" x="8858250" y="2479675"/>
          <p14:tracePt t="57222" x="8994775" y="2479675"/>
          <p14:tracePt t="57238" x="9105900" y="2471738"/>
          <p14:tracePt t="57248" x="9145588" y="2455863"/>
          <p14:tracePt t="57275" x="9258300" y="2416175"/>
          <p14:tracePt t="57286" x="9274175" y="2416175"/>
          <p14:tracePt t="57299" x="9337675" y="2368550"/>
          <p14:tracePt t="57312" x="9377363" y="2344738"/>
          <p14:tracePt t="57338" x="9440863" y="2289175"/>
          <p14:tracePt t="57349" x="9488488" y="2241550"/>
          <p14:tracePt t="57360" x="9496425" y="2233613"/>
          <p14:tracePt t="57378" x="9504363" y="2208213"/>
          <p14:tracePt t="57380" x="9512300" y="2208213"/>
          <p14:tracePt t="57391" x="9520238" y="2192338"/>
          <p14:tracePt t="57405" x="9528175" y="2168525"/>
          <p14:tracePt t="57428" x="9536113" y="2152650"/>
          <p14:tracePt t="57441" x="9536113" y="2144713"/>
          <p14:tracePt t="57443" x="9536113" y="2128838"/>
          <p14:tracePt t="57459" x="9536113" y="2120900"/>
          <p14:tracePt t="57476" x="9536113" y="2097088"/>
          <p14:tracePt t="57490" x="9536113" y="2073275"/>
          <p14:tracePt t="57492" x="9536113" y="2065338"/>
          <p14:tracePt t="57504" x="9536113" y="2049463"/>
          <p14:tracePt t="57521" x="9536113" y="2025650"/>
          <p14:tracePt t="57533" x="9528175" y="1978025"/>
          <p14:tracePt t="57545" x="9520238" y="1962150"/>
          <p14:tracePt t="57548" x="9504363" y="1938338"/>
          <p14:tracePt t="57572" x="9456738" y="1857375"/>
          <p14:tracePt t="57582" x="9432925" y="1833563"/>
          <p14:tracePt t="57597" x="9369425" y="1778000"/>
          <p14:tracePt t="57609" x="9329738" y="1746250"/>
          <p14:tracePt t="57625" x="9224963" y="1682750"/>
          <p14:tracePt t="57644" x="9042400" y="1579563"/>
          <p14:tracePt t="57658" x="8986838" y="1555750"/>
          <p14:tracePt t="57660" x="8939213" y="1530350"/>
          <p14:tracePt t="57675" x="8858250" y="1506538"/>
          <p14:tracePt t="57688" x="8826500" y="1506538"/>
          <p14:tracePt t="57705" x="8770938" y="1490663"/>
          <p14:tracePt t="57717" x="8755063" y="1482725"/>
          <p14:tracePt t="57743" x="8699500" y="1482725"/>
          <p14:tracePt t="57755" x="8667750" y="1482725"/>
          <p14:tracePt t="57773" x="8643938" y="1498600"/>
          <p14:tracePt t="57787" x="8588375" y="1514475"/>
          <p14:tracePt t="57803" x="8548688" y="1538288"/>
          <p14:tracePt t="57805" x="8523288" y="1547813"/>
          <p14:tracePt t="57815" x="8491538" y="1563688"/>
          <p14:tracePt t="57827" x="8459788" y="1603375"/>
          <p14:tracePt t="57842" x="8428038" y="1611313"/>
          <p14:tracePt t="57844" x="8404225" y="1635125"/>
          <p14:tracePt t="57870" x="8388350" y="1658938"/>
          <p14:tracePt t="57880" x="8372475" y="1666875"/>
          <p14:tracePt t="57892" x="8364538" y="1706563"/>
          <p14:tracePt t="57906" x="8356600" y="1706563"/>
          <p14:tracePt t="57908" x="8356600" y="1722438"/>
          <p14:tracePt t="57921" x="8340725" y="1746250"/>
          <p14:tracePt t="57945" x="8332788" y="1793875"/>
          <p14:tracePt t="57958" x="8332788" y="1825625"/>
          <p14:tracePt t="57973" x="8332788" y="1865313"/>
          <p14:tracePt t="57991" x="8332788" y="1914525"/>
          <p14:tracePt t="58003" x="8332788" y="1954213"/>
          <p14:tracePt t="58015" x="8332788" y="1970088"/>
          <p14:tracePt t="58031" x="8332788" y="2009775"/>
          <p14:tracePt t="58047" x="8340725" y="2041525"/>
          <p14:tracePt t="58068" x="8356600" y="2073275"/>
          <p14:tracePt t="58077" x="8364538" y="2089150"/>
          <p14:tracePt t="58105" x="8396288" y="2112963"/>
          <p14:tracePt t="58117" x="8404225" y="2120900"/>
          <p14:tracePt t="58129" x="8420100" y="2128838"/>
          <p14:tracePt t="58132" x="8443913" y="2136775"/>
          <p14:tracePt t="58141" x="8451850" y="2144713"/>
          <p14:tracePt t="58157" x="8507413" y="2160588"/>
          <p14:tracePt t="58174" x="8564563" y="2192338"/>
          <p14:tracePt t="58189" x="8620125" y="2216150"/>
          <p14:tracePt t="58205" x="8715375" y="2249488"/>
          <p14:tracePt t="58222" x="8778875" y="2257425"/>
          <p14:tracePt t="58237" x="8874125" y="2273300"/>
          <p14:tracePt t="58255" x="8939213" y="2273300"/>
          <p14:tracePt t="58269" x="9002713" y="2273300"/>
          <p14:tracePt t="58283" x="9058275" y="2273300"/>
          <p14:tracePt t="58308" x="9137650" y="2273300"/>
          <p14:tracePt t="58323" x="9169400" y="2273300"/>
          <p14:tracePt t="58325" x="9185275" y="2273300"/>
          <p14:tracePt t="58350" x="9282113" y="2273300"/>
          <p14:tracePt t="58360" x="9297988" y="2265363"/>
          <p14:tracePt t="58373" x="9345613" y="2241550"/>
          <p14:tracePt t="58390" x="9385300" y="2224088"/>
          <p14:tracePt t="58413" x="9448800" y="2184400"/>
          <p14:tracePt t="58423" x="9464675" y="2160588"/>
          <p14:tracePt t="58440" x="9512300" y="2144713"/>
          <p14:tracePt t="58454" x="9536113" y="2112963"/>
          <p14:tracePt t="58470" x="9559925" y="2089150"/>
          <p14:tracePt t="58485" x="9575800" y="2065338"/>
          <p14:tracePt t="58507" x="9593263" y="2025650"/>
          <p14:tracePt t="58523" x="9601200" y="2017713"/>
          <p14:tracePt t="58525" x="9601200" y="1993900"/>
          <p14:tracePt t="58541" x="9609138" y="1978025"/>
          <p14:tracePt t="58553" x="9609138" y="1970088"/>
          <p14:tracePt t="58572" x="9609138" y="1954213"/>
          <p14:tracePt t="58701" x="9601200" y="1938338"/>
          <p14:tracePt t="58727" x="9512300" y="1857375"/>
          <p14:tracePt t="58740" x="9432925" y="1809750"/>
          <p14:tracePt t="58756" x="9329738" y="1770063"/>
          <p14:tracePt t="58772" x="9193213" y="1738313"/>
          <p14:tracePt t="58788" x="9113838" y="1722438"/>
          <p14:tracePt t="58799" x="9082088" y="1706563"/>
          <p14:tracePt t="58810" x="9050338" y="1706563"/>
          <p14:tracePt t="58812" x="9026525" y="1706563"/>
          <p14:tracePt t="58829" x="8994775" y="1706563"/>
          <p14:tracePt t="58844" x="8970963" y="1706563"/>
          <p14:tracePt t="58876" x="8891588" y="1706563"/>
          <p14:tracePt t="58889" x="8874125" y="1706563"/>
          <p14:tracePt t="58910" x="8794750" y="1706563"/>
          <p14:tracePt t="58920" x="8786813" y="1706563"/>
          <p14:tracePt t="58937" x="8739188" y="1714500"/>
          <p14:tracePt t="58939" x="8723313" y="1722438"/>
          <p14:tracePt t="58956" x="8691563" y="1730375"/>
          <p14:tracePt t="58968" x="8675688" y="1738313"/>
          <p14:tracePt t="58992" x="8628063" y="1770063"/>
          <p14:tracePt t="59006" x="8604250" y="1785938"/>
          <p14:tracePt t="59021" x="8572500" y="1809750"/>
          <p14:tracePt t="59036" x="8556625" y="1817688"/>
          <p14:tracePt t="59053" x="8540750" y="1833563"/>
          <p14:tracePt t="59064" x="8540750" y="1857375"/>
          <p14:tracePt t="59088" x="8523288" y="1881188"/>
          <p14:tracePt t="59111" x="8523288" y="1898650"/>
          <p14:tracePt t="59125" x="8515350" y="1914525"/>
          <p14:tracePt t="59138" x="8515350" y="1938338"/>
          <p14:tracePt t="59140" x="8515350" y="1946275"/>
          <p14:tracePt t="59157" x="8515350" y="1962150"/>
          <p14:tracePt t="59180" x="8515350" y="1993900"/>
          <p14:tracePt t="59189" x="8515350" y="2001838"/>
          <p14:tracePt t="59205" x="8515350" y="2025650"/>
          <p14:tracePt t="59222" x="8515350" y="2057400"/>
          <p14:tracePt t="59237" x="8515350" y="2073275"/>
          <p14:tracePt t="59252" x="8515350" y="2097088"/>
          <p14:tracePt t="59265" x="8515350" y="2120900"/>
          <p14:tracePt t="59290" x="8515350" y="2152650"/>
          <p14:tracePt t="59302" x="8515350" y="2176463"/>
          <p14:tracePt t="59318" x="8515350" y="2216150"/>
          <p14:tracePt t="59328" x="8515350" y="2233613"/>
          <p14:tracePt t="59331" x="8515350" y="2241550"/>
          <p14:tracePt t="59342" x="8515350" y="2249488"/>
          <p14:tracePt t="59359" x="8523288" y="2281238"/>
          <p14:tracePt t="59384" x="8523288" y="2320925"/>
          <p14:tracePt t="59394" x="8523288" y="2336800"/>
          <p14:tracePt t="59397" x="8548688" y="2360613"/>
          <p14:tracePt t="59408" x="8548688" y="2376488"/>
          <p14:tracePt t="59425" x="8564563" y="2408238"/>
          <p14:tracePt t="59428" x="8572500" y="2432050"/>
          <p14:tracePt t="59440" x="8572500" y="2439988"/>
          <p14:tracePt t="59455" x="8596313" y="2479675"/>
          <p14:tracePt t="59470" x="8604250" y="2511425"/>
          <p14:tracePt t="59484" x="8604250" y="2527300"/>
          <p14:tracePt t="59511" x="8620125" y="2584450"/>
          <p14:tracePt t="59522" x="8628063" y="2608263"/>
          <p14:tracePt t="59524" x="8628063" y="2624138"/>
          <p14:tracePt t="59539" x="8636000" y="2655888"/>
          <p14:tracePt t="59552" x="8651875" y="2679700"/>
          <p14:tracePt t="59572" x="8651875" y="2735263"/>
          <p14:tracePt t="59590" x="8675688" y="2759075"/>
          <p14:tracePt t="59616" x="8683625" y="2790825"/>
          <p14:tracePt t="59625" x="8691563" y="2806700"/>
          <p14:tracePt t="60254" x="8691563" y="2814638"/>
          <p14:tracePt t="60351" x="8691563" y="2822575"/>
          <p14:tracePt t="60587" x="8691563" y="2838450"/>
          <p14:tracePt t="60596" x="8683625" y="2846388"/>
          <p14:tracePt t="60608" x="8683625" y="2854325"/>
          <p14:tracePt t="60643" x="8683625" y="2870200"/>
          <p14:tracePt t="60656" x="8683625" y="2878138"/>
          <p14:tracePt t="60671" x="8675688" y="2894013"/>
          <p14:tracePt t="60722" x="8675688" y="2901950"/>
          <p14:tracePt t="60758" x="8675688" y="2909888"/>
          <p14:tracePt t="60786" x="8675688" y="2919413"/>
          <p14:tracePt t="61242" x="8659813" y="2927350"/>
          <p14:tracePt t="61269" x="8636000" y="2935288"/>
          <p14:tracePt t="61308" x="8604250" y="2943225"/>
          <p14:tracePt t="61320" x="8588375" y="2959100"/>
          <p14:tracePt t="61334" x="8588375" y="2967038"/>
          <p14:tracePt t="61345" x="8572500" y="2974975"/>
          <p14:tracePt t="61358" x="8556625" y="2982913"/>
          <p14:tracePt t="61375" x="8548688" y="2990850"/>
          <p14:tracePt t="61399" x="8523288" y="2998788"/>
          <p14:tracePt t="61408" x="8515350" y="3006725"/>
          <p14:tracePt t="61422" x="8491538" y="3006725"/>
          <p14:tracePt t="61436" x="8451850" y="3022600"/>
          <p14:tracePt t="61452" x="8396288" y="3030538"/>
          <p14:tracePt t="61476" x="8261350" y="3038475"/>
          <p14:tracePt t="61488" x="8205788" y="3054350"/>
          <p14:tracePt t="61503" x="8108950" y="3054350"/>
          <p14:tracePt t="61515" x="8069263" y="3054350"/>
          <p14:tracePt t="61517" x="8029575" y="3054350"/>
          <p14:tracePt t="61545" x="7942263" y="3062288"/>
          <p14:tracePt t="61570" x="7918450" y="3070225"/>
          <p14:tracePt t="61614" x="7910513" y="3070225"/>
          <p14:tracePt t="61708" x="7894638" y="3078163"/>
          <p14:tracePt t="61722" x="7886700" y="3086100"/>
          <p14:tracePt t="61737" x="7870825" y="3094038"/>
          <p14:tracePt t="61753" x="7862888" y="3101975"/>
          <p14:tracePt t="61756" x="7854950" y="3101975"/>
          <p14:tracePt t="61769" x="7847013" y="3101975"/>
          <p14:tracePt t="61781" x="7847013" y="3109913"/>
          <p14:tracePt t="61808" x="7839075" y="3117850"/>
          <p14:tracePt t="62040" x="7839075" y="3125788"/>
          <p14:tracePt t="62053" x="7847013" y="3165475"/>
          <p14:tracePt t="62068" x="7854950" y="3173413"/>
          <p14:tracePt t="62095" x="7862888" y="3181350"/>
          <p14:tracePt t="62252" x="7862888" y="3197225"/>
          <p14:tracePt t="62296" x="7821613" y="3213100"/>
          <p14:tracePt t="62320" x="7726363" y="3221038"/>
          <p14:tracePt t="62331" x="7670800" y="3228975"/>
          <p14:tracePt t="62333" x="7607300" y="3244850"/>
          <p14:tracePt t="62344" x="7543800" y="3252788"/>
          <p14:tracePt t="62358" x="7367588" y="3262313"/>
          <p14:tracePt t="62381" x="7145338" y="3270250"/>
          <p14:tracePt t="62389" x="7072313" y="3270250"/>
          <p14:tracePt t="62405" x="6969125" y="3270250"/>
          <p14:tracePt t="62422" x="6865938" y="3270250"/>
          <p14:tracePt t="62435" x="6818313" y="3270250"/>
          <p14:tracePt t="62437" x="6794500" y="3270250"/>
          <p14:tracePt t="62451" x="6737350" y="3252788"/>
          <p14:tracePt t="62453" x="6689725" y="3252788"/>
          <p14:tracePt t="62475" x="6554788" y="3228975"/>
          <p14:tracePt t="62487" x="6499225" y="3221038"/>
          <p14:tracePt t="62502" x="6386513" y="3213100"/>
          <p14:tracePt t="62515" x="6283325" y="3205163"/>
          <p14:tracePt t="62517" x="6203950" y="3197225"/>
          <p14:tracePt t="62541" x="5908675" y="3189288"/>
          <p14:tracePt t="62551" x="5781675" y="3189288"/>
          <p14:tracePt t="62566" x="5526088" y="3165475"/>
          <p14:tracePt t="62578" x="5414963" y="3157538"/>
          <p14:tracePt t="62603" x="5119688" y="3125788"/>
          <p14:tracePt t="62614" x="4879975" y="3101975"/>
          <p14:tracePt t="62626" x="4760913" y="3094038"/>
          <p14:tracePt t="62642" x="4521200" y="3078163"/>
          <p14:tracePt t="62645" x="4378325" y="3070225"/>
          <p14:tracePt t="62657" x="4273550" y="3062288"/>
          <p14:tracePt t="62672" x="4019550" y="3054350"/>
          <p14:tracePt t="62695" x="3700463" y="3030538"/>
          <p14:tracePt t="62704" x="3595688" y="3014663"/>
          <p14:tracePt t="62721" x="3444875" y="2990850"/>
          <p14:tracePt t="62724" x="3405188" y="2990850"/>
          <p14:tracePt t="62736" x="3333750" y="2974975"/>
          <p14:tracePt t="62751" x="3252788" y="2959100"/>
          <p14:tracePt t="62774" x="3125788" y="2951163"/>
          <p14:tracePt t="62787" x="3078163" y="2951163"/>
          <p14:tracePt t="62803" x="3038475" y="2951163"/>
          <p14:tracePt t="62804" x="3014663" y="2951163"/>
          <p14:tracePt t="62815" x="2990850" y="2951163"/>
          <p14:tracePt t="62827" x="2974975" y="2951163"/>
          <p14:tracePt t="62829" x="2949575" y="2951163"/>
          <p14:tracePt t="62858" x="2933700" y="2951163"/>
          <p14:tracePt t="62881" x="2925763" y="2951163"/>
          <p14:tracePt t="62930" x="2909888" y="2951163"/>
          <p14:tracePt t="62939" x="2894013" y="2951163"/>
          <p14:tracePt t="62941" x="2878138" y="2959100"/>
          <p14:tracePt t="62954" x="2862263" y="2967038"/>
          <p14:tracePt t="62957" x="2838450" y="2974975"/>
          <p14:tracePt t="62970" x="2798763" y="2998788"/>
          <p14:tracePt t="62972" x="2751138" y="3014663"/>
          <p14:tracePt t="62990" x="2640013" y="3054350"/>
          <p14:tracePt t="62999" x="2590800" y="3086100"/>
          <p14:tracePt t="63014" x="2479675" y="3117850"/>
          <p14:tracePt t="63045" x="2352675" y="3149600"/>
          <p14:tracePt t="63070" x="2239963" y="3197225"/>
          <p14:tracePt t="63080" x="2232025" y="3197225"/>
          <p14:tracePt t="63092" x="2184400" y="3221038"/>
          <p14:tracePt t="63120" x="2168525" y="3221038"/>
          <p14:tracePt t="63381" x="2305050" y="3228975"/>
          <p14:tracePt t="63390" x="2368550" y="3228975"/>
          <p14:tracePt t="63405" x="2527300" y="3228975"/>
          <p14:tracePt t="63432" x="2798763" y="3228975"/>
          <p14:tracePt t="63440" x="2894013" y="3228975"/>
          <p14:tracePt t="63453" x="3086100" y="3228975"/>
          <p14:tracePt t="63468" x="3244850" y="3228975"/>
          <p14:tracePt t="63493" x="3413125" y="3228975"/>
          <p14:tracePt t="63504" x="3476625" y="3228975"/>
          <p14:tracePt t="63520" x="3595688" y="3228975"/>
          <p14:tracePt t="63537" x="3708400" y="3228975"/>
          <p14:tracePt t="63554" x="3811588" y="3228975"/>
          <p14:tracePt t="63568" x="3922713" y="3252788"/>
          <p14:tracePt t="63587" x="4075113" y="3294063"/>
          <p14:tracePt t="63590" x="4138613" y="3309938"/>
          <p14:tracePt t="63601" x="4225925" y="3333750"/>
          <p14:tracePt t="63618" x="4418013" y="3405188"/>
          <p14:tracePt t="63631" x="4576763" y="3452813"/>
          <p14:tracePt t="63643" x="4664075" y="3492500"/>
          <p14:tracePt t="63646" x="4752975" y="3524250"/>
          <p14:tracePt t="63654" x="4848225" y="3556000"/>
          <p14:tracePt t="63670" x="5056188" y="3636963"/>
          <p14:tracePt t="63687" x="5214938" y="3692525"/>
          <p14:tracePt t="63713" x="5454650" y="3795713"/>
          <p14:tracePt t="63722" x="5526088" y="3851275"/>
          <p14:tracePt t="63737" x="5692775" y="3948113"/>
          <p14:tracePt t="63752" x="5868988" y="4051300"/>
          <p14:tracePt t="63769" x="6035675" y="4162425"/>
          <p14:tracePt t="63784" x="6243638" y="4281488"/>
          <p14:tracePt t="63801" x="6442075" y="4425950"/>
          <p14:tracePt t="63803" x="6530975" y="4489450"/>
          <p14:tracePt t="63814" x="6618288" y="4545013"/>
          <p14:tracePt t="63826" x="6753225" y="4633913"/>
          <p14:tracePt t="63828" x="6810375" y="4681538"/>
          <p14:tracePt t="63855" x="7048500" y="4848225"/>
          <p14:tracePt t="63869" x="7185025" y="4951413"/>
          <p14:tracePt t="63895" x="7359650" y="5072063"/>
          <p14:tracePt t="63904" x="7431088" y="5119688"/>
          <p14:tracePt t="63919" x="7535863" y="5191125"/>
          <p14:tracePt t="63938" x="7623175" y="5246688"/>
          <p14:tracePt t="63954" x="7670800" y="5302250"/>
          <p14:tracePt t="63956" x="7694613" y="5335588"/>
          <p14:tracePt t="63969" x="7726363" y="5351463"/>
          <p14:tracePt t="63983" x="7789863" y="5422900"/>
          <p14:tracePt t="63998" x="7862888" y="5478463"/>
          <p14:tracePt t="64023" x="7989888" y="5581650"/>
          <p14:tracePt t="64037" x="8093075" y="5629275"/>
          <p14:tracePt t="64051" x="8148638" y="5653088"/>
          <p14:tracePt t="64054" x="8189913" y="5686425"/>
          <p14:tracePt t="64064" x="8245475" y="5710238"/>
          <p14:tracePt t="64076" x="8348663" y="5757863"/>
          <p14:tracePt t="64108" x="8443913" y="5797550"/>
          <p14:tracePt t="64134" x="8467725" y="5805488"/>
          <p14:tracePt t="64159" x="8475663" y="5805488"/>
          <p14:tracePt t="64170" x="8483600" y="5805488"/>
          <p14:tracePt t="64172" x="8491538" y="5805488"/>
          <p14:tracePt t="64197" x="8523288" y="5813425"/>
          <p14:tracePt t="64205" x="8531225" y="5813425"/>
          <p14:tracePt t="64219" x="8556625" y="5821363"/>
          <p14:tracePt t="64221" x="8580438" y="5821363"/>
          <p14:tracePt t="64233" x="8604250" y="5829300"/>
          <p14:tracePt t="64258" x="8675688" y="5837238"/>
          <p14:tracePt t="64270" x="8707438" y="5845175"/>
          <p14:tracePt t="64287" x="8731250" y="5845175"/>
          <p14:tracePt t="64303" x="8755063" y="5845175"/>
          <p14:tracePt t="64318" x="8763000" y="5845175"/>
          <p14:tracePt t="64330" x="8770938" y="5845175"/>
          <p14:tracePt t="64342" x="8786813" y="5845175"/>
          <p14:tracePt t="64371" x="8810625" y="5845175"/>
          <p14:tracePt t="64383" x="8834438" y="5845175"/>
          <p14:tracePt t="64396" x="8850313" y="5845175"/>
          <p14:tracePt t="64407" x="8858250" y="5845175"/>
          <p14:tracePt t="64421" x="8883650" y="5845175"/>
          <p14:tracePt t="64437" x="8891588" y="5837238"/>
          <p14:tracePt t="64462" x="8899525" y="5829300"/>
          <p14:tracePt t="64501" x="8915400" y="5813425"/>
          <p14:tracePt t="64538" x="8923338" y="5805488"/>
          <p14:tracePt t="64549" x="8931275" y="5797550"/>
          <p14:tracePt t="64566" x="8931275" y="5789613"/>
          <p14:tracePt t="64589" x="8931275" y="5765800"/>
          <p14:tracePt t="64601" x="8931275" y="5757863"/>
          <p14:tracePt t="64616" x="8931275" y="5749925"/>
          <p14:tracePt t="64627" x="8931275" y="5741988"/>
          <p14:tracePt t="64640" x="8931275" y="5726113"/>
          <p14:tracePt t="64658" x="8931275" y="5694363"/>
          <p14:tracePt t="64661" x="8931275" y="5686425"/>
          <p14:tracePt t="64672" x="8931275" y="5670550"/>
          <p14:tracePt t="64687" x="8931275" y="5637213"/>
          <p14:tracePt t="64712" x="8931275" y="5581650"/>
          <p14:tracePt t="64722" x="8931275" y="5549900"/>
          <p14:tracePt t="64736" x="8907463" y="5486400"/>
          <p14:tracePt t="64753" x="8891588" y="5438775"/>
          <p14:tracePt t="64768" x="8874125" y="5391150"/>
          <p14:tracePt t="64781" x="8858250" y="5359400"/>
          <p14:tracePt t="64807" x="8842375" y="5327650"/>
          <p14:tracePt t="64817" x="8842375" y="5310188"/>
          <p14:tracePt t="71847" x="8659813" y="5199063"/>
          <p14:tracePt t="71859" x="8523288" y="5135563"/>
          <p14:tracePt t="71888" x="8037513" y="4951413"/>
          <p14:tracePt t="71915" x="7781925" y="4848225"/>
          <p14:tracePt t="71926" x="7678738" y="4824413"/>
          <p14:tracePt t="71939" x="7662863" y="4824413"/>
          <p14:tracePt t="71942" x="7654925" y="4816475"/>
          <p14:tracePt t="71955" x="7631113" y="4816475"/>
          <p14:tracePt t="71969" x="7607300" y="4816475"/>
          <p14:tracePt t="71995" x="7543800" y="4816475"/>
          <p14:tracePt t="72004" x="7504113" y="4816475"/>
          <p14:tracePt t="72006" x="7470775" y="4816475"/>
          <p14:tracePt t="72018" x="7439025" y="4816475"/>
          <p14:tracePt t="72035" x="7335838" y="4840288"/>
          <p14:tracePt t="72038" x="7288213" y="4848225"/>
          <p14:tracePt t="72050" x="7248525" y="4864100"/>
          <p14:tracePt t="72064" x="7145338" y="4879975"/>
          <p14:tracePt t="72082" x="7032625" y="4903788"/>
          <p14:tracePt t="72086" x="6992938" y="4911725"/>
          <p14:tracePt t="72098" x="6945313" y="4927600"/>
          <p14:tracePt t="72113" x="6842125" y="4959350"/>
          <p14:tracePt t="72125" x="6794500" y="4984750"/>
          <p14:tracePt t="72127" x="6737350" y="5008563"/>
          <p14:tracePt t="72139" x="6673850" y="5032375"/>
          <p14:tracePt t="72142" x="6610350" y="5064125"/>
          <p14:tracePt t="72165" x="6491288" y="5143500"/>
          <p14:tracePt t="72175" x="6434138" y="5183188"/>
          <p14:tracePt t="72188" x="6386513" y="5222875"/>
          <p14:tracePt t="72191" x="6323013" y="5270500"/>
          <p14:tracePt t="72201" x="6283325" y="5310188"/>
          <p14:tracePt t="72228" x="6235700" y="5383213"/>
          <p14:tracePt t="72237" x="6227763" y="5399088"/>
          <p14:tracePt t="72252" x="6203950" y="5446713"/>
          <p14:tracePt t="72265" x="6188075" y="5502275"/>
          <p14:tracePt t="72280" x="6180138" y="5549900"/>
          <p14:tracePt t="72306" x="6172200" y="5645150"/>
          <p14:tracePt t="72316" x="6172200" y="5678488"/>
          <p14:tracePt t="72318" x="6172200" y="5718175"/>
          <p14:tracePt t="72335" x="6172200" y="5781675"/>
          <p14:tracePt t="72349" x="6172200" y="5876925"/>
          <p14:tracePt t="72364" x="6180138" y="5916613"/>
          <p14:tracePt t="72366" x="6196013" y="5964238"/>
          <p14:tracePt t="72377" x="6211888" y="6005513"/>
          <p14:tracePt t="72390" x="6251575" y="6084888"/>
          <p14:tracePt t="72416" x="6299200" y="6148388"/>
          <p14:tracePt t="72426" x="6307138" y="6156325"/>
          <p14:tracePt t="72438" x="6338888" y="6196013"/>
          <p14:tracePt t="72452" x="6354763" y="6211888"/>
          <p14:tracePt t="72478" x="6426200" y="6291263"/>
          <p14:tracePt t="72486" x="6467475" y="6323013"/>
          <p14:tracePt t="72502" x="6530975" y="6364288"/>
          <p14:tracePt t="72515" x="6554788" y="6372225"/>
          <p14:tracePt t="72518" x="6586538" y="6388100"/>
          <p14:tracePt t="72535" x="6650038" y="6411913"/>
          <p14:tracePt t="72549" x="6745288" y="6435725"/>
          <p14:tracePt t="72562" x="6794500" y="6435725"/>
          <p14:tracePt t="72587" x="6977063" y="6443663"/>
          <p14:tracePt t="72598" x="7064375" y="6443663"/>
          <p14:tracePt t="72615" x="7153275" y="6443663"/>
          <p14:tracePt t="72625" x="7192963" y="6443663"/>
          <p14:tracePt t="72652" x="7280275" y="6403975"/>
          <p14:tracePt t="72665" x="7343775" y="6364288"/>
          <p14:tracePt t="72681" x="7407275" y="6283325"/>
          <p14:tracePt t="72693" x="7470775" y="6211888"/>
          <p14:tracePt t="72706" x="7512050" y="6164263"/>
          <p14:tracePt t="72718" x="7551738" y="6092825"/>
          <p14:tracePt t="72733" x="7567613" y="6005513"/>
          <p14:tracePt t="72750" x="7591425" y="5908675"/>
          <p14:tracePt t="72770" x="7591425" y="5837238"/>
          <p14:tracePt t="72780" x="7591425" y="5805488"/>
          <p14:tracePt t="72782" x="7591425" y="5765800"/>
          <p14:tracePt t="72798" x="7591425" y="5726113"/>
          <p14:tracePt t="72811" x="7591425" y="5710238"/>
          <p14:tracePt t="72838" x="7583488" y="5629275"/>
          <p14:tracePt t="72849" x="7583488" y="5613400"/>
          <p14:tracePt t="72867" x="7559675" y="5589588"/>
          <p14:tracePt t="72881" x="7543800" y="5557838"/>
          <p14:tracePt t="72901" x="7512050" y="5518150"/>
          <p14:tracePt t="72916" x="7504113" y="5518150"/>
          <p14:tracePt t="72918" x="7486650" y="5502275"/>
          <p14:tracePt t="72943" x="7439025" y="5454650"/>
          <p14:tracePt t="72952" x="7399338" y="5438775"/>
          <p14:tracePt t="72966" x="7343775" y="5414963"/>
          <p14:tracePt t="72990" x="7224713" y="5391150"/>
          <p14:tracePt t="73001" x="7192963" y="5367338"/>
          <p14:tracePt t="73016" x="7119938" y="5351463"/>
          <p14:tracePt t="73031" x="7056438" y="5343525"/>
          <p14:tracePt t="73047" x="6985000" y="5343525"/>
          <p14:tracePt t="73068" x="6929438" y="5343525"/>
          <p14:tracePt t="73085" x="6834188" y="5375275"/>
          <p14:tracePt t="73099" x="6810375" y="5383213"/>
          <p14:tracePt t="73114" x="6745288" y="5430838"/>
          <p14:tracePt t="73128" x="6665913" y="5502275"/>
          <p14:tracePt t="73138" x="6650038" y="5510213"/>
          <p14:tracePt t="73142" x="6626225" y="5541963"/>
          <p14:tracePt t="73166" x="6586538" y="5597525"/>
          <p14:tracePt t="73177" x="6586538" y="5613400"/>
          <p14:tracePt t="73190" x="6570663" y="5645150"/>
          <p14:tracePt t="73202" x="6570663" y="5662613"/>
          <p14:tracePt t="73227" x="6554788" y="5718175"/>
          <p14:tracePt t="73235" x="6546850" y="5718175"/>
          <p14:tracePt t="73238" x="6546850" y="5734050"/>
          <p14:tracePt t="73251" x="6546850" y="5757863"/>
          <p14:tracePt t="73266" x="6546850" y="5797550"/>
          <p14:tracePt t="73281" x="6546850" y="5837238"/>
          <p14:tracePt t="73304" x="6546850" y="5916613"/>
          <p14:tracePt t="73318" x="6546850" y="5964238"/>
          <p14:tracePt t="73333" x="6554788" y="6045200"/>
          <p14:tracePt t="73347" x="6586538" y="6092825"/>
          <p14:tracePt t="73350" x="6602413" y="6148388"/>
          <p14:tracePt t="73363" x="6626225" y="6188075"/>
          <p14:tracePt t="73375" x="6673850" y="6267450"/>
          <p14:tracePt t="73400" x="6721475" y="6338888"/>
          <p14:tracePt t="73412" x="6753225" y="6356350"/>
          <p14:tracePt t="73413" x="6777038" y="6388100"/>
          <p14:tracePt t="73427" x="6784975" y="6396038"/>
          <p14:tracePt t="73437" x="6826250" y="6411913"/>
          <p14:tracePt t="73465" x="6945313" y="6451600"/>
          <p14:tracePt t="73477" x="6985000" y="6459538"/>
          <p14:tracePt t="73478" x="7032625" y="6475413"/>
          <p14:tracePt t="73489" x="7119938" y="6499225"/>
          <p14:tracePt t="73501" x="7272338" y="6515100"/>
          <p14:tracePt t="73518" x="7423150" y="6530975"/>
          <p14:tracePt t="73535" x="7527925" y="6530975"/>
          <p14:tracePt t="73549" x="7583488" y="6530975"/>
          <p14:tracePt t="73563" x="7599363" y="6530975"/>
          <p14:tracePt t="73566" x="7623175" y="6515100"/>
          <p14:tracePt t="73582" x="7670800" y="6483350"/>
          <p14:tracePt t="73597" x="7718425" y="6435725"/>
          <p14:tracePt t="73613" x="7742238" y="6396038"/>
          <p14:tracePt t="73614" x="7766050" y="6356350"/>
          <p14:tracePt t="73625" x="7789863" y="6307138"/>
          <p14:tracePt t="73652" x="7847013" y="6180138"/>
          <p14:tracePt t="73663" x="7870825" y="6108700"/>
          <p14:tracePt t="73683" x="7886700" y="6037263"/>
          <p14:tracePt t="73686" x="7886700" y="5995988"/>
          <p14:tracePt t="73710" x="7886700" y="5868988"/>
          <p14:tracePt t="73719" x="7886700" y="5821363"/>
          <p14:tracePt t="73734" x="7886700" y="5757863"/>
          <p14:tracePt t="73748" x="7886700" y="5726113"/>
          <p14:tracePt t="73750" x="7870825" y="5694363"/>
          <p14:tracePt t="73774" x="7821613" y="5613400"/>
          <p14:tracePt t="73784" x="7813675" y="5597525"/>
          <p14:tracePt t="73799" x="7773988" y="5549900"/>
          <p14:tracePt t="73813" x="7726363" y="5502275"/>
          <p14:tracePt t="73830" x="7646988" y="5438775"/>
          <p14:tracePt t="73851" x="7551738" y="5359400"/>
          <p14:tracePt t="73863" x="7462838" y="5302250"/>
          <p14:tracePt t="73880" x="7359650" y="5254625"/>
          <p14:tracePt t="73890" x="7312025" y="5230813"/>
          <p14:tracePt t="73920" x="7112000" y="5167313"/>
          <p14:tracePt t="73948" x="7008813" y="5167313"/>
          <p14:tracePt t="73959" x="6945313" y="5167313"/>
          <p14:tracePt t="73972" x="6905625" y="5167313"/>
          <p14:tracePt t="73974" x="6873875" y="5167313"/>
          <p14:tracePt t="73984" x="6826250" y="5183188"/>
          <p14:tracePt t="73999" x="6753225" y="5207000"/>
          <p14:tracePt t="74014" x="6634163" y="5262563"/>
          <p14:tracePt t="74036" x="6570663" y="5319713"/>
          <p14:tracePt t="74047" x="6538913" y="5343525"/>
          <p14:tracePt t="74063" x="6499225" y="5383213"/>
          <p14:tracePt t="74078" x="6475413" y="5414963"/>
          <p14:tracePt t="74102" x="6442075" y="5470525"/>
          <p14:tracePt t="74113" x="6434138" y="5486400"/>
          <p14:tracePt t="74135" x="6418263" y="5541963"/>
          <p14:tracePt t="74150" x="6402388" y="5573713"/>
          <p14:tracePt t="74164" x="6394450" y="5581650"/>
          <p14:tracePt t="74166" x="6394450" y="5613400"/>
          <p14:tracePt t="74176" x="6386513" y="5629275"/>
          <p14:tracePt t="74188" x="6378575" y="5645150"/>
          <p14:tracePt t="74191" x="6378575" y="5670550"/>
          <p14:tracePt t="74215" x="6378575" y="5726113"/>
          <p14:tracePt t="74225" x="6378575" y="5741988"/>
          <p14:tracePt t="74237" x="6378575" y="5773738"/>
          <p14:tracePt t="74239" x="6378575" y="5789613"/>
          <p14:tracePt t="74251" x="6378575" y="5829300"/>
          <p14:tracePt t="74254" x="6378575" y="5845175"/>
          <p14:tracePt t="74266" x="6378575" y="5868988"/>
          <p14:tracePt t="74281" x="6378575" y="5916613"/>
          <p14:tracePt t="74295" x="6386513" y="5948363"/>
          <p14:tracePt t="74320" x="6426200" y="6013450"/>
          <p14:tracePt t="74338" x="6434138" y="6029325"/>
          <p14:tracePt t="74342" x="6451600" y="6045200"/>
          <p14:tracePt t="74365" x="6467475" y="6061075"/>
          <p14:tracePt t="74375" x="6483350" y="6076950"/>
          <p14:tracePt t="74402" x="6530975" y="6100763"/>
          <p14:tracePt t="74413" x="6578600" y="6116638"/>
          <p14:tracePt t="74428" x="6594475" y="6116638"/>
          <p14:tracePt t="74430" x="6634163" y="6124575"/>
          <p14:tracePt t="74439" x="6681788" y="6140450"/>
          <p14:tracePt t="74452" x="6721475" y="6140450"/>
          <p14:tracePt t="74454" x="6777038" y="6148388"/>
          <p14:tracePt t="74467" x="6826250" y="6148388"/>
          <p14:tracePt t="74482" x="6921500" y="6156325"/>
          <p14:tracePt t="74508" x="7088188" y="6156325"/>
          <p14:tracePt t="74516" x="7135813" y="6156325"/>
          <p14:tracePt t="74518" x="7200900" y="6156325"/>
          <p14:tracePt t="74531" x="7248525" y="6148388"/>
          <p14:tracePt t="74534" x="7304088" y="6124575"/>
          <p14:tracePt t="74546" x="7351713" y="6084888"/>
          <p14:tracePt t="74562" x="7446963" y="6029325"/>
          <p14:tracePt t="74585" x="7559675" y="5900738"/>
          <p14:tracePt t="74599" x="7615238" y="5797550"/>
          <p14:tracePt t="74613" x="7639050" y="5718175"/>
          <p14:tracePt t="74625" x="7654925" y="5662613"/>
          <p14:tracePt t="74651" x="7662863" y="5557838"/>
          <p14:tracePt t="74661" x="7662863" y="5534025"/>
          <p14:tracePt t="74662" x="7662863" y="5510213"/>
          <p14:tracePt t="74673" x="7662863" y="5470525"/>
          <p14:tracePt t="74697" x="7662863" y="5375275"/>
          <p14:tracePt t="74706" x="7662863" y="5327650"/>
          <p14:tracePt t="74721" x="7623175" y="5254625"/>
          <p14:tracePt t="74735" x="7559675" y="5191125"/>
          <p14:tracePt t="74748" x="7519988" y="5151438"/>
          <p14:tracePt t="74750" x="7496175" y="5119688"/>
          <p14:tracePt t="74765" x="7407275" y="5048250"/>
          <p14:tracePt t="74787" x="7280275" y="4984750"/>
          <p14:tracePt t="74803" x="7161213" y="4935538"/>
          <p14:tracePt t="74805" x="7112000" y="4935538"/>
          <p14:tracePt t="74817" x="7056438" y="4927600"/>
          <p14:tracePt t="74831" x="6953250" y="4919663"/>
          <p14:tracePt t="74850" x="6842125" y="4919663"/>
          <p14:tracePt t="74864" x="6729413" y="4927600"/>
          <p14:tracePt t="74878" x="6650038" y="4959350"/>
          <p14:tracePt t="74890" x="6602413" y="4976813"/>
          <p14:tracePt t="74916" x="6491288" y="5064125"/>
          <p14:tracePt t="74928" x="6434138" y="5119688"/>
          <p14:tracePt t="74942" x="6370638" y="5183188"/>
          <p14:tracePt t="74954" x="6346825" y="5222875"/>
          <p14:tracePt t="74968" x="6307138" y="5294313"/>
          <p14:tracePt t="74994" x="6243638" y="5438775"/>
          <p14:tracePt t="75002" x="6227763" y="5494338"/>
          <p14:tracePt t="75016" x="6211888" y="5573713"/>
          <p14:tracePt t="75031" x="6196013" y="5686425"/>
          <p14:tracePt t="75050" x="6188075" y="5789613"/>
          <p14:tracePt t="75064" x="6188075" y="5892800"/>
          <p14:tracePt t="75081" x="6188075" y="5995988"/>
          <p14:tracePt t="75097" x="6188075" y="6084888"/>
          <p14:tracePt t="75113" x="6196013" y="6140450"/>
          <p14:tracePt t="75125" x="6203950" y="6180138"/>
          <p14:tracePt t="75156" x="6267450" y="6283325"/>
          <p14:tracePt t="75181" x="6354763" y="6364288"/>
          <p14:tracePt t="75191" x="6378575" y="6388100"/>
          <p14:tracePt t="75203" x="6394450" y="6396038"/>
          <p14:tracePt t="75218" x="6475413" y="6443663"/>
          <p14:tracePt t="75242" x="6562725" y="6467475"/>
          <p14:tracePt t="75251" x="6578600" y="6483350"/>
          <p14:tracePt t="75253" x="6634163" y="6491288"/>
          <p14:tracePt t="75268" x="6657975" y="6499225"/>
          <p14:tracePt t="75271" x="6697663" y="6499225"/>
          <p14:tracePt t="75284" x="6761163" y="6507163"/>
          <p14:tracePt t="75286" x="6802438" y="6507163"/>
          <p14:tracePt t="75299" x="6850063" y="6507163"/>
          <p14:tracePt t="75301" x="6905625" y="6507163"/>
          <p14:tracePt t="75312" x="6969125" y="6507163"/>
          <p14:tracePt t="75329" x="7096125" y="6507163"/>
          <p14:tracePt t="75344" x="7208838" y="6507163"/>
          <p14:tracePt t="75367" x="7367588" y="6443663"/>
          <p14:tracePt t="75380" x="7415213" y="6427788"/>
          <p14:tracePt t="75382" x="7462838" y="6388100"/>
          <p14:tracePt t="75395" x="7504113" y="6356350"/>
          <p14:tracePt t="75397" x="7543800" y="6299200"/>
          <p14:tracePt t="75406" x="7567613" y="6259513"/>
          <p14:tracePt t="75432" x="7646988" y="6084888"/>
          <p14:tracePt t="75443" x="7646988" y="6013450"/>
          <p14:tracePt t="75454" x="7670800" y="5876925"/>
          <p14:tracePt t="75466" x="7670800" y="5837238"/>
          <p14:tracePt t="75490" x="7670800" y="5686425"/>
          <p14:tracePt t="75501" x="7670800" y="5645150"/>
          <p14:tracePt t="75503" x="7670800" y="5605463"/>
          <p14:tracePt t="75515" x="7670800" y="5565775"/>
          <p14:tracePt t="75530" x="7654925" y="5478463"/>
          <p14:tracePt t="75552" x="7599363" y="5367338"/>
          <p14:tracePt t="75562" x="7583488" y="5335588"/>
          <p14:tracePt t="75582" x="7543800" y="5278438"/>
          <p14:tracePt t="75600" x="7527925" y="5262563"/>
          <p14:tracePt t="75615" x="7519988" y="5254625"/>
          <p14:tracePt t="75663" x="7496175" y="5254625"/>
          <p14:tracePt t="75686" x="7478713" y="5254625"/>
          <p14:tracePt t="75703" x="7439025" y="5254625"/>
          <p14:tracePt t="75716" x="7423150" y="5254625"/>
          <p14:tracePt t="75719" x="7383463" y="5254625"/>
          <p14:tracePt t="75749" x="7200900" y="5310188"/>
          <p14:tracePt t="75764" x="7161213" y="5319713"/>
          <p14:tracePt t="75786" x="7072313" y="5351463"/>
          <p14:tracePt t="75798" x="7048500" y="5375275"/>
          <p14:tracePt t="75814" x="7016750" y="5399088"/>
          <p14:tracePt t="75830" x="7000875" y="5407025"/>
          <p14:tracePt t="75844" x="6992938" y="5414963"/>
          <p14:tracePt t="75870" x="6945313" y="5462588"/>
          <p14:tracePt t="75881" x="6913563" y="5502275"/>
          <p14:tracePt t="75896" x="6897688" y="5541963"/>
          <p14:tracePt t="75912" x="6873875" y="5621338"/>
          <p14:tracePt t="75928" x="6842125" y="5694363"/>
          <p14:tracePt t="75939" x="6842125" y="5741988"/>
          <p14:tracePt t="75951" x="6834188" y="5781675"/>
          <p14:tracePt t="75969" x="6834188" y="5797550"/>
          <p14:tracePt t="75994" x="6826250" y="5853113"/>
          <p14:tracePt t="76003" x="6826250" y="5876925"/>
          <p14:tracePt t="76005" x="6826250" y="5892800"/>
          <p14:tracePt t="76016" x="6826250" y="5924550"/>
          <p14:tracePt t="76031" x="6826250" y="5988050"/>
          <p14:tracePt t="76048" x="6858000" y="6053138"/>
          <p14:tracePt t="76065" x="6889750" y="6100763"/>
          <p14:tracePt t="76079" x="6929438" y="6156325"/>
          <p14:tracePt t="76096" x="6985000" y="6203950"/>
          <p14:tracePt t="76108" x="7016750" y="6227763"/>
          <p14:tracePt t="76110" x="7048500" y="6251575"/>
          <p14:tracePt t="76132" x="7127875" y="6291263"/>
          <p14:tracePt t="76144" x="7192963" y="6315075"/>
          <p14:tracePt t="76157" x="7240588" y="6323013"/>
          <p14:tracePt t="76159" x="7272338" y="6330950"/>
          <p14:tracePt t="76181" x="7375525" y="6348413"/>
          <p14:tracePt t="76191" x="7399338" y="6348413"/>
          <p14:tracePt t="76203" x="7431088" y="6348413"/>
          <p14:tracePt t="76206" x="7446963" y="6348413"/>
          <p14:tracePt t="76218" x="7462838" y="6348413"/>
          <p14:tracePt t="76242" x="7504113" y="6348413"/>
          <p14:tracePt t="76251" x="7519988" y="6348413"/>
          <p14:tracePt t="76267" x="7551738" y="6330950"/>
          <p14:tracePt t="76281" x="7591425" y="6267450"/>
          <p14:tracePt t="76297" x="7623175" y="6180138"/>
          <p14:tracePt t="76312" x="7654925" y="6092825"/>
          <p14:tracePt t="76328" x="7662863" y="6005513"/>
          <p14:tracePt t="76344" x="7662863" y="5916613"/>
          <p14:tracePt t="76367" x="7662863" y="5805488"/>
          <p14:tracePt t="76380" x="7662863" y="5773738"/>
          <p14:tracePt t="76382" x="7662863" y="5741988"/>
          <p14:tracePt t="76395" x="7654925" y="5694363"/>
          <p14:tracePt t="76406" x="7623175" y="5605463"/>
          <p14:tracePt t="76432" x="7543800" y="5462588"/>
          <p14:tracePt t="76445" x="7496175" y="5391150"/>
          <p14:tracePt t="76448" x="7462838" y="5343525"/>
          <p14:tracePt t="76460" x="7399338" y="5286375"/>
          <p14:tracePt t="76462" x="7343775" y="5238750"/>
          <p14:tracePt t="76472" x="7304088" y="5199063"/>
          <p14:tracePt t="76485" x="7153275" y="5103813"/>
          <p14:tracePt t="76502" x="6969125" y="5040313"/>
          <p14:tracePt t="76516" x="6889750" y="5008563"/>
          <p14:tracePt t="76530" x="6729413" y="4984750"/>
          <p14:tracePt t="76545" x="6618288" y="4984750"/>
          <p14:tracePt t="76570" x="6483350" y="5008563"/>
          <p14:tracePt t="76583" x="6378575" y="5080000"/>
          <p14:tracePt t="76599" x="6283325" y="5135563"/>
          <p14:tracePt t="76611" x="6235700" y="5167313"/>
          <p14:tracePt t="76613" x="6203950" y="5207000"/>
          <p14:tracePt t="76627" x="6180138" y="5230813"/>
          <p14:tracePt t="76641" x="6132513" y="5319713"/>
          <p14:tracePt t="76665" x="6091238" y="5422900"/>
          <p14:tracePt t="76678" x="6083300" y="5502275"/>
          <p14:tracePt t="76697" x="6083300" y="5565775"/>
          <p14:tracePt t="76712" x="6083300" y="5645150"/>
          <p14:tracePt t="76728" x="6083300" y="5734050"/>
          <p14:tracePt t="76740" x="6083300" y="5773738"/>
          <p14:tracePt t="76742" x="6108700" y="5821363"/>
          <p14:tracePt t="76752" x="6116638" y="5868988"/>
          <p14:tracePt t="76766" x="6156325" y="5948363"/>
          <p14:tracePt t="76781" x="6203950" y="6053138"/>
          <p14:tracePt t="76795" x="6219825" y="6076950"/>
          <p14:tracePt t="76818" x="6283325" y="6180138"/>
          <p14:tracePt t="76828" x="6299200" y="6196013"/>
          <p14:tracePt t="76844" x="6338888" y="6235700"/>
          <p14:tracePt t="76847" x="6346825" y="6243638"/>
          <p14:tracePt t="76858" x="6370638" y="6259513"/>
          <p14:tracePt t="76880" x="6410325" y="6283325"/>
          <p14:tracePt t="76889" x="6426200" y="6291263"/>
          <p14:tracePt t="76917" x="6515100" y="6338888"/>
          <p14:tracePt t="76928" x="6538913" y="6348413"/>
          <p14:tracePt t="76944" x="6594475" y="6372225"/>
          <p14:tracePt t="76960" x="6657975" y="6380163"/>
          <p14:tracePt t="76971" x="6705600" y="6396038"/>
          <p14:tracePt t="76984" x="6784975" y="6403975"/>
          <p14:tracePt t="77001" x="6873875" y="6403975"/>
          <p14:tracePt t="77017" x="6961188" y="6403975"/>
          <p14:tracePt t="77030" x="7032625" y="6403975"/>
          <p14:tracePt t="77046" x="7072313" y="6403975"/>
          <p14:tracePt t="77071" x="7096125" y="6403975"/>
          <p14:tracePt t="77082" x="7104063" y="6403975"/>
          <p14:tracePt t="77097" x="7119938" y="6396038"/>
          <p14:tracePt t="78049" x="7104063" y="6315075"/>
          <p14:tracePt t="78063" x="7088188" y="6267450"/>
          <p14:tracePt t="78078" x="7080250" y="6243638"/>
          <p14:tracePt t="78079" x="7072313" y="6219825"/>
          <p14:tracePt t="78102" x="7048500" y="6156325"/>
          <p14:tracePt t="78114" x="7048500" y="6140450"/>
          <p14:tracePt t="78129" x="7048500" y="6116638"/>
          <p14:tracePt t="78141" x="7040563" y="6100763"/>
          <p14:tracePt t="78143" x="7032625" y="6076950"/>
          <p14:tracePt t="78167" x="7008813" y="6005513"/>
          <p14:tracePt t="78178" x="7000875" y="5980113"/>
          <p14:tracePt t="78193" x="6985000" y="5940425"/>
          <p14:tracePt t="78202" x="6969125" y="5908675"/>
          <p14:tracePt t="78217" x="6937375" y="5845175"/>
          <p14:tracePt t="78245" x="6873875" y="5710238"/>
          <p14:tracePt t="78255" x="6865938" y="5670550"/>
          <p14:tracePt t="78266" x="6850063" y="5637213"/>
          <p14:tracePt t="78280" x="6802438" y="5518150"/>
          <p14:tracePt t="78295" x="6761163" y="5430838"/>
          <p14:tracePt t="78320" x="6705600" y="5278438"/>
          <p14:tracePt t="78331" x="6673850" y="5214938"/>
          <p14:tracePt t="78346" x="6634163" y="5080000"/>
          <p14:tracePt t="78359" x="6570663" y="4935538"/>
          <p14:tracePt t="78373" x="6538913" y="4808538"/>
          <p14:tracePt t="78398" x="6499225" y="4721225"/>
          <p14:tracePt t="78412" x="6483350" y="4649788"/>
          <p14:tracePt t="78427" x="6475413" y="4600575"/>
          <p14:tracePt t="78429" x="6475413" y="4576763"/>
          <p14:tracePt t="78439" x="6475413" y="4568825"/>
          <p14:tracePt t="78452" x="6475413" y="4560888"/>
          <p14:tracePt t="78455" x="6459538" y="4545013"/>
          <p14:tracePt t="78482" x="6459538" y="4505325"/>
          <p14:tracePt t="78506" x="6459538" y="4481513"/>
          <p14:tracePt t="78516" x="6459538" y="4457700"/>
          <p14:tracePt t="78531" x="6459538" y="4433888"/>
          <p14:tracePt t="78534" x="6459538" y="4410075"/>
          <p14:tracePt t="78547" x="6459538" y="4402138"/>
          <p14:tracePt t="78567" x="6459538" y="4354513"/>
          <p14:tracePt t="78582" x="6459538" y="4306888"/>
          <p14:tracePt t="78596" x="6459538" y="4291013"/>
          <p14:tracePt t="78611" x="6459538" y="4257675"/>
          <p14:tracePt t="78626" x="6459538" y="4225925"/>
          <p14:tracePt t="78641" x="6459538" y="4210050"/>
          <p14:tracePt t="78664" x="6459538" y="4178300"/>
          <p14:tracePt t="78748" x="6459538" y="4170363"/>
          <p14:tracePt t="78764" x="6467475" y="4162425"/>
          <p14:tracePt t="78789" x="6515100" y="4130675"/>
          <p14:tracePt t="78798" x="6523038" y="4122738"/>
          <p14:tracePt t="78799" x="6546850" y="4098925"/>
          <p14:tracePt t="78813" x="6594475" y="4090988"/>
          <p14:tracePt t="78815" x="6634163" y="4059238"/>
          <p14:tracePt t="78830" x="6721475" y="3979863"/>
          <p14:tracePt t="78845" x="6802438" y="3922713"/>
          <p14:tracePt t="78847" x="6826250" y="3890963"/>
          <p14:tracePt t="78859" x="6889750" y="3835400"/>
          <p14:tracePt t="78883" x="7000875" y="3700463"/>
          <p14:tracePt t="78894" x="7032625" y="3629025"/>
          <p14:tracePt t="78910" x="7032625" y="3579813"/>
          <p14:tracePt t="78911" x="7032625" y="3563938"/>
          <p14:tracePt t="78923" x="7040563" y="3540125"/>
          <p14:tracePt t="78951" x="7040563" y="3476625"/>
          <p14:tracePt t="79039" x="7040563" y="3460750"/>
          <p14:tracePt t="79047" x="7008813" y="3452813"/>
          <p14:tracePt t="79065" x="6881813" y="3421063"/>
          <p14:tracePt t="79080" x="6705600" y="3373438"/>
          <p14:tracePt t="79095" x="6538913" y="3357563"/>
          <p14:tracePt t="79109" x="6451600" y="3349625"/>
          <p14:tracePt t="79110" x="6378575" y="3349625"/>
          <p14:tracePt t="79133" x="6243638" y="3349625"/>
          <p14:tracePt t="79146" x="6172200" y="3349625"/>
          <p14:tracePt t="79161" x="6108700" y="3381375"/>
          <p14:tracePt t="79172" x="6075363" y="3405188"/>
          <p14:tracePt t="79175" x="6027738" y="3429000"/>
          <p14:tracePt t="79186" x="5995988" y="3460750"/>
          <p14:tracePt t="79212" x="5924550" y="3548063"/>
          <p14:tracePt t="79223" x="5876925" y="3636963"/>
          <p14:tracePt t="79235" x="5861050" y="3652838"/>
          <p14:tracePt t="79249" x="5837238" y="3716338"/>
          <p14:tracePt t="79265" x="5829300" y="3771900"/>
          <p14:tracePt t="79281" x="5829300" y="3827463"/>
          <p14:tracePt t="79296" x="5829300" y="3883025"/>
          <p14:tracePt t="79318" x="5829300" y="3956050"/>
          <p14:tracePt t="79331" x="5829300" y="3979863"/>
          <p14:tracePt t="79345" x="5861050" y="4027488"/>
          <p14:tracePt t="79363" x="5900738" y="4090988"/>
          <p14:tracePt t="79378" x="5988050" y="4170363"/>
          <p14:tracePt t="79394" x="6091238" y="4265613"/>
          <p14:tracePt t="79409" x="6172200" y="4306888"/>
          <p14:tracePt t="79422" x="6275388" y="4362450"/>
          <p14:tracePt t="79435" x="6338888" y="4394200"/>
          <p14:tracePt t="79463" x="6562725" y="4425950"/>
          <p14:tracePt t="79473" x="6594475" y="4425950"/>
          <p14:tracePt t="79487" x="6657975" y="4425950"/>
          <p14:tracePt t="79498" x="6705600" y="4425950"/>
          <p14:tracePt t="79523" x="6784975" y="4394200"/>
          <p14:tracePt t="79532" x="6834188" y="4362450"/>
          <p14:tracePt t="79534" x="6858000" y="4338638"/>
          <p14:tracePt t="79547" x="6881813" y="4314825"/>
          <p14:tracePt t="79563" x="6889750" y="4298950"/>
          <p14:tracePt t="79580" x="6889750" y="4291013"/>
          <p14:tracePt t="80056" x="6881813" y="4291013"/>
          <p14:tracePt t="80222" x="6873875" y="4291013"/>
          <p14:tracePt t="80455" x="6953250" y="4330700"/>
          <p14:tracePt t="80479" x="7327900" y="4465638"/>
          <p14:tracePt t="80491" x="7454900" y="4505325"/>
          <p14:tracePt t="80503" x="7829550" y="4624388"/>
          <p14:tracePt t="80515" x="7942263" y="4657725"/>
          <p14:tracePt t="80529" x="8124825" y="4705350"/>
          <p14:tracePt t="80558" x="8404225" y="4721225"/>
          <p14:tracePt t="80567" x="8459788" y="4721225"/>
          <p14:tracePt t="80581" x="8491538" y="4721225"/>
          <p14:tracePt t="80583" x="8540750" y="4721225"/>
          <p14:tracePt t="80596" x="8620125" y="4713288"/>
          <p14:tracePt t="80610" x="8755063" y="4681538"/>
          <p14:tracePt t="80625" x="8907463" y="4633913"/>
          <p14:tracePt t="80649" x="9153525" y="4497388"/>
          <p14:tracePt t="80665" x="9290050" y="4394200"/>
          <p14:tracePt t="80679" x="9385300" y="4314825"/>
          <p14:tracePt t="80692" x="9456738" y="4233863"/>
          <p14:tracePt t="80695" x="9496425" y="4194175"/>
          <p14:tracePt t="80713" x="9575800" y="4051300"/>
          <p14:tracePt t="80739" x="9632950" y="3851275"/>
          <p14:tracePt t="80748" x="9656763" y="3779838"/>
          <p14:tracePt t="80775" x="9688513" y="3563938"/>
          <p14:tracePt t="80783" x="9688513" y="3508375"/>
          <p14:tracePt t="80797" x="9688513" y="3444875"/>
          <p14:tracePt t="80799" x="9688513" y="3405188"/>
          <p14:tracePt t="80811" x="9688513" y="3341688"/>
          <p14:tracePt t="80827" x="9688513" y="3236913"/>
          <p14:tracePt t="80851" x="9632950" y="3078163"/>
          <p14:tracePt t="80863" x="9609138" y="2998788"/>
          <p14:tracePt t="80878" x="9559925" y="2919413"/>
          <p14:tracePt t="80891" x="9536113" y="2878138"/>
          <p14:tracePt t="80906" x="9464675" y="2790825"/>
          <p14:tracePt t="80932" x="9369425" y="2703513"/>
          <p14:tracePt t="80949" x="9258300" y="2616200"/>
          <p14:tracePt t="80951" x="9201150" y="2584450"/>
          <p14:tracePt t="80974" x="9066213" y="2495550"/>
          <p14:tracePt t="80983" x="9042400" y="2495550"/>
          <p14:tracePt t="81011" x="8994775" y="2479675"/>
          <p14:tracePt t="81020" x="8978900" y="2471738"/>
          <p14:tracePt t="81022" x="8970963" y="2471738"/>
          <p14:tracePt t="81033" x="8963025" y="2471738"/>
          <p14:tracePt t="81048" x="8915400" y="2471738"/>
          <p14:tracePt t="81063" x="8866188" y="2471738"/>
          <p14:tracePt t="81076" x="8842375" y="2471738"/>
          <p14:tracePt t="81079" x="8810625" y="2471738"/>
          <p14:tracePt t="81092" x="8786813" y="2471738"/>
          <p14:tracePt t="81095" x="8723313" y="2487613"/>
          <p14:tracePt t="81108" x="8675688" y="2519363"/>
          <p14:tracePt t="81130" x="8548688" y="2584450"/>
          <p14:tracePt t="81145" x="8443913" y="2671763"/>
          <p14:tracePt t="81160" x="8356600" y="2751138"/>
          <p14:tracePt t="81175" x="8285163" y="2838450"/>
          <p14:tracePt t="81188" x="8253413" y="2886075"/>
          <p14:tracePt t="81215" x="8164513" y="3062288"/>
          <p14:tracePt t="81227" x="8148638" y="3101975"/>
          <p14:tracePt t="81241" x="8101013" y="3181350"/>
          <p14:tracePt t="81251" x="8093075" y="3236913"/>
          <p14:tracePt t="81255" x="8077200" y="3286125"/>
          <p14:tracePt t="81265" x="8069263" y="3341688"/>
          <p14:tracePt t="81283" x="8045450" y="3452813"/>
          <p14:tracePt t="81297" x="8037513" y="3548063"/>
          <p14:tracePt t="81315" x="8037513" y="3684588"/>
          <p14:tracePt t="81330" x="8037513" y="3843338"/>
          <p14:tracePt t="81342" x="8037513" y="4003675"/>
          <p14:tracePt t="81362" x="8037513" y="4090988"/>
          <p14:tracePt t="81380" x="8061325" y="4233863"/>
          <p14:tracePt t="81382" x="8061325" y="4306888"/>
          <p14:tracePt t="81395" x="8085138" y="4362450"/>
          <p14:tracePt t="81410" x="8124825" y="4481513"/>
          <p14:tracePt t="81425" x="8164513" y="4592638"/>
          <p14:tracePt t="81436" x="8197850" y="4649788"/>
          <p14:tracePt t="81439" x="8213725" y="4729163"/>
          <p14:tracePt t="81463" x="8277225" y="4887913"/>
          <p14:tracePt t="81477" x="8301038" y="4943475"/>
          <p14:tracePt t="81480" x="8340725" y="5000625"/>
          <p14:tracePt t="81504" x="8428038" y="5159375"/>
          <p14:tracePt t="81513" x="8443913" y="5199063"/>
          <p14:tracePt t="81538" x="8515350" y="5302250"/>
          <p14:tracePt t="81552" x="8556625" y="5343525"/>
          <p14:tracePt t="81566" x="8620125" y="5399088"/>
          <p14:tracePt t="81580" x="8643938" y="5422900"/>
          <p14:tracePt t="81593" x="8723313" y="5462588"/>
          <p14:tracePt t="81621" x="8842375" y="5518150"/>
          <p14:tracePt t="81629" x="8883650" y="5526088"/>
          <p14:tracePt t="81631" x="8947150" y="5541963"/>
          <p14:tracePt t="81644" x="8978900" y="5541963"/>
          <p14:tracePt t="81646" x="9026525" y="5541963"/>
          <p14:tracePt t="81657" x="9050338" y="5541963"/>
          <p14:tracePt t="81682" x="9161463" y="5541963"/>
          <p14:tracePt t="81695" x="9234488" y="5541963"/>
          <p14:tracePt t="81709" x="9266238" y="5541963"/>
          <p14:tracePt t="81711" x="9313863" y="5526088"/>
          <p14:tracePt t="81720" x="9329738" y="5510213"/>
          <p14:tracePt t="81733" x="9353550" y="5494338"/>
          <p14:tracePt t="81735" x="9401175" y="5462588"/>
          <p14:tracePt t="81762" x="9504363" y="5391150"/>
          <p14:tracePt t="81773" x="9536113" y="5343525"/>
          <p14:tracePt t="81775" x="9575800" y="5286375"/>
          <p14:tracePt t="81792" x="9632950" y="5183188"/>
          <p14:tracePt t="81819" x="9728200" y="4992688"/>
          <p14:tracePt t="81829" x="9744075" y="4927600"/>
          <p14:tracePt t="81832" x="9752013" y="4864100"/>
          <p14:tracePt t="81845" x="9759950" y="4792663"/>
          <p14:tracePt t="81847" x="9767888" y="4721225"/>
          <p14:tracePt t="81860" x="9767888" y="4649788"/>
          <p14:tracePt t="81875" x="9767888" y="4505325"/>
          <p14:tracePt t="81890" x="9767888" y="4378325"/>
          <p14:tracePt t="81915" x="9736138" y="4241800"/>
          <p14:tracePt t="81927" x="9688513" y="4138613"/>
          <p14:tracePt t="81943" x="9632950" y="4043363"/>
          <p14:tracePt t="81955" x="9593263" y="3987800"/>
          <p14:tracePt t="81973" x="9512300" y="3890963"/>
          <p14:tracePt t="81982" x="9424988" y="3771900"/>
          <p14:tracePt t="82011" x="9266238" y="3621088"/>
          <p14:tracePt t="82023" x="9129713" y="3516313"/>
          <p14:tracePt t="82037" x="9082088" y="3476625"/>
          <p14:tracePt t="82050" x="8955088" y="3381375"/>
          <p14:tracePt t="82063" x="8874125" y="3341688"/>
          <p14:tracePt t="82080" x="8802688" y="3286125"/>
          <p14:tracePt t="82095" x="8763000" y="3270250"/>
          <p14:tracePt t="82097" x="8739188" y="3270250"/>
          <p14:tracePt t="82109" x="8707438" y="3262313"/>
          <p14:tracePt t="82110" x="8675688" y="3252788"/>
          <p14:tracePt t="82132" x="8596313" y="3244850"/>
          <p14:tracePt t="82144" x="8523288" y="3236913"/>
          <p14:tracePt t="82158" x="8451850" y="3236913"/>
          <p14:tracePt t="82172" x="8404225" y="3236913"/>
          <p14:tracePt t="82196" x="8324850" y="3244850"/>
          <p14:tracePt t="82209" x="8237538" y="3286125"/>
          <p14:tracePt t="82222" x="8164513" y="3325813"/>
          <p14:tracePt t="82232" x="8140700" y="3341688"/>
          <p14:tracePt t="82261" x="8037513" y="3436938"/>
          <p14:tracePt t="82270" x="7997825" y="3460750"/>
          <p14:tracePt t="82272" x="7966075" y="3492500"/>
          <p14:tracePt t="82282" x="7942263" y="3516313"/>
          <p14:tracePt t="82297" x="7870825" y="3595688"/>
          <p14:tracePt t="82312" x="7813675" y="3684588"/>
          <p14:tracePt t="82326" x="7766050" y="3748088"/>
          <p14:tracePt t="82342" x="7718425" y="3851275"/>
          <p14:tracePt t="82364" x="7662863" y="3956050"/>
          <p14:tracePt t="82376" x="7615238" y="4067175"/>
          <p14:tracePt t="82392" x="7583488" y="4162425"/>
          <p14:tracePt t="82406" x="7527925" y="4257675"/>
          <p14:tracePt t="82428" x="7496175" y="4346575"/>
          <p14:tracePt t="82438" x="7454900" y="4433888"/>
          <p14:tracePt t="82466" x="7423150" y="4521200"/>
          <p14:tracePt t="82477" x="7415213" y="4537075"/>
          <p14:tracePt t="82479" x="7399338" y="4568825"/>
          <p14:tracePt t="82491" x="7391400" y="4584700"/>
          <p14:tracePt t="82503" x="7367588" y="4624388"/>
          <p14:tracePt t="82515" x="7359650" y="4633913"/>
          <p14:tracePt t="82530" x="7327900" y="4673600"/>
          <p14:tracePt t="82545" x="7304088" y="4697413"/>
          <p14:tracePt t="82562" x="7280275" y="4705350"/>
          <p14:tracePt t="82586" x="7264400" y="4721225"/>
          <p14:tracePt t="82613" x="7248525" y="4729163"/>
          <p14:tracePt t="82628" x="7232650" y="4737100"/>
          <p14:tracePt t="82644" x="7224713" y="4752975"/>
          <p14:tracePt t="82646" x="7208838" y="4768850"/>
          <p14:tracePt t="82659" x="7192963" y="4784725"/>
          <p14:tracePt t="82674" x="7169150" y="4800600"/>
          <p14:tracePt t="82688" x="7127875" y="4832350"/>
          <p14:tracePt t="82712" x="7056438" y="4903788"/>
          <p14:tracePt t="82721" x="7016750" y="4927600"/>
          <p14:tracePt t="82745" x="6905625" y="5040313"/>
          <p14:tracePt t="82757" x="6842125" y="5072063"/>
          <p14:tracePt t="82759" x="6777038" y="5103813"/>
          <p14:tracePt t="82771" x="6729413" y="5135563"/>
          <p14:tracePt t="82781" x="6681788" y="5175250"/>
          <p14:tracePt t="82783" x="6618288" y="5207000"/>
          <p14:tracePt t="82797" x="6578600" y="5230813"/>
          <p14:tracePt t="82810" x="6499225" y="5294313"/>
          <p14:tracePt t="82835" x="6418263" y="5343525"/>
          <p14:tracePt t="82846" x="6370638" y="5367338"/>
          <p14:tracePt t="82862" x="6354763" y="5391150"/>
          <p14:tracePt t="82864" x="6346825" y="5399088"/>
          <p14:tracePt t="82878" x="6315075" y="5422900"/>
          <p14:tracePt t="82880" x="6299200" y="5438775"/>
          <p14:tracePt t="82893" x="6275388" y="5462588"/>
          <p14:tracePt t="82895" x="6251575" y="5494338"/>
          <p14:tracePt t="82906" x="6227763" y="5526088"/>
          <p14:tracePt t="82921" x="6180138" y="5581650"/>
          <p14:tracePt t="82948" x="6108700" y="5710238"/>
          <p14:tracePt t="82958" x="6083300" y="5757863"/>
          <p14:tracePt t="82972" x="6075363" y="5797550"/>
          <p14:tracePt t="82984" x="6067425" y="5853113"/>
          <p14:tracePt t="83009" x="6067425" y="5916613"/>
          <p14:tracePt t="83019" x="6067425" y="5940425"/>
          <p14:tracePt t="83032" x="6067425" y="6005513"/>
          <p14:tracePt t="83045" x="6091238" y="6045200"/>
          <p14:tracePt t="83047" x="6124575" y="6100763"/>
          <p14:tracePt t="83071" x="6243638" y="6235700"/>
          <p14:tracePt t="83080" x="6283325" y="6275388"/>
          <p14:tracePt t="83095" x="6378575" y="6380163"/>
          <p14:tracePt t="83108" x="6426200" y="6427788"/>
          <p14:tracePt t="83111" x="6475413" y="6467475"/>
          <p14:tracePt t="83123" x="6515100" y="6499225"/>
          <p14:tracePt t="83147" x="6618288" y="6578600"/>
          <p14:tracePt t="83158" x="6665913" y="6594475"/>
          <p14:tracePt t="83160" x="6705600" y="6626225"/>
          <p14:tracePt t="83177" x="6802438" y="6665913"/>
          <p14:tracePt t="83193" x="6865938" y="6673850"/>
          <p14:tracePt t="83209" x="6945313" y="6681788"/>
          <p14:tracePt t="83220" x="6985000" y="6681788"/>
          <p14:tracePt t="83233" x="7024688" y="6681788"/>
          <p14:tracePt t="83249" x="7056438" y="6681788"/>
          <p14:tracePt t="83274" x="7119938" y="6657975"/>
          <p14:tracePt t="83283" x="7145338" y="6626225"/>
          <p14:tracePt t="83297" x="7192963" y="6538913"/>
          <p14:tracePt t="83311" x="7240588" y="6427788"/>
          <p14:tracePt t="83326" x="7256463" y="6348413"/>
          <p14:tracePt t="83328" x="7272338" y="6291263"/>
          <p14:tracePt t="83349" x="7288213" y="6188075"/>
          <p14:tracePt t="83361" x="7304088" y="6148388"/>
          <p14:tracePt t="83376" x="7304088" y="6108700"/>
          <p14:tracePt t="83400" x="7304088" y="6076950"/>
          <p14:tracePt t="83426" x="7304088" y="6061075"/>
          <p14:tracePt t="83439" x="7296150" y="6045200"/>
          <p14:tracePt t="83464" x="7280275" y="6045200"/>
          <p14:tracePt t="83477" x="7272338" y="6021388"/>
          <p14:tracePt t="83478" x="7264400" y="6021388"/>
          <p14:tracePt t="83491" x="7240588" y="6021388"/>
          <p14:tracePt t="83501" x="7208838" y="6005513"/>
          <p14:tracePt t="83503" x="7192963" y="6005513"/>
          <p14:tracePt t="83515" x="7161213" y="5995988"/>
          <p14:tracePt t="83530" x="7056438" y="5972175"/>
          <p14:tracePt t="83546" x="6961188" y="5948363"/>
          <p14:tracePt t="83562" x="6842125" y="5948363"/>
          <p14:tracePt t="83587" x="6665913" y="5932488"/>
          <p14:tracePt t="83596" x="6594475" y="5932488"/>
          <p14:tracePt t="83598" x="6538913" y="5932488"/>
          <p14:tracePt t="83611" x="6491288" y="5932488"/>
          <p14:tracePt t="83627" x="6378575" y="5940425"/>
          <p14:tracePt t="83630" x="6323013" y="5956300"/>
          <p14:tracePt t="83643" x="6267450" y="5980113"/>
          <p14:tracePt t="83658" x="6172200" y="6005513"/>
          <p14:tracePt t="83672" x="6100763" y="6037263"/>
          <p14:tracePt t="83697" x="5988050" y="6053138"/>
          <p14:tracePt t="83710" x="5948363" y="6069013"/>
          <p14:tracePt t="83712" x="5908675" y="6076950"/>
          <p14:tracePt t="83730" x="5789613" y="6092825"/>
          <p14:tracePt t="83761" x="5565775" y="6124575"/>
          <p14:tracePt t="83771" x="5494338" y="6132513"/>
          <p14:tracePt t="83783" x="5357813" y="6156325"/>
          <p14:tracePt t="83796" x="5294313" y="6164263"/>
          <p14:tracePt t="83798" x="5207000" y="6172200"/>
          <p14:tracePt t="83811" x="5143500" y="6180138"/>
          <p14:tracePt t="83827" x="4991100" y="6203950"/>
          <p14:tracePt t="83848" x="4816475" y="6219825"/>
          <p14:tracePt t="83859" x="4776788" y="6219825"/>
          <p14:tracePt t="83879" x="4679950" y="6227763"/>
          <p14:tracePt t="83893" x="4648200" y="6227763"/>
          <p14:tracePt t="83908" x="4537075" y="6227763"/>
          <p14:tracePt t="83911" x="4489450" y="6227763"/>
          <p14:tracePt t="83921" x="4441825" y="6227763"/>
          <p14:tracePt t="83947" x="4225925" y="6227763"/>
          <p14:tracePt t="83957" x="4162425" y="6227763"/>
          <p14:tracePt t="83960" x="4098925" y="6227763"/>
          <p14:tracePt t="83977" x="4002088" y="6227763"/>
          <p14:tracePt t="83996" x="3962400" y="6227763"/>
          <p14:tracePt t="84020" x="3946525" y="6227763"/>
          <p14:tracePt t="84283" x="3954463" y="6227763"/>
          <p14:tracePt t="84306" x="3978275" y="6227763"/>
          <p14:tracePt t="84314" x="3994150" y="6227763"/>
          <p14:tracePt t="84329" x="4043363" y="6227763"/>
          <p14:tracePt t="84343" x="4098925" y="6243638"/>
          <p14:tracePt t="84358" x="4154488" y="6251575"/>
          <p14:tracePt t="84381" x="4225925" y="6251575"/>
          <p14:tracePt t="84394" x="4321175" y="6251575"/>
          <p14:tracePt t="84410" x="4394200" y="6251575"/>
          <p14:tracePt t="84420" x="4418013" y="6251575"/>
          <p14:tracePt t="84423" x="4457700" y="6251575"/>
          <p14:tracePt t="84450" x="4584700" y="6251575"/>
          <p14:tracePt t="84460" x="4600575" y="6251575"/>
          <p14:tracePt t="84477" x="4656138" y="6251575"/>
          <p14:tracePt t="84480" x="4705350" y="6251575"/>
          <p14:tracePt t="84492" x="4721225" y="6251575"/>
          <p14:tracePt t="84494" x="4752975" y="6251575"/>
          <p14:tracePt t="84508" x="4768850" y="6251575"/>
          <p14:tracePt t="84521" x="4824413" y="6251575"/>
          <p14:tracePt t="84533" x="4848225" y="6251575"/>
          <p14:tracePt t="84536" x="4864100" y="6251575"/>
          <p14:tracePt t="84545" x="4887913" y="6251575"/>
          <p14:tracePt t="84570" x="4959350" y="6251575"/>
          <p14:tracePt t="84579" x="4975225" y="6251575"/>
          <p14:tracePt t="84593" x="4991100" y="6251575"/>
          <p14:tracePt t="84609" x="5006975" y="6251575"/>
          <p14:tracePt t="84627" x="5014913" y="6251575"/>
          <p14:tracePt t="84642" x="5022850" y="6251575"/>
          <p14:tracePt t="84658" x="5038725" y="6251575"/>
          <p14:tracePt t="84672" x="5046663" y="6251575"/>
          <p14:tracePt t="84696" x="5056188" y="6251575"/>
          <p14:tracePt t="84874" x="5046663" y="6267450"/>
          <p14:tracePt t="84899" x="5022850" y="6267450"/>
          <p14:tracePt t="84912" x="4975225" y="6283325"/>
          <p14:tracePt t="84927" x="4943475" y="6283325"/>
          <p14:tracePt t="84928" x="4903788" y="6291263"/>
          <p14:tracePt t="84947" x="4800600" y="6291263"/>
          <p14:tracePt t="84961" x="4672013" y="6291263"/>
          <p14:tracePt t="84977" x="4521200" y="6291263"/>
          <p14:tracePt t="84995" x="4394200" y="6291263"/>
          <p14:tracePt t="85010" x="4265613" y="6291263"/>
          <p14:tracePt t="85023" x="4162425" y="6291263"/>
          <p14:tracePt t="85035" x="4122738" y="6291263"/>
          <p14:tracePt t="85048" x="4067175" y="6291263"/>
          <p14:tracePt t="85061" x="4043363" y="6291263"/>
          <p14:tracePt t="85063" x="4035425" y="6291263"/>
          <p14:tracePt t="85077" x="4019550" y="6291263"/>
          <p14:tracePt t="85092" x="4002088" y="6291263"/>
          <p14:tracePt t="85114" x="3970338" y="6291263"/>
          <p14:tracePt t="85126" x="3938588" y="6291263"/>
          <p14:tracePt t="85142" x="3930650" y="6291263"/>
          <p14:tracePt t="85143" x="3922713" y="6291263"/>
          <p14:tracePt t="85156" x="3906838" y="6299200"/>
          <p14:tracePt t="85178" x="3898900" y="6299200"/>
          <p14:tracePt t="85195" x="3890963" y="6307138"/>
          <p14:tracePt t="85359" x="3906838" y="6307138"/>
          <p14:tracePt t="85384" x="3954463" y="6307138"/>
          <p14:tracePt t="85394" x="3970338" y="6307138"/>
          <p14:tracePt t="85409" x="4027488" y="6275388"/>
          <p14:tracePt t="85423" x="4059238" y="6259513"/>
          <p14:tracePt t="85436" x="4075113" y="6251575"/>
          <p14:tracePt t="85462" x="4122738" y="6148388"/>
          <p14:tracePt t="85475" x="4130675" y="6100763"/>
          <p14:tracePt t="85493" x="4138613" y="6053138"/>
          <p14:tracePt t="85496" x="4138613" y="6037263"/>
          <p14:tracePt t="85508" x="4138613" y="6013450"/>
          <p14:tracePt t="85528" x="4114800" y="5940425"/>
          <p14:tracePt t="85555" x="4051300" y="5868988"/>
          <p14:tracePt t="85563" x="4019550" y="5829300"/>
          <p14:tracePt t="85578" x="3970338" y="5797550"/>
          <p14:tracePt t="85592" x="3883025" y="5757863"/>
          <p14:tracePt t="85608" x="3843338" y="5741988"/>
          <p14:tracePt t="85632" x="3771900" y="5702300"/>
          <p14:tracePt t="85659" x="3740150" y="5702300"/>
          <p14:tracePt t="85670" x="3724275" y="5694363"/>
          <p14:tracePt t="85696" x="3692525" y="5694363"/>
          <p14:tracePt t="85708" x="3676650" y="5694363"/>
          <p14:tracePt t="85725" x="3643313" y="5694363"/>
          <p14:tracePt t="85727" x="3627438" y="5694363"/>
          <p14:tracePt t="85742" x="3603625" y="5694363"/>
          <p14:tracePt t="85746" x="3587750" y="5694363"/>
          <p14:tracePt t="85772" x="3508375" y="5734050"/>
          <p14:tracePt t="85780" x="3468688" y="5749925"/>
          <p14:tracePt t="85805" x="3397250" y="5789613"/>
          <p14:tracePt t="85813" x="3381375" y="5805488"/>
          <p14:tracePt t="85815" x="3365500" y="5813425"/>
          <p14:tracePt t="85828" x="3349625" y="5837238"/>
          <p14:tracePt t="85846" x="3308350" y="5868988"/>
          <p14:tracePt t="85860" x="3308350" y="5876925"/>
          <p14:tracePt t="85874" x="3300413" y="5892800"/>
          <p14:tracePt t="85889" x="3300413" y="5908675"/>
          <p14:tracePt t="85914" x="3292475" y="5932488"/>
          <p14:tracePt t="85930" x="3292475" y="5956300"/>
          <p14:tracePt t="85944" x="3292475" y="5980113"/>
          <p14:tracePt t="85958" x="3292475" y="5995988"/>
          <p14:tracePt t="85960" x="3292475" y="6021388"/>
          <p14:tracePt t="85979" x="3300413" y="6053138"/>
          <p14:tracePt t="85991" x="3333750" y="6092825"/>
          <p14:tracePt t="86004" x="3349625" y="6116638"/>
          <p14:tracePt t="86014" x="3357563" y="6132513"/>
          <p14:tracePt t="86016" x="3373438" y="6148388"/>
          <p14:tracePt t="86042" x="3413125" y="6188075"/>
          <p14:tracePt t="86052" x="3413125" y="6196013"/>
          <p14:tracePt t="86065" x="3444875" y="6219825"/>
          <p14:tracePt t="86077" x="3452813" y="6227763"/>
          <p14:tracePt t="86080" x="3468688" y="6235700"/>
          <p14:tracePt t="86103" x="3492500" y="6243638"/>
          <p14:tracePt t="86113" x="3500438" y="6243638"/>
          <p14:tracePt t="86129" x="3524250" y="6251575"/>
          <p14:tracePt t="86140" x="3540125" y="6259513"/>
          <p14:tracePt t="86157" x="3556000" y="6267450"/>
          <p14:tracePt t="86160" x="3579813" y="6267450"/>
          <p14:tracePt t="86170" x="3587750" y="6267450"/>
          <p14:tracePt t="86197" x="3611563" y="6275388"/>
          <p14:tracePt t="86209" x="3627438" y="6275388"/>
          <p14:tracePt t="86224" x="3643313" y="6275388"/>
          <p14:tracePt t="86675" x="3651250" y="6275388"/>
          <p14:tracePt t="86712" x="3627438" y="6283325"/>
          <p14:tracePt t="86741" x="3619500" y="6291263"/>
          <p14:tracePt t="86818" x="3603625" y="6291263"/>
          <p14:tracePt t="86852" x="3571875" y="6307138"/>
          <p14:tracePt t="86861" x="3563938" y="6315075"/>
          <p14:tracePt t="86876" x="3532188" y="6323013"/>
          <p14:tracePt t="86890" x="3524250" y="6330950"/>
          <p14:tracePt t="86907" x="3508375" y="6338888"/>
          <p14:tracePt t="86921" x="3492500" y="6348413"/>
          <p14:tracePt t="86970" x="3484563" y="6356350"/>
          <p14:tracePt t="87086" x="3476625" y="6364288"/>
          <p14:tracePt t="87614" x="3468688" y="6364288"/>
          <p14:tracePt t="87627" x="3444875" y="6380163"/>
          <p14:tracePt t="87641" x="3373438" y="6396038"/>
          <p14:tracePt t="87655" x="3276600" y="6411913"/>
          <p14:tracePt t="87677" x="3133725" y="6427788"/>
          <p14:tracePt t="87693" x="2990850" y="6451600"/>
          <p14:tracePt t="87695" x="2933700" y="6467475"/>
          <p14:tracePt t="87708" x="2901950" y="6475413"/>
          <p14:tracePt t="87724" x="2814638" y="6483350"/>
          <p14:tracePt t="87738" x="2782888" y="6491288"/>
          <p14:tracePt t="87749" x="2759075" y="6499225"/>
          <p14:tracePt t="87752" x="2751138" y="6499225"/>
          <p14:tracePt t="87764" x="2743200" y="6499225"/>
          <p14:tracePt t="87796" x="2663825" y="6507163"/>
          <p14:tracePt t="87820" x="2606675" y="6523038"/>
          <p14:tracePt t="87829" x="2582863" y="6523038"/>
          <p14:tracePt t="87843" x="2559050" y="6523038"/>
          <p14:tracePt t="87858" x="2543175" y="6523038"/>
          <p14:tracePt t="88002" x="2559050" y="6523038"/>
          <p14:tracePt t="88015" x="2582863" y="6538913"/>
          <p14:tracePt t="88040" x="2640013" y="6546850"/>
          <p14:tracePt t="88053" x="2663825" y="6554788"/>
          <p14:tracePt t="88064" x="2719388" y="6562725"/>
          <p14:tracePt t="88077" x="2735263" y="6570663"/>
          <p14:tracePt t="88101" x="2830513" y="6578600"/>
          <p14:tracePt t="88110" x="2862263" y="6578600"/>
          <p14:tracePt t="88112" x="2894013" y="6578600"/>
          <p14:tracePt t="88128" x="2982913" y="6586538"/>
          <p14:tracePt t="88142" x="3014663" y="6586538"/>
          <p14:tracePt t="88144" x="3038475" y="6586538"/>
          <p14:tracePt t="88157" x="3054350" y="6586538"/>
          <p14:tracePt t="88159" x="3070225" y="6586538"/>
          <p14:tracePt t="88171" x="3094038" y="6586538"/>
          <p14:tracePt t="88198" x="3173413" y="6586538"/>
          <p14:tracePt t="88209" x="3213100" y="6586538"/>
          <p14:tracePt t="88225" x="3236913" y="6586538"/>
          <p14:tracePt t="88240" x="3268663" y="6586538"/>
          <p14:tracePt t="88258" x="3308350" y="6586538"/>
          <p14:tracePt t="88274" x="3349625" y="6586538"/>
          <p14:tracePt t="88292" x="3389313" y="6586538"/>
          <p14:tracePt t="88295" x="3397250" y="6586538"/>
          <p14:tracePt t="88320" x="3421063" y="6586538"/>
          <p14:tracePt t="88329" x="3429000" y="6586538"/>
          <p14:tracePt t="88725" x="3421063" y="6586538"/>
          <p14:tracePt t="88736" x="3413125" y="6586538"/>
          <p14:tracePt t="88802" x="3405188" y="6586538"/>
          <p14:tracePt t="88812" x="3389313" y="6586538"/>
          <p14:tracePt t="88852" x="3373438" y="6594475"/>
          <p14:tracePt t="88862" x="3365500" y="6594475"/>
          <p14:tracePt t="88865" x="3349625" y="6594475"/>
          <p14:tracePt t="88876" x="3333750" y="6594475"/>
          <p14:tracePt t="88890" x="3308350" y="6594475"/>
          <p14:tracePt t="88906" x="3268663" y="6594475"/>
          <p14:tracePt t="88928" x="3205163" y="6594475"/>
          <p14:tracePt t="88939" x="3181350" y="6594475"/>
          <p14:tracePt t="88958" x="3125788" y="6594475"/>
          <p14:tracePt t="88968" x="3062288" y="6594475"/>
          <p14:tracePt t="88994" x="2949575" y="6594475"/>
          <p14:tracePt t="89008" x="2901950" y="6594475"/>
          <p14:tracePt t="89024" x="2846388" y="6586538"/>
          <p14:tracePt t="89036" x="2830513" y="6586538"/>
          <p14:tracePt t="89050" x="2782888" y="6586538"/>
          <p14:tracePt t="89060" x="2767013" y="6586538"/>
          <p14:tracePt t="89084" x="2703513" y="6586538"/>
          <p14:tracePt t="89094" x="2687638" y="6586538"/>
          <p14:tracePt t="89096" x="2671763" y="6586538"/>
          <p14:tracePt t="89110" x="2655888" y="6586538"/>
          <p14:tracePt t="89112" x="2640013" y="6586538"/>
          <p14:tracePt t="89124" x="2624138" y="6578600"/>
          <p14:tracePt t="89142" x="2616200" y="6578600"/>
          <p14:tracePt t="89647" x="2606675" y="6578600"/>
          <p14:tracePt t="89704" x="2663825" y="6578600"/>
          <p14:tracePt t="89727" x="2743200" y="6578600"/>
          <p14:tracePt t="89739" x="2878138" y="6578600"/>
          <p14:tracePt t="89756" x="3038475" y="6578600"/>
          <p14:tracePt t="89769" x="3252788" y="6578600"/>
          <p14:tracePt t="89780" x="3341688" y="6578600"/>
          <p14:tracePt t="89796" x="3563938" y="6570663"/>
          <p14:tracePt t="89818" x="4011613" y="6523038"/>
          <p14:tracePt t="89827" x="4138613" y="6499225"/>
          <p14:tracePt t="89848" x="4402138" y="6451600"/>
          <p14:tracePt t="89859" x="4513263" y="6435725"/>
          <p14:tracePt t="89874" x="4705350" y="6388100"/>
          <p14:tracePt t="89898" x="5072063" y="6323013"/>
          <p14:tracePt t="89909" x="5222875" y="6291263"/>
          <p14:tracePt t="89925" x="5526088" y="6219825"/>
          <p14:tracePt t="89928" x="5708650" y="6196013"/>
          <p14:tracePt t="89939" x="5821363" y="6148388"/>
          <p14:tracePt t="89956" x="5988050" y="6076950"/>
          <p14:tracePt t="89970" x="6156325" y="5988050"/>
          <p14:tracePt t="89991" x="6275388" y="5853113"/>
          <p14:tracePt t="90011" x="6307138" y="5741988"/>
          <p14:tracePt t="90024" x="6330950" y="5629275"/>
          <p14:tracePt t="90046" x="6338888" y="5478463"/>
          <p14:tracePt t="90049" x="6338888" y="5407025"/>
          <p14:tracePt t="90061" x="6338888" y="5319713"/>
          <p14:tracePt t="90077" x="6338888" y="5159375"/>
          <p14:tracePt t="90080" x="6338888" y="5080000"/>
          <p14:tracePt t="90092" x="6338888" y="4967288"/>
          <p14:tracePt t="90110" x="6307138" y="4776788"/>
          <p14:tracePt t="90112" x="6291263" y="4681538"/>
          <p14:tracePt t="90125" x="6275388" y="4576763"/>
          <p14:tracePt t="90140" x="6219825" y="4370388"/>
          <p14:tracePt t="90163" x="6156325" y="4098925"/>
          <p14:tracePt t="90174" x="6148388" y="4035425"/>
          <p14:tracePt t="90176" x="6116638" y="3956050"/>
          <p14:tracePt t="90196" x="6116638" y="3906838"/>
          <p14:tracePt t="90209" x="6091238" y="3867150"/>
          <p14:tracePt t="90222" x="6091238" y="3851275"/>
          <p14:tracePt t="90235" x="6091238" y="3843338"/>
          <p14:tracePt t="90378" x="6091238" y="3835400"/>
          <p14:tracePt t="90390" x="6091238" y="3827463"/>
          <p14:tracePt t="90446" x="6100763" y="3819525"/>
          <p14:tracePt t="90457" x="6108700" y="3811588"/>
          <p14:tracePt t="90473" x="6140450" y="3811588"/>
          <p14:tracePt t="90489" x="6172200" y="3811588"/>
          <p14:tracePt t="90507" x="6219825" y="3795713"/>
          <p14:tracePt t="90521" x="6291263" y="3779838"/>
          <p14:tracePt t="90537" x="6354763" y="3763963"/>
          <p14:tracePt t="90548" x="6378575" y="3763963"/>
          <p14:tracePt t="90561" x="6426200" y="3763963"/>
          <p14:tracePt t="90587" x="6499225" y="3763963"/>
          <p14:tracePt t="90596" x="6546850" y="3779838"/>
          <p14:tracePt t="90600" x="6570663" y="3795713"/>
          <p14:tracePt t="90611" x="6586538" y="3811588"/>
          <p14:tracePt t="90626" x="6650038" y="3843338"/>
          <p14:tracePt t="90640" x="6689725" y="3875088"/>
          <p14:tracePt t="90657" x="6737350" y="3922713"/>
          <p14:tracePt t="90672" x="6753225" y="3948113"/>
          <p14:tracePt t="90688" x="6777038" y="3979863"/>
          <p14:tracePt t="90710" x="6784975" y="4027488"/>
          <p14:tracePt t="90722" x="6810375" y="4090988"/>
          <p14:tracePt t="90738" x="6826250" y="4138613"/>
          <p14:tracePt t="90753" x="6834188" y="4178300"/>
          <p14:tracePt t="90767" x="6834188" y="4217988"/>
          <p14:tracePt t="90792" x="6834188" y="4249738"/>
          <p14:tracePt t="90807" x="6834188" y="4265613"/>
          <p14:tracePt t="90809" x="6834188" y="4273550"/>
          <p14:tracePt t="90822" x="6834188" y="4281488"/>
          <p14:tracePt t="90824" x="6834188" y="4322763"/>
          <p14:tracePt t="90835" x="6826250" y="4330700"/>
          <p14:tracePt t="90850" x="6802438" y="4370388"/>
          <p14:tracePt t="90860" x="6761163" y="4394200"/>
          <p14:tracePt t="90873" x="6705600" y="4473575"/>
          <p14:tracePt t="90901" x="6618288" y="4552950"/>
          <p14:tracePt t="90910" x="6578600" y="4568825"/>
          <p14:tracePt t="90911" x="6546850" y="4600575"/>
          <p14:tracePt t="90926" x="6546850" y="4608513"/>
          <p14:tracePt t="90928" x="6523038" y="4616450"/>
          <p14:tracePt t="90941" x="6515100" y="4624388"/>
          <p14:tracePt t="90960" x="6507163" y="4633913"/>
          <p14:tracePt t="91094" x="6499225" y="4641850"/>
          <p14:tracePt t="91107" x="6530975" y="4649788"/>
          <p14:tracePt t="91135" x="6634163" y="4697413"/>
          <p14:tracePt t="91143" x="6745288" y="4713288"/>
          <p14:tracePt t="91158" x="6802438" y="4721225"/>
          <p14:tracePt t="91160" x="6873875" y="4729163"/>
          <p14:tracePt t="91173" x="6961188" y="4729163"/>
          <p14:tracePt t="91188" x="7153275" y="4729163"/>
          <p14:tracePt t="91211" x="7559675" y="4729163"/>
          <p14:tracePt t="91224" x="7781925" y="4729163"/>
          <p14:tracePt t="91241" x="7981950" y="4729163"/>
          <p14:tracePt t="91254" x="8077200" y="4729163"/>
          <p14:tracePt t="91256" x="8156575" y="4729163"/>
          <p14:tracePt t="91267" x="8253413" y="4729163"/>
          <p14:tracePt t="91281" x="8443913" y="4729163"/>
          <p14:tracePt t="91305" x="8667750" y="4729163"/>
          <p14:tracePt t="91314" x="8731250" y="4745038"/>
          <p14:tracePt t="91327" x="8778875" y="4745038"/>
          <p14:tracePt t="91329" x="8826500" y="4768850"/>
          <p14:tracePt t="91342" x="8866188" y="4776788"/>
          <p14:tracePt t="91367" x="8947150" y="4808538"/>
          <p14:tracePt t="91376" x="8963025" y="4816475"/>
          <p14:tracePt t="91391" x="8986838" y="4848225"/>
          <p14:tracePt t="91393" x="9010650" y="4879975"/>
          <p14:tracePt t="91405" x="9058275" y="4951413"/>
          <p14:tracePt t="91407" x="9082088" y="5008563"/>
          <p14:tracePt t="91422" x="9129713" y="5087938"/>
          <p14:tracePt t="91425" x="9169400" y="5151438"/>
          <p14:tracePt t="91438" x="9209088" y="5222875"/>
          <p14:tracePt t="91440" x="9242425" y="5302250"/>
          <p14:tracePt t="91455" x="9266238" y="5359400"/>
          <p14:tracePt t="91457" x="9290050" y="5407025"/>
          <p14:tracePt t="91467" x="9290050" y="5414963"/>
          <p14:tracePt t="91496" x="9290050" y="5422900"/>
          <p14:tracePt t="91540" x="9290050" y="5438775"/>
          <p14:tracePt t="91552" x="9274175" y="5446713"/>
          <p14:tracePt t="91580" x="9224963" y="5470525"/>
          <p14:tracePt t="91604" x="9161463" y="5494338"/>
          <p14:tracePt t="91612" x="9137650" y="5502275"/>
          <p14:tracePt t="91616" x="9113838" y="5518150"/>
          <p14:tracePt t="91626" x="9097963" y="5534025"/>
          <p14:tracePt t="91639" x="9066213" y="5541963"/>
          <p14:tracePt t="91641" x="9058275" y="5549900"/>
          <p14:tracePt t="91657" x="9034463" y="5557838"/>
          <p14:tracePt t="91673" x="9010650" y="5565775"/>
          <p14:tracePt t="91687" x="8994775" y="5573713"/>
          <p14:tracePt t="91712" x="8955088" y="5573713"/>
          <p14:tracePt t="91726" x="8947150" y="5573713"/>
          <p14:tracePt t="91728" x="8923338" y="5581650"/>
          <p14:tracePt t="91742" x="8907463" y="5581650"/>
          <p14:tracePt t="91744" x="8899525" y="5581650"/>
          <p14:tracePt t="91760" x="8874125" y="5581650"/>
          <p14:tracePt t="91792" x="8826500" y="5589588"/>
          <p14:tracePt t="91803" x="8810625" y="5589588"/>
          <p14:tracePt t="91817" x="8763000" y="5589588"/>
          <p14:tracePt t="91827" x="8739188" y="5589588"/>
          <p14:tracePt t="91852" x="8636000" y="5589588"/>
          <p14:tracePt t="91861" x="8620125" y="5589588"/>
          <p14:tracePt t="91864" x="8596313" y="5589588"/>
          <p14:tracePt t="91875" x="8580438" y="5589588"/>
          <p14:tracePt t="91889" x="8548688" y="5589588"/>
          <p14:tracePt t="91907" x="8540750" y="5589588"/>
          <p14:tracePt t="93344" x="8475663" y="5589588"/>
          <p14:tracePt t="93346" x="8324850" y="5565775"/>
          <p14:tracePt t="93358" x="8180388" y="5541963"/>
          <p14:tracePt t="93360" x="7989888" y="5494338"/>
          <p14:tracePt t="93382" x="7527925" y="5407025"/>
          <p14:tracePt t="93392" x="7288213" y="5359400"/>
          <p14:tracePt t="93393" x="7119938" y="5319713"/>
          <p14:tracePt t="93407" x="6913563" y="5270500"/>
          <p14:tracePt t="93409" x="6745288" y="5246688"/>
          <p14:tracePt t="93420" x="6642100" y="5230813"/>
          <p14:tracePt t="93438" x="6507163" y="5207000"/>
          <p14:tracePt t="93440" x="6483350" y="5199063"/>
          <p14:tracePt t="93453" x="6459538" y="5199063"/>
          <p14:tracePt t="93477" x="6451600" y="5199063"/>
          <p14:tracePt t="93538" x="6378575" y="5199063"/>
          <p14:tracePt t="93547" x="6346825" y="5199063"/>
          <p14:tracePt t="93561" x="6251575" y="5191125"/>
          <p14:tracePt t="93589" x="6108700" y="5175250"/>
          <p14:tracePt t="93601" x="6019800" y="5159375"/>
          <p14:tracePt t="93612" x="5995988" y="5159375"/>
          <p14:tracePt t="93625" x="5964238" y="5143500"/>
          <p14:tracePt t="93640" x="5948363" y="5143500"/>
          <p14:tracePt t="93655" x="5932488" y="5143500"/>
          <p14:tracePt t="93673" x="5908675" y="5135563"/>
          <p14:tracePt t="93688" x="5884863" y="5135563"/>
          <p14:tracePt t="93703" x="5845175" y="5127625"/>
          <p14:tracePt t="93718" x="5829300" y="5127625"/>
          <p14:tracePt t="93744" x="5676900" y="5127625"/>
          <p14:tracePt t="93757" x="5653088" y="5127625"/>
          <p14:tracePt t="93771" x="5565775" y="5143500"/>
          <p14:tracePt t="93783" x="5526088" y="5167313"/>
          <p14:tracePt t="93786" x="5478463" y="5175250"/>
          <p14:tracePt t="93796" x="5430838" y="5191125"/>
          <p14:tracePt t="93822" x="5326063" y="5230813"/>
          <p14:tracePt t="93832" x="5270500" y="5278438"/>
          <p14:tracePt t="93844" x="5230813" y="5302250"/>
          <p14:tracePt t="93858" x="5199063" y="5335588"/>
          <p14:tracePt t="93883" x="5167313" y="5383213"/>
          <p14:tracePt t="93908" x="5159375" y="5399088"/>
          <p14:tracePt t="93976" x="5159375" y="5407025"/>
          <p14:tracePt t="94042" x="5159375" y="5422900"/>
          <p14:tracePt t="94052" x="5175250" y="5422900"/>
          <p14:tracePt t="94087" x="5199063" y="5422900"/>
          <p14:tracePt t="94095" x="5207000" y="5422900"/>
          <p14:tracePt t="94098" x="5222875" y="5422900"/>
          <p14:tracePt t="94109" x="5230813" y="5422900"/>
          <p14:tracePt t="94125" x="5270500" y="5422900"/>
          <p14:tracePt t="94147" x="5310188" y="5422900"/>
          <p14:tracePt t="94156" x="5334000" y="5414963"/>
          <p14:tracePt t="94173" x="5357813" y="5399088"/>
          <p14:tracePt t="94188" x="5414963" y="5351463"/>
          <p14:tracePt t="94203" x="5454650" y="5327650"/>
          <p14:tracePt t="94218" x="5486400" y="5286375"/>
          <p14:tracePt t="94239" x="5510213" y="5238750"/>
          <p14:tracePt t="94251" x="5518150" y="5207000"/>
          <p14:tracePt t="94281" x="5526088" y="5151438"/>
          <p14:tracePt t="94305" x="5526088" y="5111750"/>
          <p14:tracePt t="94314" x="5526088" y="5103813"/>
          <p14:tracePt t="94328" x="5526088" y="5095875"/>
          <p14:tracePt t="94330" x="5526088" y="5087938"/>
          <p14:tracePt t="94341" x="5526088" y="5064125"/>
          <p14:tracePt t="94368" x="5510213" y="4992688"/>
          <p14:tracePt t="94377" x="5486400" y="4951413"/>
          <p14:tracePt t="94390" x="5478463" y="4927600"/>
          <p14:tracePt t="94392" x="5462588" y="4911725"/>
          <p14:tracePt t="94404" x="5446713" y="4879975"/>
          <p14:tracePt t="94429" x="5397500" y="4808538"/>
          <p14:tracePt t="94441" x="5357813" y="4768850"/>
          <p14:tracePt t="94458" x="5341938" y="4752975"/>
          <p14:tracePt t="94473" x="5318125" y="4729163"/>
          <p14:tracePt t="94488" x="5286375" y="4713288"/>
          <p14:tracePt t="94501" x="5262563" y="4705350"/>
          <p14:tracePt t="94516" x="5207000" y="4697413"/>
          <p14:tracePt t="94542" x="5111750" y="4689475"/>
          <p14:tracePt t="94555" x="5046663" y="4689475"/>
          <p14:tracePt t="94576" x="4935538" y="4689475"/>
          <p14:tracePt t="94605" x="4800600" y="4689475"/>
          <p14:tracePt t="94616" x="4695825" y="4689475"/>
          <p14:tracePt t="94628" x="4640263" y="4689475"/>
          <p14:tracePt t="94641" x="4513263" y="4713288"/>
          <p14:tracePt t="94656" x="4386263" y="4737100"/>
          <p14:tracePt t="94673" x="4297363" y="4776788"/>
          <p14:tracePt t="94690" x="4170363" y="4816475"/>
          <p14:tracePt t="94703" x="4106863" y="4832350"/>
          <p14:tracePt t="94726" x="3978275" y="4864100"/>
          <p14:tracePt t="94739" x="3906838" y="4895850"/>
          <p14:tracePt t="94754" x="3851275" y="4903788"/>
          <p14:tracePt t="94766" x="3835400" y="4911725"/>
          <p14:tracePt t="94768" x="3811588" y="4919663"/>
          <p14:tracePt t="94781" x="3787775" y="4919663"/>
          <p14:tracePt t="94806" x="3740150" y="4943475"/>
          <p14:tracePt t="94816" x="3708400" y="4951413"/>
          <p14:tracePt t="94851" x="3700463" y="4951413"/>
          <p14:tracePt t="95266" x="3700463" y="4959350"/>
          <p14:tracePt t="95291" x="3708400" y="4992688"/>
          <p14:tracePt t="95304" x="3724275" y="5032375"/>
          <p14:tracePt t="95318" x="3740150" y="5056188"/>
          <p14:tracePt t="95321" x="3748088" y="5072063"/>
          <p14:tracePt t="95331" x="3763963" y="5080000"/>
          <p14:tracePt t="95344" x="3771900" y="5103813"/>
          <p14:tracePt t="95381" x="3779838" y="5119688"/>
          <p14:tracePt t="95390" x="3787775" y="5127625"/>
          <p14:tracePt t="95414" x="3795713" y="5127625"/>
          <p14:tracePt t="95425" x="3811588" y="5135563"/>
          <p14:tracePt t="95439" x="3819525" y="5135563"/>
          <p14:tracePt t="95441" x="3827463" y="5135563"/>
          <p14:tracePt t="95454" x="3835400" y="5135563"/>
          <p14:tracePt t="95473" x="3883025" y="5143500"/>
          <p14:tracePt t="95487" x="3906838" y="5143500"/>
          <p14:tracePt t="95489" x="3930650" y="5151438"/>
          <p14:tracePt t="95503" x="3954463" y="5151438"/>
          <p14:tracePt t="95505" x="3970338" y="5151438"/>
          <p14:tracePt t="95517" x="3986213" y="5151438"/>
          <p14:tracePt t="95537" x="4027488" y="5151438"/>
          <p14:tracePt t="95554" x="4035425" y="5151438"/>
          <p14:tracePt t="95566" x="4043363" y="5151438"/>
          <p14:tracePt t="95576" x="4051300" y="5151438"/>
          <p14:tracePt t="95605" x="4090988" y="5151438"/>
          <p14:tracePt t="95616" x="4114800" y="5143500"/>
          <p14:tracePt t="95629" x="4122738" y="5135563"/>
          <p14:tracePt t="95641" x="4146550" y="5119688"/>
          <p14:tracePt t="95657" x="4162425" y="5111750"/>
          <p14:tracePt t="95670" x="4170363" y="5095875"/>
          <p14:tracePt t="95672" x="4178300" y="5095875"/>
          <p14:tracePt t="95694" x="4194175" y="5080000"/>
          <p14:tracePt t="97190" x="4194175" y="5064125"/>
          <p14:tracePt t="97225" x="4202113" y="5056188"/>
          <p14:tracePt t="97240" x="4202113" y="5048250"/>
          <p14:tracePt t="97266" x="4217988" y="5040313"/>
          <p14:tracePt t="97291" x="4233863" y="5040313"/>
          <p14:tracePt t="97304" x="4241800" y="5024438"/>
          <p14:tracePt t="97305" x="4249738" y="5024438"/>
          <p14:tracePt t="97319" x="4257675" y="5024438"/>
          <p14:tracePt t="97321" x="4273550" y="5024438"/>
          <p14:tracePt t="97331" x="4297363" y="5008563"/>
          <p14:tracePt t="97342" x="4313238" y="5008563"/>
          <p14:tracePt t="97344" x="4337050" y="5008563"/>
          <p14:tracePt t="97360" x="4362450" y="5000625"/>
          <p14:tracePt t="97373" x="4425950" y="5000625"/>
          <p14:tracePt t="97399" x="4584700" y="5000625"/>
          <p14:tracePt t="97409" x="4695825" y="5016500"/>
          <p14:tracePt t="97422" x="4760913" y="5032375"/>
          <p14:tracePt t="97439" x="4872038" y="5064125"/>
          <p14:tracePt t="97441" x="4927600" y="5080000"/>
          <p14:tracePt t="97454" x="4983163" y="5087938"/>
          <p14:tracePt t="97457" x="5014913" y="5103813"/>
          <p14:tracePt t="97472" x="5080000" y="5143500"/>
          <p14:tracePt t="97490" x="5111750" y="5159375"/>
          <p14:tracePt t="97521" x="5135563" y="5183188"/>
          <p14:tracePt t="97532" x="5151438" y="5199063"/>
          <p14:tracePt t="97545" x="5199063" y="5246688"/>
          <p14:tracePt t="97572" x="5286375" y="5351463"/>
          <p14:tracePt t="97582" x="5318125" y="5391150"/>
          <p14:tracePt t="97584" x="5349875" y="5414963"/>
          <p14:tracePt t="97594" x="5397500" y="5454650"/>
          <p14:tracePt t="97608" x="5470525" y="5526088"/>
          <p14:tracePt t="97632" x="5494338" y="5557838"/>
          <p14:tracePt t="97642" x="5526088" y="5581650"/>
          <p14:tracePt t="97657" x="5541963" y="5605463"/>
          <p14:tracePt t="97670" x="5549900" y="5613400"/>
          <p14:tracePt t="97695" x="5573713" y="5645150"/>
          <p14:tracePt t="97706" x="5613400" y="5678488"/>
          <p14:tracePt t="97721" x="5653088" y="5734050"/>
          <p14:tracePt t="97738" x="5700713" y="5773738"/>
          <p14:tracePt t="97751" x="5740400" y="5805488"/>
          <p14:tracePt t="97765" x="5781675" y="5861050"/>
          <p14:tracePt t="97793" x="5892800" y="5940425"/>
          <p14:tracePt t="97805" x="5908675" y="5956300"/>
          <p14:tracePt t="97825" x="5972175" y="5980113"/>
          <p14:tracePt t="97858" x="6035675" y="6013450"/>
          <p14:tracePt t="97882" x="6091238" y="6029325"/>
          <p14:tracePt t="97890" x="6108700" y="6045200"/>
          <p14:tracePt t="97909" x="6140450" y="6061075"/>
          <p14:tracePt t="97912" x="6156325" y="6069013"/>
          <p14:tracePt t="97925" x="6172200" y="6069013"/>
          <p14:tracePt t="97939" x="6227763" y="6092825"/>
          <p14:tracePt t="97962" x="6323013" y="6108700"/>
          <p14:tracePt t="97975" x="6362700" y="6108700"/>
          <p14:tracePt t="97977" x="6386513" y="6108700"/>
          <p14:tracePt t="97993" x="6442075" y="6108700"/>
          <p14:tracePt t="98020" x="6499225" y="6108700"/>
          <p14:tracePt t="98030" x="6507163" y="6108700"/>
          <p14:tracePt t="98032" x="6538913" y="6076950"/>
          <p14:tracePt t="98046" x="6546850" y="6069013"/>
          <p14:tracePt t="98071" x="6586538" y="5988050"/>
          <p14:tracePt t="98081" x="6594475" y="5924550"/>
          <p14:tracePt t="98094" x="6594475" y="5900738"/>
          <p14:tracePt t="98097" x="6594475" y="5868988"/>
          <p14:tracePt t="98109" x="6594475" y="5845175"/>
          <p14:tracePt t="98131" x="6594475" y="5749925"/>
          <p14:tracePt t="98141" x="6594475" y="5718175"/>
          <p14:tracePt t="98154" x="6570663" y="5678488"/>
          <p14:tracePt t="98170" x="6562725" y="5645150"/>
          <p14:tracePt t="98191" x="6538913" y="5613400"/>
          <p14:tracePt t="98202" x="6530975" y="5605463"/>
          <p14:tracePt t="98220" x="6523038" y="5605463"/>
          <p14:tracePt t="98235" x="6515100" y="5605463"/>
          <p14:tracePt t="98258" x="6483350" y="5589588"/>
          <p14:tracePt t="98270" x="6467475" y="5589588"/>
          <p14:tracePt t="98285" x="6434138" y="5589588"/>
          <p14:tracePt t="98296" x="6402388" y="5589588"/>
          <p14:tracePt t="98322" x="6346825" y="5589588"/>
          <p14:tracePt t="98334" x="6330950" y="5589588"/>
          <p14:tracePt t="98351" x="6323013" y="5589588"/>
          <p14:tracePt t="98353" x="6315075" y="5589588"/>
          <p14:tracePt t="98363" x="6307138" y="5589588"/>
          <p14:tracePt t="98376" x="6291263" y="5589588"/>
          <p14:tracePt t="98390" x="6275388" y="5589588"/>
          <p14:tracePt t="98392" x="6259513" y="5589588"/>
          <p14:tracePt t="98405" x="6235700" y="5605463"/>
          <p14:tracePt t="98422" x="6196013" y="5645150"/>
          <p14:tracePt t="98441" x="6164263" y="5694363"/>
          <p14:tracePt t="98459" x="6148388" y="5726113"/>
          <p14:tracePt t="98471" x="6140450" y="5726113"/>
          <p14:tracePt t="98490" x="6132513" y="5741988"/>
          <p14:tracePt t="98509" x="6132513" y="5757863"/>
          <p14:tracePt t="98512" x="6124575" y="5765800"/>
          <p14:tracePt t="98543" x="6124575" y="5789613"/>
          <p14:tracePt t="98554" x="6124575" y="5829300"/>
          <p14:tracePt t="98569" x="6124575" y="5876925"/>
          <p14:tracePt t="98581" x="6124575" y="5900738"/>
          <p14:tracePt t="98593" x="6124575" y="5964238"/>
          <p14:tracePt t="98608" x="6132513" y="6013450"/>
          <p14:tracePt t="98632" x="6164263" y="6069013"/>
          <p14:tracePt t="98641" x="6172200" y="6084888"/>
          <p14:tracePt t="98656" x="6180138" y="6084888"/>
          <p14:tracePt t="98659" x="6196013" y="6108700"/>
          <p14:tracePt t="98691" x="6203950" y="6124575"/>
          <p14:tracePt t="98753" x="6211888" y="6124575"/>
          <p14:tracePt t="98767" x="6219825" y="6124575"/>
          <p14:tracePt t="99093" x="6219825" y="6108700"/>
          <p14:tracePt t="99120" x="6140450" y="5884863"/>
          <p14:tracePt t="99131" x="6083300" y="5694363"/>
          <p14:tracePt t="99142" x="6051550" y="5613400"/>
          <p14:tracePt t="99145" x="6027738" y="5541963"/>
          <p14:tracePt t="99157" x="6019800" y="5478463"/>
          <p14:tracePt t="99171" x="5972175" y="5367338"/>
          <p14:tracePt t="99187" x="5956300" y="5270500"/>
          <p14:tracePt t="99202" x="5940425" y="5199063"/>
          <p14:tracePt t="99228" x="5900738" y="5111750"/>
          <p14:tracePt t="99238" x="5868988" y="5072063"/>
          <p14:tracePt t="99253" x="5837238" y="5016500"/>
          <p14:tracePt t="99264" x="5773738" y="4959350"/>
          <p14:tracePt t="99290" x="5573713" y="4848225"/>
          <p14:tracePt t="99300" x="5510213" y="4824413"/>
          <p14:tracePt t="99315" x="5341938" y="4737100"/>
          <p14:tracePt t="99329" x="5151438" y="4673600"/>
          <p14:tracePt t="99356" x="4840288" y="4592638"/>
          <p14:tracePt t="99370" x="4616450" y="4537075"/>
          <p14:tracePt t="99396" x="4418013" y="4521200"/>
          <p14:tracePt t="99404" x="4352925" y="4521200"/>
          <p14:tracePt t="99420" x="4241800" y="4521200"/>
          <p14:tracePt t="99438" x="4146550" y="4529138"/>
          <p14:tracePt t="99440" x="4090988" y="4545013"/>
          <p14:tracePt t="99454" x="4019550" y="4560888"/>
          <p14:tracePt t="99456" x="3978275" y="4568825"/>
          <p14:tracePt t="99467" x="3922713" y="4576763"/>
          <p14:tracePt t="99484" x="3819525" y="4616450"/>
          <p14:tracePt t="99500" x="3732213" y="4633913"/>
          <p14:tracePt t="99524" x="3595688" y="4665663"/>
          <p14:tracePt t="99535" x="3540125" y="4673600"/>
          <p14:tracePt t="99551" x="3397250" y="4705350"/>
          <p14:tracePt t="99554" x="3341688" y="4713288"/>
          <p14:tracePt t="99564" x="3252788" y="4745038"/>
          <p14:tracePt t="99577" x="3149600" y="4768850"/>
          <p14:tracePt t="99604" x="2974975" y="4800600"/>
          <p14:tracePt t="99613" x="2933700" y="4808538"/>
          <p14:tracePt t="99625" x="2846388" y="4816475"/>
          <p14:tracePt t="99639" x="2822575" y="4816475"/>
          <p14:tracePt t="99641" x="2798763" y="4832350"/>
          <p14:tracePt t="99654" x="2774950" y="4840288"/>
          <p14:tracePt t="99683" x="2759075" y="4840288"/>
          <p14:tracePt t="99786" x="2711450" y="4864100"/>
          <p14:tracePt t="99795" x="2703513" y="4864100"/>
          <p14:tracePt t="99822" x="2679700" y="4864100"/>
          <p14:tracePt t="99834" x="2663825" y="4872038"/>
          <p14:tracePt t="99847" x="2655888" y="4872038"/>
          <p14:tracePt t="99849" x="2640013" y="4872038"/>
          <p14:tracePt t="99858" x="2632075" y="4872038"/>
          <p14:tracePt t="99885" x="2574925" y="4887913"/>
          <p14:tracePt t="99897" x="2527300" y="4895850"/>
          <p14:tracePt t="99912" x="2503488" y="4895850"/>
          <p14:tracePt t="99923" x="2479675" y="4895850"/>
          <p14:tracePt t="99938" x="2471738" y="4895850"/>
          <p14:tracePt t="99953" x="2463800" y="4895850"/>
          <p14:tracePt t="100322" x="2503488" y="4895850"/>
          <p14:tracePt t="100333" x="2543175" y="4895850"/>
          <p14:tracePt t="100353" x="2695575" y="4895850"/>
          <p14:tracePt t="100368" x="2759075" y="4895850"/>
          <p14:tracePt t="100370" x="2822575" y="4895850"/>
          <p14:tracePt t="100384" x="2941638" y="4895850"/>
          <p14:tracePt t="100395" x="2982913" y="4895850"/>
          <p14:tracePt t="100408" x="3038475" y="4895850"/>
          <p14:tracePt t="100411" x="3054350" y="4895850"/>
          <p14:tracePt t="100422" x="3086100" y="4895850"/>
          <p14:tracePt t="100436" x="3117850" y="4895850"/>
          <p14:tracePt t="100453" x="3149600" y="4895850"/>
          <p14:tracePt t="100457" x="3165475" y="4895850"/>
          <p14:tracePt t="100470" x="3189288" y="4895850"/>
          <p14:tracePt t="100484" x="3205163" y="4895850"/>
          <p14:tracePt t="100500" x="3213100" y="4887913"/>
          <p14:tracePt t="100670" x="3197225" y="4887913"/>
          <p14:tracePt t="100697" x="3133725" y="4895850"/>
          <p14:tracePt t="100705" x="3078163" y="4895850"/>
          <p14:tracePt t="100719" x="3054350" y="4903788"/>
          <p14:tracePt t="100742" x="2949575" y="4911725"/>
          <p14:tracePt t="100754" x="2886075" y="4911725"/>
          <p14:tracePt t="100770" x="2798763" y="4911725"/>
          <p14:tracePt t="100784" x="2695575" y="4911725"/>
          <p14:tracePt t="100800" x="2655888" y="4911725"/>
          <p14:tracePt t="100802" x="2606675" y="4911725"/>
          <p14:tracePt t="100814" x="2574925" y="4911725"/>
          <p14:tracePt t="100838" x="2471738" y="4911725"/>
          <p14:tracePt t="100852" x="2432050" y="4911725"/>
          <p14:tracePt t="100858" x="2424113" y="4911725"/>
          <p14:tracePt t="100882" x="2392363" y="4911725"/>
          <p14:tracePt t="106210" x="2439988" y="4911725"/>
          <p14:tracePt t="106219" x="2471738" y="4911725"/>
          <p14:tracePt t="106232" x="2495550" y="4911725"/>
          <p14:tracePt t="106234" x="2527300" y="4911725"/>
          <p14:tracePt t="106256" x="2559050" y="4911725"/>
          <p14:tracePt t="106273" x="2590800" y="4895850"/>
          <p14:tracePt t="106286" x="2598738" y="4895850"/>
          <p14:tracePt t="107444" x="2640013" y="4887913"/>
          <p14:tracePt t="107452" x="2679700" y="4887913"/>
          <p14:tracePt t="107468" x="2782888" y="4879975"/>
          <p14:tracePt t="107483" x="2854325" y="4872038"/>
          <p14:tracePt t="107508" x="3014663" y="4872038"/>
          <p14:tracePt t="107517" x="3054350" y="4872038"/>
          <p14:tracePt t="107533" x="3117850" y="4872038"/>
          <p14:tracePt t="107548" x="3165475" y="4872038"/>
          <p14:tracePt t="107570" x="3252788" y="4872038"/>
          <p14:tracePt t="107582" x="3284538" y="4872038"/>
          <p14:tracePt t="107597" x="3365500" y="4872038"/>
          <p14:tracePt t="107609" x="3421063" y="4872038"/>
          <p14:tracePt t="107640" x="3556000" y="4872038"/>
          <p14:tracePt t="107667" x="3756025" y="4872038"/>
          <p14:tracePt t="107677" x="3795713" y="4872038"/>
          <p14:tracePt t="107690" x="3890963" y="4872038"/>
          <p14:tracePt t="107703" x="3922713" y="4872038"/>
          <p14:tracePt t="107728" x="4019550" y="4879975"/>
          <p14:tracePt t="107736" x="4051300" y="4879975"/>
          <p14:tracePt t="107738" x="4075113" y="4887913"/>
          <p14:tracePt t="107751" x="4106863" y="4895850"/>
          <p14:tracePt t="107753" x="4154488" y="4903788"/>
          <p14:tracePt t="107767" x="4194175" y="4903788"/>
          <p14:tracePt t="107782" x="4337050" y="4943475"/>
          <p14:tracePt t="107797" x="4489450" y="4967288"/>
          <p14:tracePt t="107813" x="4656138" y="5000625"/>
          <p14:tracePt t="107826" x="4816475" y="5032375"/>
          <p14:tracePt t="107853" x="4983163" y="5056188"/>
          <p14:tracePt t="107863" x="5022850" y="5064125"/>
          <p14:tracePt t="107865" x="5046663" y="5072063"/>
          <p14:tracePt t="107882" x="5056188" y="5072063"/>
          <p14:tracePt t="107884" x="5072063" y="5080000"/>
          <p14:tracePt t="107990" x="5135563" y="5095875"/>
          <p14:tracePt t="107999" x="5159375" y="5095875"/>
          <p14:tracePt t="108014" x="5262563" y="5127625"/>
          <p14:tracePt t="108039" x="5381625" y="5159375"/>
          <p14:tracePt t="108059" x="5438775" y="5175250"/>
          <p14:tracePt t="108144" x="5454650" y="5191125"/>
          <p14:tracePt t="108154" x="5526088" y="5238750"/>
          <p14:tracePt t="108181" x="5661025" y="5335588"/>
          <p14:tracePt t="108191" x="5716588" y="5375275"/>
          <p14:tracePt t="108203" x="5805488" y="5430838"/>
          <p14:tracePt t="108220" x="5829300" y="5454650"/>
          <p14:tracePt t="108234" x="5845175" y="5470525"/>
          <p14:tracePt t="108249" x="5845175" y="5486400"/>
          <p14:tracePt t="108272" x="5845175" y="5510213"/>
          <p14:tracePt t="108282" x="5853113" y="5557838"/>
          <p14:tracePt t="108299" x="5861050" y="5621338"/>
          <p14:tracePt t="108314" x="5861050" y="5726113"/>
          <p14:tracePt t="108328" x="5884863" y="5781675"/>
          <p14:tracePt t="108352" x="5892800" y="5892800"/>
          <p14:tracePt t="108363" x="5916613" y="5948363"/>
          <p14:tracePt t="108377" x="5916613" y="5964238"/>
          <p14:tracePt t="108401" x="5916613" y="5972175"/>
          <p14:tracePt t="108550" x="5916613" y="5861050"/>
          <p14:tracePt t="108561" x="5916613" y="5741988"/>
          <p14:tracePt t="108587" x="5900738" y="5573713"/>
          <p14:tracePt t="108598" x="5892800" y="5510213"/>
          <p14:tracePt t="108613" x="5861050" y="5438775"/>
          <p14:tracePt t="108624" x="5845175" y="5407025"/>
          <p14:tracePt t="108626" x="5837238" y="5383213"/>
          <p14:tracePt t="108649" x="5829300" y="5367338"/>
          <p14:tracePt t="108660" x="5813425" y="5359400"/>
          <p14:tracePt t="108672" x="5813425" y="5351463"/>
          <p14:tracePt t="108676" x="5805488" y="5343525"/>
          <p14:tracePt t="108687" x="5797550" y="5343525"/>
          <p14:tracePt t="108709" x="5740400" y="5319713"/>
          <p14:tracePt t="108718" x="5708650" y="5310188"/>
          <p14:tracePt t="108735" x="5661025" y="5302250"/>
          <p14:tracePt t="108749" x="5549900" y="5270500"/>
          <p14:tracePt t="108774" x="5334000" y="5230813"/>
          <p14:tracePt t="108784" x="5254625" y="5222875"/>
          <p14:tracePt t="108786" x="5199063" y="5214938"/>
          <p14:tracePt t="108799" x="5103813" y="5199063"/>
          <p14:tracePt t="108813" x="4951413" y="5175250"/>
          <p14:tracePt t="108829" x="4792663" y="5167313"/>
          <p14:tracePt t="108844" x="4624388" y="5159375"/>
          <p14:tracePt t="108866" x="4337050" y="5159375"/>
          <p14:tracePt t="108876" x="4257675" y="5159375"/>
          <p14:tracePt t="108901" x="3970338" y="5159375"/>
          <p14:tracePt t="108911" x="3875088" y="5159375"/>
          <p14:tracePt t="108925" x="3779838" y="5159375"/>
          <p14:tracePt t="108938" x="3732213" y="5159375"/>
          <p14:tracePt t="109490"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DFED-4ECF-4BF5-A4DD-E892FACDB776}"/>
              </a:ext>
            </a:extLst>
          </p:cNvPr>
          <p:cNvSpPr>
            <a:spLocks noGrp="1"/>
          </p:cNvSpPr>
          <p:nvPr>
            <p:ph type="title"/>
          </p:nvPr>
        </p:nvSpPr>
        <p:spPr/>
        <p:txBody>
          <a:bodyPr/>
          <a:lstStyle/>
          <a:p>
            <a:r>
              <a:rPr lang="en-US"/>
              <a:t>Protection Circuit</a:t>
            </a:r>
            <a:endParaRPr lang="en-US" dirty="0"/>
          </a:p>
        </p:txBody>
      </p:sp>
      <p:sp>
        <p:nvSpPr>
          <p:cNvPr id="3" name="Content Placeholder 2">
            <a:extLst>
              <a:ext uri="{FF2B5EF4-FFF2-40B4-BE49-F238E27FC236}">
                <a16:creationId xmlns:a16="http://schemas.microsoft.com/office/drawing/2014/main" id="{7F0CDAE0-6ADD-4F1A-84F8-E93A2D23381D}"/>
              </a:ext>
            </a:extLst>
          </p:cNvPr>
          <p:cNvSpPr>
            <a:spLocks noGrp="1"/>
          </p:cNvSpPr>
          <p:nvPr>
            <p:ph sz="quarter" idx="1"/>
          </p:nvPr>
        </p:nvSpPr>
        <p:spPr/>
        <p:txBody>
          <a:bodyPr/>
          <a:lstStyle/>
          <a:p>
            <a:r>
              <a:rPr lang="en-US" dirty="0"/>
              <a:t>Circuit 1: Limits voltage to within </a:t>
            </a:r>
            <a:r>
              <a:rPr lang="en-US" dirty="0">
                <a:sym typeface="Symbol" panose="05050102010706020507" pitchFamily="18" charset="2"/>
              </a:rPr>
              <a:t>0.6 Volts</a:t>
            </a:r>
          </a:p>
          <a:p>
            <a:endParaRPr lang="en-US" dirty="0">
              <a:sym typeface="Symbol" panose="05050102010706020507" pitchFamily="18" charset="2"/>
            </a:endParaRPr>
          </a:p>
          <a:p>
            <a:endParaRPr lang="en-US" dirty="0">
              <a:sym typeface="Symbol" panose="05050102010706020507" pitchFamily="18" charset="2"/>
            </a:endParaRPr>
          </a:p>
          <a:p>
            <a:endParaRPr lang="en-US" dirty="0">
              <a:sym typeface="Symbol" panose="05050102010706020507" pitchFamily="18" charset="2"/>
            </a:endParaRPr>
          </a:p>
          <a:p>
            <a:r>
              <a:rPr lang="en-US" dirty="0">
                <a:sym typeface="Symbol" panose="05050102010706020507" pitchFamily="18" charset="2"/>
              </a:rPr>
              <a:t>Circuit 2: Limits voltage to within </a:t>
            </a:r>
            <a:r>
              <a:rPr lang="en-US" dirty="0" err="1">
                <a:sym typeface="Symbol" panose="05050102010706020507" pitchFamily="18" charset="2"/>
              </a:rPr>
              <a:t>V</a:t>
            </a:r>
            <a:r>
              <a:rPr lang="en-US" baseline="-25000" dirty="0" err="1">
                <a:sym typeface="Symbol" panose="05050102010706020507" pitchFamily="18" charset="2"/>
              </a:rPr>
              <a:t>zener</a:t>
            </a:r>
            <a:r>
              <a:rPr lang="en-US" dirty="0">
                <a:sym typeface="Symbol" panose="05050102010706020507" pitchFamily="18" charset="2"/>
              </a:rPr>
              <a:t> Volts</a:t>
            </a:r>
            <a:endParaRPr lang="en-US" dirty="0"/>
          </a:p>
        </p:txBody>
      </p:sp>
      <p:grpSp>
        <p:nvGrpSpPr>
          <p:cNvPr id="10" name="Group 9">
            <a:extLst>
              <a:ext uri="{FF2B5EF4-FFF2-40B4-BE49-F238E27FC236}">
                <a16:creationId xmlns:a16="http://schemas.microsoft.com/office/drawing/2014/main" id="{B55A6F30-1B9B-4F52-9BFD-4DC24DFE075B}"/>
              </a:ext>
            </a:extLst>
          </p:cNvPr>
          <p:cNvGrpSpPr/>
          <p:nvPr/>
        </p:nvGrpSpPr>
        <p:grpSpPr>
          <a:xfrm>
            <a:off x="7764020" y="1600200"/>
            <a:ext cx="3692434" cy="2177586"/>
            <a:chOff x="3666309" y="2277298"/>
            <a:chExt cx="3692434" cy="2177586"/>
          </a:xfrm>
        </p:grpSpPr>
        <p:pic>
          <p:nvPicPr>
            <p:cNvPr id="5" name="Picture 4">
              <a:extLst>
                <a:ext uri="{FF2B5EF4-FFF2-40B4-BE49-F238E27FC236}">
                  <a16:creationId xmlns:a16="http://schemas.microsoft.com/office/drawing/2014/main" id="{E1E31476-20E9-4B21-8774-F7AFB05B5CD1}"/>
                </a:ext>
              </a:extLst>
            </p:cNvPr>
            <p:cNvPicPr>
              <a:picLocks noChangeAspect="1"/>
            </p:cNvPicPr>
            <p:nvPr/>
          </p:nvPicPr>
          <p:blipFill>
            <a:blip r:embed="rId4"/>
            <a:stretch>
              <a:fillRect/>
            </a:stretch>
          </p:blipFill>
          <p:spPr>
            <a:xfrm>
              <a:off x="6020631" y="2403115"/>
              <a:ext cx="1338112" cy="2051769"/>
            </a:xfrm>
            <a:prstGeom prst="rect">
              <a:avLst/>
            </a:prstGeom>
          </p:spPr>
        </p:pic>
        <p:sp>
          <p:nvSpPr>
            <p:cNvPr id="7" name="Rectangle 6">
              <a:extLst>
                <a:ext uri="{FF2B5EF4-FFF2-40B4-BE49-F238E27FC236}">
                  <a16:creationId xmlns:a16="http://schemas.microsoft.com/office/drawing/2014/main" id="{894ABC35-5FED-4117-9802-5BE052EB185F}"/>
                </a:ext>
              </a:extLst>
            </p:cNvPr>
            <p:cNvSpPr/>
            <p:nvPr/>
          </p:nvSpPr>
          <p:spPr>
            <a:xfrm>
              <a:off x="4226665" y="2277298"/>
              <a:ext cx="1793966" cy="59023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Current- Limiting Resistance</a:t>
              </a:r>
            </a:p>
          </p:txBody>
        </p:sp>
        <p:cxnSp>
          <p:nvCxnSpPr>
            <p:cNvPr id="9" name="Straight Connector 8">
              <a:extLst>
                <a:ext uri="{FF2B5EF4-FFF2-40B4-BE49-F238E27FC236}">
                  <a16:creationId xmlns:a16="http://schemas.microsoft.com/office/drawing/2014/main" id="{452AD1B4-0F67-4BBB-848A-3EC6B56291BB}"/>
                </a:ext>
              </a:extLst>
            </p:cNvPr>
            <p:cNvCxnSpPr>
              <a:stCxn id="7" idx="1"/>
            </p:cNvCxnSpPr>
            <p:nvPr/>
          </p:nvCxnSpPr>
          <p:spPr>
            <a:xfrm flipH="1" flipV="1">
              <a:off x="3666309" y="2569029"/>
              <a:ext cx="560356" cy="3386"/>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1798BB16-9F00-4495-ABC2-16D24E1BD6EE}"/>
              </a:ext>
            </a:extLst>
          </p:cNvPr>
          <p:cNvGrpSpPr/>
          <p:nvPr/>
        </p:nvGrpSpPr>
        <p:grpSpPr>
          <a:xfrm>
            <a:off x="7746606" y="3903603"/>
            <a:ext cx="3170082" cy="2871194"/>
            <a:chOff x="1519266" y="3429000"/>
            <a:chExt cx="3170082" cy="2871194"/>
          </a:xfrm>
        </p:grpSpPr>
        <p:pic>
          <p:nvPicPr>
            <p:cNvPr id="4" name="Picture 3">
              <a:extLst>
                <a:ext uri="{FF2B5EF4-FFF2-40B4-BE49-F238E27FC236}">
                  <a16:creationId xmlns:a16="http://schemas.microsoft.com/office/drawing/2014/main" id="{C7D98098-BBBD-46CC-BE44-A491FF453478}"/>
                </a:ext>
              </a:extLst>
            </p:cNvPr>
            <p:cNvPicPr>
              <a:picLocks noChangeAspect="1"/>
            </p:cNvPicPr>
            <p:nvPr/>
          </p:nvPicPr>
          <p:blipFill>
            <a:blip r:embed="rId5"/>
            <a:stretch>
              <a:fillRect/>
            </a:stretch>
          </p:blipFill>
          <p:spPr>
            <a:xfrm>
              <a:off x="3873588" y="3659171"/>
              <a:ext cx="815760" cy="2641023"/>
            </a:xfrm>
            <a:prstGeom prst="rect">
              <a:avLst/>
            </a:prstGeom>
          </p:spPr>
        </p:pic>
        <p:sp>
          <p:nvSpPr>
            <p:cNvPr id="11" name="Rectangle 10">
              <a:extLst>
                <a:ext uri="{FF2B5EF4-FFF2-40B4-BE49-F238E27FC236}">
                  <a16:creationId xmlns:a16="http://schemas.microsoft.com/office/drawing/2014/main" id="{7AB421E5-DBE5-4C4C-8080-E8E5409F0615}"/>
                </a:ext>
              </a:extLst>
            </p:cNvPr>
            <p:cNvSpPr/>
            <p:nvPr/>
          </p:nvSpPr>
          <p:spPr>
            <a:xfrm>
              <a:off x="2079622" y="3429000"/>
              <a:ext cx="1793966" cy="59023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Current- Limiting Resistance</a:t>
              </a:r>
            </a:p>
          </p:txBody>
        </p:sp>
        <p:cxnSp>
          <p:nvCxnSpPr>
            <p:cNvPr id="12" name="Straight Connector 11">
              <a:extLst>
                <a:ext uri="{FF2B5EF4-FFF2-40B4-BE49-F238E27FC236}">
                  <a16:creationId xmlns:a16="http://schemas.microsoft.com/office/drawing/2014/main" id="{4623EDCD-D499-41AA-A136-15681A847C0A}"/>
                </a:ext>
              </a:extLst>
            </p:cNvPr>
            <p:cNvCxnSpPr>
              <a:stCxn id="11" idx="1"/>
            </p:cNvCxnSpPr>
            <p:nvPr/>
          </p:nvCxnSpPr>
          <p:spPr>
            <a:xfrm flipH="1" flipV="1">
              <a:off x="1519266" y="3720731"/>
              <a:ext cx="560356" cy="3386"/>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pic>
        <p:nvPicPr>
          <p:cNvPr id="6" name="Audio 5">
            <a:hlinkClick r:id="" action="ppaction://media"/>
            <a:extLst>
              <a:ext uri="{FF2B5EF4-FFF2-40B4-BE49-F238E27FC236}">
                <a16:creationId xmlns:a16="http://schemas.microsoft.com/office/drawing/2014/main" id="{6DFEC8F7-6329-41FF-BBAF-79E5607114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5007081"/>
      </p:ext>
    </p:extLst>
  </p:cSld>
  <p:clrMapOvr>
    <a:masterClrMapping/>
  </p:clrMapOvr>
  <mc:AlternateContent xmlns:mc="http://schemas.openxmlformats.org/markup-compatibility/2006" xmlns:p14="http://schemas.microsoft.com/office/powerpoint/2010/main">
    <mc:Choice Requires="p14">
      <p:transition spd="slow" p14:dur="2000" advTm="185113"/>
    </mc:Choice>
    <mc:Fallback xmlns="">
      <p:transition spd="slow" advTm="185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4584" x="6729413" y="5238750"/>
          <p14:tracePt t="34743" x="6769100" y="5175250"/>
          <p14:tracePt t="34752" x="6784975" y="5095875"/>
          <p14:tracePt t="34767" x="6826250" y="4927600"/>
          <p14:tracePt t="34781" x="6865938" y="4689475"/>
          <p14:tracePt t="34805" x="6881813" y="4130675"/>
          <p14:tracePt t="34814" x="6881813" y="3930650"/>
          <p14:tracePt t="34835" x="6881813" y="3476625"/>
          <p14:tracePt t="34847" x="6865938" y="3309938"/>
          <p14:tracePt t="34861" x="6802438" y="3078163"/>
          <p14:tracePt t="34884" x="6657975" y="2743200"/>
          <p14:tracePt t="34900" x="6562725" y="2584450"/>
          <p14:tracePt t="34911" x="6515100" y="2527300"/>
          <p14:tracePt t="34939" x="6227763" y="2344738"/>
          <p14:tracePt t="34960" x="5964238" y="2257425"/>
          <p14:tracePt t="34970" x="5749925" y="2208213"/>
          <p14:tracePt t="34990" x="4983163" y="2033588"/>
          <p14:tracePt t="35001" x="4648200" y="1970088"/>
          <p14:tracePt t="35026" x="4027488" y="1881188"/>
          <p14:tracePt t="35035" x="3827463" y="1881188"/>
          <p14:tracePt t="35051" x="3803650" y="1881188"/>
          <p14:tracePt t="35053" x="3763963" y="1881188"/>
          <p14:tracePt t="35063" x="3756025" y="1881188"/>
          <p14:tracePt t="35077" x="3740150" y="1890713"/>
          <p14:tracePt t="35101" x="3724275" y="1914525"/>
          <p14:tracePt t="35112" x="3724275" y="1922463"/>
          <p14:tracePt t="35136" x="3724275" y="1978025"/>
          <p14:tracePt t="35146" x="3740150" y="2017713"/>
          <p14:tracePt t="35148" x="3811588" y="2089150"/>
          <p14:tracePt t="35158" x="3898900" y="2144713"/>
          <p14:tracePt t="35186" x="4640263" y="2447925"/>
          <p14:tracePt t="35198" x="5645150" y="2719388"/>
          <p14:tracePt t="35213" x="6689725" y="2894013"/>
          <p14:tracePt t="35223" x="7319963" y="2951163"/>
          <p14:tracePt t="35247" x="9297988" y="2967038"/>
          <p14:tracePt t="35258" x="9879013" y="2967038"/>
          <p14:tracePt t="35260" x="10406063" y="2943225"/>
          <p14:tracePt t="35269" x="10891838" y="2862263"/>
          <p14:tracePt t="35283" x="11298238" y="2735263"/>
          <p14:tracePt t="35285" x="11664950" y="2640013"/>
          <p14:tracePt t="35298" x="11999913" y="2503488"/>
          <p14:tracePt t="35579" x="12080875" y="1131888"/>
          <p14:tracePt t="35603" x="11984038" y="1036638"/>
          <p14:tracePt t="35616" x="11833225" y="933450"/>
          <p14:tracePt t="35630" x="11657013" y="862013"/>
          <p14:tracePt t="35645" x="11522075" y="828675"/>
          <p14:tracePt t="35656" x="11442700" y="812800"/>
          <p14:tracePt t="35684" x="11131550" y="804863"/>
          <p14:tracePt t="35695" x="11060113" y="804863"/>
          <p14:tracePt t="35707" x="10931525" y="804863"/>
          <p14:tracePt t="35732" x="10780713" y="820738"/>
          <p14:tracePt t="35741" x="10717213" y="844550"/>
          <p14:tracePt t="35751" x="10661650" y="869950"/>
          <p14:tracePt t="35766" x="10556875" y="925513"/>
          <p14:tracePt t="35784" x="10469563" y="989013"/>
          <p14:tracePt t="35787" x="10414000" y="1060450"/>
          <p14:tracePt t="35798" x="10366375" y="1100138"/>
          <p14:tracePt t="35823" x="10245725" y="1363663"/>
          <p14:tracePt t="35831" x="10237788" y="1427163"/>
          <p14:tracePt t="35845" x="10198100" y="1571625"/>
          <p14:tracePt t="35868" x="10198100" y="1762125"/>
          <p14:tracePt t="35881" x="10198100" y="1801813"/>
          <p14:tracePt t="35895" x="10198100" y="1954213"/>
          <p14:tracePt t="35916" x="10294938" y="2200275"/>
          <p14:tracePt t="35930" x="10326688" y="2289175"/>
          <p14:tracePt t="35933" x="10350500" y="2368550"/>
          <p14:tracePt t="35947" x="10414000" y="2566988"/>
          <p14:tracePt t="35957" x="10477500" y="2687638"/>
          <p14:tracePt t="35968" x="10509250" y="2767013"/>
          <p14:tracePt t="35986" x="10596563" y="2943225"/>
          <p14:tracePt t="35989" x="10637838" y="2998788"/>
          <p14:tracePt t="36001" x="10693400" y="3062288"/>
          <p14:tracePt t="36016" x="10748963" y="3149600"/>
          <p14:tracePt t="36040" x="10820400" y="3228975"/>
          <p14:tracePt t="36050" x="10852150" y="3252788"/>
          <p14:tracePt t="36052" x="10860088" y="3252788"/>
          <p14:tracePt t="36065" x="10891838" y="3270250"/>
          <p14:tracePt t="36067" x="10915650" y="3270250"/>
          <p14:tracePt t="36079" x="10955338" y="3270250"/>
          <p14:tracePt t="36104" x="11083925" y="3270250"/>
          <p14:tracePt t="36113" x="11139488" y="3270250"/>
          <p14:tracePt t="36127" x="11234738" y="3236913"/>
          <p14:tracePt t="36150" x="11387138" y="3125788"/>
          <p14:tracePt t="36162" x="11426825" y="3094038"/>
          <p14:tracePt t="36173" x="11458575" y="3014663"/>
          <p14:tracePt t="36199" x="11506200" y="2870200"/>
          <p14:tracePt t="36211" x="11506200" y="2743200"/>
          <p14:tracePt t="36223" x="11506200" y="2695575"/>
          <p14:tracePt t="36234" x="11506200" y="2600325"/>
          <p14:tracePt t="36237" x="11506200" y="2519363"/>
          <p14:tracePt t="36259" x="11490325" y="2305050"/>
          <p14:tracePt t="36267" x="11482388" y="2241550"/>
          <p14:tracePt t="36292" x="11442700" y="2105025"/>
          <p14:tracePt t="36301" x="11426825" y="2065338"/>
          <p14:tracePt t="36314" x="11418888" y="2025650"/>
          <p14:tracePt t="36316" x="11403013" y="1978025"/>
          <p14:tracePt t="36331" x="11371263" y="1938338"/>
          <p14:tracePt t="36346" x="11363325" y="1930400"/>
          <p14:tracePt t="36367" x="11290300" y="1849438"/>
          <p14:tracePt t="36383" x="11250613" y="1825625"/>
          <p14:tracePt t="36397" x="11171238" y="1809750"/>
          <p14:tracePt t="36412" x="11075988" y="1793875"/>
          <p14:tracePt t="36424" x="11036300" y="1793875"/>
          <p14:tracePt t="36446" x="10907713" y="1793875"/>
          <p14:tracePt t="36454" x="10883900" y="1793875"/>
          <p14:tracePt t="36483" x="10733088" y="1817688"/>
          <p14:tracePt t="36495" x="10717213" y="1833563"/>
          <p14:tracePt t="36507" x="10653713" y="1881188"/>
          <p14:tracePt t="36517" x="10620375" y="1898650"/>
          <p14:tracePt t="36540" x="10509250" y="2017713"/>
          <p14:tracePt t="36549" x="10485438" y="2049463"/>
          <p14:tracePt t="36564" x="10437813" y="2128838"/>
          <p14:tracePt t="36584" x="10406063" y="2208213"/>
          <p14:tracePt t="36596" x="10382250" y="2297113"/>
          <p14:tracePt t="36616" x="10374313" y="2352675"/>
          <p14:tracePt t="36627" x="10358438" y="2432050"/>
          <p14:tracePt t="36650" x="10358438" y="2527300"/>
          <p14:tracePt t="36663" x="10358438" y="2600325"/>
          <p14:tracePt t="36678" x="10358438" y="2679700"/>
          <p14:tracePt t="36689" x="10366375" y="2719388"/>
          <p14:tracePt t="36718" x="10445750" y="2919413"/>
          <p14:tracePt t="36737" x="10485438" y="2982913"/>
          <p14:tracePt t="36740" x="10517188" y="3030538"/>
          <p14:tracePt t="36751" x="10548938" y="3070225"/>
          <p14:tracePt t="36765" x="10596563" y="3109913"/>
          <p14:tracePt t="36783" x="10629900" y="3149600"/>
          <p14:tracePt t="36797" x="10661650" y="3173413"/>
          <p14:tracePt t="36813" x="10725150" y="3189288"/>
          <p14:tracePt t="36838" x="10860088" y="3205163"/>
          <p14:tracePt t="36848" x="10907713" y="3205163"/>
          <p14:tracePt t="36862" x="11020425" y="3205163"/>
          <p14:tracePt t="36884" x="11202988" y="3205163"/>
          <p14:tracePt t="36900" x="11282363" y="3197225"/>
          <p14:tracePt t="36912" x="11306175" y="3181350"/>
          <p14:tracePt t="36915" x="11339513" y="3165475"/>
          <p14:tracePt t="36931" x="11363325" y="3125788"/>
          <p14:tracePt t="36945" x="11395075" y="3109913"/>
          <p14:tracePt t="36956" x="11418888" y="3078163"/>
          <p14:tracePt t="36980" x="11434763" y="3014663"/>
          <p14:tracePt t="36988" x="11442700" y="3006725"/>
          <p14:tracePt t="37012" x="11450638" y="2894013"/>
          <p14:tracePt t="37020" x="11458575" y="2862263"/>
          <p14:tracePt t="37033" x="11458575" y="2814638"/>
          <p14:tracePt t="37058" x="11458575" y="2616200"/>
          <p14:tracePt t="37068" x="11458575" y="2519363"/>
          <p14:tracePt t="37081" x="11458575" y="2495550"/>
          <p14:tracePt t="37095" x="11426825" y="2432050"/>
          <p14:tracePt t="37118" x="11355388" y="2320925"/>
          <p14:tracePt t="37128" x="11323638" y="2281238"/>
          <p14:tracePt t="37142" x="11258550" y="2241550"/>
          <p14:tracePt t="37166" x="11131550" y="2200275"/>
          <p14:tracePt t="37180" x="11036300" y="2200275"/>
          <p14:tracePt t="37196" x="10939463" y="2200275"/>
          <p14:tracePt t="37208" x="10868025" y="2200275"/>
          <p14:tracePt t="37219" x="10733088" y="2216150"/>
          <p14:tracePt t="37237" x="10596563" y="2297113"/>
          <p14:tracePt t="37250" x="10517188" y="2328863"/>
          <p14:tracePt t="37252" x="10445750" y="2376488"/>
          <p14:tracePt t="37283" x="10213975" y="2576513"/>
          <p14:tracePt t="37298" x="10182225" y="2624138"/>
          <p14:tracePt t="37300" x="10166350" y="2663825"/>
          <p14:tracePt t="37321" x="10110788" y="2767013"/>
          <p14:tracePt t="37331" x="10110788" y="2798763"/>
          <p14:tracePt t="37333" x="10110788" y="2854325"/>
          <p14:tracePt t="37349" x="10110788" y="2919413"/>
          <p14:tracePt t="37361" x="10110788" y="2959100"/>
          <p14:tracePt t="37384" x="10158413" y="3101975"/>
          <p14:tracePt t="37396" x="10221913" y="3173413"/>
          <p14:tracePt t="37410" x="10245725" y="3213100"/>
          <p14:tracePt t="37411" x="10279063" y="3244850"/>
          <p14:tracePt t="37432" x="10366375" y="3294063"/>
          <p14:tracePt t="37448" x="10445750" y="3325813"/>
          <p14:tracePt t="37462" x="10580688" y="3373438"/>
          <p14:tracePt t="37473" x="10645775" y="3373438"/>
          <p14:tracePt t="37475" x="10709275" y="3381375"/>
          <p14:tracePt t="37496" x="10860088" y="3381375"/>
          <p14:tracePt t="37504" x="10931525" y="3381375"/>
          <p14:tracePt t="37515" x="10980738" y="3373438"/>
          <p14:tracePt t="37517" x="11060113" y="3325813"/>
          <p14:tracePt t="37533" x="11195050" y="3236913"/>
          <p14:tracePt t="37548" x="11298238" y="3149600"/>
          <p14:tracePt t="37573" x="11410950" y="2998788"/>
          <p14:tracePt t="37581" x="11434763" y="2927350"/>
          <p14:tracePt t="37599" x="11466513" y="2806700"/>
          <p14:tracePt t="37613" x="11466513" y="2695575"/>
          <p14:tracePt t="37630" x="11466513" y="2600325"/>
          <p14:tracePt t="37645" x="11466513" y="2503488"/>
          <p14:tracePt t="37656" x="11466513" y="2471738"/>
          <p14:tracePt t="37683" x="11395075" y="2328863"/>
          <p14:tracePt t="37698" x="11331575" y="2249488"/>
          <p14:tracePt t="37714" x="11282363" y="2184400"/>
          <p14:tracePt t="37723" x="11242675" y="2144713"/>
          <p14:tracePt t="37725" x="11226800" y="2136775"/>
          <p14:tracePt t="37745" x="11163300" y="2097088"/>
          <p14:tracePt t="37754" x="11131550" y="2081213"/>
          <p14:tracePt t="37757" x="11099800" y="2057400"/>
          <p14:tracePt t="37767" x="11068050" y="2057400"/>
          <p14:tracePt t="37791" x="10923588" y="2041525"/>
          <p14:tracePt t="37800" x="10852150" y="2041525"/>
          <p14:tracePt t="37813" x="10701338" y="2041525"/>
          <p14:tracePt t="37839" x="10493375" y="2120900"/>
          <p14:tracePt t="37848" x="10437813" y="2144713"/>
          <p14:tracePt t="37863" x="10326688" y="2208213"/>
          <p14:tracePt t="37885" x="10221913" y="2320925"/>
          <p14:tracePt t="37901" x="10174288" y="2376488"/>
          <p14:tracePt t="37915" x="10166350" y="2416175"/>
          <p14:tracePt t="37927" x="10142538" y="2487613"/>
          <p14:tracePt t="37938" x="10134600" y="2527300"/>
          <p14:tracePt t="37964" x="10134600" y="2719388"/>
          <p14:tracePt t="37973" x="10134600" y="2759075"/>
          <p14:tracePt t="37996" x="10150475" y="2854325"/>
          <p14:tracePt t="38005" x="10166350" y="2878138"/>
          <p14:tracePt t="38016" x="10206038" y="2919413"/>
          <p14:tracePt t="38033" x="10237788" y="2959100"/>
          <p14:tracePt t="38036" x="10261600" y="2974975"/>
          <p14:tracePt t="38047" x="10287000" y="3006725"/>
          <p14:tracePt t="38073" x="10342563" y="3054350"/>
          <p14:tracePt t="38082" x="10350500" y="3062288"/>
          <p14:tracePt t="38085" x="10382250" y="3070225"/>
          <p14:tracePt t="38100" x="10429875" y="3094038"/>
          <p14:tracePt t="38114" x="10453688" y="3109913"/>
          <p14:tracePt t="38116" x="10509250" y="3125788"/>
          <p14:tracePt t="38128" x="10580688" y="3149600"/>
          <p14:tracePt t="38150" x="10756900" y="3197225"/>
          <p14:tracePt t="38161" x="10820400" y="3205163"/>
          <p14:tracePt t="38173" x="10963275" y="3213100"/>
          <p14:tracePt t="38199" x="11083925" y="3213100"/>
          <p14:tracePt t="38231" x="11131550" y="3205163"/>
          <p14:tracePt t="38245" x="11139488" y="3197225"/>
          <p14:tracePt t="38274" x="11155363" y="3189288"/>
          <p14:tracePt t="38282" x="11163300" y="3181350"/>
          <p14:tracePt t="38285" x="11171238" y="3173413"/>
          <p14:tracePt t="38797" x="11163300" y="3173413"/>
          <p14:tracePt t="38851" x="11155363" y="3173413"/>
          <p14:tracePt t="39165" x="11155363" y="3165475"/>
          <p14:tracePt t="39176" x="11155363" y="3133725"/>
          <p14:tracePt t="39204" x="11099800" y="2901950"/>
          <p14:tracePt t="39228" x="11091863" y="2782888"/>
          <p14:tracePt t="39262" x="11091863" y="2711450"/>
          <p14:tracePt t="39271" x="11091863" y="2695575"/>
          <p14:tracePt t="39281" x="11091863" y="2687638"/>
          <p14:tracePt t="39298" x="11091863" y="2671763"/>
          <p14:tracePt t="39301" x="11091863" y="2655888"/>
          <p14:tracePt t="39322" x="11091863" y="2624138"/>
          <p14:tracePt t="39331" x="11091863" y="2592388"/>
          <p14:tracePt t="39333" x="11091863" y="2559050"/>
          <p14:tracePt t="39346" x="11091863" y="2527300"/>
          <p14:tracePt t="39367" x="11091863" y="2408238"/>
          <p14:tracePt t="39380" x="11091863" y="2336800"/>
          <p14:tracePt t="39396" x="11107738" y="2289175"/>
          <p14:tracePt t="39409" x="11107738" y="2257425"/>
          <p14:tracePt t="39432" x="11115675" y="2208213"/>
          <p14:tracePt t="39442" x="11115675" y="2192338"/>
          <p14:tracePt t="39444" x="11115675" y="2184400"/>
          <p14:tracePt t="39454" x="11115675" y="2176463"/>
          <p14:tracePt t="39480" x="11123613" y="2160588"/>
          <p14:tracePt t="39617" x="11123613" y="2089150"/>
          <p14:tracePt t="39628" x="11123613" y="2049463"/>
          <p14:tracePt t="39650" x="11123613" y="2017713"/>
          <p14:tracePt t="39661" x="11123613" y="1954213"/>
          <p14:tracePt t="39674" x="11123613" y="1938338"/>
          <p14:tracePt t="39677" x="11123613" y="1922463"/>
          <p14:tracePt t="39698" x="11123613" y="1890713"/>
          <p14:tracePt t="39711" x="11131550" y="1857375"/>
          <p14:tracePt t="39743" x="11139488" y="1825625"/>
          <p14:tracePt t="39752" x="11139488" y="1817688"/>
          <p14:tracePt t="40196" x="11139488" y="1809750"/>
          <p14:tracePt t="40205" x="11163300" y="1833563"/>
          <p14:tracePt t="40231" x="11187113" y="1938338"/>
          <p14:tracePt t="40242" x="11187113" y="1962150"/>
          <p14:tracePt t="40244" x="11202988" y="2001838"/>
          <p14:tracePt t="40253" x="11210925" y="2017713"/>
          <p14:tracePt t="40265" x="11210925" y="2041525"/>
          <p14:tracePt t="40287" x="11218863" y="2128838"/>
          <p14:tracePt t="40297" x="11218863" y="2152650"/>
          <p14:tracePt t="40313" x="11226800" y="2208213"/>
          <p14:tracePt t="40336" x="11226800" y="2281238"/>
          <p14:tracePt t="40348" x="11226800" y="2328863"/>
          <p14:tracePt t="40363" x="11226800" y="2344738"/>
          <p14:tracePt t="40365" x="11226800" y="2368550"/>
          <p14:tracePt t="40375" x="11226800" y="2392363"/>
          <p14:tracePt t="40405" x="11226800" y="2471738"/>
          <p14:tracePt t="40413" x="11226800" y="2487613"/>
          <p14:tracePt t="40428" x="11226800" y="2535238"/>
          <p14:tracePt t="40441" x="11226800" y="2559050"/>
          <p14:tracePt t="40444" x="11226800" y="2584450"/>
          <p14:tracePt t="40453" x="11226800" y="2624138"/>
          <p14:tracePt t="40479" x="11218863" y="2735263"/>
          <p14:tracePt t="40488" x="11210925" y="2774950"/>
          <p14:tracePt t="40517" x="11179175" y="2990850"/>
          <p14:tracePt t="40541" x="11171238" y="3086100"/>
          <p14:tracePt t="40549" x="11171238" y="3125788"/>
          <p14:tracePt t="40562" x="11171238" y="3141663"/>
          <p14:tracePt t="40564" x="11171238" y="3157538"/>
          <p14:tracePt t="40586" x="11171238" y="3189288"/>
          <p14:tracePt t="40601" x="11171238" y="3221038"/>
          <p14:tracePt t="40605" x="11163300" y="3236913"/>
          <p14:tracePt t="40634" x="11163300" y="3270250"/>
          <p14:tracePt t="40645" x="11155363" y="3302000"/>
          <p14:tracePt t="40661" x="11155363" y="3325813"/>
          <p14:tracePt t="40676" x="11155363" y="3365500"/>
          <p14:tracePt t="40688" x="11155363" y="3381375"/>
          <p14:tracePt t="40711" x="11155363" y="3429000"/>
          <p14:tracePt t="40721" x="11155363" y="3444875"/>
          <p14:tracePt t="40745" x="11155363" y="3468688"/>
          <p14:tracePt t="40928" x="11155363" y="3460750"/>
          <p14:tracePt t="40939" x="11155363" y="3421063"/>
          <p14:tracePt t="40968" x="11163300" y="3165475"/>
          <p14:tracePt t="40991" x="11163300" y="2943225"/>
          <p14:tracePt t="41001" x="11163300" y="2886075"/>
          <p14:tracePt t="41030" x="11163300" y="2624138"/>
          <p14:tracePt t="41041" x="11163300" y="2584450"/>
          <p14:tracePt t="41052" x="11163300" y="2447925"/>
          <p14:tracePt t="41063" x="11163300" y="2400300"/>
          <p14:tracePt t="41078" x="11163300" y="2344738"/>
          <p14:tracePt t="41100" x="11163300" y="2305050"/>
          <p14:tracePt t="41340" x="11163300" y="2352675"/>
          <p14:tracePt t="41350" x="11163300" y="2384425"/>
          <p14:tracePt t="41361" x="11163300" y="2439988"/>
          <p14:tracePt t="41376" x="11163300" y="2535238"/>
          <p14:tracePt t="41405" x="11171238" y="2767013"/>
          <p14:tracePt t="41414" x="11171238" y="2822575"/>
          <p14:tracePt t="41428" x="11179175" y="2854325"/>
          <p14:tracePt t="41429" x="11187113" y="2901950"/>
          <p14:tracePt t="41441" x="11187113" y="2935288"/>
          <p14:tracePt t="41470" x="11202988" y="3054350"/>
          <p14:tracePt t="41497" x="11202988" y="3070225"/>
          <p14:tracePt t="41509" x="11202988" y="3086100"/>
          <p14:tracePt t="41532" x="11210925" y="3094038"/>
          <p14:tracePt t="41554" x="11210925" y="3101975"/>
          <p14:tracePt t="41585" x="11210925" y="3117850"/>
          <p14:tracePt t="43382" x="11210925" y="3014663"/>
          <p14:tracePt t="43392" x="11210925" y="2959100"/>
          <p14:tracePt t="43411" x="11210925" y="2862263"/>
          <p14:tracePt t="43414" x="11210925" y="2814638"/>
          <p14:tracePt t="43425" x="11210925" y="2782888"/>
          <p14:tracePt t="43428" x="11202988" y="2751138"/>
          <p14:tracePt t="43438" x="11202988" y="2703513"/>
          <p14:tracePt t="43466" x="11202988" y="2632075"/>
          <p14:tracePt t="43477" x="11195050" y="2592388"/>
          <p14:tracePt t="43491" x="11195050" y="2576513"/>
          <p14:tracePt t="43493" x="11179175" y="2551113"/>
          <p14:tracePt t="43502" x="11179175" y="2527300"/>
          <p14:tracePt t="43527" x="11171238" y="2479675"/>
          <p14:tracePt t="43536" x="11171238" y="2455863"/>
          <p14:tracePt t="43548" x="11163300" y="2439988"/>
          <p14:tracePt t="43566" x="11155363" y="2432050"/>
          <p14:tracePt t="43578" x="11155363" y="2424113"/>
          <p14:tracePt t="43695" x="11131550" y="2408238"/>
          <p14:tracePt t="43705" x="11083925" y="2400300"/>
          <p14:tracePt t="43729" x="10891838" y="2328863"/>
          <p14:tracePt t="43741" x="10756900" y="2273300"/>
          <p14:tracePt t="43753" x="10701338" y="2249488"/>
          <p14:tracePt t="43777" x="10517188" y="2176463"/>
          <p14:tracePt t="43785" x="10493375" y="2168525"/>
          <p14:tracePt t="43797" x="10453688" y="2152650"/>
          <p14:tracePt t="43822" x="10414000" y="2136775"/>
          <p14:tracePt t="43830" x="10414000" y="2128838"/>
          <p14:tracePt t="43844" x="10406063" y="2128838"/>
          <p14:tracePt t="43846" x="10382250" y="2120900"/>
          <p14:tracePt t="43860" x="10342563" y="2105025"/>
          <p14:tracePt t="43876" x="10302875" y="2097088"/>
          <p14:tracePt t="43899" x="10253663" y="2089150"/>
          <p14:tracePt t="43916" x="10245725" y="2089150"/>
          <p14:tracePt t="44026" x="10237788" y="2081213"/>
          <p14:tracePt t="44034" x="10229850" y="2081213"/>
          <p14:tracePt t="44055" x="10142538" y="2041525"/>
          <p14:tracePt t="44063" x="10134600" y="2033588"/>
          <p14:tracePt t="44089" x="10110788" y="2017713"/>
          <p14:tracePt t="44097" x="10102850" y="2017713"/>
          <p14:tracePt t="44285" x="10102850" y="2001838"/>
          <p14:tracePt t="44443" x="10118725" y="2001838"/>
          <p14:tracePt t="44453" x="10134600" y="1985963"/>
          <p14:tracePt t="44477" x="10150475" y="1978025"/>
          <p14:tracePt t="44487" x="10158413" y="1978025"/>
          <p14:tracePt t="44511" x="10166350" y="1962150"/>
          <p14:tracePt t="44521" x="10182225" y="1962150"/>
          <p14:tracePt t="44646" x="10190163" y="1962150"/>
          <p14:tracePt t="45069" x="10287000" y="1962150"/>
          <p14:tracePt t="45088" x="10350500" y="1962150"/>
          <p14:tracePt t="45096" x="10366375" y="1962150"/>
          <p14:tracePt t="45109" x="10421938" y="1962150"/>
          <p14:tracePt t="45130" x="10461625" y="1962150"/>
          <p14:tracePt t="45143" x="10485438" y="1962150"/>
          <p14:tracePt t="45157" x="10509250" y="1962150"/>
          <p14:tracePt t="45180" x="10533063" y="1962150"/>
          <p14:tracePt t="45213" x="10596563" y="1970088"/>
          <p14:tracePt t="45224" x="10620375" y="1978025"/>
          <p14:tracePt t="45235" x="10637838" y="1985963"/>
          <p14:tracePt t="45237" x="10661650" y="2009775"/>
          <p14:tracePt t="45259" x="10709275" y="2017713"/>
          <p14:tracePt t="45268" x="10725150" y="2025650"/>
          <p14:tracePt t="45270" x="10741025" y="2033588"/>
          <p14:tracePt t="45293" x="10772775" y="2041525"/>
          <p14:tracePt t="45313" x="10788650" y="2041525"/>
          <p14:tracePt t="45344" x="10812463" y="2049463"/>
          <p14:tracePt t="45367" x="10820400" y="2049463"/>
          <p14:tracePt t="45378" x="10844213" y="2049463"/>
          <p14:tracePt t="45392" x="10860088" y="2049463"/>
          <p14:tracePt t="45413" x="10891838" y="2049463"/>
          <p14:tracePt t="45427" x="10915650" y="2049463"/>
          <p14:tracePt t="45429" x="10923588" y="2049463"/>
          <p14:tracePt t="45442" x="10939463" y="2049463"/>
          <p14:tracePt t="45453" x="10963275" y="2049463"/>
          <p14:tracePt t="45477" x="10980738" y="2049463"/>
          <p14:tracePt t="45516" x="11004550" y="2033588"/>
          <p14:tracePt t="45538" x="11020425" y="2009775"/>
          <p14:tracePt t="45547" x="11028363" y="1993900"/>
          <p14:tracePt t="45550" x="11044238" y="1993900"/>
          <p14:tracePt t="45572" x="11052175" y="1978025"/>
          <p14:tracePt t="45580" x="11060113" y="1962150"/>
          <p14:tracePt t="45582" x="11068050" y="1954213"/>
          <p14:tracePt t="45594" x="11075988" y="1946275"/>
          <p14:tracePt t="45596" x="11075988" y="1938338"/>
          <p14:tracePt t="45619" x="11091863" y="1922463"/>
          <p14:tracePt t="45629" x="11099800" y="1914525"/>
          <p14:tracePt t="45642" x="11099800" y="1906588"/>
          <p14:tracePt t="45645" x="11107738" y="1898650"/>
          <p14:tracePt t="45677" x="11115675" y="1890713"/>
          <p14:tracePt t="46243" x="11115675" y="1914525"/>
          <p14:tracePt t="46253" x="11115675" y="1970088"/>
          <p14:tracePt t="46276" x="11123613" y="2041525"/>
          <p14:tracePt t="46286" x="11123613" y="2065338"/>
          <p14:tracePt t="46309" x="11123613" y="2089150"/>
          <p14:tracePt t="46318" x="11123613" y="2097088"/>
          <p14:tracePt t="46411" x="11123613" y="2168525"/>
          <p14:tracePt t="46422" x="11123613" y="2224088"/>
          <p14:tracePt t="46445" x="11123613" y="2344738"/>
          <p14:tracePt t="46456" x="11123613" y="2392363"/>
          <p14:tracePt t="46480" x="11123613" y="2487613"/>
          <p14:tracePt t="46490" x="11123613" y="2503488"/>
          <p14:tracePt t="46508" x="11123613" y="2559050"/>
          <p14:tracePt t="46520" x="11123613" y="2584450"/>
          <p14:tracePt t="46545" x="11123613" y="2632075"/>
          <p14:tracePt t="46557" x="11123613" y="2671763"/>
          <p14:tracePt t="46566" x="11123613" y="2695575"/>
          <p14:tracePt t="46590" x="11123613" y="2727325"/>
          <p14:tracePt t="46719" x="11123613" y="2679700"/>
          <p14:tracePt t="46742" x="11123613" y="2479675"/>
          <p14:tracePt t="46752" x="11123613" y="2408238"/>
          <p14:tracePt t="46779" x="11123613" y="2224088"/>
          <p14:tracePt t="46791" x="11123613" y="2144713"/>
          <p14:tracePt t="46807" x="11147425" y="2105025"/>
          <p14:tracePt t="46822" x="11147425" y="2065338"/>
          <p14:tracePt t="46833" x="11147425" y="2041525"/>
          <p14:tracePt t="46845" x="11147425" y="2033588"/>
          <p14:tracePt t="46973" x="11155363" y="2001838"/>
          <p14:tracePt t="46994" x="11163300" y="1978025"/>
          <p14:tracePt t="47007" x="11163300" y="1946275"/>
          <p14:tracePt t="47021" x="11163300" y="1930400"/>
          <p14:tracePt t="47030" x="11171238" y="1922463"/>
          <p14:tracePt t="48550" x="11171238" y="1970088"/>
          <p14:tracePt t="48570" x="11171238" y="2009775"/>
          <p14:tracePt t="48579" x="11171238" y="2025650"/>
          <p14:tracePt t="48581" x="11179175" y="2065338"/>
          <p14:tracePt t="48604" x="11179175" y="2112963"/>
          <p14:tracePt t="48612" x="11187113" y="2144713"/>
          <p14:tracePt t="48614" x="11187113" y="2184400"/>
          <p14:tracePt t="48626" x="11187113" y="2208213"/>
          <p14:tracePt t="48641" x="11187113" y="2281238"/>
          <p14:tracePt t="48656" x="11187113" y="2336800"/>
          <p14:tracePt t="48679" x="11187113" y="2424113"/>
          <p14:tracePt t="48691" x="11187113" y="2455863"/>
          <p14:tracePt t="48693" x="11187113" y="2495550"/>
          <p14:tracePt t="48706" x="11187113" y="2527300"/>
          <p14:tracePt t="48728" x="11187113" y="2600325"/>
          <p14:tracePt t="48739" x="11187113" y="2632075"/>
          <p14:tracePt t="48741" x="11187113" y="2647950"/>
          <p14:tracePt t="48750" x="11187113" y="2663825"/>
          <p14:tracePt t="48774" x="11187113" y="2727325"/>
          <p14:tracePt t="48783" x="11187113" y="2759075"/>
          <p14:tracePt t="48804" x="11187113" y="2806700"/>
          <p14:tracePt t="48812" x="11187113" y="2830513"/>
          <p14:tracePt t="48814" x="11187113" y="2854325"/>
          <p14:tracePt t="48837" x="11187113" y="2919413"/>
          <p14:tracePt t="48845" x="11187113" y="2935288"/>
          <p14:tracePt t="48869" x="11187113" y="2990850"/>
          <p14:tracePt t="48877" x="11187113" y="3014663"/>
          <p14:tracePt t="48891" x="11187113" y="3022600"/>
          <p14:tracePt t="48893" x="11187113" y="3046413"/>
          <p14:tracePt t="48916" x="11187113" y="3078163"/>
          <p14:tracePt t="48926" x="11187113" y="3125788"/>
          <p14:tracePt t="48944" x="11187113" y="3149600"/>
          <p14:tracePt t="48958" x="11187113" y="3197225"/>
          <p14:tracePt t="48975" x="11187113" y="3228975"/>
          <p14:tracePt t="48990" x="11187113" y="3262313"/>
          <p14:tracePt t="49002" x="11187113" y="3270250"/>
          <p14:tracePt t="49027" x="11187113" y="3317875"/>
          <p14:tracePt t="49037" x="11187113" y="3333750"/>
          <p14:tracePt t="49047" x="11187113" y="3341688"/>
          <p14:tracePt t="49075" x="11187113" y="3389313"/>
          <p14:tracePt t="49087" x="11187113" y="3413125"/>
          <p14:tracePt t="49112" x="11187113" y="3429000"/>
          <p14:tracePt t="49134" x="11187113" y="3436938"/>
          <p14:tracePt t="49446" x="11195050" y="3436938"/>
          <p14:tracePt t="49479" x="11202988" y="3317875"/>
          <p14:tracePt t="49489" x="11202988" y="3221038"/>
          <p14:tracePt t="49501" x="11202988" y="3038475"/>
          <p14:tracePt t="49525" x="11202988" y="2719388"/>
          <p14:tracePt t="49534" x="11202988" y="2632075"/>
          <p14:tracePt t="49558" x="11210925" y="2392363"/>
          <p14:tracePt t="49568" x="11210925" y="2328863"/>
          <p14:tracePt t="49578" x="11210925" y="2273300"/>
          <p14:tracePt t="49581" x="11210925" y="2233613"/>
          <p14:tracePt t="49594" x="11210925" y="2200275"/>
          <p14:tracePt t="49612" x="11210925" y="2152650"/>
          <p14:tracePt t="49614" x="11218863" y="2144713"/>
          <p14:tracePt t="49625" x="11218863" y="2136775"/>
          <p14:tracePt t="49652" x="11218863" y="2112963"/>
          <p14:tracePt t="49724" x="11218863" y="2097088"/>
          <p14:tracePt t="49734" x="11218863" y="2073275"/>
          <p14:tracePt t="49758" x="11218863" y="2049463"/>
          <p14:tracePt t="49796" x="11218863" y="2025650"/>
          <p14:tracePt t="49817" x="11218863" y="2017713"/>
          <p14:tracePt t="50087" x="11218863" y="2009775"/>
          <p14:tracePt t="50097" x="11218863" y="1993900"/>
          <p14:tracePt t="50109" x="11218863" y="1962150"/>
          <p14:tracePt t="50135" x="11218863" y="1922463"/>
          <p14:tracePt t="50144" x="11218863" y="1914525"/>
          <p14:tracePt t="50485" x="11218863" y="1970088"/>
          <p14:tracePt t="50510" x="11218863" y="2089150"/>
          <p14:tracePt t="50521" x="11218863" y="2136775"/>
          <p14:tracePt t="50549" x="11210925" y="2352675"/>
          <p14:tracePt t="50569" x="11210925" y="2447925"/>
          <p14:tracePt t="50577" x="11210925" y="2511425"/>
          <p14:tracePt t="50602" x="11210925" y="2663825"/>
          <p14:tracePt t="50610" x="11210925" y="2727325"/>
          <p14:tracePt t="50626" x="11210925" y="2838450"/>
          <p14:tracePt t="50650" x="11210925" y="2935288"/>
          <p14:tracePt t="50659" x="11210925" y="2967038"/>
          <p14:tracePt t="50675" x="11210925" y="3014663"/>
          <p14:tracePt t="50687" x="11210925" y="3038475"/>
          <p14:tracePt t="50711" x="11210925" y="3078163"/>
          <p14:tracePt t="50722" x="11210925" y="3094038"/>
          <p14:tracePt t="50734" x="11210925" y="3125788"/>
          <p14:tracePt t="50759" x="11210925" y="3157538"/>
          <p14:tracePt t="50770" x="11210925" y="3165475"/>
          <p14:tracePt t="50798" x="11210925" y="3213100"/>
          <p14:tracePt t="50818" x="11210925" y="3244850"/>
          <p14:tracePt t="50844" x="11210925" y="3278188"/>
          <p14:tracePt t="51002" x="11210925" y="3294063"/>
          <p14:tracePt t="51025" x="11195050" y="3333750"/>
          <p14:tracePt t="51049" x="11195050" y="3349625"/>
          <p14:tracePt t="51176" x="11195050" y="3365500"/>
          <p14:tracePt t="51189" x="11187113" y="3381375"/>
          <p14:tracePt t="51212" x="11187113" y="3413125"/>
          <p14:tracePt t="51224" x="11187113" y="3429000"/>
          <p14:tracePt t="51240" x="11179175" y="3436938"/>
          <p14:tracePt t="51277" x="11179175" y="3444875"/>
          <p14:tracePt t="52201" x="11179175" y="3436938"/>
          <p14:tracePt t="52210" x="11179175" y="3349625"/>
          <p14:tracePt t="52223" x="11179175" y="3173413"/>
          <p14:tracePt t="52245" x="11179175" y="3006725"/>
          <p14:tracePt t="52260" x="11179175" y="2854325"/>
          <p14:tracePt t="52262" x="11179175" y="2782888"/>
          <p14:tracePt t="52274" x="11179175" y="2727325"/>
          <p14:tracePt t="52286" x="11179175" y="2592388"/>
          <p14:tracePt t="52299" x="11179175" y="2527300"/>
          <p14:tracePt t="52325" x="11179175" y="2328863"/>
          <p14:tracePt t="52335" x="11179175" y="2281238"/>
          <p14:tracePt t="52347" x="11171238" y="2241550"/>
          <p14:tracePt t="52360" x="11163300" y="2176463"/>
          <p14:tracePt t="52386" x="11163300" y="2112963"/>
          <p14:tracePt t="52394" x="11163300" y="2097088"/>
          <p14:tracePt t="52397" x="11163300" y="2081213"/>
          <p14:tracePt t="52427" x="11163300" y="2065338"/>
          <p14:tracePt t="52583" x="11163300" y="2025650"/>
          <p14:tracePt t="52593" x="11163300" y="2017713"/>
          <p14:tracePt t="52611" x="11163300" y="1978025"/>
          <p14:tracePt t="52613" x="11163300" y="1962150"/>
          <p14:tracePt t="52626" x="11163300" y="1954213"/>
          <p14:tracePt t="52649" x="11163300" y="1930400"/>
          <p14:tracePt t="53062" x="11163300" y="1962150"/>
          <p14:tracePt t="53085" x="11163300" y="2200275"/>
          <p14:tracePt t="53118" x="11163300" y="2503488"/>
          <p14:tracePt t="53126" x="11163300" y="2592388"/>
          <p14:tracePt t="53151" x="11163300" y="2798763"/>
          <p14:tracePt t="53159" x="11163300" y="2878138"/>
          <p14:tracePt t="53174" x="11163300" y="2974975"/>
          <p14:tracePt t="53188" x="11171238" y="3022600"/>
          <p14:tracePt t="53189" x="11171238" y="3046413"/>
          <p14:tracePt t="53210" x="11171238" y="3086100"/>
          <p14:tracePt t="53221" x="11171238" y="3109913"/>
          <p14:tracePt t="53222" x="11179175" y="3117850"/>
          <p14:tracePt t="53244" x="11187113" y="3133725"/>
          <p14:tracePt t="53254" x="11187113" y="3141663"/>
          <p14:tracePt t="53276" x="11195050" y="3157538"/>
          <p14:tracePt t="53288" x="11202988" y="3189288"/>
          <p14:tracePt t="53300" x="11202988" y="3197225"/>
          <p14:tracePt t="53302" x="11202988" y="3205163"/>
          <p14:tracePt t="53325" x="11202988" y="3228975"/>
          <p14:tracePt t="53337" x="11210925" y="3244850"/>
          <p14:tracePt t="53348" x="11210925" y="3252788"/>
          <p14:tracePt t="53350" x="11218863" y="3262313"/>
          <p14:tracePt t="53361" x="11218863" y="3278188"/>
          <p14:tracePt t="53375" x="11218863" y="3286125"/>
          <p14:tracePt t="53453" x="11218863" y="3302000"/>
          <p14:tracePt t="53474" x="11226800" y="3309938"/>
          <p14:tracePt t="53486" x="11234738" y="3333750"/>
          <p14:tracePt t="53508" x="11242675" y="3341688"/>
          <p14:tracePt t="53519" x="11242675" y="3389313"/>
          <p14:tracePt t="53543" x="11242675" y="3421063"/>
          <p14:tracePt t="53554" x="11242675" y="3436938"/>
          <p14:tracePt t="53566" x="11242675" y="3476625"/>
          <p14:tracePt t="53591" x="11242675" y="3484563"/>
          <p14:tracePt t="53812" x="11250613" y="3492500"/>
          <p14:tracePt t="53834" x="11258550" y="3492500"/>
          <p14:tracePt t="53859" x="11258550" y="3294063"/>
          <p14:tracePt t="53882" x="11258550" y="2935288"/>
          <p14:tracePt t="53891" x="11258550" y="2759075"/>
          <p14:tracePt t="53908" x="11242675" y="2503488"/>
          <p14:tracePt t="53928" x="11202988" y="2289175"/>
          <p14:tracePt t="53946" x="11202988" y="2216150"/>
          <p14:tracePt t="53958" x="11202988" y="2184400"/>
          <p14:tracePt t="54120" x="11202988" y="2152650"/>
          <p14:tracePt t="54128" x="11202988" y="2136775"/>
          <p14:tracePt t="54163" x="11202988" y="2105025"/>
          <p14:tracePt t="54174" x="11202988" y="2089150"/>
          <p14:tracePt t="54194" x="11202988" y="2073275"/>
          <p14:tracePt t="54206" x="11210925" y="2049463"/>
          <p14:tracePt t="54222" x="11210925" y="2033588"/>
          <p14:tracePt t="54242" x="11210925" y="2025650"/>
          <p14:tracePt t="54259" x="11210925" y="1993900"/>
          <p14:tracePt t="54272" x="11210925" y="1978025"/>
          <p14:tracePt t="54287" x="11210925" y="1962150"/>
          <p14:tracePt t="54505" x="11210925" y="1954213"/>
          <p14:tracePt t="54525" x="11210925" y="1930400"/>
          <p14:tracePt t="54536" x="11210925" y="1914525"/>
          <p14:tracePt t="54570" x="11210925" y="1906588"/>
          <p14:tracePt t="54976" x="11210925" y="1898650"/>
          <p14:tracePt t="54987" x="11210925" y="1930400"/>
          <p14:tracePt t="55016" x="11202988" y="2081213"/>
          <p14:tracePt t="55040" x="11179175" y="2184400"/>
          <p14:tracePt t="55052" x="11179175" y="2200275"/>
          <p14:tracePt t="55063" x="11179175" y="2273300"/>
          <p14:tracePt t="55087" x="11171238" y="2360613"/>
          <p14:tracePt t="55096" x="11171238" y="2384425"/>
          <p14:tracePt t="55121" x="11171238" y="2463800"/>
          <p14:tracePt t="55130" x="11171238" y="2495550"/>
          <p14:tracePt t="55140" x="11171238" y="2511425"/>
          <p14:tracePt t="55143" x="11171238" y="2543175"/>
          <p14:tracePt t="55156" x="11171238" y="2566988"/>
          <p14:tracePt t="55158" x="11171238" y="2584450"/>
          <p14:tracePt t="55173" x="11171238" y="2592388"/>
          <p14:tracePt t="55176" x="11171238" y="2600325"/>
          <p14:tracePt t="55198" x="11171238" y="2640013"/>
          <p14:tracePt t="55207" x="11171238" y="2647950"/>
          <p14:tracePt t="55222" x="11171238" y="2679700"/>
          <p14:tracePt t="55242" x="11171238" y="2727325"/>
          <p14:tracePt t="55259" x="11171238" y="2790825"/>
          <p14:tracePt t="55263" x="11171238" y="2846388"/>
          <p14:tracePt t="55273" x="11171238" y="2870200"/>
          <p14:tracePt t="55286" x="11171238" y="2959100"/>
          <p14:tracePt t="55296" x="11171238" y="2990850"/>
          <p14:tracePt t="55324" x="11171238" y="3070225"/>
          <p14:tracePt t="55337" x="11171238" y="3109913"/>
          <p14:tracePt t="55349" x="11171238" y="3125788"/>
          <p14:tracePt t="55351" x="11171238" y="3133725"/>
          <p14:tracePt t="55359" x="11171238" y="3149600"/>
          <p14:tracePt t="55375" x="11179175" y="3197225"/>
          <p14:tracePt t="55403" x="11187113" y="3252788"/>
          <p14:tracePt t="55411" x="11187113" y="3278188"/>
          <p14:tracePt t="55422" x="11195050" y="3309938"/>
          <p14:tracePt t="55437" x="11195050" y="3325813"/>
          <p14:tracePt t="55438" x="11202988" y="3325813"/>
          <p14:tracePt t="55459" x="11210925" y="3373438"/>
          <p14:tracePt t="55471" x="11210925" y="3381375"/>
          <p14:tracePt t="55492" x="11210925" y="3405188"/>
          <p14:tracePt t="55503" x="11210925" y="3413125"/>
          <p14:tracePt t="55525" x="11210925" y="3429000"/>
          <p14:tracePt t="55537" x="11218863" y="3429000"/>
          <p14:tracePt t="55549" x="11218863" y="3436938"/>
          <p14:tracePt t="55552" x="11218863" y="3444875"/>
          <p14:tracePt t="55573" x="11218863" y="3452813"/>
          <p14:tracePt t="55605" x="11218863" y="3460750"/>
          <p14:tracePt t="56409" x="11202988" y="3468688"/>
          <p14:tracePt t="56422" x="11187113" y="3476625"/>
          <p14:tracePt t="56447" x="11083925" y="3500438"/>
          <p14:tracePt t="56456" x="11060113" y="3500438"/>
          <p14:tracePt t="56468" x="11012488" y="3516313"/>
          <p14:tracePt t="56470" x="10971213" y="3516313"/>
          <p14:tracePt t="56491" x="10891838" y="3524250"/>
          <p14:tracePt t="56503" x="10836275" y="3532188"/>
          <p14:tracePt t="56525" x="10780713" y="3548063"/>
          <p14:tracePt t="56537" x="10733088" y="3548063"/>
          <p14:tracePt t="56552" x="10717213" y="3556000"/>
          <p14:tracePt t="56563" x="10709275" y="3556000"/>
          <p14:tracePt t="56587" x="10677525" y="3556000"/>
          <p14:tracePt t="56624" x="10669588" y="3556000"/>
          <p14:tracePt t="56929" x="10604500" y="3571875"/>
          <p14:tracePt t="56938" x="10580688" y="3571875"/>
          <p14:tracePt t="56952" x="10572750" y="3579813"/>
          <p14:tracePt t="56974" x="10564813" y="3579813"/>
          <p14:tracePt t="57135" x="10572750" y="3579813"/>
          <p14:tracePt t="57142" x="10580688" y="3579813"/>
          <p14:tracePt t="57155" x="10580688" y="3571875"/>
          <p14:tracePt t="57158" x="10588625" y="3571875"/>
          <p14:tracePt t="57171" x="10596563" y="3563938"/>
          <p14:tracePt t="57195" x="10604500" y="3532188"/>
          <p14:tracePt t="57203" x="10604500" y="3516313"/>
          <p14:tracePt t="57219" x="10604500" y="3452813"/>
          <p14:tracePt t="57222" x="10604500" y="3405188"/>
          <p14:tracePt t="57243" x="10604500" y="3309938"/>
          <p14:tracePt t="57255" x="10596563" y="3181350"/>
          <p14:tracePt t="57273" x="10572750" y="3022600"/>
          <p14:tracePt t="57286" x="10548938" y="2886075"/>
          <p14:tracePt t="57307" x="10533063" y="2751138"/>
          <p14:tracePt t="57316" x="10525125" y="2687638"/>
          <p14:tracePt t="57318" x="10525125" y="2632075"/>
          <p14:tracePt t="57342" x="10517188" y="2511425"/>
          <p14:tracePt t="57352" x="10517188" y="2479675"/>
          <p14:tracePt t="57362" x="10517188" y="2455863"/>
          <p14:tracePt t="57387" x="10509250" y="2352675"/>
          <p14:tracePt t="57396" x="10509250" y="2320925"/>
          <p14:tracePt t="57398" x="10493375" y="2289175"/>
          <p14:tracePt t="57407" x="10493375" y="2241550"/>
          <p14:tracePt t="57421" x="10485438" y="2208213"/>
          <p14:tracePt t="57423" x="10485438" y="2176463"/>
          <p14:tracePt t="57447" x="10469563" y="2033588"/>
          <p14:tracePt t="57455" x="10469563" y="2009775"/>
          <p14:tracePt t="57479" x="10469563" y="1938338"/>
          <p14:tracePt t="57488" x="10469563" y="1922463"/>
          <p14:tracePt t="57502" x="10469563" y="1865313"/>
          <p14:tracePt t="57523" x="10469563" y="1833563"/>
          <p14:tracePt t="57535" x="10469563" y="1809750"/>
          <p14:tracePt t="57557" x="10469563" y="1793875"/>
          <p14:tracePt t="57600" x="10469563" y="1785938"/>
          <p14:tracePt t="57790" x="10469563" y="1833563"/>
          <p14:tracePt t="57801" x="10469563" y="1914525"/>
          <p14:tracePt t="57829" x="10469563" y="2136775"/>
          <p14:tracePt t="57850" x="10469563" y="2360613"/>
          <p14:tracePt t="57876" x="10469563" y="2551113"/>
          <p14:tracePt t="57898" x="10469563" y="2703513"/>
          <p14:tracePt t="57908" x="10485438" y="2759075"/>
          <p14:tracePt t="57910" x="10485438" y="2806700"/>
          <p14:tracePt t="57927" x="10493375" y="2894013"/>
          <p14:tracePt t="57942" x="10493375" y="2943225"/>
          <p14:tracePt t="57956" x="10501313" y="3022600"/>
          <p14:tracePt t="57958" x="10501313" y="3062288"/>
          <p14:tracePt t="57968" x="10509250" y="3094038"/>
          <p14:tracePt t="57992" x="10517188" y="3221038"/>
          <p14:tracePt t="58003" x="10517188" y="3252788"/>
          <p14:tracePt t="58018" x="10517188" y="3317875"/>
          <p14:tracePt t="58040" x="10525125" y="3397250"/>
          <p14:tracePt t="58055" x="10525125" y="3436938"/>
          <p14:tracePt t="58068" x="10525125" y="3460750"/>
          <p14:tracePt t="58070" x="10525125" y="3476625"/>
          <p14:tracePt t="58080" x="10525125" y="3492500"/>
          <p14:tracePt t="58106" x="10525125" y="3540125"/>
          <p14:tracePt t="58117" x="10525125" y="3563938"/>
          <p14:tracePt t="58119" x="10525125" y="3571875"/>
          <p14:tracePt t="58128" x="10525125" y="3595688"/>
          <p14:tracePt t="58154" x="10525125" y="3629025"/>
          <p14:tracePt t="58162" x="10525125" y="3636963"/>
          <p14:tracePt t="58254" x="10533063" y="3644900"/>
          <p14:tracePt t="58367" x="10541000" y="3644900"/>
          <p14:tracePt t="58407" x="10548938" y="3644900"/>
          <p14:tracePt t="58431" x="10548938" y="3636963"/>
          <p14:tracePt t="58440" x="10556875" y="3636963"/>
          <p14:tracePt t="58454" x="10556875" y="3595688"/>
          <p14:tracePt t="58478" x="10572750" y="3508375"/>
          <p14:tracePt t="58488" x="10572750" y="3460750"/>
          <p14:tracePt t="58503" x="10596563" y="3389313"/>
          <p14:tracePt t="58525" x="10645775" y="3286125"/>
          <p14:tracePt t="58536" x="10701338" y="3181350"/>
          <p14:tracePt t="58550" x="10764838" y="3062288"/>
          <p14:tracePt t="58563" x="10788650" y="3014663"/>
          <p14:tracePt t="58587" x="10868025" y="2886075"/>
          <p14:tracePt t="58597" x="10891838" y="2846388"/>
          <p14:tracePt t="58599" x="10907713" y="2798763"/>
          <p14:tracePt t="58626" x="10931525" y="2727325"/>
          <p14:tracePt t="58648" x="10963275" y="2663825"/>
          <p14:tracePt t="58657" x="10971213" y="2647950"/>
          <p14:tracePt t="58672" x="10988675" y="2600325"/>
          <p14:tracePt t="58687" x="11004550" y="2566988"/>
          <p14:tracePt t="58712" x="11020425" y="2511425"/>
          <p14:tracePt t="58722" x="11028363" y="2471738"/>
          <p14:tracePt t="58738" x="11036300" y="2447925"/>
          <p14:tracePt t="58752" x="11052175" y="2424113"/>
          <p14:tracePt t="58771" x="11060113" y="2392363"/>
          <p14:tracePt t="58785" x="11068050" y="2376488"/>
          <p14:tracePt t="58807" x="11075988" y="2376488"/>
          <p14:tracePt t="58879" x="11083925" y="2368550"/>
          <p14:tracePt t="58904" x="11115675" y="2384425"/>
          <p14:tracePt t="58913" x="11147425" y="2447925"/>
          <p14:tracePt t="58925" x="11195050" y="2495550"/>
          <p14:tracePt t="58928" x="11218863" y="2527300"/>
          <p14:tracePt t="58939" x="11242675" y="2551113"/>
          <p14:tracePt t="58963" x="11258550" y="2592388"/>
          <p14:tracePt t="59133" x="11242675" y="2592388"/>
          <p14:tracePt t="59164" x="11202988" y="2608263"/>
          <p14:tracePt t="59172" x="11187113" y="2608263"/>
          <p14:tracePt t="59197" x="11068050" y="2624138"/>
          <p14:tracePt t="59206" x="10963275" y="2647950"/>
          <p14:tracePt t="59223" x="10860088" y="2663825"/>
          <p14:tracePt t="59240" x="10741025" y="2679700"/>
          <p14:tracePt t="59254" x="10629900" y="2695575"/>
          <p14:tracePt t="59270" x="10556875" y="2719388"/>
          <p14:tracePt t="59286" x="10517188" y="2727325"/>
          <p14:tracePt t="59288" x="10501313" y="2743200"/>
          <p14:tracePt t="59299" x="10501313" y="2751138"/>
          <p14:tracePt t="59328" x="10453688" y="2782888"/>
          <p14:tracePt t="59488" x="10469563" y="2782888"/>
          <p14:tracePt t="59501" x="10477500" y="2782888"/>
          <p14:tracePt t="59523" x="10509250" y="2782888"/>
          <p14:tracePt t="59535" x="10533063" y="2774950"/>
          <p14:tracePt t="59556" x="10572750" y="2759075"/>
          <p14:tracePt t="59567" x="10653713" y="2743200"/>
          <p14:tracePt t="59579" x="10717213" y="2735263"/>
          <p14:tracePt t="59602" x="10868025" y="2727325"/>
          <p14:tracePt t="59617" x="10939463" y="2727325"/>
          <p14:tracePt t="59629" x="10971213" y="2727325"/>
          <p14:tracePt t="59630" x="10996613" y="2727325"/>
          <p14:tracePt t="59653" x="11020425" y="2727325"/>
          <p14:tracePt t="59661" x="11036300" y="2727325"/>
          <p14:tracePt t="59664" x="11044238" y="2727325"/>
          <p14:tracePt t="59695" x="11060113" y="2735263"/>
          <p14:tracePt t="59703" x="11068050" y="2743200"/>
          <p14:tracePt t="59728" x="11075988" y="2759075"/>
          <p14:tracePt t="59756" x="11083925" y="2759075"/>
          <p14:tracePt t="59766" x="11083925" y="2767013"/>
          <p14:tracePt t="60023" x="11012488" y="2767013"/>
          <p14:tracePt t="60034" x="10955338" y="2767013"/>
          <p14:tracePt t="60058" x="10772775" y="2735263"/>
          <p14:tracePt t="60068" x="10717213" y="2727325"/>
          <p14:tracePt t="60080" x="10588625" y="2727325"/>
          <p14:tracePt t="60106" x="10525125" y="2727325"/>
          <p14:tracePt t="60124" x="10477500" y="2727325"/>
          <p14:tracePt t="60147" x="10445750" y="2743200"/>
          <p14:tracePt t="60181" x="10429875" y="2751138"/>
          <p14:tracePt t="60319" x="10453688" y="2751138"/>
          <p14:tracePt t="60328" x="10461625" y="2751138"/>
          <p14:tracePt t="60352" x="10485438" y="2751138"/>
          <p14:tracePt t="60362" x="10509250" y="2727325"/>
          <p14:tracePt t="60387" x="10653713" y="2679700"/>
          <p14:tracePt t="60399" x="10788650" y="2655888"/>
          <p14:tracePt t="60408" x="10868025" y="2647950"/>
          <p14:tracePt t="60422" x="10931525" y="2647950"/>
          <p14:tracePt t="60424" x="11004550" y="2647950"/>
          <p14:tracePt t="60438" x="11060113" y="2647950"/>
          <p14:tracePt t="60441" x="11107738" y="2640013"/>
          <p14:tracePt t="60465" x="11163300" y="2640013"/>
          <p14:tracePt t="61068" x="11123613" y="2608263"/>
          <p14:tracePt t="61094" x="10947400" y="2416175"/>
          <p14:tracePt t="61119" x="10820400" y="2273300"/>
          <p14:tracePt t="61129" x="10796588" y="2241550"/>
          <p14:tracePt t="61140" x="10764838" y="2216150"/>
          <p14:tracePt t="61167" x="10764838" y="2200275"/>
          <p14:tracePt t="61259" x="10685463" y="2176463"/>
          <p14:tracePt t="61270" x="10629900" y="2152650"/>
          <p14:tracePt t="61272" x="10572750" y="2128838"/>
          <p14:tracePt t="61287" x="10469563" y="2105025"/>
          <p14:tracePt t="61299" x="10421938" y="2073275"/>
          <p14:tracePt t="61322" x="10358438" y="2057400"/>
          <p14:tracePt t="61540" x="10326688" y="2120900"/>
          <p14:tracePt t="61551" x="10326688" y="2200275"/>
          <p14:tracePt t="61563" x="10318750" y="2257425"/>
          <p14:tracePt t="61592" x="10326688" y="2447925"/>
          <p14:tracePt t="61602" x="10342563" y="2495550"/>
          <p14:tracePt t="61618" x="10358438" y="2576513"/>
          <p14:tracePt t="61631" x="10390188" y="2624138"/>
          <p14:tracePt t="61642" x="10398125" y="2640013"/>
          <p14:tracePt t="61669" x="10437813" y="2695575"/>
          <p14:tracePt t="61679" x="10461625" y="2711450"/>
          <p14:tracePt t="61689" x="10485438" y="2735263"/>
          <p14:tracePt t="61704" x="10509250" y="2774950"/>
          <p14:tracePt t="61720" x="10548938" y="2806700"/>
          <p14:tracePt t="61743" x="10612438" y="2870200"/>
          <p14:tracePt t="61754" x="10629900" y="2878138"/>
          <p14:tracePt t="61769" x="10661650" y="2909888"/>
          <p14:tracePt t="61783" x="10693400" y="2935288"/>
          <p14:tracePt t="61807" x="10748963" y="2951163"/>
          <p14:tracePt t="61818" x="10772775" y="2959100"/>
          <p14:tracePt t="61830" x="10788650" y="2959100"/>
          <p14:tracePt t="61833" x="10796588" y="2959100"/>
          <p14:tracePt t="61855" x="10868025" y="2959100"/>
          <p14:tracePt t="61868" x="10891838" y="2959100"/>
          <p14:tracePt t="61880" x="10980738" y="2951163"/>
          <p14:tracePt t="61890" x="11036300" y="2935288"/>
          <p14:tracePt t="61916" x="11179175" y="2878138"/>
          <p14:tracePt t="61925" x="11226800" y="2846388"/>
          <p14:tracePt t="61928" x="11250613" y="2838450"/>
          <p14:tracePt t="61938" x="11298238" y="2814638"/>
          <p14:tracePt t="61955" x="11323638" y="2767013"/>
          <p14:tracePt t="61980" x="11371263" y="2695575"/>
          <p14:tracePt t="61994" x="11395075" y="2624138"/>
          <p14:tracePt t="62001" x="11395075" y="2608263"/>
          <p14:tracePt t="62024" x="11403013" y="2503488"/>
          <p14:tracePt t="62035" x="11403013" y="2463800"/>
          <p14:tracePt t="62050" x="11403013" y="2368550"/>
          <p14:tracePt t="62064" x="11395075" y="2320925"/>
          <p14:tracePt t="62092" x="11355388" y="2184400"/>
          <p14:tracePt t="62103" x="11306175" y="2120900"/>
          <p14:tracePt t="62120" x="11258550" y="2049463"/>
          <p14:tracePt t="62133" x="11234738" y="2017713"/>
          <p14:tracePt t="62135" x="11195050" y="1985963"/>
          <p14:tracePt t="62146" x="11155363" y="1938338"/>
          <p14:tracePt t="62157" x="11123613" y="1914525"/>
          <p14:tracePt t="62159" x="11083925" y="1873250"/>
          <p14:tracePt t="62189" x="10939463" y="1809750"/>
          <p14:tracePt t="62212" x="10812463" y="1754188"/>
          <p14:tracePt t="62220" x="10780713" y="1754188"/>
          <p14:tracePt t="62239" x="10653713" y="1754188"/>
          <p14:tracePt t="62253" x="10612438" y="1754188"/>
          <p14:tracePt t="62255" x="10548938" y="1770063"/>
          <p14:tracePt t="62268" x="10501313" y="1785938"/>
          <p14:tracePt t="62283" x="10429875" y="1833563"/>
          <p14:tracePt t="62307" x="10310813" y="1938338"/>
          <p14:tracePt t="62321" x="10245725" y="2017713"/>
          <p14:tracePt t="62335" x="10213975" y="2081213"/>
          <p14:tracePt t="62346" x="10198100" y="2128838"/>
          <p14:tracePt t="62371" x="10150475" y="2289175"/>
          <p14:tracePt t="62382" x="10142538" y="2320925"/>
          <p14:tracePt t="62384" x="10134600" y="2368550"/>
          <p14:tracePt t="62393" x="10126663" y="2424113"/>
          <p14:tracePt t="62407" x="10110788" y="2503488"/>
          <p14:tracePt t="62434" x="10102850" y="2616200"/>
          <p14:tracePt t="62444" x="10102850" y="2647950"/>
          <p14:tracePt t="62456" x="10102850" y="2679700"/>
          <p14:tracePt t="62468" x="10102850" y="2703513"/>
          <p14:tracePt t="62486" x="10126663" y="2782888"/>
          <p14:tracePt t="62512" x="10166350" y="2870200"/>
          <p14:tracePt t="62521" x="10174288" y="2901950"/>
          <p14:tracePt t="62535" x="10182225" y="2927350"/>
          <p14:tracePt t="62536" x="10206038" y="2951163"/>
          <p14:tracePt t="62548" x="10237788" y="2998788"/>
          <p14:tracePt t="62573" x="10294938" y="3070225"/>
          <p14:tracePt t="62589" x="10326688" y="3125788"/>
          <p14:tracePt t="62591" x="10366375" y="3157538"/>
          <p14:tracePt t="62603" x="10398125" y="3189288"/>
          <p14:tracePt t="62618" x="10469563" y="3236913"/>
          <p14:tracePt t="62636" x="10604500" y="3286125"/>
          <p14:tracePt t="62639" x="10669588" y="3309938"/>
          <p14:tracePt t="62661" x="10804525" y="3365500"/>
          <p14:tracePt t="62672" x="10923588" y="3373438"/>
          <p14:tracePt t="62701" x="11075988" y="3373438"/>
          <p14:tracePt t="62712" x="11163300" y="3357563"/>
          <p14:tracePt t="62723" x="11218863" y="3333750"/>
          <p14:tracePt t="62738" x="11314113" y="3286125"/>
          <p14:tracePt t="62752" x="11434763" y="3197225"/>
          <p14:tracePt t="62767" x="11506200" y="3149600"/>
          <p14:tracePt t="62782" x="11537950" y="3101975"/>
          <p14:tracePt t="62784" x="11569700" y="3078163"/>
          <p14:tracePt t="62805" x="11585575" y="3030538"/>
          <p14:tracePt t="62819" x="11633200" y="2951163"/>
          <p14:tracePt t="62833" x="11641138" y="2886075"/>
          <p14:tracePt t="62856" x="11657013" y="2759075"/>
          <p14:tracePt t="62869" x="11657013" y="2695575"/>
          <p14:tracePt t="62871" x="11657013" y="2663825"/>
          <p14:tracePt t="62889" x="11657013" y="2576513"/>
          <p14:tracePt t="62916" x="11657013" y="2447925"/>
          <p14:tracePt t="62925" x="11657013" y="2408238"/>
          <p14:tracePt t="62928" x="11633200" y="2360613"/>
          <p14:tracePt t="62938" x="11617325" y="2320925"/>
          <p14:tracePt t="62964" x="11561763" y="2233613"/>
          <p14:tracePt t="62974" x="11553825" y="2216150"/>
          <p14:tracePt t="62976" x="11522075" y="2176463"/>
          <p14:tracePt t="62987" x="11498263" y="2160588"/>
          <p14:tracePt t="63001" x="11442700" y="2112963"/>
          <p14:tracePt t="63017" x="11339513" y="2049463"/>
          <p14:tracePt t="63040" x="11187113" y="1985963"/>
          <p14:tracePt t="63051" x="11131550" y="1978025"/>
          <p14:tracePt t="63066" x="11044238" y="1962150"/>
          <p14:tracePt t="63078" x="10988675" y="1962150"/>
          <p14:tracePt t="63080" x="10939463" y="1962150"/>
          <p14:tracePt t="63103" x="10868025" y="1962150"/>
          <p14:tracePt t="63115" x="10828338" y="1962150"/>
          <p14:tracePt t="63128" x="10748963" y="1993900"/>
          <p14:tracePt t="63154" x="10629900" y="2057400"/>
          <p14:tracePt t="63165" x="10596563" y="2089150"/>
          <p14:tracePt t="63167" x="10548938" y="2128838"/>
          <p14:tracePt t="63178" x="10517188" y="2160588"/>
          <p14:tracePt t="63189" x="10485438" y="2184400"/>
          <p14:tracePt t="63191" x="10469563" y="2208213"/>
          <p14:tracePt t="63207" x="10406063" y="2289175"/>
          <p14:tracePt t="63220" x="10398125" y="2312988"/>
          <p14:tracePt t="63244" x="10342563" y="2400300"/>
          <p14:tracePt t="63253" x="10326688" y="2439988"/>
          <p14:tracePt t="63255" x="10326688" y="2463800"/>
          <p14:tracePt t="63268" x="10310813" y="2487613"/>
          <p14:tracePt t="63291" x="10294938" y="2624138"/>
          <p14:tracePt t="63305" x="10294938" y="2679700"/>
          <p14:tracePt t="63318" x="10294938" y="2727325"/>
          <p14:tracePt t="63320" x="10294938" y="2767013"/>
          <p14:tracePt t="63333" x="10294938" y="2806700"/>
          <p14:tracePt t="63335" x="10294938" y="2862263"/>
          <p14:tracePt t="63352" x="10302875" y="2927350"/>
          <p14:tracePt t="63367" x="10326688" y="2998788"/>
          <p14:tracePt t="63379" x="10326688" y="3014663"/>
          <p14:tracePt t="63390" x="10342563" y="3038475"/>
          <p14:tracePt t="63392" x="10350500" y="3054350"/>
          <p14:tracePt t="63415" x="10374313" y="3101975"/>
          <p14:tracePt t="63424" x="10382250" y="3101975"/>
          <p14:tracePt t="63448" x="10421938" y="3141663"/>
          <p14:tracePt t="63456" x="10429875" y="3165475"/>
          <p14:tracePt t="63471" x="10501313" y="3197225"/>
          <p14:tracePt t="63484" x="10541000" y="3221038"/>
          <p14:tracePt t="63511" x="10717213" y="3302000"/>
          <p14:tracePt t="63520" x="10764838" y="3317875"/>
          <p14:tracePt t="63539" x="10836275" y="3341688"/>
          <p14:tracePt t="63552" x="10883900" y="3349625"/>
          <p14:tracePt t="63567" x="10939463" y="3357563"/>
          <p14:tracePt t="63579" x="10963275" y="3357563"/>
          <p14:tracePt t="63604" x="11036300" y="3357563"/>
          <p14:tracePt t="63619" x="11068050" y="3357563"/>
          <p14:tracePt t="64728" x="11044238" y="3309938"/>
          <p14:tracePt t="64736" x="11028363" y="3294063"/>
          <p14:tracePt t="64751" x="11020425" y="3262313"/>
          <p14:tracePt t="64767" x="11012488" y="3236913"/>
          <p14:tracePt t="64789" x="11004550" y="3228975"/>
          <p14:tracePt t="65370" x="11004550" y="3213100"/>
          <p14:tracePt t="65392" x="10883900" y="3141663"/>
          <p14:tracePt t="65417" x="10564813" y="2927350"/>
          <p14:tracePt t="65426" x="10421938" y="2854325"/>
          <p14:tracePt t="65455" x="9728200" y="2551113"/>
          <p14:tracePt t="65477" x="9504363" y="2479675"/>
          <p14:tracePt t="65486" x="9417050" y="2455863"/>
          <p14:tracePt t="65488" x="9313863" y="2439988"/>
          <p14:tracePt t="65499" x="9224963" y="2432050"/>
          <p14:tracePt t="65523" x="8923338" y="2400300"/>
          <p14:tracePt t="65535" x="8715375" y="2376488"/>
          <p14:tracePt t="65549" x="8620125" y="2376488"/>
          <p14:tracePt t="65570" x="8356600" y="2336800"/>
          <p14:tracePt t="65584" x="8180388" y="2305050"/>
          <p14:tracePt t="65601" x="8069263" y="2289175"/>
          <p14:tracePt t="65616" x="7974013" y="2281238"/>
          <p14:tracePt t="65628" x="7918450" y="2281238"/>
          <p14:tracePt t="65657" x="7718425" y="2273300"/>
          <p14:tracePt t="65679" x="7567613" y="2273300"/>
          <p14:tracePt t="65688" x="7519988" y="2265363"/>
          <p14:tracePt t="65715" x="7454900" y="2257425"/>
          <p14:tracePt t="65723" x="7439025" y="2249488"/>
          <p14:tracePt t="65737" x="7423150" y="2249488"/>
          <p14:tracePt t="65879" x="7415213" y="2216150"/>
          <p14:tracePt t="65905" x="7431088" y="2160588"/>
          <p14:tracePt t="65924" x="7439025" y="2112963"/>
          <p14:tracePt t="65954" x="7462838" y="2073275"/>
          <p14:tracePt t="65978" x="7470775" y="2057400"/>
          <p14:tracePt t="65987" x="7478713" y="2057400"/>
          <p14:tracePt t="66011" x="7478713" y="2041525"/>
          <p14:tracePt t="66133" x="7496175" y="2025650"/>
          <p14:tracePt t="66144" x="7512050" y="2025650"/>
          <p14:tracePt t="68302" x="7512050" y="2017713"/>
          <p14:tracePt t="68929" x="7535863" y="2009775"/>
          <p14:tracePt t="68938" x="7575550" y="2001838"/>
          <p14:tracePt t="68966" x="7742238" y="1954213"/>
          <p14:tracePt t="68977" x="7918450" y="1906588"/>
          <p14:tracePt t="68987" x="8021638" y="1881188"/>
          <p14:tracePt t="69002" x="8261350" y="1849438"/>
          <p14:tracePt t="69018" x="8580438" y="1833563"/>
          <p14:tracePt t="69042" x="8907463" y="1817688"/>
          <p14:tracePt t="69052" x="8963025" y="1809750"/>
          <p14:tracePt t="69065" x="9105900" y="1801813"/>
          <p14:tracePt t="69080" x="9177338" y="1801813"/>
          <p14:tracePt t="69096" x="9234488" y="1801813"/>
          <p14:tracePt t="69110" x="9258300" y="1793875"/>
          <p14:tracePt t="69111" x="9290050" y="1793875"/>
          <p14:tracePt t="69134" x="9409113" y="1778000"/>
          <p14:tracePt t="69145" x="9585325" y="1754188"/>
          <p14:tracePt t="69158" x="9704388" y="1730375"/>
          <p14:tracePt t="69160" x="9847263" y="1714500"/>
          <p14:tracePt t="69184" x="10126663" y="1674813"/>
          <p14:tracePt t="69195" x="10190163" y="1674813"/>
          <p14:tracePt t="69207" x="10229850" y="1674813"/>
          <p14:tracePt t="69209" x="10253663" y="1674813"/>
          <p14:tracePt t="69219" x="10269538" y="1674813"/>
          <p14:tracePt t="69243" x="10294938" y="1674813"/>
          <p14:tracePt t="69271" x="10310813" y="1674813"/>
          <p14:tracePt t="69318" x="10334625" y="1674813"/>
          <p14:tracePt t="69330" x="10366375" y="1666875"/>
          <p14:tracePt t="69346" x="10429875" y="1666875"/>
          <p14:tracePt t="69369" x="10517188" y="1666875"/>
          <p14:tracePt t="69381" x="10548938" y="1666875"/>
          <p14:tracePt t="69384" x="10580688" y="1666875"/>
          <p14:tracePt t="69396" x="10629900" y="1674813"/>
          <p14:tracePt t="69408" x="10685463" y="1690688"/>
          <p14:tracePt t="69434" x="10748963" y="1706563"/>
          <p14:tracePt t="69445" x="10780713" y="1722438"/>
          <p14:tracePt t="69459" x="10844213" y="1762125"/>
          <p14:tracePt t="69469" x="10875963" y="1770063"/>
          <p14:tracePt t="69494" x="11012488" y="1833563"/>
          <p14:tracePt t="69503" x="11083925" y="1890713"/>
          <p14:tracePt t="69525" x="11123613" y="1906588"/>
          <p14:tracePt t="69534" x="11123613" y="1914525"/>
          <p14:tracePt t="69536" x="11139488" y="1922463"/>
          <p14:tracePt t="69643" x="11163300" y="2001838"/>
          <p14:tracePt t="69669" x="11195050" y="2120900"/>
          <p14:tracePt t="69680" x="11202988" y="2176463"/>
          <p14:tracePt t="69697" x="11218863" y="2241550"/>
          <p14:tracePt t="69710" x="11226800" y="2265363"/>
          <p14:tracePt t="69712" x="11226800" y="2289175"/>
          <p14:tracePt t="69720" x="11226800" y="2320925"/>
          <p14:tracePt t="69734" x="11226800" y="2336800"/>
          <p14:tracePt t="69736" x="11226800" y="2360613"/>
          <p14:tracePt t="69750" x="11226800" y="2384425"/>
          <p14:tracePt t="69752" x="11226800" y="2400300"/>
          <p14:tracePt t="69766" x="11226800" y="2408238"/>
          <p14:tracePt t="69768" x="11226800" y="2432050"/>
          <p14:tracePt t="69780" x="11226800" y="2447925"/>
          <p14:tracePt t="69804" x="11226800" y="2495550"/>
          <p14:tracePt t="69819" x="11218863" y="2519363"/>
          <p14:tracePt t="69853" x="11210925" y="2543175"/>
          <p14:tracePt t="69866" x="11210925" y="2559050"/>
          <p14:tracePt t="69882" x="11210925" y="2584450"/>
          <p14:tracePt t="69895" x="11210925" y="2592388"/>
          <p14:tracePt t="69897" x="11210925" y="2616200"/>
          <p14:tracePt t="69907" x="11210925" y="2624138"/>
          <p14:tracePt t="69936" x="11210925" y="2647950"/>
          <p14:tracePt t="69948" x="11210925" y="2655888"/>
          <p14:tracePt t="69959" x="11210925" y="2663825"/>
          <p14:tracePt t="69961" x="11210925" y="2671763"/>
          <p14:tracePt t="69969" x="11210925" y="2679700"/>
          <p14:tracePt t="69987" x="11210925" y="2703513"/>
          <p14:tracePt t="70000" x="11210925" y="2711450"/>
          <p14:tracePt t="74166" x="11210925" y="2719388"/>
          <p14:tracePt t="74201" x="11218863" y="2719388"/>
          <p14:tracePt t="74225" x="11250613" y="2616200"/>
          <p14:tracePt t="74249" x="11250613" y="2535238"/>
          <p14:tracePt t="74270" x="11258550" y="2503488"/>
          <p14:tracePt t="74286" x="11258550" y="2479675"/>
          <p14:tracePt t="75196" x="11258550" y="2471738"/>
          <p14:tracePt t="75931" x="11250613" y="2471738"/>
          <p14:tracePt t="75943" x="11226800" y="2471738"/>
          <p14:tracePt t="75945" x="11202988" y="2471738"/>
          <p14:tracePt t="75955" x="11171238" y="2471738"/>
          <p14:tracePt t="75980" x="11044238" y="2463800"/>
          <p14:tracePt t="75996" x="10955338" y="2447925"/>
          <p14:tracePt t="76008" x="10828338" y="2432050"/>
          <p14:tracePt t="76020" x="10756900" y="2416175"/>
          <p14:tracePt t="76035" x="10604500" y="2384425"/>
          <p14:tracePt t="76050" x="10429875" y="2376488"/>
          <p14:tracePt t="76066" x="10253663" y="2368550"/>
          <p14:tracePt t="76081" x="10094913" y="2360613"/>
          <p14:tracePt t="76100" x="9983788" y="2360613"/>
          <p14:tracePt t="76113" x="9902825" y="2352675"/>
          <p14:tracePt t="76128" x="9863138" y="2352675"/>
          <p14:tracePt t="76141" x="9847263" y="2352675"/>
          <p14:tracePt t="76166" x="9815513" y="2344738"/>
          <p14:tracePt t="76178" x="9799638" y="2336800"/>
          <p14:tracePt t="76189" x="9767888" y="2328863"/>
          <p14:tracePt t="76213" x="9680575" y="2328863"/>
          <p14:tracePt t="76227" x="9593263" y="2328863"/>
          <p14:tracePt t="76239" x="9544050" y="2328863"/>
          <p14:tracePt t="76241" x="9488488" y="2328863"/>
          <p14:tracePt t="76265" x="9337675" y="2328863"/>
          <p14:tracePt t="76291" x="9290050" y="2328863"/>
          <p14:tracePt t="76301" x="9282113" y="2328863"/>
          <p14:tracePt t="76324" x="9266238" y="2328863"/>
          <p14:tracePt t="76348" x="9224963" y="2328863"/>
          <p14:tracePt t="76370" x="9121775" y="2320925"/>
          <p14:tracePt t="76382" x="9082088" y="2320925"/>
          <p14:tracePt t="76385" x="9034463" y="2320925"/>
          <p14:tracePt t="76396" x="8970963" y="2312988"/>
          <p14:tracePt t="76410" x="8850313" y="2305050"/>
          <p14:tracePt t="76423" x="8802688" y="2305050"/>
          <p14:tracePt t="76425" x="8723313" y="2305050"/>
          <p14:tracePt t="76452" x="8612188" y="2305050"/>
          <p14:tracePt t="76462" x="8596313" y="2305050"/>
          <p14:tracePt t="76464" x="8564563" y="2305050"/>
          <p14:tracePt t="76475" x="8540750" y="2305050"/>
          <p14:tracePt t="76485" x="8507413" y="2305050"/>
          <p14:tracePt t="76512" x="8412163" y="2289175"/>
          <p14:tracePt t="76522" x="8324850" y="2265363"/>
          <p14:tracePt t="76533" x="8285163" y="2257425"/>
          <p14:tracePt t="76552" x="8164513" y="2241550"/>
          <p14:tracePt t="76555" x="8093075" y="2216150"/>
          <p14:tracePt t="76564" x="8029575" y="2208213"/>
          <p14:tracePt t="76579" x="7918450" y="2184400"/>
          <p14:tracePt t="76595" x="7854950" y="2168525"/>
          <p14:tracePt t="76617" x="7797800" y="2136775"/>
          <p14:tracePt t="76629" x="7773988" y="2128838"/>
          <p14:tracePt t="76646" x="7750175" y="2105025"/>
          <p14:tracePt t="76648" x="7718425" y="2089150"/>
          <p14:tracePt t="76661" x="7710488" y="2089150"/>
          <p14:tracePt t="76675" x="7670800" y="2065338"/>
          <p14:tracePt t="76698" x="7623175" y="2033588"/>
          <p14:tracePt t="76711" x="7615238" y="2025650"/>
          <p14:tracePt t="76713" x="7607300" y="2009775"/>
          <p14:tracePt t="76723" x="7599363" y="2001838"/>
          <p14:tracePt t="76747" x="7575550" y="1985963"/>
          <p14:tracePt t="76759" x="7567613" y="1970088"/>
          <p14:tracePt t="76771" x="7567613" y="1962150"/>
          <p14:tracePt t="76782" x="7559675" y="1962150"/>
          <p14:tracePt t="76898" x="7559675" y="1954213"/>
          <p14:tracePt t="76932" x="7575550" y="1946275"/>
          <p14:tracePt t="76945" x="7591425" y="1930400"/>
          <p14:tracePt t="76955" x="7599363" y="1906588"/>
          <p14:tracePt t="76981" x="7639050" y="1857375"/>
          <p14:tracePt t="76995" x="7654925" y="1825625"/>
          <p14:tracePt t="77012" x="7678738" y="1801813"/>
          <p14:tracePt t="77026" x="7686675" y="1778000"/>
          <p14:tracePt t="77041" x="7694613" y="1770063"/>
          <p14:tracePt t="77428" x="7694613" y="1778000"/>
          <p14:tracePt t="77439" x="7678738" y="1793875"/>
          <p14:tracePt t="77441" x="7662863" y="1825625"/>
          <p14:tracePt t="77463" x="7654925" y="1849438"/>
          <p14:tracePt t="77475" x="7646988" y="1881188"/>
          <p14:tracePt t="77488" x="7639050" y="1881188"/>
          <p14:tracePt t="77490" x="7631113" y="1898650"/>
          <p14:tracePt t="77513" x="7623175" y="1930400"/>
          <p14:tracePt t="77524" x="7615238" y="1938338"/>
          <p14:tracePt t="79386" x="7646988" y="1938338"/>
          <p14:tracePt t="79394" x="7678738" y="1938338"/>
          <p14:tracePt t="79409" x="7702550" y="1938338"/>
          <p14:tracePt t="79424" x="7742238" y="1938338"/>
          <p14:tracePt t="79449" x="7878763" y="1906588"/>
          <p14:tracePt t="79464" x="7934325" y="1898650"/>
          <p14:tracePt t="79466" x="7989888" y="1890713"/>
          <p14:tracePt t="79478" x="8077200" y="1881188"/>
          <p14:tracePt t="79493" x="8237538" y="1873250"/>
          <p14:tracePt t="79505" x="8396288" y="1873250"/>
          <p14:tracePt t="79517" x="8459788" y="1873250"/>
          <p14:tracePt t="79545" x="8770938" y="1873250"/>
          <p14:tracePt t="79555" x="8866188" y="1873250"/>
          <p14:tracePt t="79565" x="8955088" y="1873250"/>
          <p14:tracePt t="79580" x="9145588" y="1873250"/>
          <p14:tracePt t="79597" x="9305925" y="1873250"/>
          <p14:tracePt t="79613" x="9448800" y="1873250"/>
          <p14:tracePt t="79628" x="9567863" y="1873250"/>
          <p14:tracePt t="79641" x="9688513" y="1873250"/>
          <p14:tracePt t="79670" x="9847263" y="1873250"/>
          <p14:tracePt t="79679" x="9879013" y="1873250"/>
          <p14:tracePt t="79681" x="9936163" y="1865313"/>
          <p14:tracePt t="79694" x="9999663" y="1865313"/>
          <p14:tracePt t="79697" x="10055225" y="1865313"/>
          <p14:tracePt t="79708" x="10094913" y="1865313"/>
          <p14:tracePt t="79719" x="10150475" y="1865313"/>
          <p14:tracePt t="79743" x="10294938" y="1865313"/>
          <p14:tracePt t="79754" x="10398125" y="1857375"/>
          <p14:tracePt t="79778" x="10501313" y="1849438"/>
          <p14:tracePt t="79788" x="10517188" y="1841500"/>
          <p14:tracePt t="79798" x="10525125" y="1841500"/>
          <p14:tracePt t="79816" x="10533063" y="1841500"/>
          <p14:tracePt t="79962" x="10541000" y="1841500"/>
          <p14:tracePt t="79985" x="10564813" y="1833563"/>
          <p14:tracePt t="80009" x="10596563" y="1833563"/>
          <p14:tracePt t="80020" x="10604500" y="1833563"/>
          <p14:tracePt t="80036" x="10629900" y="1833563"/>
          <p14:tracePt t="80046" x="10653713" y="1833563"/>
          <p14:tracePt t="80064" x="10693400" y="1833563"/>
          <p14:tracePt t="80066" x="10725150" y="1833563"/>
          <p14:tracePt t="80078" x="10756900" y="1833563"/>
          <p14:tracePt t="80104" x="10796588" y="1833563"/>
          <p14:tracePt t="80113" x="10812463" y="1833563"/>
          <p14:tracePt t="80261" x="10868025" y="1849438"/>
          <p14:tracePt t="80269" x="10907713" y="1865313"/>
          <p14:tracePt t="80293" x="11036300" y="1914525"/>
          <p14:tracePt t="80303" x="11083925" y="1930400"/>
          <p14:tracePt t="80305" x="11107738" y="1946275"/>
          <p14:tracePt t="80314" x="11131550" y="1946275"/>
          <p14:tracePt t="80329" x="11139488" y="1946275"/>
          <p14:tracePt t="82994" x="11115675" y="1954213"/>
          <p14:tracePt t="83032" x="11091863" y="1962150"/>
          <p14:tracePt t="83055" x="11060113" y="1962150"/>
          <p14:tracePt t="83064" x="11044238" y="1978025"/>
          <p14:tracePt t="83081" x="11036300" y="1978025"/>
          <p14:tracePt t="83704" x="11012488" y="1978025"/>
          <p14:tracePt t="83727" x="10891838" y="1978025"/>
          <p14:tracePt t="83739" x="10796588" y="1978025"/>
          <p14:tracePt t="83749" x="10764838" y="1978025"/>
          <p14:tracePt t="83776" x="10661650" y="1978025"/>
          <p14:tracePt t="83785" x="10612438" y="1978025"/>
          <p14:tracePt t="83809" x="10541000" y="1978025"/>
          <p14:tracePt t="83819" x="10525125" y="1978025"/>
          <p14:tracePt t="83829" x="10469563" y="1978025"/>
          <p14:tracePt t="83845" x="10406063" y="1985963"/>
          <p14:tracePt t="83859" x="10269538" y="1993900"/>
          <p14:tracePt t="83885" x="10071100" y="2025650"/>
          <p14:tracePt t="83894" x="10007600" y="2025650"/>
          <p14:tracePt t="83914" x="9799638" y="2041525"/>
          <p14:tracePt t="83926" x="9744075" y="2041525"/>
          <p14:tracePt t="83940" x="9648825" y="2049463"/>
          <p14:tracePt t="83953" x="9585325" y="2049463"/>
          <p14:tracePt t="83954" x="9536113" y="2065338"/>
          <p14:tracePt t="83981" x="9313863" y="2073275"/>
          <p14:tracePt t="83993" x="9250363" y="2073275"/>
          <p14:tracePt t="83995" x="9177338" y="2073275"/>
          <p14:tracePt t="84008" x="9090025" y="2073275"/>
          <p14:tracePt t="84010" x="9026525" y="2073275"/>
          <p14:tracePt t="84023" x="8955088" y="2073275"/>
          <p14:tracePt t="84035" x="8842375" y="2073275"/>
          <p14:tracePt t="84047" x="8810625" y="2073275"/>
          <p14:tracePt t="84071" x="8739188" y="2073275"/>
          <p14:tracePt t="84080" x="8723313" y="2073275"/>
          <p14:tracePt t="84083" x="8691563" y="2073275"/>
          <p14:tracePt t="84093" x="8675688" y="2073275"/>
          <p14:tracePt t="84118" x="8564563" y="2073275"/>
          <p14:tracePt t="84127" x="8523288" y="2073275"/>
          <p14:tracePt t="84142" x="8420100" y="2065338"/>
          <p14:tracePt t="84157" x="8324850" y="2057400"/>
          <p14:tracePt t="84181" x="8205788" y="2017713"/>
          <p14:tracePt t="84194" x="8189913" y="2017713"/>
          <p14:tracePt t="84431" x="8189913" y="2009775"/>
          <p14:tracePt t="84443" x="8229600" y="2009775"/>
          <p14:tracePt t="84459" x="8285163" y="2001838"/>
          <p14:tracePt t="84470" x="8340725" y="2001838"/>
          <p14:tracePt t="84497" x="8604250" y="1993900"/>
          <p14:tracePt t="84508" x="8834438" y="1993900"/>
          <p14:tracePt t="84520" x="8955088" y="1993900"/>
          <p14:tracePt t="84522" x="9082088" y="1993900"/>
          <p14:tracePt t="84531" x="9177338" y="1993900"/>
          <p14:tracePt t="84558" x="9504363" y="1993900"/>
          <p14:tracePt t="84570" x="9664700" y="1993900"/>
          <p14:tracePt t="84580" x="9759950" y="1993900"/>
          <p14:tracePt t="84594" x="9886950" y="1993900"/>
          <p14:tracePt t="84609" x="9983788" y="1993900"/>
          <p14:tracePt t="84610" x="10031413" y="1993900"/>
          <p14:tracePt t="84637" x="10245725" y="1993900"/>
          <p14:tracePt t="84647" x="10294938" y="1993900"/>
          <p14:tracePt t="84660" x="10382250" y="1993900"/>
          <p14:tracePt t="84678" x="10477500" y="1985963"/>
          <p14:tracePt t="84693" x="10525125" y="1985963"/>
          <p14:tracePt t="84708" x="10580688" y="1978025"/>
          <p14:tracePt t="84726" x="10629900" y="1978025"/>
          <p14:tracePt t="84740" x="10661650" y="1978025"/>
          <p14:tracePt t="84753" x="10677525" y="1978025"/>
          <p14:tracePt t="84755" x="10693400" y="1978025"/>
          <p14:tracePt t="84786" x="10709275" y="1978025"/>
          <p14:tracePt t="85145" x="10677525" y="1978025"/>
          <p14:tracePt t="85166" x="10548938" y="1978025"/>
          <p14:tracePt t="85179" x="10374313" y="1978025"/>
          <p14:tracePt t="85196" x="10134600" y="1978025"/>
          <p14:tracePt t="85210" x="9863138" y="1978025"/>
          <p14:tracePt t="85226" x="9496425" y="1978025"/>
          <p14:tracePt t="85238" x="9345613" y="1978025"/>
          <p14:tracePt t="85263" x="8931275" y="1922463"/>
          <p14:tracePt t="85274" x="8715375" y="1890713"/>
          <p14:tracePt t="85290" x="8564563" y="1865313"/>
          <p14:tracePt t="85303" x="8540750" y="1865313"/>
          <p14:tracePt t="85319" x="8491538" y="1857375"/>
          <p14:tracePt t="85321" x="8467725" y="1857375"/>
          <p14:tracePt t="85331" x="8443913" y="1857375"/>
          <p14:tracePt t="85365" x="8435975" y="1857375"/>
          <p14:tracePt t="85404" x="8396288" y="1857375"/>
          <p14:tracePt t="85414" x="8388350" y="1857375"/>
          <p14:tracePt t="85426" x="8372475" y="1857375"/>
          <p14:tracePt t="85442" x="8364538" y="1857375"/>
          <p14:tracePt t="85676" x="8380413" y="1849438"/>
          <p14:tracePt t="85698" x="8420100" y="1841500"/>
          <p14:tracePt t="85710" x="8443913" y="1841500"/>
          <p14:tracePt t="85728" x="8531225" y="1817688"/>
          <p14:tracePt t="85731" x="8612188" y="1817688"/>
          <p14:tracePt t="85745" x="8691563" y="1809750"/>
          <p14:tracePt t="85748" x="8786813" y="1809750"/>
          <p14:tracePt t="85774" x="9113838" y="1801813"/>
          <p14:tracePt t="85786" x="9361488" y="1801813"/>
          <p14:tracePt t="85797" x="9448800" y="1801813"/>
          <p14:tracePt t="85829" x="9831388" y="1801813"/>
          <p14:tracePt t="85851" x="9983788" y="1801813"/>
          <p14:tracePt t="85860" x="10031413" y="1801813"/>
          <p14:tracePt t="85876" x="10102850" y="1801813"/>
          <p14:tracePt t="85893" x="10158413" y="1801813"/>
          <p14:tracePt t="85910" x="10206038" y="1801813"/>
          <p14:tracePt t="85922" x="10245725" y="1801813"/>
          <p14:tracePt t="85945" x="10269538" y="1801813"/>
          <p14:tracePt t="85957" x="10294938" y="1801813"/>
          <p14:tracePt t="85975" x="10310813" y="1801813"/>
          <p14:tracePt t="85978" x="10318750" y="1801813"/>
          <p14:tracePt t="85995" x="10334625" y="1801813"/>
          <p14:tracePt t="86005" x="10342563" y="1801813"/>
          <p14:tracePt t="86018" x="10358438" y="1801813"/>
          <p14:tracePt t="86042" x="10374313" y="1801813"/>
          <p14:tracePt t="86254" x="10382250" y="1801813"/>
          <p14:tracePt t="86268" x="10461625" y="1801813"/>
          <p14:tracePt t="86298" x="10596563" y="1801813"/>
          <p14:tracePt t="86324" x="10709275" y="1809750"/>
          <p14:tracePt t="86333" x="10772775" y="1825625"/>
          <p14:tracePt t="86344" x="10812463" y="1833563"/>
          <p14:tracePt t="86370" x="10947400" y="1873250"/>
          <p14:tracePt t="86383" x="10971213" y="1890713"/>
          <p14:tracePt t="86396" x="10988675" y="1890713"/>
          <p14:tracePt t="86413" x="10996613" y="1890713"/>
          <p14:tracePt t="86604" x="11020425" y="1954213"/>
          <p14:tracePt t="86612" x="11060113" y="2049463"/>
          <p14:tracePt t="86625" x="11091863" y="2120900"/>
          <p14:tracePt t="86627" x="11115675" y="2200275"/>
          <p14:tracePt t="86653" x="11179175" y="2384425"/>
          <p14:tracePt t="86662" x="11187113" y="2432050"/>
          <p14:tracePt t="86676" x="11210925" y="2527300"/>
          <p14:tracePt t="86690" x="11210925" y="2624138"/>
          <p14:tracePt t="86712" x="11210925" y="2727325"/>
          <p14:tracePt t="86724" x="11210925" y="2846388"/>
          <p14:tracePt t="86741" x="11210925" y="2974975"/>
          <p14:tracePt t="86756" x="11195050" y="3109913"/>
          <p14:tracePt t="86772" x="11179175" y="3270250"/>
          <p14:tracePt t="86784" x="11179175" y="3333750"/>
          <p14:tracePt t="86786" x="11171238" y="3405188"/>
          <p14:tracePt t="86810" x="11171238" y="3524250"/>
          <p14:tracePt t="86821" x="11171238" y="3548063"/>
          <p14:tracePt t="86835" x="11171238" y="3571875"/>
          <p14:tracePt t="86845" x="11171238" y="3587750"/>
          <p14:tracePt t="86870" x="11171238" y="3629025"/>
          <p14:tracePt t="86893" x="11171238" y="3652838"/>
          <p14:tracePt t="86908" x="11171238" y="3668713"/>
          <p14:tracePt t="86923" x="11163300" y="3692525"/>
          <p14:tracePt t="86944" x="11163300" y="3708400"/>
          <p14:tracePt t="87163" x="11195050" y="3644900"/>
          <p14:tracePt t="87174" x="11195050" y="3548063"/>
          <p14:tracePt t="87191" x="11195050" y="3357563"/>
          <p14:tracePt t="87194" x="11195050" y="3244850"/>
          <p14:tracePt t="87206" x="11195050" y="3117850"/>
          <p14:tracePt t="87228" x="11195050" y="2822575"/>
          <p14:tracePt t="87239" x="11195050" y="2735263"/>
          <p14:tracePt t="87252" x="11195050" y="2600325"/>
          <p14:tracePt t="87265" x="11195050" y="2576513"/>
          <p14:tracePt t="87268" x="11195050" y="2551113"/>
          <p14:tracePt t="87293" x="11195050" y="2503488"/>
          <p14:tracePt t="87304" x="11195050" y="2495550"/>
          <p14:tracePt t="87306" x="11195050" y="2487613"/>
          <p14:tracePt t="87426" x="11195050" y="2439988"/>
          <p14:tracePt t="87438" x="11195050" y="2432050"/>
          <p14:tracePt t="87461" x="11195050" y="2416175"/>
          <p14:tracePt t="87620" x="11195050" y="2447925"/>
          <p14:tracePt t="87628" x="11187113" y="2495550"/>
          <p14:tracePt t="87642" x="11187113" y="2566988"/>
          <p14:tracePt t="87657" x="11187113" y="2616200"/>
          <p14:tracePt t="87658" x="11187113" y="2671763"/>
          <p14:tracePt t="87672" x="11187113" y="2727325"/>
          <p14:tracePt t="87674" x="11187113" y="2767013"/>
          <p14:tracePt t="87696" x="11187113" y="2830513"/>
          <p14:tracePt t="87709" x="11187113" y="2878138"/>
          <p14:tracePt t="87725" x="11187113" y="2951163"/>
          <p14:tracePt t="87738" x="11187113" y="2990850"/>
          <p14:tracePt t="87762" x="11187113" y="3030538"/>
          <p14:tracePt t="87774" x="11187113" y="3038475"/>
          <p14:tracePt t="87791" x="11179175" y="3046413"/>
          <p14:tracePt t="87804" x="11179175" y="3054350"/>
          <p14:tracePt t="88267" x="11171238" y="3062288"/>
          <p14:tracePt t="88292" x="11028363" y="2894013"/>
          <p14:tracePt t="88306" x="10899775" y="2774950"/>
          <p14:tracePt t="88321" x="10860088" y="2735263"/>
          <p14:tracePt t="88322" x="10796588" y="2687638"/>
          <p14:tracePt t="88338" x="10637838" y="2576513"/>
          <p14:tracePt t="88350" x="10580688" y="2535238"/>
          <p14:tracePt t="88361" x="10525125" y="2503488"/>
          <p14:tracePt t="88363" x="10477500" y="2471738"/>
          <p14:tracePt t="88375" x="10421938" y="2447925"/>
          <p14:tracePt t="88399" x="10261600" y="2384425"/>
          <p14:tracePt t="88408" x="10221913" y="2368550"/>
          <p14:tracePt t="88410" x="10182225" y="2368550"/>
          <p14:tracePt t="88422" x="10142538" y="2360613"/>
          <p14:tracePt t="88445" x="10031413" y="2336800"/>
          <p14:tracePt t="88458" x="9959975" y="2320925"/>
          <p14:tracePt t="88473" x="9926638" y="2305050"/>
          <p14:tracePt t="88474" x="9902825" y="2297113"/>
          <p14:tracePt t="88485" x="9855200" y="2281238"/>
          <p14:tracePt t="88511" x="9720263" y="2249488"/>
          <p14:tracePt t="88523" x="9625013" y="2216150"/>
          <p14:tracePt t="88541" x="9575800" y="2184400"/>
          <p14:tracePt t="88558" x="9528175" y="2160588"/>
          <p14:tracePt t="88572" x="9512300" y="2152650"/>
          <p14:tracePt t="88584" x="9504363" y="2144713"/>
          <p14:tracePt t="88586" x="9488488" y="2144713"/>
          <p14:tracePt t="88594" x="9480550" y="2128838"/>
          <p14:tracePt t="88624" x="9456738" y="2105025"/>
          <p14:tracePt t="88645" x="9417050" y="2065338"/>
          <p14:tracePt t="88656" x="9409113" y="2057400"/>
          <p14:tracePt t="88658" x="9401175" y="2049463"/>
          <p14:tracePt t="88773" x="9401175" y="2025650"/>
          <p14:tracePt t="88784" x="9417050" y="2025650"/>
          <p14:tracePt t="88810" x="9464675" y="1985963"/>
          <p14:tracePt t="88820" x="9480550" y="1978025"/>
          <p14:tracePt t="88834" x="9496425" y="1938338"/>
          <p14:tracePt t="88844" x="9504363" y="1922463"/>
          <p14:tracePt t="88872" x="9520238" y="1841500"/>
          <p14:tracePt t="88882" x="9520238" y="1793875"/>
          <p14:tracePt t="88894" x="9520238" y="1778000"/>
          <p14:tracePt t="88910" x="9520238" y="1754188"/>
          <p14:tracePt t="88924" x="9520238" y="1738313"/>
          <p14:tracePt t="88939" x="9520238" y="1714500"/>
          <p14:tracePt t="88962" x="9504363" y="1682750"/>
          <p14:tracePt t="88976" x="9480550" y="1658938"/>
          <p14:tracePt t="88978" x="9472613" y="1658938"/>
          <p14:tracePt t="88991" x="9456738" y="1643063"/>
          <p14:tracePt t="89004" x="9417050" y="1603375"/>
          <p14:tracePt t="89017" x="9393238" y="1579563"/>
          <p14:tracePt t="89020" x="9345613" y="1563688"/>
          <p14:tracePt t="89043" x="9274175" y="1538288"/>
          <p14:tracePt t="89057" x="9242425" y="1530350"/>
          <p14:tracePt t="89059" x="9224963" y="1522413"/>
          <p14:tracePt t="89071" x="9201150" y="1522413"/>
          <p14:tracePt t="89084" x="9185275" y="1514475"/>
          <p14:tracePt t="89095" x="9177338" y="1514475"/>
          <p14:tracePt t="89110" x="9161463" y="1514475"/>
          <p14:tracePt t="89140" x="9113838" y="1514475"/>
          <p14:tracePt t="89151" x="9090025" y="1514475"/>
          <p14:tracePt t="89165" x="9050338" y="1530350"/>
          <p14:tracePt t="89176" x="9034463" y="1538288"/>
          <p14:tracePt t="89178" x="8986838" y="1563688"/>
          <p14:tracePt t="89189" x="8970963" y="1579563"/>
          <p14:tracePt t="89211" x="8923338" y="1643063"/>
          <p14:tracePt t="89223" x="8915400" y="1658938"/>
          <p14:tracePt t="89241" x="8883650" y="1698625"/>
          <p14:tracePt t="89244" x="8866188" y="1722438"/>
          <p14:tracePt t="89256" x="8866188" y="1730375"/>
          <p14:tracePt t="89258" x="8850313" y="1754188"/>
          <p14:tracePt t="89271" x="8818563" y="1785938"/>
          <p14:tracePt t="89284" x="8802688" y="1833563"/>
          <p14:tracePt t="89315" x="8731250" y="1970088"/>
          <p14:tracePt t="89344" x="8731250" y="2017713"/>
          <p14:tracePt t="89368" x="8723313" y="2065338"/>
          <p14:tracePt t="89378" x="8723313" y="2089150"/>
          <p14:tracePt t="89380" x="8723313" y="2105025"/>
          <p14:tracePt t="89391" x="8723313" y="2128838"/>
          <p14:tracePt t="89416" x="8755063" y="2184400"/>
          <p14:tracePt t="89426" x="8778875" y="2241550"/>
          <p14:tracePt t="89440" x="8778875" y="2249488"/>
          <p14:tracePt t="89442" x="8802688" y="2257425"/>
          <p14:tracePt t="89455" x="8802688" y="2273300"/>
          <p14:tracePt t="89478" x="8834438" y="2320925"/>
          <p14:tracePt t="89488" x="8866188" y="2344738"/>
          <p14:tracePt t="89501" x="8899525" y="2368550"/>
          <p14:tracePt t="89525" x="8970963" y="2392363"/>
          <p14:tracePt t="89538" x="9034463" y="2408238"/>
          <p14:tracePt t="89553" x="9074150" y="2424113"/>
          <p14:tracePt t="89555" x="9129713" y="2432050"/>
          <p14:tracePt t="89564" x="9201150" y="2432050"/>
          <p14:tracePt t="89590" x="9353550" y="2432050"/>
          <p14:tracePt t="89600" x="9409113" y="2432050"/>
          <p14:tracePt t="89612" x="9480550" y="2432050"/>
          <p14:tracePt t="89630" x="9551988" y="2416175"/>
          <p14:tracePt t="89640" x="9593263" y="2400300"/>
          <p14:tracePt t="89642" x="9609138" y="2392363"/>
          <p14:tracePt t="89668" x="9704388" y="2320925"/>
          <p14:tracePt t="89677" x="9744075" y="2281238"/>
          <p14:tracePt t="89696" x="9799638" y="2216150"/>
          <p14:tracePt t="89698" x="9815513" y="2176463"/>
          <p14:tracePt t="89708" x="9839325" y="2144713"/>
          <p14:tracePt t="89722" x="9855200" y="2097088"/>
          <p14:tracePt t="89746" x="9871075" y="2041525"/>
          <p14:tracePt t="89762" x="9871075" y="1993900"/>
          <p14:tracePt t="89774" x="9871075" y="1970088"/>
          <p14:tracePt t="89789" x="9871075" y="1914525"/>
          <p14:tracePt t="89806" x="9871075" y="1857375"/>
          <p14:tracePt t="89822" x="9855200" y="1817688"/>
          <p14:tracePt t="89838" x="9831388" y="1762125"/>
          <p14:tracePt t="89850" x="9815513" y="1730375"/>
          <p14:tracePt t="89861" x="9807575" y="1722438"/>
          <p14:tracePt t="89875" x="9783763" y="1682750"/>
          <p14:tracePt t="89899" x="9744075" y="1651000"/>
          <p14:tracePt t="89909" x="9728200" y="1643063"/>
          <p14:tracePt t="89928" x="9648825" y="1611313"/>
          <p14:tracePt t="89938" x="9559925" y="1563688"/>
          <p14:tracePt t="89963" x="9432925" y="1522413"/>
          <p14:tracePt t="89972" x="9401175" y="1522413"/>
          <p14:tracePt t="89988" x="9337675" y="1514475"/>
          <p14:tracePt t="90001" x="9321800" y="1514475"/>
          <p14:tracePt t="90026" x="9234488" y="1514475"/>
          <p14:tracePt t="90038" x="9217025" y="1514475"/>
          <p14:tracePt t="90055" x="9153525" y="1514475"/>
          <p14:tracePt t="90067" x="9097963" y="1514475"/>
          <p14:tracePt t="90079" x="9074150" y="1514475"/>
          <p14:tracePt t="90082" x="9042400" y="1530350"/>
          <p14:tracePt t="90110" x="8963025" y="1579563"/>
          <p14:tracePt t="90133" x="8883650" y="1635125"/>
          <p14:tracePt t="90143" x="8858250" y="1651000"/>
          <p14:tracePt t="90157" x="8834438" y="1698625"/>
          <p14:tracePt t="90182" x="8802688" y="1738313"/>
          <p14:tracePt t="90192" x="8794750" y="1738313"/>
          <p14:tracePt t="90207" x="8786813" y="1770063"/>
          <p14:tracePt t="90219" x="8755063" y="1809750"/>
          <p14:tracePt t="90244" x="8755063" y="1841500"/>
          <p14:tracePt t="90254" x="8747125" y="1857375"/>
          <p14:tracePt t="90267" x="8739188" y="1922463"/>
          <p14:tracePt t="90297" x="8739188" y="2033588"/>
          <p14:tracePt t="90318" x="8739188" y="2128838"/>
          <p14:tracePt t="90330" x="8739188" y="2152650"/>
          <p14:tracePt t="90356" x="8786813" y="2257425"/>
          <p14:tracePt t="90367" x="8794750" y="2273300"/>
          <p14:tracePt t="90377" x="8818563" y="2289175"/>
          <p14:tracePt t="90379" x="8834438" y="2305050"/>
          <p14:tracePt t="90391" x="8858250" y="2328863"/>
          <p14:tracePt t="90407" x="8899525" y="2344738"/>
          <p14:tracePt t="90433" x="8970963" y="2368550"/>
          <p14:tracePt t="90443" x="9018588" y="2368550"/>
          <p14:tracePt t="90456" x="9058275" y="2368550"/>
          <p14:tracePt t="90470" x="9129713" y="2384425"/>
          <p14:tracePt t="90493" x="9242425" y="2392363"/>
          <p14:tracePt t="90505" x="9305925" y="2392363"/>
          <p14:tracePt t="90507" x="9337675" y="2392363"/>
          <p14:tracePt t="90521" x="9377363" y="2392363"/>
          <p14:tracePt t="90534" x="9448800" y="2392363"/>
          <p14:tracePt t="90565" x="9609138" y="2305050"/>
          <p14:tracePt t="90589" x="9664700" y="2249488"/>
          <p14:tracePt t="90599" x="9672638" y="2233613"/>
          <p14:tracePt t="90610" x="9688513" y="2192338"/>
          <p14:tracePt t="90624" x="9696450" y="2168525"/>
          <p14:tracePt t="90626" x="9696450" y="2152650"/>
          <p14:tracePt t="90650" x="9696450" y="2089150"/>
          <p14:tracePt t="90658" x="9696450" y="2073275"/>
          <p14:tracePt t="90672" x="9696450" y="2065338"/>
          <p14:tracePt t="90674" x="9696450" y="2041525"/>
          <p14:tracePt t="90695" x="9696450" y="1985963"/>
          <p14:tracePt t="90711" x="9688513" y="1946275"/>
          <p14:tracePt t="90714" x="9680575" y="1922463"/>
          <p14:tracePt t="90725" x="9680575" y="1898650"/>
          <p14:tracePt t="90738" x="9648825" y="1841500"/>
          <p14:tracePt t="90756" x="9609138" y="1809750"/>
          <p14:tracePt t="90770" x="9593263" y="1770063"/>
          <p14:tracePt t="90772" x="9559925" y="1754188"/>
          <p14:tracePt t="90782" x="9551988" y="1730375"/>
          <p14:tracePt t="90810" x="9409113" y="1627188"/>
          <p14:tracePt t="90822" x="9377363" y="1611313"/>
          <p14:tracePt t="90837" x="9305925" y="1571625"/>
          <p14:tracePt t="90850" x="9224963" y="1538288"/>
          <p14:tracePt t="90860" x="9209088" y="1530350"/>
          <p14:tracePt t="90886" x="9145588" y="1522413"/>
          <p14:tracePt t="90894" x="9121775" y="1514475"/>
          <p14:tracePt t="90907" x="9090025" y="1514475"/>
          <p14:tracePt t="90923" x="9042400" y="1514475"/>
          <p14:tracePt t="90937" x="9010650" y="1514475"/>
          <p14:tracePt t="90939" x="8986838" y="1514475"/>
          <p14:tracePt t="90956" x="8923338" y="1514475"/>
          <p14:tracePt t="90976" x="8826500" y="1563688"/>
          <p14:tracePt t="90988" x="8778875" y="1595438"/>
          <p14:tracePt t="91003" x="8739188" y="1619250"/>
          <p14:tracePt t="91025" x="8699500" y="1651000"/>
          <p14:tracePt t="91037" x="8675688" y="1682750"/>
          <p14:tracePt t="91050" x="8659813" y="1714500"/>
          <p14:tracePt t="91072" x="8636000" y="1754188"/>
          <p14:tracePt t="91083" x="8612188" y="1801813"/>
          <p14:tracePt t="91094" x="8604250" y="1833563"/>
          <p14:tracePt t="91111" x="8596313" y="1898650"/>
          <p14:tracePt t="91115" x="8596313" y="1930400"/>
          <p14:tracePt t="91124" x="8596313" y="1954213"/>
          <p14:tracePt t="91152" x="8596313" y="2049463"/>
          <p14:tracePt t="91160" x="8596313" y="2073275"/>
          <p14:tracePt t="91162" x="8596313" y="2105025"/>
          <p14:tracePt t="91174" x="8596313" y="2112963"/>
          <p14:tracePt t="91189" x="8612188" y="2144713"/>
          <p14:tracePt t="91206" x="8620125" y="2152650"/>
          <p14:tracePt t="91210" x="8620125" y="2160588"/>
          <p14:tracePt t="91221" x="8628063" y="2168525"/>
          <p14:tracePt t="91243" x="8683625" y="2208213"/>
          <p14:tracePt t="91256" x="8683625" y="2216150"/>
          <p14:tracePt t="91272" x="8723313" y="2249488"/>
          <p14:tracePt t="91283" x="8786813" y="2289175"/>
          <p14:tracePt t="91315" x="8994775" y="2368550"/>
          <p14:tracePt t="91339" x="9121775" y="2392363"/>
          <p14:tracePt t="91351" x="9177338" y="2400300"/>
          <p14:tracePt t="91364" x="9258300" y="2400300"/>
          <p14:tracePt t="91376" x="9297988" y="2400300"/>
          <p14:tracePt t="91402" x="9424988" y="2376488"/>
          <p14:tracePt t="91410" x="9448800" y="2368550"/>
          <p14:tracePt t="91443" x="9472613" y="2352675"/>
          <p14:tracePt t="91725" x="9448800" y="2289175"/>
          <p14:tracePt t="91736" x="9448800" y="2273300"/>
          <p14:tracePt t="91759" x="9424988" y="2257425"/>
          <p14:tracePt t="91824" x="9409113" y="2249488"/>
          <p14:tracePt t="91835" x="9401175" y="2249488"/>
          <p14:tracePt t="91847" x="9385300" y="2241550"/>
          <p14:tracePt t="91859" x="9377363" y="2241550"/>
          <p14:tracePt t="91884" x="9369425" y="2233613"/>
          <p14:tracePt t="91892" x="9361488" y="2224088"/>
          <p14:tracePt t="91907" x="9337675" y="2216150"/>
          <p14:tracePt t="91932" x="9305925" y="2192338"/>
          <p14:tracePt t="91942" x="9258300" y="2176463"/>
          <p14:tracePt t="91956" x="9193213" y="2144713"/>
          <p14:tracePt t="91969" x="9137650" y="2128838"/>
          <p14:tracePt t="91971" x="9097963" y="2105025"/>
          <p14:tracePt t="91995" x="8986838" y="2057400"/>
          <p14:tracePt t="92004" x="8939213" y="2041525"/>
          <p14:tracePt t="92023" x="8866188" y="2017713"/>
          <p14:tracePt t="92034" x="8834438" y="2017713"/>
          <p14:tracePt t="92036" x="8794750" y="2001838"/>
          <p14:tracePt t="92047" x="8747125" y="1993900"/>
          <p14:tracePt t="92073" x="8636000" y="1954213"/>
          <p14:tracePt t="92084" x="8556625" y="1938338"/>
          <p14:tracePt t="92094" x="8515350" y="1930400"/>
          <p14:tracePt t="92111" x="8475663" y="1922463"/>
          <p14:tracePt t="92138" x="8380413" y="1906588"/>
          <p14:tracePt t="92149" x="8364538" y="1898650"/>
          <p14:tracePt t="92158" x="8340725" y="1890713"/>
          <p14:tracePt t="92172" x="8293100" y="1890713"/>
          <p14:tracePt t="92187" x="8245475" y="1890713"/>
          <p14:tracePt t="92215" x="8180388" y="1890713"/>
          <p14:tracePt t="92224" x="8164513" y="1890713"/>
          <p14:tracePt t="92238" x="8140700" y="1890713"/>
          <p14:tracePt t="92252" x="8101013" y="1890713"/>
          <p14:tracePt t="92276" x="8085138" y="1890713"/>
          <p14:tracePt t="92340" x="8061325" y="1890713"/>
          <p14:tracePt t="92351" x="8053388" y="1890713"/>
          <p14:tracePt t="92537" x="8061325" y="1890713"/>
          <p14:tracePt t="92550" x="8101013" y="1881188"/>
          <p14:tracePt t="92575" x="8156575" y="1881188"/>
          <p14:tracePt t="92589" x="8213725" y="1881188"/>
          <p14:tracePt t="92603" x="8316913" y="1881188"/>
          <p14:tracePt t="92614" x="8356600" y="1881188"/>
          <p14:tracePt t="92625" x="8404225" y="1881188"/>
          <p14:tracePt t="92627" x="8451850" y="1881188"/>
          <p14:tracePt t="92640" x="8515350" y="1881188"/>
          <p14:tracePt t="92642" x="8572500" y="1881188"/>
          <p14:tracePt t="92667" x="8802688" y="1881188"/>
          <p14:tracePt t="92676" x="8883650" y="1881188"/>
          <p14:tracePt t="92688" x="8970963" y="1898650"/>
          <p14:tracePt t="92711" x="9161463" y="1906588"/>
          <p14:tracePt t="92723" x="9266238" y="1906588"/>
          <p14:tracePt t="92739" x="9385300" y="1906588"/>
          <p14:tracePt t="92752" x="9448800" y="1906588"/>
          <p14:tracePt t="92755" x="9512300" y="1906588"/>
          <p14:tracePt t="92775" x="9664700" y="1914525"/>
          <p14:tracePt t="92787" x="9807575" y="1922463"/>
          <p14:tracePt t="92801" x="9910763" y="1938338"/>
          <p14:tracePt t="92829" x="10294938" y="2001838"/>
          <p14:tracePt t="92859" x="10812463" y="2017713"/>
          <p14:tracePt t="92887" x="11075988" y="2017713"/>
          <p14:tracePt t="92897" x="11163300" y="2017713"/>
          <p14:tracePt t="92899" x="11218863" y="2025650"/>
          <p14:tracePt t="92911" x="11250613" y="2025650"/>
          <p14:tracePt t="92925" x="11274425" y="2033588"/>
          <p14:tracePt t="93250" x="11274425" y="2041525"/>
          <p14:tracePt t="93275" x="11274425" y="2112963"/>
          <p14:tracePt t="93288" x="11266488" y="2128838"/>
          <p14:tracePt t="93305" x="11266488" y="2176463"/>
          <p14:tracePt t="93309" x="11250613" y="2200275"/>
          <p14:tracePt t="93320" x="11250613" y="2224088"/>
          <p14:tracePt t="93323" x="11250613" y="2241550"/>
          <p14:tracePt t="93336" x="11250613" y="2257425"/>
          <p14:tracePt t="93349" x="11242675" y="2297113"/>
          <p14:tracePt t="93360" x="11242675" y="2312988"/>
          <p14:tracePt t="93364" x="11234738" y="2336800"/>
          <p14:tracePt t="93388" x="11226800" y="2432050"/>
          <p14:tracePt t="93399" x="11226800" y="2455863"/>
          <p14:tracePt t="93410" x="11226800" y="2479675"/>
          <p14:tracePt t="93412" x="11226800" y="2503488"/>
          <p14:tracePt t="93423" x="11218863" y="2535238"/>
          <p14:tracePt t="93449" x="11218863" y="2576513"/>
          <p14:tracePt t="93457" x="11218863" y="2592388"/>
          <p14:tracePt t="93459" x="11218863" y="2600325"/>
          <p14:tracePt t="93472" x="11218863" y="2624138"/>
          <p14:tracePt t="93486" x="11218863" y="2640013"/>
          <p14:tracePt t="93509" x="11218863" y="2671763"/>
          <p14:tracePt t="93520" x="11218863" y="2703513"/>
          <p14:tracePt t="93531" x="11218863" y="2759075"/>
          <p14:tracePt t="93561" x="11218863" y="2870200"/>
          <p14:tracePt t="93575" x="11218863" y="2959100"/>
          <p14:tracePt t="93579" x="11218863" y="2982913"/>
          <p14:tracePt t="93601" x="11218863" y="3030538"/>
          <p14:tracePt t="93610" x="11218863" y="3062288"/>
          <p14:tracePt t="93614" x="11218863" y="3078163"/>
          <p14:tracePt t="93625" x="11218863" y="3086100"/>
          <p14:tracePt t="93627" x="11218863" y="3094038"/>
          <p14:tracePt t="93640" x="11218863" y="3101975"/>
          <p14:tracePt t="93675" x="11218863" y="3109913"/>
          <p14:tracePt t="93689" x="11218863" y="3125788"/>
          <p14:tracePt t="93705" x="11218863" y="3141663"/>
          <p14:tracePt t="93708" x="11218863" y="3157538"/>
          <p14:tracePt t="93720" x="11218863" y="3165475"/>
          <p14:tracePt t="93734" x="11218863" y="3205163"/>
          <p14:tracePt t="93758" x="11218863" y="3278188"/>
          <p14:tracePt t="93771" x="11218863" y="3317875"/>
          <p14:tracePt t="93786" x="11218863" y="3333750"/>
          <p14:tracePt t="93787" x="11218863" y="3341688"/>
          <p14:tracePt t="93798" x="11218863" y="3349625"/>
          <p14:tracePt t="93827" x="11218863" y="3357563"/>
          <p14:tracePt t="93987" x="11218863" y="3309938"/>
          <p14:tracePt t="94010" x="11218863" y="3181350"/>
          <p14:tracePt t="94027" x="11218863" y="2959100"/>
          <p14:tracePt t="94039" x="11218863" y="2854325"/>
          <p14:tracePt t="94055" x="11218863" y="2711450"/>
          <p14:tracePt t="94071" x="11218863" y="2592388"/>
          <p14:tracePt t="94085" x="11218863" y="2511425"/>
          <p14:tracePt t="94096" x="11218863" y="2463800"/>
          <p14:tracePt t="94121" x="11218863" y="2400300"/>
          <p14:tracePt t="94131" x="11218863" y="2368550"/>
          <p14:tracePt t="94141" x="11218863" y="2352675"/>
          <p14:tracePt t="94156" x="11218863" y="2297113"/>
          <p14:tracePt t="94172" x="11218863" y="2249488"/>
          <p14:tracePt t="94195" x="11218863" y="2168525"/>
          <p14:tracePt t="94206" x="11218863" y="2160588"/>
          <p14:tracePt t="94224" x="11218863" y="2128838"/>
          <p14:tracePt t="94237" x="11218863" y="2089150"/>
          <p14:tracePt t="94251" x="11218863" y="2049463"/>
          <p14:tracePt t="94273" x="11218863" y="2009775"/>
          <p14:tracePt t="94286" x="11218863" y="1985963"/>
          <p14:tracePt t="94301" x="11218863" y="1962150"/>
          <p14:tracePt t="94313" x="11218863" y="1954213"/>
          <p14:tracePt t="94341" x="11218863" y="1946275"/>
          <p14:tracePt t="94460" x="11218863" y="2009775"/>
          <p14:tracePt t="94471" x="11218863" y="2065338"/>
          <p14:tracePt t="94486" x="11218863" y="2160588"/>
          <p14:tracePt t="94508" x="11218863" y="2305050"/>
          <p14:tracePt t="94521" x="11218863" y="2344738"/>
          <p14:tracePt t="94523" x="11218863" y="2408238"/>
          <p14:tracePt t="94536" x="11218863" y="2455863"/>
          <p14:tracePt t="94539" x="11218863" y="2519363"/>
          <p14:tracePt t="94549" x="11218863" y="2566988"/>
          <p14:tracePt t="94577" x="11218863" y="2703513"/>
          <p14:tracePt t="94587" x="11218863" y="2759075"/>
          <p14:tracePt t="94603" x="11218863" y="2806700"/>
          <p14:tracePt t="94616" x="11218863" y="2830513"/>
          <p14:tracePt t="94628" x="11218863" y="2886075"/>
          <p14:tracePt t="94642" x="11218863" y="2919413"/>
          <p14:tracePt t="94675" x="11218863" y="3094038"/>
          <p14:tracePt t="94688" x="11218863" y="3149600"/>
          <p14:tracePt t="94710" x="11226800" y="3236913"/>
          <p14:tracePt t="94722" x="11234738" y="3252788"/>
          <p14:tracePt t="94723" x="11242675" y="3270250"/>
          <p14:tracePt t="94737" x="11242675" y="3294063"/>
          <p14:tracePt t="94751" x="11250613" y="3309938"/>
          <p14:tracePt t="94780" x="11250613" y="3317875"/>
          <p14:tracePt t="95120" x="11250613" y="3252788"/>
          <p14:tracePt t="95131" x="11250613" y="3094038"/>
          <p14:tracePt t="95141" x="11250613" y="3022600"/>
          <p14:tracePt t="95157" x="11250613" y="2878138"/>
          <p14:tracePt t="95174" x="11250613" y="2751138"/>
          <p14:tracePt t="95188" x="11250613" y="2679700"/>
          <p14:tracePt t="95213" x="11250613" y="2527300"/>
          <p14:tracePt t="95222" x="11250613" y="2503488"/>
          <p14:tracePt t="95239" x="11242675" y="2408238"/>
          <p14:tracePt t="95253" x="11234738" y="2320925"/>
          <p14:tracePt t="95268" x="11210925" y="2192338"/>
          <p14:tracePt t="95291" x="11195050" y="2081213"/>
          <p14:tracePt t="95304" x="11187113" y="2057400"/>
          <p14:tracePt t="95307" x="11187113" y="2017713"/>
          <p14:tracePt t="95320" x="11179175" y="1993900"/>
          <p14:tracePt t="95489" x="11171238" y="2081213"/>
          <p14:tracePt t="95500" x="11171238" y="2257425"/>
          <p14:tracePt t="95525" x="11171238" y="2543175"/>
          <p14:tracePt t="95535" x="11171238" y="2663825"/>
          <p14:tracePt t="95547" x="11171238" y="2854325"/>
          <p14:tracePt t="95576" x="11171238" y="3094038"/>
          <p14:tracePt t="95587" x="11171238" y="3244850"/>
          <p14:tracePt t="95600" x="11171238" y="3317875"/>
          <p14:tracePt t="95610" x="11171238" y="3365500"/>
          <p14:tracePt t="95613" x="11171238" y="3389313"/>
          <p14:tracePt t="95639" x="11163300" y="3452813"/>
          <p14:tracePt t="95649" x="11163300" y="3460750"/>
          <p14:tracePt t="97137" x="11163300" y="3468688"/>
          <p14:tracePt t="97647" x="11147425" y="3468688"/>
          <p14:tracePt t="97682" x="11052175" y="3476625"/>
          <p14:tracePt t="97691" x="10804525" y="3429000"/>
          <p14:tracePt t="97705" x="10580688" y="3349625"/>
          <p14:tracePt t="97707" x="10342563" y="3286125"/>
          <p14:tracePt t="97719" x="10086975" y="3213100"/>
          <p14:tracePt t="97736" x="9512300" y="3117850"/>
          <p14:tracePt t="97751" x="8947150" y="3101975"/>
          <p14:tracePt t="97775" x="8380413" y="3101975"/>
          <p14:tracePt t="97786" x="8229600" y="3101975"/>
          <p14:tracePt t="97788" x="8116888" y="3101975"/>
          <p14:tracePt t="97801" x="7981950" y="3117850"/>
          <p14:tracePt t="97813" x="7702550" y="3173413"/>
          <p14:tracePt t="97842" x="7312025" y="3252788"/>
          <p14:tracePt t="97853" x="7032625" y="3317875"/>
          <p14:tracePt t="97868" x="6745288" y="3397250"/>
          <p14:tracePt t="97880" x="6618288" y="3444875"/>
          <p14:tracePt t="97890" x="6507163" y="3476625"/>
          <p14:tracePt t="97892" x="6386513" y="3484563"/>
          <p14:tracePt t="97907" x="6180138" y="3540125"/>
          <p14:tracePt t="97932" x="5868988" y="3636963"/>
          <p14:tracePt t="97940" x="5773738" y="3676650"/>
          <p14:tracePt t="97952" x="5692775" y="3700463"/>
          <p14:tracePt t="97974" x="5414963" y="3763963"/>
          <p14:tracePt t="97993" x="5222875" y="3787775"/>
          <p14:tracePt t="97996" x="5135563" y="3819525"/>
          <p14:tracePt t="98006" x="5046663" y="3827463"/>
          <p14:tracePt t="98020" x="4856163" y="3867150"/>
          <p14:tracePt t="98034" x="4792663" y="3875088"/>
          <p14:tracePt t="98036" x="4721225" y="3890963"/>
          <p14:tracePt t="98057" x="4600575" y="3922713"/>
          <p14:tracePt t="98069" x="4513263" y="3938588"/>
          <p14:tracePt t="98086" x="4473575" y="3948113"/>
          <p14:tracePt t="98101" x="4433888" y="3956050"/>
          <p14:tracePt t="98113" x="4433888" y="3963988"/>
          <p14:tracePt t="98115" x="4425950" y="3963988"/>
          <p14:tracePt t="98128" x="4418013" y="3963988"/>
          <p14:tracePt t="98131" x="4402138" y="3971925"/>
          <p14:tracePt t="98141" x="4394200" y="3971925"/>
          <p14:tracePt t="98156" x="4370388" y="3995738"/>
          <p14:tracePt t="98182" x="4321175" y="4011613"/>
          <p14:tracePt t="98190" x="4281488" y="4035425"/>
          <p14:tracePt t="98204" x="4249738" y="4059238"/>
          <p14:tracePt t="98229" x="4210050" y="4090988"/>
          <p14:tracePt t="98239" x="4194175" y="4090988"/>
          <p14:tracePt t="98334" x="4202113" y="4106863"/>
          <p14:tracePt t="98357" x="4265613" y="4138613"/>
          <p14:tracePt t="98369" x="4305300" y="4154488"/>
          <p14:tracePt t="98385" x="4410075" y="4162425"/>
          <p14:tracePt t="98387" x="4481513" y="4178300"/>
          <p14:tracePt t="98397" x="4576763" y="4186238"/>
          <p14:tracePt t="98407" x="4664075" y="4194175"/>
          <p14:tracePt t="98423" x="4856163" y="4217988"/>
          <p14:tracePt t="98448" x="5175250" y="4273550"/>
          <p14:tracePt t="98457" x="5270500" y="4291013"/>
          <p14:tracePt t="98459" x="5341938" y="4298950"/>
          <p14:tracePt t="98471" x="5430838" y="4306888"/>
          <p14:tracePt t="98485" x="5581650" y="4322763"/>
          <p14:tracePt t="98507" x="5773738" y="4330700"/>
          <p14:tracePt t="98521" x="5821363" y="4338638"/>
          <p14:tracePt t="98523" x="5876925" y="4346575"/>
          <p14:tracePt t="98535" x="5908675" y="4346575"/>
          <p14:tracePt t="98551" x="5964238" y="4346575"/>
          <p14:tracePt t="98568" x="5980113" y="4346575"/>
          <p14:tracePt t="98726" x="6019800" y="4346575"/>
          <p14:tracePt t="98931" x="6027738" y="4346575"/>
          <p14:tracePt t="98940" x="6100763" y="4346575"/>
          <p14:tracePt t="98956" x="6227763" y="4346575"/>
          <p14:tracePt t="98973" x="6426200" y="4346575"/>
          <p14:tracePt t="98985" x="6554788" y="4346575"/>
          <p14:tracePt t="99001" x="6850063" y="4362450"/>
          <p14:tracePt t="99004" x="7016750" y="4386263"/>
          <p14:tracePt t="99017" x="7200900" y="4418013"/>
          <p14:tracePt t="99019" x="7351713" y="4449763"/>
          <p14:tracePt t="99041" x="7607300" y="4489450"/>
          <p14:tracePt t="99052" x="7797800" y="4521200"/>
          <p14:tracePt t="99065" x="7902575" y="4545013"/>
          <p14:tracePt t="99068" x="7989888" y="4560888"/>
          <p14:tracePt t="99080" x="8077200" y="4592638"/>
          <p14:tracePt t="99104" x="8340725" y="4673600"/>
          <p14:tracePt t="99115" x="8420100" y="4697413"/>
          <p14:tracePt t="99117" x="8515350" y="4745038"/>
          <p14:tracePt t="99129" x="8596313" y="4776788"/>
          <p14:tracePt t="99141" x="8747125" y="4832350"/>
          <p14:tracePt t="99168" x="8931275" y="4927600"/>
          <p14:tracePt t="99177" x="9002713" y="4959350"/>
          <p14:tracePt t="99189" x="9082088" y="5000625"/>
          <p14:tracePt t="99206" x="9345613" y="5127625"/>
          <p14:tracePt t="99218" x="9440863" y="5175250"/>
          <p14:tracePt t="99220" x="9536113" y="5222875"/>
          <p14:tracePt t="99237" x="9791700" y="5319713"/>
          <p14:tracePt t="99254" x="10094913" y="5399088"/>
          <p14:tracePt t="99266" x="10261600" y="5430838"/>
          <p14:tracePt t="99268" x="10366375" y="5438775"/>
          <p14:tracePt t="99290" x="10580688" y="5438775"/>
          <p14:tracePt t="99301" x="10788650" y="5438775"/>
          <p14:tracePt t="99317" x="10947400" y="5422900"/>
          <p14:tracePt t="99332" x="11052175" y="5383213"/>
          <p14:tracePt t="99344" x="11099800" y="5367338"/>
          <p14:tracePt t="99369" x="11218863" y="5327650"/>
          <p14:tracePt t="99379" x="11250613" y="5294313"/>
          <p14:tracePt t="99403" x="11274425" y="5262563"/>
          <p14:tracePt t="99414" x="11339513" y="5143500"/>
          <p14:tracePt t="99423" x="11355388" y="5103813"/>
          <p14:tracePt t="99437" x="11355388" y="5072063"/>
          <p14:tracePt t="99439" x="11363325" y="5040313"/>
          <p14:tracePt t="99461" x="11363325" y="4919663"/>
          <p14:tracePt t="99470" x="11363325" y="4864100"/>
          <p14:tracePt t="99486" x="11339513" y="4760913"/>
          <p14:tracePt t="99510" x="11258550" y="4665663"/>
          <p14:tracePt t="99521" x="11210925" y="4608513"/>
          <p14:tracePt t="99536" x="11131550" y="4552950"/>
          <p14:tracePt t="99548" x="11091863" y="4505325"/>
          <p14:tracePt t="99550" x="11044238" y="4473575"/>
          <p14:tracePt t="99571" x="10955338" y="4425950"/>
          <p14:tracePt t="99581" x="10852150" y="4354513"/>
          <p14:tracePt t="99606" x="10764838" y="4322763"/>
          <p14:tracePt t="99619" x="10717213" y="4306888"/>
          <p14:tracePt t="99634" x="10693400" y="4291013"/>
          <p14:tracePt t="99646" x="10645775" y="4281488"/>
          <p14:tracePt t="99657" x="10637838" y="4281488"/>
          <p14:tracePt t="99689" x="10548938" y="4273550"/>
          <p14:tracePt t="99711" x="10493375" y="4273550"/>
          <p14:tracePt t="99721" x="10477500" y="4281488"/>
          <p14:tracePt t="99736" x="10421938" y="4306888"/>
          <p14:tracePt t="99750" x="10382250" y="4346575"/>
          <p14:tracePt t="99767" x="10334625" y="4386263"/>
          <p14:tracePt t="99790" x="10269538" y="4457700"/>
          <p14:tracePt t="99802" x="10245725" y="4489450"/>
          <p14:tracePt t="99816" x="10206038" y="4560888"/>
          <p14:tracePt t="99828" x="10182225" y="4600575"/>
          <p14:tracePt t="99830" x="10166350" y="4649788"/>
          <p14:tracePt t="99852" x="10134600" y="4721225"/>
          <p14:tracePt t="99863" x="10126663" y="4784725"/>
          <p14:tracePt t="99887" x="10110788" y="4864100"/>
          <p14:tracePt t="99901" x="10110788" y="4919663"/>
          <p14:tracePt t="99918" x="10110788" y="4967288"/>
          <p14:tracePt t="99930" x="10110788" y="4984750"/>
          <p14:tracePt t="99941" x="10110788" y="5000625"/>
          <p14:tracePt t="99954" x="10110788" y="5016500"/>
          <p14:tracePt t="99979" x="10142538" y="5056188"/>
          <p14:tracePt t="99988" x="10150475" y="5064125"/>
          <p14:tracePt t="99991" x="10158413" y="5072063"/>
          <p14:tracePt t="100002" x="10158413" y="5080000"/>
          <p14:tracePt t="100026" x="10190163" y="5087938"/>
          <p14:tracePt t="100036" x="10198100" y="5087938"/>
          <p14:tracePt t="100038" x="10206038" y="5087938"/>
          <p14:tracePt t="100055" x="10221913" y="5087938"/>
          <p14:tracePt t="100070" x="10237788" y="5087938"/>
          <p14:tracePt t="100083" x="10245725" y="5087938"/>
          <p14:tracePt t="100100" x="10261600" y="5087938"/>
          <p14:tracePt t="100104" x="10287000" y="5095875"/>
          <p14:tracePt t="100128" x="10294938" y="5095875"/>
          <p14:tracePt t="100156" x="10326688" y="5095875"/>
          <p14:tracePt t="100180" x="10374313" y="5095875"/>
          <p14:tracePt t="100189" x="10390188" y="5095875"/>
          <p14:tracePt t="100206" x="10414000" y="5095875"/>
          <p14:tracePt t="100220" x="10421938" y="5095875"/>
          <p14:tracePt t="100222" x="10429875" y="5095875"/>
          <p14:tracePt t="100245" x="10453688" y="5095875"/>
          <p14:tracePt t="100254" x="10461625" y="5095875"/>
          <p14:tracePt t="100268" x="10477500" y="5095875"/>
          <p14:tracePt t="100270" x="10501313" y="5095875"/>
          <p14:tracePt t="100282" x="10509250" y="5095875"/>
          <p14:tracePt t="100306" x="10564813" y="5095875"/>
          <p14:tracePt t="100317" x="10612438" y="5095875"/>
          <p14:tracePt t="100335" x="10637838" y="5087938"/>
          <p14:tracePt t="100350" x="10677525" y="5072063"/>
          <p14:tracePt t="100365" x="10733088" y="5064125"/>
          <p14:tracePt t="100377" x="10741025" y="5048250"/>
          <p14:tracePt t="100406" x="10836275" y="4984750"/>
          <p14:tracePt t="100431" x="10883900" y="4927600"/>
          <p14:tracePt t="100439" x="10899775" y="4895850"/>
          <p14:tracePt t="100464" x="10915650" y="4848225"/>
          <p14:tracePt t="100472" x="10915650" y="4816475"/>
          <p14:tracePt t="100487" x="10915650" y="4768850"/>
          <p14:tracePt t="100505" x="10915650" y="4729163"/>
          <p14:tracePt t="100519" x="10915650" y="4705350"/>
          <p14:tracePt t="100535" x="10891838" y="4665663"/>
          <p14:tracePt t="100552" x="10875963" y="4649788"/>
          <p14:tracePt t="100564" x="10868025" y="4624388"/>
          <p14:tracePt t="100580" x="10852150" y="4608513"/>
          <p14:tracePt t="100601" x="10788650" y="4584700"/>
          <p14:tracePt t="100612" x="10772775" y="4584700"/>
          <p14:tracePt t="100614" x="10764838" y="4576763"/>
          <p14:tracePt t="100636" x="10733088" y="4576763"/>
          <p14:tracePt t="100650" x="10709275" y="4560888"/>
          <p14:tracePt t="100654" x="10701338" y="4560888"/>
          <p14:tracePt t="100667" x="10677525" y="4560888"/>
          <p14:tracePt t="100670" x="10653713" y="4552950"/>
          <p14:tracePt t="100680" x="10612438" y="4545013"/>
          <p14:tracePt t="100692" x="10588625" y="4545013"/>
          <p14:tracePt t="100695" x="10556875" y="4545013"/>
          <p14:tracePt t="100705" x="10525125" y="4545013"/>
          <p14:tracePt t="100718" x="10469563" y="4545013"/>
          <p14:tracePt t="100745" x="10382250" y="4545013"/>
          <p14:tracePt t="100754" x="10366375" y="4552950"/>
          <p14:tracePt t="100768" x="10310813" y="4576763"/>
          <p14:tracePt t="100781" x="10287000" y="4592638"/>
          <p14:tracePt t="100782" x="10279063" y="4600575"/>
          <p14:tracePt t="100811" x="10245725" y="4633913"/>
          <p14:tracePt t="100820" x="10229850" y="4649788"/>
          <p14:tracePt t="100822" x="10213975" y="4657725"/>
          <p14:tracePt t="100833" x="10206038" y="4673600"/>
          <p14:tracePt t="100845" x="10182225" y="4681538"/>
          <p14:tracePt t="100847" x="10166350" y="4713288"/>
          <p14:tracePt t="100870" x="10126663" y="4760913"/>
          <p14:tracePt t="100882" x="10126663" y="4784725"/>
          <p14:tracePt t="100895" x="10102850" y="4808538"/>
          <p14:tracePt t="100910" x="10094913" y="4856163"/>
          <p14:tracePt t="100921" x="10086975" y="4864100"/>
          <p14:tracePt t="100946" x="10086975" y="4895850"/>
          <p14:tracePt t="100955" x="10079038" y="4903788"/>
          <p14:tracePt t="100969" x="10071100" y="4935538"/>
          <p14:tracePt t="100984" x="10071100" y="4967288"/>
          <p14:tracePt t="101008" x="10071100" y="5048250"/>
          <p14:tracePt t="101017" x="10071100" y="5072063"/>
          <p14:tracePt t="101032" x="10071100" y="5119688"/>
          <p14:tracePt t="101054" x="10071100" y="5207000"/>
          <p14:tracePt t="101067" x="10071100" y="5238750"/>
          <p14:tracePt t="101082" x="10071100" y="5254625"/>
          <p14:tracePt t="101096" x="10071100" y="5262563"/>
          <p14:tracePt t="101121" x="10094913" y="5286375"/>
          <p14:tracePt t="101132" x="10126663" y="5302250"/>
          <p14:tracePt t="101134" x="10134600" y="5310188"/>
          <p14:tracePt t="101146" x="10158413" y="5310188"/>
          <p14:tracePt t="101158" x="10221913" y="5343525"/>
          <p14:tracePt t="101190" x="10406063" y="5375275"/>
          <p14:tracePt t="101214" x="10541000" y="5383213"/>
          <p14:tracePt t="101222" x="10588625" y="5383213"/>
          <p14:tracePt t="101236" x="10620375" y="5383213"/>
          <p14:tracePt t="101238" x="10661650" y="5383213"/>
          <p14:tracePt t="101251" x="10685463" y="5383213"/>
          <p14:tracePt t="101267" x="10764838" y="5359400"/>
          <p14:tracePt t="101289" x="10860088" y="5270500"/>
          <p14:tracePt t="101304" x="10915650" y="5191125"/>
          <p14:tracePt t="101319" x="10939463" y="5159375"/>
          <p14:tracePt t="101333" x="10947400" y="5135563"/>
          <p14:tracePt t="101334" x="10955338" y="5119688"/>
          <p14:tracePt t="101346" x="10963275" y="5080000"/>
          <p14:tracePt t="101370" x="10980738" y="5000625"/>
          <p14:tracePt t="101383" x="10980738" y="4951413"/>
          <p14:tracePt t="101397" x="10980738" y="4927600"/>
          <p14:tracePt t="101399" x="10980738" y="4911725"/>
          <p14:tracePt t="101407" x="10980738" y="4879975"/>
          <p14:tracePt t="101434" x="10963275" y="4832350"/>
          <p14:tracePt t="101444" x="10963275" y="4824413"/>
          <p14:tracePt t="101454" x="10947400" y="4792663"/>
          <p14:tracePt t="101468" x="10947400" y="4784725"/>
          <p14:tracePt t="101494" x="10915650" y="4760913"/>
          <p14:tracePt t="101502" x="10899775" y="4752975"/>
          <p14:tracePt t="101518" x="10883900" y="4737100"/>
          <p14:tracePt t="101531" x="10852150" y="4721225"/>
          <p14:tracePt t="101555" x="10788650" y="4681538"/>
          <p14:tracePt t="101566" x="10748963" y="4649788"/>
          <p14:tracePt t="101578" x="10733088" y="4649788"/>
          <p14:tracePt t="101601" x="10661650" y="4616450"/>
          <p14:tracePt t="101612" x="10653713" y="4616450"/>
          <p14:tracePt t="101615" x="10629900" y="4608513"/>
          <p14:tracePt t="101639" x="10572750" y="4592638"/>
          <p14:tracePt t="101649" x="10556875" y="4592638"/>
          <p14:tracePt t="101662" x="10517188" y="4592638"/>
          <p14:tracePt t="101673" x="10485438" y="4592638"/>
          <p14:tracePt t="101694" x="10414000" y="4592638"/>
          <p14:tracePt t="101703" x="10398125" y="4592638"/>
          <p14:tracePt t="101718" x="10350500" y="4600575"/>
          <p14:tracePt t="101742" x="10310813" y="4608513"/>
          <p14:tracePt t="101754" x="10294938" y="4616450"/>
          <p14:tracePt t="101766" x="10269538" y="4624388"/>
          <p14:tracePt t="101788" x="10253663" y="4641850"/>
          <p14:tracePt t="101804" x="10213975" y="4657725"/>
          <p14:tracePt t="101806" x="10213975" y="4665663"/>
          <p14:tracePt t="101818" x="10190163" y="4689475"/>
          <p14:tracePt t="101821" x="10182225" y="4697413"/>
          <p14:tracePt t="101834" x="10166350" y="4713288"/>
          <p14:tracePt t="101851" x="10142538" y="4745038"/>
          <p14:tracePt t="101854" x="10134600" y="4752975"/>
          <p14:tracePt t="101866" x="10134600" y="4760913"/>
          <p14:tracePt t="101880" x="10110788" y="4784725"/>
          <p14:tracePt t="101902" x="10102850" y="4800600"/>
          <p14:tracePt t="101942" x="10102850" y="4808538"/>
          <p14:tracePt t="101976" x="10102850" y="4824413"/>
          <p14:tracePt t="101984" x="10102850" y="4832350"/>
          <p14:tracePt t="102011" x="10094913" y="4864100"/>
          <p14:tracePt t="102020" x="10094913" y="4872038"/>
          <p14:tracePt t="102022" x="10094913" y="4887913"/>
          <p14:tracePt t="102048" x="10094913" y="4911725"/>
          <p14:tracePt t="102071" x="10094913" y="4935538"/>
          <p14:tracePt t="102083" x="10094913" y="4951413"/>
          <p14:tracePt t="102096" x="10094913" y="4959350"/>
          <p14:tracePt t="102121" x="10094913" y="4992688"/>
          <p14:tracePt t="102134" x="10094913" y="5008563"/>
          <p14:tracePt t="102151" x="10094913" y="5040313"/>
          <p14:tracePt t="102165" x="10094913" y="5056188"/>
          <p14:tracePt t="102167" x="10094913" y="5064125"/>
          <p14:tracePt t="102177" x="10102850" y="5080000"/>
          <p14:tracePt t="102216" x="10134600" y="5135563"/>
          <p14:tracePt t="102226" x="10142538" y="5135563"/>
          <p14:tracePt t="102238" x="10150475" y="5143500"/>
          <p14:tracePt t="102251" x="10158413" y="5151438"/>
          <p14:tracePt t="102265" x="10174288" y="5159375"/>
          <p14:tracePt t="102287" x="10206038" y="5167313"/>
          <p14:tracePt t="102304" x="10229850" y="5183188"/>
          <p14:tracePt t="102318" x="10237788" y="5183188"/>
          <p14:tracePt t="102359" x="10261600" y="5199063"/>
          <p14:tracePt t="102384" x="10287000" y="5199063"/>
          <p14:tracePt t="102395" x="10302875" y="5199063"/>
          <p14:tracePt t="102407" x="10318750" y="5199063"/>
          <p14:tracePt t="102433" x="10334625" y="5199063"/>
          <p14:tracePt t="102586" x="10366375" y="5199063"/>
          <p14:tracePt t="102596" x="10374313" y="5199063"/>
          <p14:tracePt t="102599" x="10390188" y="5199063"/>
          <p14:tracePt t="102620" x="10406063" y="5191125"/>
          <p14:tracePt t="102630" x="10414000" y="5191125"/>
          <p14:tracePt t="102814" x="10421938" y="5183188"/>
          <p14:tracePt t="102837" x="10453688" y="5167313"/>
          <p14:tracePt t="102854" x="10453688" y="5159375"/>
          <p14:tracePt t="105634" x="10445750" y="5159375"/>
          <p14:tracePt t="105647" x="10437813" y="5159375"/>
          <p14:tracePt t="105656" x="10429875" y="5159375"/>
          <p14:tracePt t="105683" x="10414000" y="5151438"/>
          <p14:tracePt t="106465" x="10221913" y="5095875"/>
          <p14:tracePt t="106473" x="10031413" y="5032375"/>
          <p14:tracePt t="106485" x="9791700" y="4967288"/>
          <p14:tracePt t="106487" x="9551988" y="4879975"/>
          <p14:tracePt t="106511" x="8907463" y="4673600"/>
          <p14:tracePt t="106520" x="8755063" y="4624388"/>
          <p14:tracePt t="106533" x="8667750" y="4608513"/>
          <p14:tracePt t="106534" x="8564563" y="4584700"/>
          <p14:tracePt t="106547" x="8483600" y="4576763"/>
          <p14:tracePt t="106570" x="8261350" y="4521200"/>
          <p14:tracePt t="106581" x="8189913" y="4513263"/>
          <p14:tracePt t="106583" x="8116888" y="4513263"/>
          <p14:tracePt t="106597" x="8053388" y="4505325"/>
          <p14:tracePt t="106599" x="7974013" y="4489450"/>
          <p14:tracePt t="106610" x="7902575" y="4489450"/>
          <p14:tracePt t="106640" x="7646988" y="4441825"/>
          <p14:tracePt t="106664" x="7559675" y="4394200"/>
          <p14:tracePt t="106673" x="7535863" y="4378325"/>
          <p14:tracePt t="106699" x="7462838" y="4354513"/>
          <p14:tracePt t="106709" x="7439025" y="4338638"/>
          <p14:tracePt t="106711" x="7399338" y="4330700"/>
          <p14:tracePt t="106719" x="7367588" y="4322763"/>
          <p14:tracePt t="106749" x="7185025" y="4273550"/>
          <p14:tracePt t="106761" x="7064375" y="4249738"/>
          <p14:tracePt t="106787" x="6889750" y="4233863"/>
          <p14:tracePt t="106797" x="6810375" y="4233863"/>
          <p14:tracePt t="106800" x="6745288" y="4233863"/>
          <p14:tracePt t="106822" x="6697663" y="4233863"/>
          <p14:tracePt t="106853" x="6689725" y="4233863"/>
          <p14:tracePt t="106865" x="6642100" y="4225925"/>
          <p14:tracePt t="106880" x="6546850" y="4194175"/>
          <p14:tracePt t="106894" x="6410325" y="4154488"/>
          <p14:tracePt t="106925" x="6211888" y="4122738"/>
          <p14:tracePt t="106950" x="6027738" y="4122738"/>
          <p14:tracePt t="106961" x="5995988" y="4122738"/>
          <p14:tracePt t="106971" x="5980113" y="4122738"/>
          <p14:tracePt t="107027" x="5956300" y="4122738"/>
          <p14:tracePt t="107051" x="5932488" y="4122738"/>
          <p14:tracePt t="107063" x="5884863" y="4114800"/>
          <p14:tracePt t="107087" x="5837238" y="4098925"/>
          <p14:tracePt t="107099" x="5829300" y="4090988"/>
          <p14:tracePt t="107102" x="5813425" y="4090988"/>
          <p14:tracePt t="107114" x="5805488" y="4075113"/>
          <p14:tracePt t="107127" x="5797550" y="4075113"/>
          <p14:tracePt t="107415" x="5845175" y="4075113"/>
          <p14:tracePt t="107425" x="5900738" y="4075113"/>
          <p14:tracePt t="107448" x="6315075" y="4075113"/>
          <p14:tracePt t="107457" x="6657975" y="4178300"/>
          <p14:tracePt t="107482" x="7886700" y="4513263"/>
          <p14:tracePt t="107492" x="8316913" y="4641850"/>
          <p14:tracePt t="107494" x="8763000" y="4752975"/>
          <p14:tracePt t="107503" x="9018588" y="4808538"/>
          <p14:tracePt t="107517" x="9321800" y="4879975"/>
          <p14:tracePt t="107532" x="9879013" y="5032375"/>
          <p14:tracePt t="107557" x="10279063" y="5087938"/>
          <p14:tracePt t="107566" x="10350500" y="5103813"/>
          <p14:tracePt t="107568" x="10374313" y="5103813"/>
          <p14:tracePt t="107582" x="10414000" y="5103813"/>
          <p14:tracePt t="107584" x="10437813" y="5103813"/>
          <p14:tracePt t="107595" x="10453688" y="5103813"/>
          <p14:tracePt t="107620" x="10477500" y="5103813"/>
          <p14:tracePt t="107652" x="10493375" y="5103813"/>
          <p14:tracePt t="107664" x="10509250" y="5103813"/>
          <p14:tracePt t="107679" x="10556875" y="5080000"/>
          <p14:tracePt t="107694" x="10564813" y="5072063"/>
          <p14:tracePt t="107696" x="10580688" y="5056188"/>
          <p14:tracePt t="107708" x="10588625" y="5040313"/>
          <p14:tracePt t="107710" x="10620375" y="5008563"/>
          <p14:tracePt t="107737" x="10629900" y="4984750"/>
          <p14:tracePt t="107759" x="10653713" y="4967288"/>
          <p14:tracePt t="107768" x="10653713" y="4959350"/>
          <p14:tracePt t="107782" x="10661650" y="4935538"/>
          <p14:tracePt t="107812" x="10661650" y="4879975"/>
          <p14:tracePt t="107834" x="10661650" y="4856163"/>
          <p14:tracePt t="107847" x="10661650" y="4832350"/>
          <p14:tracePt t="107861" x="10661650" y="4824413"/>
          <p14:tracePt t="107863" x="10661650" y="4800600"/>
          <p14:tracePt t="107884" x="10661650" y="4768850"/>
          <p14:tracePt t="107898" x="10661650" y="4721225"/>
          <p14:tracePt t="107913" x="10661650" y="4673600"/>
          <p14:tracePt t="107928" x="10653713" y="4608513"/>
          <p14:tracePt t="107942" x="10645775" y="4584700"/>
          <p14:tracePt t="107944" x="10637838" y="4568825"/>
          <p14:tracePt t="107954" x="10620375" y="4537075"/>
          <p14:tracePt t="107971" x="10572750" y="4497388"/>
          <p14:tracePt t="107986" x="10533063" y="4481513"/>
          <p14:tracePt t="108007" x="10485438" y="4457700"/>
          <p14:tracePt t="108019" x="10477500" y="4457700"/>
          <p14:tracePt t="108034" x="10453688" y="4449763"/>
          <p14:tracePt t="108049" x="10421938" y="4449763"/>
          <p14:tracePt t="108066" x="10374313" y="4449763"/>
          <p14:tracePt t="108081" x="10318750" y="4457700"/>
          <p14:tracePt t="108095" x="10279063" y="4473575"/>
          <p14:tracePt t="108119" x="10198100" y="4513263"/>
          <p14:tracePt t="108129" x="10182225" y="4529138"/>
          <p14:tracePt t="108142" x="10150475" y="4560888"/>
          <p14:tracePt t="108167" x="10094913" y="4608513"/>
          <p14:tracePt t="108178" x="10079038" y="4633913"/>
          <p14:tracePt t="108192" x="10071100" y="4673600"/>
          <p14:tracePt t="108203" x="10055225" y="4697413"/>
          <p14:tracePt t="108227" x="10047288" y="4737100"/>
          <p14:tracePt t="108236" x="10039350" y="4760913"/>
          <p14:tracePt t="108239" x="10039350" y="4792663"/>
          <p14:tracePt t="108260" x="10039350" y="4840288"/>
          <p14:tracePt t="108269" x="10039350" y="4872038"/>
          <p14:tracePt t="108271" x="10039350" y="4895850"/>
          <p14:tracePt t="108282" x="10039350" y="4919663"/>
          <p14:tracePt t="108298" x="10063163" y="5000625"/>
          <p14:tracePt t="108316" x="10079038" y="5048250"/>
          <p14:tracePt t="108318" x="10094913" y="5095875"/>
          <p14:tracePt t="108330" x="10110788" y="5111750"/>
          <p14:tracePt t="108353" x="10142538" y="5175250"/>
          <p14:tracePt t="108364" x="10174288" y="5199063"/>
          <p14:tracePt t="108381" x="10190163" y="5230813"/>
          <p14:tracePt t="108384" x="10221913" y="5246688"/>
          <p14:tracePt t="108396" x="10237788" y="5254625"/>
          <p14:tracePt t="108399" x="10261600" y="5278438"/>
          <p14:tracePt t="108409" x="10310813" y="5310188"/>
          <p14:tracePt t="108431" x="10469563" y="5359400"/>
          <p14:tracePt t="108442" x="10533063" y="5375275"/>
          <p14:tracePt t="108452" x="10588625" y="5383213"/>
          <p14:tracePt t="108455" x="10645775" y="5391150"/>
          <p14:tracePt t="108484" x="10764838" y="5407025"/>
          <p14:tracePt t="108509" x="10836275" y="5407025"/>
          <p14:tracePt t="108518" x="10852150" y="5407025"/>
          <p14:tracePt t="108520" x="10891838" y="5391150"/>
          <p14:tracePt t="108536" x="10980738" y="5335588"/>
          <p14:tracePt t="108550" x="11020425" y="5286375"/>
          <p14:tracePt t="108552" x="11044238" y="5238750"/>
          <p14:tracePt t="108564" x="11075988" y="5175250"/>
          <p14:tracePt t="108587" x="11131550" y="5016500"/>
          <p14:tracePt t="108600" x="11139488" y="4951413"/>
          <p14:tracePt t="108616" x="11139488" y="4895850"/>
          <p14:tracePt t="108630" x="11139488" y="4848225"/>
          <p14:tracePt t="108643" x="11139488" y="4816475"/>
          <p14:tracePt t="108666" x="11139488" y="4768850"/>
          <p14:tracePt t="108681" x="11123613" y="4705350"/>
          <p14:tracePt t="108697" x="11091863" y="4665663"/>
          <p14:tracePt t="108711" x="11044238" y="4600575"/>
          <p14:tracePt t="108725" x="11012488" y="4560888"/>
          <p14:tracePt t="108727" x="10971213" y="4513263"/>
          <p14:tracePt t="108735" x="10923588" y="4457700"/>
          <p14:tracePt t="108761" x="10812463" y="4362450"/>
          <p14:tracePt t="108770" x="10756900" y="4330700"/>
          <p14:tracePt t="108783" x="10701338" y="4306888"/>
          <p14:tracePt t="108798" x="10677525" y="4291013"/>
          <p14:tracePt t="108799" x="10637838" y="4281488"/>
          <p14:tracePt t="108822" x="10604500" y="4273550"/>
          <p14:tracePt t="108831" x="10564813" y="4273550"/>
          <p14:tracePt t="108853" x="10525125" y="4273550"/>
          <p14:tracePt t="108863" x="10461625" y="4273550"/>
          <p14:tracePt t="108877" x="10429875" y="4281488"/>
          <p14:tracePt t="108880" x="10382250" y="4291013"/>
          <p14:tracePt t="108893" x="10334625" y="4314825"/>
          <p14:tracePt t="108917" x="10237788" y="4370388"/>
          <p14:tracePt t="108929" x="10190163" y="4402138"/>
          <p14:tracePt t="108941" x="10174288" y="4410075"/>
          <p14:tracePt t="108943" x="10134600" y="4433888"/>
          <p14:tracePt t="108954" x="10118725" y="4465638"/>
          <p14:tracePt t="108983" x="10071100" y="4521200"/>
          <p14:tracePt t="108994" x="10063163" y="4545013"/>
          <p14:tracePt t="109011" x="10031413" y="4592638"/>
          <p14:tracePt t="109020" x="10031413" y="4616450"/>
          <p14:tracePt t="109033" x="10007600" y="4689475"/>
          <p14:tracePt t="109048" x="9999663" y="4729163"/>
          <p14:tracePt t="109069" x="9999663" y="4752975"/>
          <p14:tracePt t="109082" x="9999663" y="4776788"/>
          <p14:tracePt t="109097" x="9999663" y="4800600"/>
          <p14:tracePt t="109119" x="9999663" y="4840288"/>
          <p14:tracePt t="109136" x="10015538" y="4872038"/>
          <p14:tracePt t="109149" x="10031413" y="4895850"/>
          <p14:tracePt t="109151" x="10039350" y="4903788"/>
          <p14:tracePt t="109164" x="10039350" y="4911725"/>
          <p14:tracePt t="109181" x="10063163" y="4959350"/>
          <p14:tracePt t="109184" x="10086975" y="4976813"/>
          <p14:tracePt t="109196" x="10102850" y="5000625"/>
          <p14:tracePt t="109209" x="10142538" y="5040313"/>
          <p14:tracePt t="109219" x="10166350" y="5072063"/>
          <p14:tracePt t="109244" x="10221913" y="5119688"/>
          <p14:tracePt t="109253" x="10245725" y="5143500"/>
          <p14:tracePt t="109256" x="10261600" y="5143500"/>
          <p14:tracePt t="109265" x="10269538" y="5151438"/>
          <p14:tracePt t="109281" x="10279063" y="5151438"/>
          <p14:tracePt t="109380" x="10245725" y="5135563"/>
          <p14:tracePt t="109395" x="10206038" y="5111750"/>
          <p14:tracePt t="109408" x="10126663" y="5048250"/>
          <p14:tracePt t="109437" x="9871075" y="4895850"/>
          <p14:tracePt t="109459" x="9321800" y="4681538"/>
          <p14:tracePt t="109487" x="8156575" y="4386263"/>
          <p14:tracePt t="109509" x="7583488" y="4241800"/>
          <p14:tracePt t="109518" x="7351713" y="4194175"/>
          <p14:tracePt t="109519" x="7112000" y="4138613"/>
          <p14:tracePt t="109532" x="6850063" y="4114800"/>
          <p14:tracePt t="109557" x="6330950" y="4090988"/>
          <p14:tracePt t="109567" x="6180138" y="4059238"/>
          <p14:tracePt t="109581" x="6124575" y="4051300"/>
          <p14:tracePt t="109583" x="6108700" y="4051300"/>
          <p14:tracePt t="109594" x="6100763" y="4051300"/>
          <p14:tracePt t="109620" x="6059488" y="4051300"/>
          <p14:tracePt t="109643" x="6051550" y="4051300"/>
          <p14:tracePt t="109667" x="6043613" y="4051300"/>
          <p14:tracePt t="109677" x="6027738" y="4051300"/>
          <p14:tracePt t="109679" x="6019800" y="4051300"/>
          <p14:tracePt t="109720" x="6011863" y="4051300"/>
          <p14:tracePt t="109747" x="5980113" y="4051300"/>
          <p14:tracePt t="109758" x="5972175" y="4051300"/>
          <p14:tracePt t="109760" x="5956300" y="4051300"/>
          <p14:tracePt t="109769" x="5940425" y="4051300"/>
          <p14:tracePt t="109784" x="5892800" y="4051300"/>
          <p14:tracePt t="109808" x="5845175" y="4051300"/>
          <p14:tracePt t="109818" x="5829300" y="4051300"/>
          <p14:tracePt t="109831" x="5805488" y="4051300"/>
          <p14:tracePt t="109846" x="5781675" y="4051300"/>
          <p14:tracePt t="109847" x="5773738" y="4051300"/>
          <p14:tracePt t="109868" x="5765800" y="4051300"/>
          <p14:tracePt t="109879" x="5749925" y="4051300"/>
          <p14:tracePt t="109914" x="5724525" y="4051300"/>
          <p14:tracePt t="109948" x="5692775" y="4051300"/>
          <p14:tracePt t="109958" x="5684838" y="4051300"/>
          <p14:tracePt t="109960" x="5676900" y="4051300"/>
          <p14:tracePt t="109969" x="5661025" y="4051300"/>
          <p14:tracePt t="109986" x="5629275" y="4051300"/>
          <p14:tracePt t="110001" x="5605463" y="4043363"/>
          <p14:tracePt t="110026" x="5581650" y="4035425"/>
          <p14:tracePt t="112833" x="5629275" y="4035425"/>
          <p14:tracePt t="112844" x="5645150" y="4035425"/>
          <p14:tracePt t="112868" x="5668963" y="4035425"/>
          <p14:tracePt t="112880" x="5692775" y="4035425"/>
          <p14:tracePt t="112895" x="5708650" y="4035425"/>
          <p14:tracePt t="112910" x="5716588" y="4035425"/>
          <p14:tracePt t="112931" x="5749925" y="4035425"/>
          <p14:tracePt t="112943" x="5765800" y="4035425"/>
          <p14:tracePt t="112976" x="5789613" y="4035425"/>
          <p14:tracePt t="113039" x="5813425" y="4019550"/>
          <p14:tracePt t="113072" x="5837238" y="4019550"/>
          <p14:tracePt t="113080" x="5853113" y="4011613"/>
          <p14:tracePt t="113114" x="5868988" y="3995738"/>
          <p14:tracePt t="113151" x="5884863" y="3987800"/>
          <p14:tracePt t="113163" x="5892800" y="3979863"/>
          <p14:tracePt t="113197" x="5892800" y="3971925"/>
          <p14:tracePt t="113207" x="5900738" y="3963988"/>
          <p14:tracePt t="113233" x="5916613" y="3956050"/>
          <p14:tracePt t="113258" x="5924550" y="3948113"/>
          <p14:tracePt t="115472" x="5924550" y="3938588"/>
          <p14:tracePt t="118540" x="5932488" y="3938588"/>
          <p14:tracePt t="118549" x="5940425" y="3938588"/>
          <p14:tracePt t="118573" x="5964238" y="3948113"/>
          <p14:tracePt t="118658" x="5995988" y="3963988"/>
          <p14:tracePt t="118672" x="6116638" y="4003675"/>
          <p14:tracePt t="118696" x="6267450" y="4059238"/>
          <p14:tracePt t="118708" x="6323013" y="4075113"/>
          <p14:tracePt t="118720" x="6386513" y="4090988"/>
          <p14:tracePt t="118747" x="6402388" y="4090988"/>
          <p14:tracePt t="118808" x="6499225" y="4114800"/>
          <p14:tracePt t="118818" x="6530975" y="4114800"/>
          <p14:tracePt t="118828" x="6594475" y="4130675"/>
          <p14:tracePt t="118855" x="6697663" y="4146550"/>
          <p14:tracePt t="118864" x="6745288" y="4146550"/>
          <p14:tracePt t="118881" x="6753225" y="4146550"/>
          <p14:tracePt t="118894" x="6761163" y="4146550"/>
          <p14:tracePt t="118913" x="6794500" y="4154488"/>
          <p14:tracePt t="118927" x="6810375" y="4154488"/>
          <p14:tracePt t="118928" x="6842125" y="4154488"/>
          <p14:tracePt t="118949" x="6945313" y="4154488"/>
          <p14:tracePt t="118960" x="7080250" y="4154488"/>
          <p14:tracePt t="118975" x="7135813" y="4154488"/>
          <p14:tracePt t="118976" x="7216775" y="4162425"/>
          <p14:tracePt t="118986" x="7272338" y="4170363"/>
          <p14:tracePt t="119017" x="7504113" y="4186238"/>
          <p14:tracePt t="119038" x="7639050" y="4194175"/>
          <p14:tracePt t="119047" x="7710488" y="4210050"/>
          <p14:tracePt t="119049" x="7805738" y="4241800"/>
          <p14:tracePt t="119076" x="8189913" y="4354513"/>
          <p14:tracePt t="119088" x="8540750" y="4441825"/>
          <p14:tracePt t="119099" x="8755063" y="4505325"/>
          <p14:tracePt t="119112" x="9145588" y="4633913"/>
          <p14:tracePt t="119127" x="9274175" y="4649788"/>
          <p14:tracePt t="119129" x="9385300" y="4689475"/>
          <p14:tracePt t="119141" x="9480550" y="4705350"/>
          <p14:tracePt t="119165" x="9575800" y="4745038"/>
          <p14:tracePt t="119304" x="9640888" y="4745038"/>
          <p14:tracePt t="119312" x="9672638" y="4745038"/>
          <p14:tracePt t="119337" x="9775825" y="4745038"/>
          <p14:tracePt t="119350" x="9791700" y="4745038"/>
          <p14:tracePt t="119354" x="9815513" y="4745038"/>
          <p14:tracePt t="119363" x="9823450" y="4745038"/>
          <p14:tracePt t="119379" x="9863138" y="4745038"/>
          <p14:tracePt t="119394" x="9936163" y="4760913"/>
          <p14:tracePt t="119408" x="10023475" y="4776788"/>
          <p14:tracePt t="119425" x="10174288" y="4800600"/>
          <p14:tracePt t="119440" x="10287000" y="4832350"/>
          <p14:tracePt t="119441" x="10374313" y="4848225"/>
          <p14:tracePt t="119465" x="10637838" y="4864100"/>
          <p14:tracePt t="119476" x="10693400" y="4872038"/>
          <p14:tracePt t="119493" x="10733088" y="4872038"/>
          <p14:tracePt t="119621" x="10764838" y="4808538"/>
          <p14:tracePt t="119632" x="10780713" y="4729163"/>
          <p14:tracePt t="119646" x="10780713" y="4705350"/>
          <p14:tracePt t="119648" x="10780713" y="4665663"/>
          <p14:tracePt t="119662" x="10780713" y="4641850"/>
          <p14:tracePt t="119664" x="10780713" y="4616450"/>
          <p14:tracePt t="119675" x="10780713" y="4592638"/>
          <p14:tracePt t="119690" x="10780713" y="4545013"/>
          <p14:tracePt t="119704" x="10780713" y="4481513"/>
          <p14:tracePt t="119729" x="10772775" y="4394200"/>
          <p14:tracePt t="119740" x="10772775" y="4370388"/>
          <p14:tracePt t="119752" x="10741025" y="4281488"/>
          <p14:tracePt t="119776" x="10685463" y="4186238"/>
          <p14:tracePt t="119787" x="10677525" y="4170363"/>
          <p14:tracePt t="119799" x="10661650" y="4146550"/>
          <p14:tracePt t="119801" x="10653713" y="4146550"/>
          <p14:tracePt t="119826" x="10653713" y="4122738"/>
          <p14:tracePt t="120161" x="10645775" y="4130675"/>
          <p14:tracePt t="120173" x="10645775" y="4146550"/>
          <p14:tracePt t="120189" x="10637838" y="4210050"/>
          <p14:tracePt t="120211" x="10629900" y="4298950"/>
          <p14:tracePt t="120227" x="10629900" y="4362450"/>
          <p14:tracePt t="120243" x="10629900" y="4418013"/>
          <p14:tracePt t="120254" x="10629900" y="4449763"/>
          <p14:tracePt t="120285" x="10629900" y="4497388"/>
          <p14:tracePt t="120309" x="10629900" y="4529138"/>
          <p14:tracePt t="120319" x="10629900" y="4545013"/>
          <p14:tracePt t="120321" x="10629900" y="4552950"/>
          <p14:tracePt t="120330" x="10629900" y="4576763"/>
          <p14:tracePt t="120346" x="10629900" y="4616450"/>
          <p14:tracePt t="120360" x="10612438" y="4681538"/>
          <p14:tracePt t="120376" x="10612438" y="4745038"/>
          <p14:tracePt t="120398" x="10612438" y="4784725"/>
          <p14:tracePt t="120410" x="10612438" y="4816475"/>
          <p14:tracePt t="120429" x="10604500" y="4840288"/>
          <p14:tracePt t="120443" x="10604500" y="4856163"/>
          <p14:tracePt t="120458" x="10604500" y="4872038"/>
          <p14:tracePt t="120494" x="10604500" y="4887913"/>
          <p14:tracePt t="120506" x="10596563" y="4911725"/>
          <p14:tracePt t="120519" x="10596563" y="4935538"/>
          <p14:tracePt t="120521" x="10596563" y="4959350"/>
          <p14:tracePt t="120544" x="10596563" y="5016500"/>
          <p14:tracePt t="120556" x="10588625" y="5040313"/>
          <p14:tracePt t="120568" x="10588625" y="5072063"/>
          <p14:tracePt t="120579" x="10588625" y="5087938"/>
          <p14:tracePt t="120604" x="10588625" y="5119688"/>
          <p14:tracePt t="120613" x="10588625" y="5127625"/>
          <p14:tracePt t="120627" x="10588625" y="5135563"/>
          <p14:tracePt t="120643" x="10588625" y="5151438"/>
          <p14:tracePt t="121407" x="10588625" y="5135563"/>
          <p14:tracePt t="121409" x="10588625" y="5072063"/>
          <p14:tracePt t="121433" x="10588625" y="4976813"/>
          <p14:tracePt t="121444" x="10588625" y="4927600"/>
          <p14:tracePt t="121459" x="10588625" y="4872038"/>
          <p14:tracePt t="121472" x="10588625" y="4840288"/>
          <p14:tracePt t="121495" x="10588625" y="4816475"/>
          <p14:tracePt t="121510" x="10588625" y="4808538"/>
          <p14:tracePt t="121512" x="10588625" y="4792663"/>
          <p14:tracePt t="121538" x="10588625" y="4768850"/>
          <p14:tracePt t="121566" x="10588625" y="4745038"/>
          <p14:tracePt t="121594" x="10588625" y="4689475"/>
          <p14:tracePt t="121621" x="10588625" y="4665663"/>
          <p14:tracePt t="121645" x="10588625" y="4649788"/>
          <p14:tracePt t="121667" x="10588625" y="4633913"/>
          <p14:tracePt t="121678" x="10588625" y="4624388"/>
          <p14:tracePt t="121691" x="10588625" y="4616450"/>
          <p14:tracePt t="121702" x="10588625" y="4608513"/>
          <p14:tracePt t="121705" x="10588625" y="4600575"/>
          <p14:tracePt t="121729" x="10588625" y="4568825"/>
          <p14:tracePt t="121745" x="10588625" y="4552950"/>
          <p14:tracePt t="121771" x="10588625" y="4521200"/>
          <p14:tracePt t="121795" x="10588625" y="4505325"/>
          <p14:tracePt t="122174" x="10588625" y="4537075"/>
          <p14:tracePt t="122199" x="10588625" y="4657725"/>
          <p14:tracePt t="122210" x="10588625" y="4745038"/>
          <p14:tracePt t="122224" x="10588625" y="4816475"/>
          <p14:tracePt t="122236" x="10588625" y="4848225"/>
          <p14:tracePt t="122263" x="10588625" y="4959350"/>
          <p14:tracePt t="122274" x="10588625" y="5016500"/>
          <p14:tracePt t="122290" x="10588625" y="5048250"/>
          <p14:tracePt t="122302" x="10588625" y="5072063"/>
          <p14:tracePt t="122313" x="10588625" y="5080000"/>
          <p14:tracePt t="122331" x="10588625" y="5103813"/>
          <p14:tracePt t="122365" x="10588625" y="5135563"/>
          <p14:tracePt t="122376" x="10588625" y="5167313"/>
          <p14:tracePt t="122402" x="10588625" y="5214938"/>
          <p14:tracePt t="122411" x="10588625" y="5222875"/>
          <p14:tracePt t="122426" x="10588625" y="5230813"/>
          <p14:tracePt t="122438" x="10588625" y="5238750"/>
          <p14:tracePt t="122462" x="10588625" y="5254625"/>
          <p14:tracePt t="123161" x="10588625" y="5087938"/>
          <p14:tracePt t="123172" x="10580688" y="5016500"/>
          <p14:tracePt t="123195" x="10541000" y="4800600"/>
          <p14:tracePt t="123206" x="10541000" y="4737100"/>
          <p14:tracePt t="123208" x="10533063" y="4673600"/>
          <p14:tracePt t="123219" x="10533063" y="4633913"/>
          <p14:tracePt t="123243" x="10525125" y="4537075"/>
          <p14:tracePt t="123256" x="10517188" y="4465638"/>
          <p14:tracePt t="123272" x="10517188" y="4441825"/>
          <p14:tracePt t="123283" x="10517188" y="4425950"/>
          <p14:tracePt t="123310" x="10517188" y="4402138"/>
          <p14:tracePt t="123321" x="10517188" y="4386263"/>
          <p14:tracePt t="123376" x="10517188" y="4378325"/>
          <p14:tracePt t="123462" x="10517188" y="4362450"/>
          <p14:tracePt t="123474" x="10517188" y="4354513"/>
          <p14:tracePt t="123523" x="10517188" y="4346575"/>
          <p14:tracePt t="123534" x="10517188" y="4338638"/>
          <p14:tracePt t="124269" x="10517188" y="4433888"/>
          <p14:tracePt t="124297" x="10525125" y="4681538"/>
          <p14:tracePt t="124321" x="10541000" y="4840288"/>
          <p14:tracePt t="124329" x="10541000" y="4879975"/>
          <p14:tracePt t="124353" x="10541000" y="4967288"/>
          <p14:tracePt t="124362" x="10541000" y="4984750"/>
          <p14:tracePt t="124374" x="10541000" y="4992688"/>
          <p14:tracePt t="124377" x="10541000" y="5016500"/>
          <p14:tracePt t="124402" x="10541000" y="5024438"/>
          <p14:tracePt t="124633" x="10541000" y="5032375"/>
          <p14:tracePt t="124642" x="10556875" y="5032375"/>
          <p14:tracePt t="124658" x="10564813" y="4967288"/>
          <p14:tracePt t="124673" x="10564813" y="4808538"/>
          <p14:tracePt t="124695" x="10564813" y="4633913"/>
          <p14:tracePt t="124707" x="10580688" y="4481513"/>
          <p14:tracePt t="124723" x="10596563" y="4394200"/>
          <p14:tracePt t="124735" x="10604500" y="4330700"/>
          <p14:tracePt t="124737" x="10612438" y="4298950"/>
          <p14:tracePt t="124761" x="10620375" y="4257675"/>
          <p14:tracePt t="124961" x="10620375" y="4281488"/>
          <p14:tracePt t="124973" x="10620375" y="4346575"/>
          <p14:tracePt t="124993" x="10620375" y="4560888"/>
          <p14:tracePt t="125004" x="10620375" y="4633913"/>
          <p14:tracePt t="125028" x="10620375" y="4856163"/>
          <p14:tracePt t="125039" x="10620375" y="4919663"/>
          <p14:tracePt t="125041" x="10620375" y="4976813"/>
          <p14:tracePt t="125055" x="10620375" y="5008563"/>
          <p14:tracePt t="125057" x="10620375" y="5032375"/>
          <p14:tracePt t="125068" x="10620375" y="5056188"/>
          <p14:tracePt t="125078" x="10620375" y="5064125"/>
          <p14:tracePt t="125097" x="10620375" y="5072063"/>
          <p14:tracePt t="125407" x="10604500" y="5000625"/>
          <p14:tracePt t="125410" x="10588625" y="4887913"/>
          <p14:tracePt t="125430" x="10580688" y="4713288"/>
          <p14:tracePt t="125442" x="10580688" y="4537075"/>
          <p14:tracePt t="125456" x="10580688" y="4449763"/>
          <p14:tracePt t="125458" x="10580688" y="4370388"/>
          <p14:tracePt t="125468" x="10580688" y="4298950"/>
          <p14:tracePt t="125499" x="10564813" y="4170363"/>
          <p14:tracePt t="125523" x="10564813" y="4162425"/>
          <p14:tracePt t="125740" x="10556875" y="4249738"/>
          <p14:tracePt t="125750" x="10548938" y="4322763"/>
          <p14:tracePt t="125776" x="10548938" y="4505325"/>
          <p14:tracePt t="125786" x="10548938" y="4608513"/>
          <p14:tracePt t="125798" x="10548938" y="4657725"/>
          <p14:tracePt t="125823" x="10548938" y="4784725"/>
          <p14:tracePt t="125832" x="10548938" y="4816475"/>
          <p14:tracePt t="125834" x="10548938" y="4856163"/>
          <p14:tracePt t="125843" x="10548938" y="4895850"/>
          <p14:tracePt t="125861" x="10548938" y="4959350"/>
          <p14:tracePt t="125887" x="10548938" y="5056188"/>
          <p14:tracePt t="125896" x="10548938" y="5072063"/>
          <p14:tracePt t="125900" x="10548938" y="5087938"/>
          <p14:tracePt t="125908" x="10548938" y="5095875"/>
          <p14:tracePt t="125922" x="10548938" y="5111750"/>
          <p14:tracePt t="127893" x="10548938" y="5119688"/>
          <p14:tracePt t="127906" x="10564813" y="5016500"/>
          <p14:tracePt t="127931" x="10604500" y="4624388"/>
          <p14:tracePt t="127941" x="10620375" y="4481513"/>
          <p14:tracePt t="127959" x="10645775" y="4249738"/>
          <p14:tracePt t="127973" x="10669588" y="4011613"/>
          <p14:tracePt t="127987" x="10717213" y="3827463"/>
          <p14:tracePt t="128001" x="10725150" y="3708400"/>
          <p14:tracePt t="128027" x="10748963" y="3579813"/>
          <p14:tracePt t="128037" x="10756900" y="3548063"/>
          <p14:tracePt t="128050" x="10772775" y="3444875"/>
          <p14:tracePt t="128073" x="10804525" y="3286125"/>
          <p14:tracePt t="128083" x="10844213" y="3205163"/>
          <p14:tracePt t="128094" x="10852150" y="3165475"/>
          <p14:tracePt t="128097" x="10868025" y="3133725"/>
          <p14:tracePt t="128121" x="10891838" y="3086100"/>
          <p14:tracePt t="128130" x="10899775" y="3078163"/>
          <p14:tracePt t="128141" x="10899775" y="3062288"/>
          <p14:tracePt t="128161" x="10907713" y="3062288"/>
          <p14:tracePt t="128173" x="10915650" y="3062288"/>
          <p14:tracePt t="128208" x="10923588" y="3062288"/>
          <p14:tracePt t="128210" x="10947400" y="3062288"/>
          <p14:tracePt t="128244" x="10971213" y="3062288"/>
          <p14:tracePt t="128254" x="10988675" y="3054350"/>
          <p14:tracePt t="128267" x="10996613" y="3054350"/>
          <p14:tracePt t="128292" x="11036300" y="3054350"/>
          <p14:tracePt t="128306" x="11075988" y="3046413"/>
          <p14:tracePt t="128319" x="11099800" y="3038475"/>
          <p14:tracePt t="128321" x="11115675" y="3038475"/>
          <p14:tracePt t="128330" x="11139488" y="3038475"/>
          <p14:tracePt t="128359" x="11202988" y="3006725"/>
          <p14:tracePt t="128382" x="11242675" y="2982913"/>
          <p14:tracePt t="128392" x="11250613" y="2982913"/>
          <p14:tracePt t="128394" x="11258550" y="2974975"/>
          <p14:tracePt t="128407" x="11274425" y="2967038"/>
          <p14:tracePt t="128431" x="11274425" y="2959100"/>
          <p14:tracePt t="128833" x="11282363" y="2959100"/>
          <p14:tracePt t="129669" x="11258550" y="2959100"/>
          <p14:tracePt t="129677" x="11202988" y="2974975"/>
          <p14:tracePt t="129690" x="11131550" y="3006725"/>
          <p14:tracePt t="129704" x="11091863" y="3046413"/>
          <p14:tracePt t="129705" x="11036300" y="3094038"/>
          <p14:tracePt t="129720" x="10988675" y="3165475"/>
          <p14:tracePt t="129721" x="10931525" y="3244850"/>
          <p14:tracePt t="129742" x="10764838" y="3476625"/>
          <p14:tracePt t="129759" x="10612438" y="3771900"/>
          <p14:tracePt t="129761" x="10541000" y="3906838"/>
          <p14:tracePt t="129773" x="10477500" y="4019550"/>
          <p14:tracePt t="129789" x="10382250" y="4233863"/>
          <p14:tracePt t="129805" x="10318750" y="4441825"/>
          <p14:tracePt t="129820" x="10279063" y="4584700"/>
          <p14:tracePt t="129838" x="10253663" y="4681538"/>
          <p14:tracePt t="129852" x="10237788" y="4729163"/>
          <p14:tracePt t="129864" x="10237788" y="4737100"/>
          <p14:tracePt t="129866" x="10237788" y="4745038"/>
          <p14:tracePt t="130085" x="10253663" y="4745038"/>
          <p14:tracePt t="130093" x="10261600" y="4737100"/>
          <p14:tracePt t="130127" x="10350500" y="4616450"/>
          <p14:tracePt t="130151" x="10421938" y="4537075"/>
          <p14:tracePt t="130160" x="10429875" y="4529138"/>
          <p14:tracePt t="130163" x="10445750" y="4505325"/>
          <p14:tracePt t="130173" x="10469563" y="4489450"/>
          <p14:tracePt t="130190" x="10501313" y="4465638"/>
          <p14:tracePt t="130206" x="10525125" y="4457700"/>
          <p14:tracePt t="130209" x="10533063" y="4449763"/>
          <p14:tracePt t="130224" x="10541000" y="4449763"/>
          <p14:tracePt t="130273" x="10548938" y="4441825"/>
          <p14:tracePt t="130634" x="10541000" y="4481513"/>
          <p14:tracePt t="130643" x="10525125" y="4505325"/>
          <p14:tracePt t="130656" x="10525125" y="4529138"/>
          <p14:tracePt t="130658" x="10517188" y="4560888"/>
          <p14:tracePt t="130673" x="10509250" y="4584700"/>
          <p14:tracePt t="130697" x="10509250" y="4713288"/>
          <p14:tracePt t="130706" x="10501313" y="4729163"/>
          <p14:tracePt t="130721" x="10501313" y="4760913"/>
          <p14:tracePt t="130723" x="10493375" y="4784725"/>
          <p14:tracePt t="130735" x="10493375" y="4800600"/>
          <p14:tracePt t="130758" x="10493375" y="4824413"/>
          <p14:tracePt t="130769" x="10493375" y="4840288"/>
          <p14:tracePt t="130771" x="10493375" y="4872038"/>
          <p14:tracePt t="130782" x="10493375" y="4887913"/>
          <p14:tracePt t="130808" x="10485438" y="4943475"/>
          <p14:tracePt t="130824" x="10485438" y="4992688"/>
          <p14:tracePt t="130826" x="10469563" y="5008563"/>
          <p14:tracePt t="130838" x="10469563" y="5032375"/>
          <p14:tracePt t="130853" x="10469563" y="5087938"/>
          <p14:tracePt t="130866" x="10461625" y="5143500"/>
          <p14:tracePt t="130877" x="10461625" y="5183188"/>
          <p14:tracePt t="130904" x="10461625" y="5254625"/>
          <p14:tracePt t="130916" x="10461625" y="5310188"/>
          <p14:tracePt t="130926" x="10461625" y="5335588"/>
          <p14:tracePt t="130939" x="10453688" y="5407025"/>
          <p14:tracePt t="130955" x="10453688" y="5438775"/>
          <p14:tracePt t="130979" x="10453688" y="5470525"/>
          <p14:tracePt t="131007" x="10453688" y="5478463"/>
          <p14:tracePt t="131083" x="10453688" y="5486400"/>
          <p14:tracePt t="131108" x="10461625" y="5486400"/>
          <p14:tracePt t="131122" x="10469563" y="5454650"/>
          <p14:tracePt t="131134" x="10469563" y="5391150"/>
          <p14:tracePt t="131146" x="10469563" y="5246688"/>
          <p14:tracePt t="131160" x="10469563" y="5167313"/>
          <p14:tracePt t="131163" x="10461625" y="5048250"/>
          <p14:tracePt t="131174" x="10445750" y="4959350"/>
          <p14:tracePt t="131191" x="10429875" y="4776788"/>
          <p14:tracePt t="131194" x="10429875" y="4713288"/>
          <p14:tracePt t="131205" x="10421938" y="4657725"/>
          <p14:tracePt t="131224" x="10421938" y="4560888"/>
          <p14:tracePt t="131226" x="10421938" y="4521200"/>
          <p14:tracePt t="131238" x="10421938" y="4497388"/>
          <p14:tracePt t="131252" x="10421938" y="4457700"/>
          <p14:tracePt t="131267" x="10421938" y="4449763"/>
          <p14:tracePt t="131640" x="10421938" y="4545013"/>
          <p14:tracePt t="131652" x="10421938" y="4624388"/>
          <p14:tracePt t="131665" x="10421938" y="4721225"/>
          <p14:tracePt t="131676" x="10421938" y="4760913"/>
          <p14:tracePt t="131688" x="10421938" y="4816475"/>
          <p14:tracePt t="131691" x="10421938" y="4848225"/>
          <p14:tracePt t="131704" x="10421938" y="4903788"/>
          <p14:tracePt t="131728" x="10421938" y="4967288"/>
          <p14:tracePt t="131738" x="10421938" y="5000625"/>
          <p14:tracePt t="131752" x="10421938" y="5016500"/>
          <p14:tracePt t="131755" x="10421938" y="5024438"/>
          <p14:tracePt t="132516" x="10429875" y="5008563"/>
          <p14:tracePt t="132540" x="10437813" y="4943475"/>
          <p14:tracePt t="132552" x="10437813" y="4919663"/>
          <p14:tracePt t="132564" x="10453688" y="4887913"/>
          <p14:tracePt t="132588" x="10453688" y="4848225"/>
          <p14:tracePt t="132602" x="10461625" y="4824413"/>
          <p14:tracePt t="132614" x="10469563" y="4800600"/>
          <p14:tracePt t="132629" x="10477500" y="4760913"/>
          <p14:tracePt t="132654" x="10477500" y="4689475"/>
          <p14:tracePt t="132665" x="10477500" y="4665663"/>
          <p14:tracePt t="132675" x="10493375" y="4641850"/>
          <p14:tracePt t="132690" x="10493375" y="4633913"/>
          <p14:tracePt t="132691" x="10493375" y="4600575"/>
          <p14:tracePt t="132705" x="10493375" y="4584700"/>
          <p14:tracePt t="132706" x="10493375" y="4552950"/>
          <p14:tracePt t="132719" x="10493375" y="4529138"/>
          <p14:tracePt t="132721" x="10493375" y="4505325"/>
          <p14:tracePt t="132735" x="10493375" y="4489450"/>
          <p14:tracePt t="132758" x="10493375" y="4449763"/>
          <p14:tracePt t="132890" x="10493375" y="4433888"/>
          <p14:tracePt t="132908" x="10493375" y="4378325"/>
          <p14:tracePt t="132929" x="10493375" y="4354513"/>
          <p14:tracePt t="132938" x="10493375" y="4330700"/>
          <p14:tracePt t="133053" x="10493375" y="4322763"/>
          <p14:tracePt t="133090" x="10477500" y="4322763"/>
          <p14:tracePt t="133102" x="10469563" y="4322763"/>
          <p14:tracePt t="133131" x="10461625" y="4322763"/>
          <p14:tracePt t="133187" x="10453688" y="4322763"/>
          <p14:tracePt t="133212" x="10437813" y="4322763"/>
          <p14:tracePt t="133223" x="10414000" y="4322763"/>
          <p14:tracePt t="133236" x="10398125" y="4322763"/>
          <p14:tracePt t="133251" x="10390188" y="4322763"/>
          <p14:tracePt t="133267" x="10382250" y="4322763"/>
          <p14:tracePt t="133381" x="10358438" y="4322763"/>
          <p14:tracePt t="133403" x="10318750" y="4265613"/>
          <p14:tracePt t="133435" x="10294938" y="4233863"/>
          <p14:tracePt t="133570" x="10294938" y="4217988"/>
          <p14:tracePt t="133580" x="10302875" y="4210050"/>
          <p14:tracePt t="133604" x="10318750" y="4194175"/>
          <p14:tracePt t="133614" x="10326688" y="4186238"/>
          <p14:tracePt t="133633" x="10334625" y="4186238"/>
          <p14:tracePt t="133642" x="10350500" y="4178300"/>
          <p14:tracePt t="133670" x="10358438" y="4178300"/>
          <p14:tracePt t="133679" x="10366375" y="4170363"/>
          <p14:tracePt t="133706" x="10374313" y="4170363"/>
          <p14:tracePt t="133741" x="10398125" y="4170363"/>
          <p14:tracePt t="133753" x="10406063" y="4170363"/>
          <p14:tracePt t="133755" x="10414000" y="4170363"/>
          <p14:tracePt t="134146" x="10406063" y="4170363"/>
          <p14:tracePt t="134212" x="10398125" y="4170363"/>
          <p14:tracePt t="134816" x="10414000" y="4170363"/>
          <p14:tracePt t="134838" x="10445750" y="4170363"/>
          <p14:tracePt t="134850" x="10453688" y="4170363"/>
          <p14:tracePt t="134868" x="10485438" y="4170363"/>
          <p14:tracePt t="134880" x="10493375" y="4170363"/>
          <p14:tracePt t="134882" x="10501313" y="4170363"/>
          <p14:tracePt t="134892" x="10517188" y="4170363"/>
          <p14:tracePt t="134919" x="10541000" y="4170363"/>
          <p14:tracePt t="134964" x="10548938" y="4170363"/>
          <p14:tracePt t="135554" x="10556875" y="4130675"/>
          <p14:tracePt t="135565" x="10556875" y="4106863"/>
          <p14:tracePt t="135579" x="10556875" y="4083050"/>
          <p14:tracePt t="135605" x="10556875" y="4075113"/>
          <p14:tracePt t="136169" x="10556875" y="4114800"/>
          <p14:tracePt t="136179" x="10556875" y="4138613"/>
          <p14:tracePt t="136190" x="10556875" y="4146550"/>
          <p14:tracePt t="136203" x="10556875" y="4154488"/>
          <p14:tracePt t="139083" x="10541000" y="4210050"/>
          <p14:tracePt t="139103" x="10533063" y="4225925"/>
          <p14:tracePt t="139115" x="10525125" y="4265613"/>
          <p14:tracePt t="139127" x="10525125" y="4281488"/>
          <p14:tracePt t="139157" x="10525125" y="4354513"/>
          <p14:tracePt t="139179" x="10525125" y="4410075"/>
          <p14:tracePt t="139189" x="10525125" y="4433888"/>
          <p14:tracePt t="139213" x="10525125" y="4481513"/>
          <p14:tracePt t="139221" x="10525125" y="4505325"/>
          <p14:tracePt t="139233" x="10525125" y="4513263"/>
          <p14:tracePt t="139235" x="10525125" y="4521200"/>
          <p14:tracePt t="139261" x="10525125" y="4552950"/>
          <p14:tracePt t="139285" x="10525125" y="4560888"/>
          <p14:tracePt t="139297" x="10525125" y="4576763"/>
          <p14:tracePt t="139299" x="10525125" y="4584700"/>
          <p14:tracePt t="139321" x="10525125" y="4600575"/>
          <p14:tracePt t="139347" x="10525125" y="4633913"/>
          <p14:tracePt t="139371" x="10525125" y="4689475"/>
          <p14:tracePt t="139396" x="10525125" y="4737100"/>
          <p14:tracePt t="139418" x="10525125" y="4800600"/>
          <p14:tracePt t="139430" x="10525125" y="4824413"/>
          <p14:tracePt t="139443" x="10525125" y="4832350"/>
          <p14:tracePt t="139445" x="10525125" y="4840288"/>
          <p14:tracePt t="139454" x="10525125" y="4848225"/>
          <p14:tracePt t="139478" x="10525125" y="4872038"/>
          <p14:tracePt t="139487" x="10533063" y="4887913"/>
          <p14:tracePt t="139501" x="10533063" y="4911725"/>
          <p14:tracePt t="139517" x="10533063" y="4919663"/>
          <p14:tracePt t="139541" x="10533063" y="4951413"/>
          <p14:tracePt t="139551" x="10533063" y="4976813"/>
          <p14:tracePt t="139566" x="10548938" y="5016500"/>
          <p14:tracePt t="139580" x="10556875" y="5056188"/>
          <p14:tracePt t="139603" x="10556875" y="5072063"/>
          <p14:tracePt t="139618" x="10556875" y="5087938"/>
          <p14:tracePt t="139621" x="10556875" y="5095875"/>
          <p14:tracePt t="139634" x="10564813" y="5111750"/>
          <p14:tracePt t="139647" x="10564813" y="5127625"/>
          <p14:tracePt t="139659" x="10564813" y="5135563"/>
          <p14:tracePt t="139662" x="10580688" y="5159375"/>
          <p14:tracePt t="139671" x="10580688" y="5183188"/>
          <p14:tracePt t="139696" x="10588625" y="5262563"/>
          <p14:tracePt t="139705" x="10588625" y="5278438"/>
          <p14:tracePt t="139708" x="10588625" y="5302250"/>
          <p14:tracePt t="139729" x="10596563" y="5367338"/>
          <p14:tracePt t="139738" x="10596563" y="5391150"/>
          <p14:tracePt t="139751" x="10596563" y="5422900"/>
          <p14:tracePt t="139765" x="10596563" y="5462588"/>
          <p14:tracePt t="139789" x="10612438" y="5549900"/>
          <p14:tracePt t="139799" x="10612438" y="5581650"/>
          <p14:tracePt t="139815" x="10612438" y="5629275"/>
          <p14:tracePt t="139830" x="10612438" y="5653088"/>
          <p14:tracePt t="139853" x="10612438" y="5702300"/>
          <p14:tracePt t="139864" x="10612438" y="5710238"/>
          <p14:tracePt t="139877" x="10612438" y="5734050"/>
          <p14:tracePt t="139907" x="10612438" y="5781675"/>
          <p14:tracePt t="139932" x="10612438" y="5876925"/>
          <p14:tracePt t="139940" x="10612438" y="5900738"/>
          <p14:tracePt t="139963" x="10612438" y="5924550"/>
          <p14:tracePt t="139971" x="10612438" y="5940425"/>
          <p14:tracePt t="140036" x="10612438" y="5948363"/>
          <p14:tracePt t="140047" x="10612438" y="5972175"/>
          <p14:tracePt t="140075" x="10604500" y="6013450"/>
          <p14:tracePt t="140085" x="10588625" y="6061075"/>
          <p14:tracePt t="140101" x="10588625" y="6100763"/>
          <p14:tracePt t="140115" x="10588625" y="6124575"/>
          <p14:tracePt t="140117" x="10588625" y="6156325"/>
          <p14:tracePt t="140127" x="10580688" y="6172200"/>
          <p14:tracePt t="140152" x="10580688" y="6219825"/>
          <p14:tracePt t="140162" x="10580688" y="6227763"/>
          <p14:tracePt t="140172" x="10580688" y="6235700"/>
          <p14:tracePt t="140200" x="10572750" y="6259513"/>
          <p14:tracePt t="140214" x="10548938" y="6283325"/>
          <p14:tracePt t="140226" x="10533063" y="6299200"/>
          <p14:tracePt t="140237" x="10477500" y="6330950"/>
          <p14:tracePt t="140264" x="10445750" y="6372225"/>
          <p14:tracePt t="140275" x="10445750" y="6380163"/>
          <p14:tracePt t="140277" x="10437813" y="6388100"/>
          <p14:tracePt t="140286" x="10429875" y="6396038"/>
          <p14:tracePt t="140322" x="10421938" y="6403975"/>
          <p14:tracePt t="140332" x="10414000" y="6411913"/>
          <p14:tracePt t="140347" x="10406063" y="6411913"/>
          <p14:tracePt t="140349" x="10398125" y="6419850"/>
          <p14:tracePt t="140359" x="10366375" y="6427788"/>
          <p14:tracePt t="140383" x="10269538" y="6483350"/>
          <p14:tracePt t="140392" x="10213975" y="6499225"/>
          <p14:tracePt t="140417" x="10142538" y="6523038"/>
          <p14:tracePt t="140426" x="10110788" y="6538913"/>
          <p14:tracePt t="140451" x="10063163" y="6562725"/>
          <p14:tracePt t="140463" x="10047288" y="6570663"/>
          <p14:tracePt t="140477" x="10015538" y="6586538"/>
          <p14:tracePt t="140501" x="10007600" y="6586538"/>
          <p14:tracePt t="140523" x="9999663" y="6594475"/>
          <p14:tracePt t="141182" x="9991725" y="6594475"/>
          <p14:tracePt t="141318" x="9999663" y="6594475"/>
          <p14:tracePt t="141353" x="10031413" y="6467475"/>
          <p14:tracePt t="141366" x="10079038" y="6338888"/>
          <p14:tracePt t="141380" x="10102850" y="6251575"/>
          <p14:tracePt t="141382" x="10126663" y="6196013"/>
          <p14:tracePt t="141392" x="10142538" y="6148388"/>
          <p14:tracePt t="141419" x="10206038" y="6069013"/>
          <p14:tracePt t="141429" x="10253663" y="6021388"/>
          <p14:tracePt t="141443" x="10269538" y="6005513"/>
          <p14:tracePt t="141446" x="10302875" y="5964238"/>
          <p14:tracePt t="141456" x="10318750" y="5940425"/>
          <p14:tracePt t="141479" x="10398125" y="5829300"/>
          <p14:tracePt t="141489" x="10421938" y="5765800"/>
          <p14:tracePt t="141501" x="10469563" y="5662613"/>
          <p14:tracePt t="141526" x="10525125" y="5494338"/>
          <p14:tracePt t="141536" x="10541000" y="5430838"/>
          <p14:tracePt t="141548" x="10548938" y="5367338"/>
          <p14:tracePt t="141550" x="10572750" y="5319713"/>
          <p14:tracePt t="141572" x="10596563" y="5207000"/>
          <p14:tracePt t="141588" x="10637838" y="5087938"/>
          <p14:tracePt t="141590" x="10653713" y="5048250"/>
          <p14:tracePt t="141601" x="10653713" y="5016500"/>
          <p14:tracePt t="141614" x="10685463" y="4911725"/>
          <p14:tracePt t="141628" x="10709275" y="4872038"/>
          <p14:tracePt t="141630" x="10725150" y="4816475"/>
          <p14:tracePt t="141653" x="10756900" y="4752975"/>
          <p14:tracePt t="141669" x="10772775" y="4713288"/>
          <p14:tracePt t="141696" x="10780713" y="4665663"/>
          <p14:tracePt t="141704" x="10788650" y="4641850"/>
          <p14:tracePt t="141729" x="10788650" y="4568825"/>
          <p14:tracePt t="141737" x="10796588" y="4529138"/>
          <p14:tracePt t="141750" x="10796588" y="4441825"/>
          <p14:tracePt t="141766" x="10796588" y="4354513"/>
          <p14:tracePt t="141787" x="10796588" y="4306888"/>
          <p14:tracePt t="141799" x="10796588" y="4265613"/>
          <p14:tracePt t="141816" x="10796588" y="4249738"/>
          <p14:tracePt t="141830" x="10796588" y="4233863"/>
          <p14:tracePt t="141854" x="10796588" y="4202113"/>
          <p14:tracePt t="142242" x="10796588" y="4314825"/>
          <p14:tracePt t="142251" x="10796588" y="4370388"/>
          <p14:tracePt t="142253" x="10796588" y="4457700"/>
          <p14:tracePt t="142266" x="10796588" y="4529138"/>
          <p14:tracePt t="142269" x="10796588" y="4649788"/>
          <p14:tracePt t="142292" x="10796588" y="4856163"/>
          <p14:tracePt t="142302" x="10796588" y="5056188"/>
          <p14:tracePt t="142321" x="10788650" y="5214938"/>
          <p14:tracePt t="142333" x="10780713" y="5335588"/>
          <p14:tracePt t="142347" x="10780713" y="5367338"/>
          <p14:tracePt t="142349" x="10780713" y="5414963"/>
          <p14:tracePt t="142360" x="10780713" y="5454650"/>
          <p14:tracePt t="142384" x="10780713" y="5510213"/>
          <p14:tracePt t="142396" x="10780713" y="5541963"/>
          <p14:tracePt t="142398" x="10780713" y="5581650"/>
          <p14:tracePt t="142409" x="10780713" y="5613400"/>
          <p14:tracePt t="142436" x="10780713" y="5773738"/>
          <p14:tracePt t="142448" x="10780713" y="5876925"/>
          <p14:tracePt t="142461" x="10780713" y="5972175"/>
          <p14:tracePt t="142471" x="10780713" y="6021388"/>
          <p14:tracePt t="142495" x="10780713" y="6100763"/>
          <p14:tracePt t="142504" x="10780713" y="6124575"/>
          <p14:tracePt t="142516" x="10788650" y="6140450"/>
          <p14:tracePt t="142518" x="10788650" y="6156325"/>
          <p14:tracePt t="142542" x="10796588" y="6164263"/>
          <p14:tracePt t="142569" x="10796588" y="6172200"/>
          <p14:tracePt t="142581" x="10796588" y="6196013"/>
          <p14:tracePt t="142603" x="10796588" y="6219825"/>
          <p14:tracePt t="142615" x="10812463" y="6267450"/>
          <p14:tracePt t="142631" x="10820400" y="6315075"/>
          <p14:tracePt t="142645" x="10820400" y="6356350"/>
          <p14:tracePt t="142657" x="10820400" y="6364288"/>
          <p14:tracePt t="142683" x="10820400" y="6396038"/>
          <p14:tracePt t="142694" x="10836275" y="6419850"/>
          <p14:tracePt t="142706" x="10836275" y="6435725"/>
          <p14:tracePt t="142731" x="10844213" y="6459538"/>
          <p14:tracePt t="142742" x="10844213" y="6467475"/>
          <p14:tracePt t="142918" x="10844213" y="6475413"/>
          <p14:tracePt t="142938" x="10852150" y="6475413"/>
          <p14:tracePt t="142942" x="10852150" y="6435725"/>
          <p14:tracePt t="142969" x="10852150" y="6156325"/>
          <p14:tracePt t="142992" x="10780713" y="5773738"/>
          <p14:tracePt t="143001" x="10764838" y="5653088"/>
          <p14:tracePt t="143019" x="10756900" y="5438775"/>
          <p14:tracePt t="143021" x="10756900" y="5359400"/>
          <p14:tracePt t="143033" x="10748963" y="5270500"/>
          <p14:tracePt t="143047" x="10748963" y="5119688"/>
          <p14:tracePt t="143071" x="10741025" y="4935538"/>
          <p14:tracePt t="143084" x="10733088" y="4872038"/>
          <p14:tracePt t="143086" x="10733088" y="4832350"/>
          <p14:tracePt t="143099" x="10733088" y="4776788"/>
          <p14:tracePt t="143101" x="10717213" y="4729163"/>
          <p14:tracePt t="143113" x="10717213" y="4705350"/>
          <p14:tracePt t="143124" x="10717213" y="4665663"/>
          <p14:tracePt t="143126" x="10717213" y="4624388"/>
          <p14:tracePt t="143151" x="10717213" y="4529138"/>
          <p14:tracePt t="143163" x="10717213" y="4505325"/>
          <p14:tracePt t="143164" x="10717213" y="4497388"/>
          <p14:tracePt t="143175" x="10717213" y="4489450"/>
          <p14:tracePt t="143199" x="10717213" y="4425950"/>
          <p14:tracePt t="143221" x="10717213" y="4410075"/>
          <p14:tracePt t="143235" x="10717213" y="4402138"/>
          <p14:tracePt t="143470" x="10717213" y="4394200"/>
          <p14:tracePt t="143495" x="10733088" y="4291013"/>
          <p14:tracePt t="143504" x="10733088" y="4257675"/>
          <p14:tracePt t="143517" x="10733088" y="4225925"/>
          <p14:tracePt t="143548" x="10733088" y="4217988"/>
          <p14:tracePt t="148678" x="10733088" y="4354513"/>
          <p14:tracePt t="148690" x="10733088" y="4441825"/>
          <p14:tracePt t="148716" x="10693400" y="4713288"/>
          <p14:tracePt t="148734" x="10645775" y="5024438"/>
          <p14:tracePt t="148759" x="10572750" y="5294313"/>
          <p14:tracePt t="148768" x="10533063" y="5391150"/>
          <p14:tracePt t="148782" x="10485438" y="5557838"/>
          <p14:tracePt t="148809" x="10437813" y="5726113"/>
          <p14:tracePt t="148818" x="10429875" y="5757863"/>
          <p14:tracePt t="148831" x="10406063" y="5813425"/>
          <p14:tracePt t="148847" x="10398125" y="5853113"/>
          <p14:tracePt t="148861" x="10390188" y="5876925"/>
          <p14:tracePt t="148883" x="10382250" y="5948363"/>
          <p14:tracePt t="148897" x="10382250" y="5995988"/>
          <p14:tracePt t="148914" x="10382250" y="6029325"/>
          <p14:tracePt t="148927" x="10398125" y="6069013"/>
          <p14:tracePt t="148940" x="10406063" y="6084888"/>
          <p14:tracePt t="148944" x="10414000" y="6092825"/>
          <p14:tracePt t="148952" x="10421938" y="6100763"/>
          <p14:tracePt t="148984" x="10485438" y="6116638"/>
          <p14:tracePt t="149009" x="10572750" y="6116638"/>
          <p14:tracePt t="149017" x="10612438" y="6116638"/>
          <p14:tracePt t="149042" x="10725150" y="6092825"/>
          <p14:tracePt t="149052" x="10756900" y="6069013"/>
          <p14:tracePt t="149054" x="10796588" y="6021388"/>
          <p14:tracePt t="149066" x="10828338" y="5988050"/>
          <p14:tracePt t="149080" x="10868025" y="5924550"/>
          <p14:tracePt t="149094" x="10891838" y="5845175"/>
          <p14:tracePt t="149116" x="10899775" y="5765800"/>
          <p14:tracePt t="149129" x="10899775" y="5718175"/>
          <p14:tracePt t="149143" x="10899775" y="5662613"/>
          <p14:tracePt t="149166" x="10883900" y="5589588"/>
          <p14:tracePt t="149177" x="10868025" y="5557838"/>
          <p14:tracePt t="149192" x="10844213" y="5518150"/>
          <p14:tracePt t="149217" x="10796588" y="5446713"/>
          <p14:tracePt t="149229" x="10764838" y="5422900"/>
          <p14:tracePt t="149231" x="10748963" y="5407025"/>
          <p14:tracePt t="149247" x="10709275" y="5383213"/>
          <p14:tracePt t="149276" x="10637838" y="5351463"/>
          <p14:tracePt t="149287" x="10580688" y="5351463"/>
          <p14:tracePt t="149299" x="10548938" y="5351463"/>
          <p14:tracePt t="149313" x="10469563" y="5351463"/>
          <p14:tracePt t="149329" x="10398125" y="5383213"/>
          <p14:tracePt t="149345" x="10334625" y="5422900"/>
          <p14:tracePt t="149367" x="10269538" y="5478463"/>
          <p14:tracePt t="149379" x="10261600" y="5494338"/>
          <p14:tracePt t="149394" x="10237788" y="5541963"/>
          <p14:tracePt t="149408" x="10237788" y="5605463"/>
          <p14:tracePt t="149433" x="10237788" y="5710238"/>
          <p14:tracePt t="149445" x="10245725" y="5765800"/>
          <p14:tracePt t="149447" x="10261600" y="5813425"/>
          <p14:tracePt t="149459" x="10287000" y="5853113"/>
          <p14:tracePt t="149471" x="10334625" y="5924550"/>
          <p14:tracePt t="149497" x="10445750" y="6029325"/>
          <p14:tracePt t="149506" x="10469563" y="6045200"/>
          <p14:tracePt t="149517" x="10493375" y="6069013"/>
          <p14:tracePt t="149520" x="10533063" y="6084888"/>
          <p14:tracePt t="149532" x="10564813" y="6092825"/>
          <p14:tracePt t="149534" x="10596563" y="6108700"/>
          <p14:tracePt t="149548" x="10604500" y="6108700"/>
          <p14:tracePt t="149550" x="10620375" y="6108700"/>
          <p14:tracePt t="149589" x="10653713" y="6108700"/>
          <p14:tracePt t="149612" x="10661650" y="6108700"/>
          <p14:tracePt t="149688" x="10669588" y="6100763"/>
          <p14:tracePt t="149713" x="10709275" y="5924550"/>
          <p14:tracePt t="149724" x="10733088" y="5861050"/>
          <p14:tracePt t="149726" x="10756900" y="5773738"/>
          <p14:tracePt t="149735" x="10772775" y="5694363"/>
          <p14:tracePt t="149768" x="10788650" y="5446713"/>
          <p14:tracePt t="149793" x="10788650" y="5375275"/>
          <p14:tracePt t="149801" x="10788650" y="5359400"/>
          <p14:tracePt t="149813" x="10788650" y="5343525"/>
          <p14:tracePt t="149815" x="10788650" y="5327650"/>
          <p14:tracePt t="149868" x="10788650" y="5319713"/>
          <p14:tracePt t="149892" x="10772775" y="5319713"/>
          <p14:tracePt t="149918" x="10756900" y="5319713"/>
          <p14:tracePt t="150003" x="10733088" y="5343525"/>
          <p14:tracePt t="150026" x="10693400" y="5407025"/>
          <p14:tracePt t="150035" x="10685463" y="5422900"/>
          <p14:tracePt t="150038" x="10669588" y="5438775"/>
          <p14:tracePt t="150048" x="10661650" y="5454650"/>
          <p14:tracePt t="150065" x="10645775" y="5478463"/>
          <p14:tracePt t="150081" x="10637838" y="5510213"/>
          <p14:tracePt t="150099" x="10629900" y="5518150"/>
          <p14:tracePt t="150113" x="10629900" y="5526088"/>
          <p14:tracePt t="150219" x="10629900" y="5534025"/>
          <p14:tracePt t="150285" x="10637838" y="5534025"/>
          <p14:tracePt t="150308" x="10645775" y="5534025"/>
          <p14:tracePt t="150318" x="10645775" y="5438775"/>
          <p14:tracePt t="150330" x="10629900" y="5359400"/>
          <p14:tracePt t="150350" x="10580688" y="5151438"/>
          <p14:tracePt t="150365" x="10572750" y="5072063"/>
          <p14:tracePt t="150367" x="10556875" y="5024438"/>
          <p14:tracePt t="150378" x="10548938" y="4976813"/>
          <p14:tracePt t="150391" x="10541000" y="4887913"/>
          <p14:tracePt t="150414" x="10525125" y="4760913"/>
          <p14:tracePt t="150427" x="10525125" y="4729163"/>
          <p14:tracePt t="150440" x="10509250" y="4689475"/>
          <p14:tracePt t="150463" x="10509250" y="4649788"/>
          <p14:tracePt t="150502" x="10509250" y="4608513"/>
          <p14:tracePt t="150525" x="10509250" y="4584700"/>
          <p14:tracePt t="150533" x="10509250" y="4568825"/>
          <p14:tracePt t="150535" x="10509250" y="4552950"/>
          <p14:tracePt t="150547" x="10509250" y="4521200"/>
          <p14:tracePt t="150565" x="10509250" y="4489450"/>
          <p14:tracePt t="150567" x="10509250" y="4481513"/>
          <p14:tracePt t="150579" x="10509250" y="4473575"/>
          <p14:tracePt t="150593" x="10509250" y="4465638"/>
          <p14:tracePt t="151282" x="10509250" y="4489450"/>
          <p14:tracePt t="151306" x="10517188" y="4713288"/>
          <p14:tracePt t="151315" x="10517188" y="4816475"/>
          <p14:tracePt t="151329" x="10541000" y="4984750"/>
          <p14:tracePt t="151354" x="10564813" y="5127625"/>
          <p14:tracePt t="151363" x="10580688" y="5151438"/>
          <p14:tracePt t="151378" x="10588625" y="5191125"/>
          <p14:tracePt t="151392" x="10604500" y="5222875"/>
          <p14:tracePt t="151417" x="10612438" y="5230813"/>
          <p14:tracePt t="151440" x="10637838" y="5246688"/>
          <p14:tracePt t="151464" x="10693400" y="5286375"/>
          <p14:tracePt t="151475" x="10709275" y="5302250"/>
          <p14:tracePt t="151487" x="10796588" y="5343525"/>
          <p14:tracePt t="151518" x="10899775" y="5375275"/>
          <p14:tracePt t="151540" x="10923588" y="5375275"/>
          <p14:tracePt t="151548" x="10939463" y="5375275"/>
          <p14:tracePt t="151551" x="10947400" y="5375275"/>
          <p14:tracePt t="151562" x="10963275" y="5375275"/>
          <p14:tracePt t="151587" x="11028363" y="5343525"/>
          <p14:tracePt t="151598" x="11060113" y="5278438"/>
          <p14:tracePt t="151613" x="11060113" y="5246688"/>
          <p14:tracePt t="151616" x="11075988" y="5183188"/>
          <p14:tracePt t="151634" x="11099800" y="5080000"/>
          <p14:tracePt t="151646" x="11115675" y="4984750"/>
          <p14:tracePt t="151659" x="11115675" y="4959350"/>
          <p14:tracePt t="151672" x="11115675" y="4895850"/>
          <p14:tracePt t="151699" x="11115675" y="4824413"/>
          <p14:tracePt t="151710" x="11099800" y="4784725"/>
          <p14:tracePt t="151724" x="11099800" y="4768850"/>
          <p14:tracePt t="151726" x="11075988" y="4737100"/>
          <p14:tracePt t="151735" x="11068050" y="4705350"/>
          <p14:tracePt t="151762" x="10996613" y="4633913"/>
          <p14:tracePt t="151773" x="10963275" y="4592638"/>
          <p14:tracePt t="151775" x="10939463" y="4568825"/>
          <p14:tracePt t="151784" x="10891838" y="4529138"/>
          <p14:tracePt t="151796" x="10875963" y="4529138"/>
          <p14:tracePt t="151798" x="10844213" y="4513263"/>
          <p14:tracePt t="151813" x="10828338" y="4497388"/>
          <p14:tracePt t="151829" x="10820400" y="4489450"/>
          <p14:tracePt t="151883" x="10812463" y="4489450"/>
          <p14:tracePt t="151894" x="10796588" y="4489450"/>
          <p14:tracePt t="151910" x="10717213" y="4489450"/>
          <p14:tracePt t="151922" x="10677525" y="4489450"/>
          <p14:tracePt t="151955" x="10469563" y="4513263"/>
          <p14:tracePt t="151979" x="10374313" y="4537075"/>
          <p14:tracePt t="151990" x="10342563" y="4560888"/>
          <p14:tracePt t="152014" x="10261600" y="4641850"/>
          <p14:tracePt t="152025" x="10253663" y="4649788"/>
          <p14:tracePt t="152035" x="10221913" y="4689475"/>
          <p14:tracePt t="152038" x="10213975" y="4705350"/>
          <p14:tracePt t="152047" x="10190163" y="4737100"/>
          <p14:tracePt t="152071" x="10166350" y="4768850"/>
          <p14:tracePt t="152831" x="10039350" y="4768850"/>
          <p14:tracePt t="152855" x="9321800" y="4576763"/>
          <p14:tracePt t="152864" x="9129713" y="4529138"/>
          <p14:tracePt t="152879" x="8564563" y="4362450"/>
          <p14:tracePt t="152891" x="8372475" y="4298950"/>
          <p14:tracePt t="152915" x="7926388" y="4162425"/>
          <p14:tracePt t="152924" x="7847013" y="4154488"/>
          <p14:tracePt t="152926" x="7781925" y="4138613"/>
          <p14:tracePt t="152948" x="7678738" y="4106863"/>
          <p14:tracePt t="152959" x="7559675" y="4098925"/>
          <p14:tracePt t="152976" x="7423150" y="4090988"/>
          <p14:tracePt t="152986" x="7335838" y="4083050"/>
          <p14:tracePt t="153017" x="6977063" y="4059238"/>
          <p14:tracePt t="153040" x="6769100" y="4051300"/>
          <p14:tracePt t="153048" x="6713538" y="4035425"/>
          <p14:tracePt t="153066" x="6665913" y="4035425"/>
          <p14:tracePt t="153079" x="6626225" y="4027488"/>
          <p14:tracePt t="153095" x="6578600" y="4019550"/>
          <p14:tracePt t="153120" x="6459538" y="4011613"/>
          <p14:tracePt t="153130" x="6426200" y="4011613"/>
          <p14:tracePt t="153145" x="6307138" y="4011613"/>
          <p14:tracePt t="153163" x="6196013" y="4011613"/>
          <p14:tracePt t="153166" x="6132513" y="4011613"/>
          <p14:tracePt t="153178" x="6059488" y="4011613"/>
          <p14:tracePt t="153193" x="5940425" y="4019550"/>
          <p14:tracePt t="153211" x="5845175" y="4019550"/>
          <p14:tracePt t="153215" x="5813425" y="4019550"/>
          <p14:tracePt t="153226" x="5749925" y="4027488"/>
          <p14:tracePt t="153242" x="5661025" y="4027488"/>
          <p14:tracePt t="153253" x="5613400" y="4027488"/>
          <p14:tracePt t="153255" x="5589588" y="4027488"/>
          <p14:tracePt t="153266" x="5549900" y="4027488"/>
          <p14:tracePt t="153294" x="5438775" y="4027488"/>
          <p14:tracePt t="153303" x="5422900" y="4027488"/>
          <p14:tracePt t="153339" x="5414963" y="4027488"/>
          <p14:tracePt t="153505" x="5422900" y="4027488"/>
          <p14:tracePt t="153529" x="5446713" y="4027488"/>
          <p14:tracePt t="153541" x="5462588" y="4027488"/>
          <p14:tracePt t="153543" x="5478463" y="4027488"/>
          <p14:tracePt t="153553" x="5518150" y="4027488"/>
          <p14:tracePt t="153564" x="5565775" y="4019550"/>
          <p14:tracePt t="153566" x="5605463" y="4019550"/>
          <p14:tracePt t="153588" x="5724525" y="4011613"/>
          <p14:tracePt t="153598" x="5805488" y="4003675"/>
          <p14:tracePt t="153611" x="5837238" y="3987800"/>
          <p14:tracePt t="153614" x="5861050" y="3987800"/>
          <p14:tracePt t="153626" x="5868988" y="3987800"/>
          <p14:tracePt t="153644" x="5908675" y="3987800"/>
          <p14:tracePt t="153680" x="5916613" y="3987800"/>
          <p14:tracePt t="155369" x="5956300" y="4035425"/>
          <p14:tracePt t="155379" x="6043613" y="4146550"/>
          <p14:tracePt t="155394" x="6275388" y="4370388"/>
          <p14:tracePt t="155407" x="6594475" y="4641850"/>
          <p14:tracePt t="155431" x="7177088" y="5103813"/>
          <p14:tracePt t="155442" x="7375525" y="5262563"/>
          <p14:tracePt t="155456" x="7662863" y="5478463"/>
          <p14:tracePt t="155470" x="7870825" y="5637213"/>
          <p14:tracePt t="155497" x="8124825" y="5805488"/>
          <p14:tracePt t="155513" x="8364538" y="5932488"/>
          <p14:tracePt t="155539" x="8810625" y="6100763"/>
          <p14:tracePt t="155549" x="8986838" y="6140450"/>
          <p14:tracePt t="155551" x="9169400" y="6180138"/>
          <p14:tracePt t="155572" x="9536113" y="6259513"/>
          <p14:tracePt t="155582" x="9704388" y="6291263"/>
          <p14:tracePt t="155584" x="9863138" y="6307138"/>
          <p14:tracePt t="155595" x="9975850" y="6307138"/>
          <p14:tracePt t="155609" x="10213975" y="6307138"/>
          <p14:tracePt t="155627" x="10398125" y="6275388"/>
          <p14:tracePt t="155642" x="10580688" y="6196013"/>
          <p14:tracePt t="155665" x="10796588" y="6053138"/>
          <p14:tracePt t="155677" x="10852150" y="5980113"/>
          <p14:tracePt t="155691" x="10907713" y="5892800"/>
          <p14:tracePt t="155704" x="10931525" y="5805488"/>
          <p14:tracePt t="155735" x="10963275" y="5581650"/>
          <p14:tracePt t="155756" x="10963275" y="5470525"/>
          <p14:tracePt t="155779" x="10947400" y="5222875"/>
          <p14:tracePt t="155791" x="10923588" y="5087938"/>
          <p14:tracePt t="155803" x="10883900" y="5008563"/>
          <p14:tracePt t="155813" x="10868025" y="4967288"/>
          <p14:tracePt t="155815" x="10852150" y="4919663"/>
          <p14:tracePt t="155831" x="10804525" y="4824413"/>
          <p14:tracePt t="155845" x="10804525" y="4808538"/>
          <p14:tracePt t="155859" x="10780713" y="4768850"/>
          <p14:tracePt t="155876" x="10748963" y="4737100"/>
          <p14:tracePt t="155891" x="10709275" y="4697413"/>
          <p14:tracePt t="155918" x="10604500" y="4576763"/>
          <p14:tracePt t="155928" x="10517188" y="4497388"/>
          <p14:tracePt t="155941" x="10493375" y="4481513"/>
          <p14:tracePt t="155944" x="10477500" y="4457700"/>
          <p14:tracePt t="155956" x="10437813" y="4441825"/>
          <p14:tracePt t="155958" x="10429875" y="4433888"/>
          <p14:tracePt t="155984" x="10382250" y="4386263"/>
          <p14:tracePt t="156005" x="10366375" y="4378325"/>
          <p14:tracePt t="156029" x="10350500" y="4370388"/>
          <p14:tracePt t="156040" x="10318750" y="4370388"/>
          <p14:tracePt t="156074" x="10261600" y="4370388"/>
          <p14:tracePt t="156082" x="10221913" y="4370388"/>
          <p14:tracePt t="156095" x="10174288" y="4410075"/>
          <p14:tracePt t="156112" x="10094913" y="4473575"/>
          <p14:tracePt t="156126" x="10023475" y="4552950"/>
          <p14:tracePt t="156147" x="9983788" y="4624388"/>
          <p14:tracePt t="156159" x="9936163" y="4729163"/>
          <p14:tracePt t="156174" x="9918700" y="4768850"/>
          <p14:tracePt t="156176" x="9894888" y="4832350"/>
          <p14:tracePt t="156198" x="9879013" y="4911725"/>
          <p14:tracePt t="156211" x="9871075" y="5032375"/>
          <p14:tracePt t="156227" x="9855200" y="5151438"/>
          <p14:tracePt t="156239" x="9855200" y="5278438"/>
          <p14:tracePt t="156249" x="9847263" y="5343525"/>
          <p14:tracePt t="156276" x="9807575" y="5589588"/>
          <p14:tracePt t="156285" x="9807575" y="5670550"/>
          <p14:tracePt t="156287" x="9807575" y="5718175"/>
          <p14:tracePt t="156310" x="9807575" y="5861050"/>
          <p14:tracePt t="156320" x="9807575" y="5900738"/>
          <p14:tracePt t="156331" x="9815513" y="5940425"/>
          <p14:tracePt t="156346" x="9847263" y="6005513"/>
          <p14:tracePt t="156367" x="9894888" y="6069013"/>
          <p14:tracePt t="156377" x="9936163" y="6100763"/>
          <p14:tracePt t="156391" x="9983788" y="6156325"/>
          <p14:tracePt t="156407" x="10079038" y="6219825"/>
          <p14:tracePt t="156429" x="10182225" y="6291263"/>
          <p14:tracePt t="156442" x="10261600" y="6330950"/>
          <p14:tracePt t="156457" x="10366375" y="6364288"/>
          <p14:tracePt t="156480" x="10493375" y="6396038"/>
          <p14:tracePt t="156492" x="10525125" y="6396038"/>
          <p14:tracePt t="156494" x="10564813" y="6396038"/>
          <p14:tracePt t="156507" x="10620375" y="6403975"/>
          <p14:tracePt t="156520" x="10733088" y="6403975"/>
          <p14:tracePt t="156531" x="10796588" y="6403975"/>
          <p14:tracePt t="156560" x="11020425" y="6299200"/>
          <p14:tracePt t="156570" x="11083925" y="6235700"/>
          <p14:tracePt t="156581" x="11147425" y="6148388"/>
          <p14:tracePt t="156583" x="11179175" y="6061075"/>
          <p14:tracePt t="156595" x="11218863" y="5980113"/>
          <p14:tracePt t="156619" x="11274425" y="5678488"/>
          <p14:tracePt t="156629" x="11290300" y="5597525"/>
          <p14:tracePt t="156641" x="11290300" y="5414963"/>
          <p14:tracePt t="156666" x="11290300" y="5183188"/>
          <p14:tracePt t="156682" x="11290300" y="5056188"/>
          <p14:tracePt t="156695" x="11266488" y="4927600"/>
          <p14:tracePt t="156709" x="11250613" y="4895850"/>
          <p14:tracePt t="156712" x="11234738" y="4848225"/>
          <p14:tracePt t="156724" x="11226800" y="4816475"/>
          <p14:tracePt t="156735" x="11179175" y="4729163"/>
          <p14:tracePt t="156759" x="11099800" y="4616450"/>
          <p14:tracePt t="156770" x="11083925" y="4584700"/>
          <p14:tracePt t="156798" x="10955338" y="4465638"/>
          <p14:tracePt t="156829" x="10844213" y="4394200"/>
          <p14:tracePt t="156853" x="10748963" y="4362450"/>
          <p14:tracePt t="156861" x="10725150" y="4354513"/>
          <p14:tracePt t="156864" x="10677525" y="4354513"/>
          <p14:tracePt t="156882" x="10629900" y="4346575"/>
          <p14:tracePt t="156897" x="10580688" y="4346575"/>
          <p14:tracePt t="156908" x="10556875" y="4346575"/>
          <p14:tracePt t="156924" x="10501313" y="4362450"/>
          <p14:tracePt t="156954" x="10287000" y="4497388"/>
          <p14:tracePt t="156982" x="10150475" y="4616450"/>
          <p14:tracePt t="156991" x="10079038" y="4689475"/>
          <p14:tracePt t="157007" x="10031413" y="4768850"/>
          <p14:tracePt t="157019" x="10023475" y="4800600"/>
          <p14:tracePt t="157044" x="9967913" y="4927600"/>
          <p14:tracePt t="157056" x="9952038" y="5040313"/>
          <p14:tracePt t="157068" x="9944100" y="5103813"/>
          <p14:tracePt t="157078" x="9936163" y="5159375"/>
          <p14:tracePt t="157080" x="9936163" y="5254625"/>
          <p14:tracePt t="157094" x="9936163" y="5302250"/>
          <p14:tracePt t="157095" x="9936163" y="5391150"/>
          <p14:tracePt t="157120" x="9936163" y="5645150"/>
          <p14:tracePt t="157130" x="9936163" y="5726113"/>
          <p14:tracePt t="157144" x="9967913" y="5892800"/>
          <p14:tracePt t="157160" x="9999663" y="6013450"/>
          <p14:tracePt t="157179" x="10047288" y="6116638"/>
          <p14:tracePt t="157191" x="10079038" y="6172200"/>
          <p14:tracePt t="157206" x="10102850" y="6211888"/>
          <p14:tracePt t="157208" x="10118725" y="6251575"/>
          <p14:tracePt t="157228" x="10150475" y="6299200"/>
          <p14:tracePt t="157240" x="10206038" y="6356350"/>
          <p14:tracePt t="157254" x="10237788" y="6372225"/>
          <p14:tracePt t="157255" x="10287000" y="6403975"/>
          <p14:tracePt t="157279" x="10429875" y="6483350"/>
          <p14:tracePt t="157293" x="10501313" y="6499225"/>
          <p14:tracePt t="157295" x="10580688" y="6507163"/>
          <p14:tracePt t="157309" x="10645775" y="6515100"/>
          <p14:tracePt t="157312" x="10701338" y="6523038"/>
          <p14:tracePt t="157335" x="10836275" y="6523038"/>
          <p14:tracePt t="157344" x="10875963" y="6523038"/>
          <p14:tracePt t="157371" x="10988675" y="6427788"/>
          <p14:tracePt t="157379" x="11020425" y="6396038"/>
          <p14:tracePt t="157395" x="11091863" y="6291263"/>
          <p14:tracePt t="157411" x="11147425" y="6148388"/>
          <p14:tracePt t="157424" x="11210925" y="5988050"/>
          <p14:tracePt t="157448" x="11258550" y="5734050"/>
          <p14:tracePt t="157461" x="11258550" y="5678488"/>
          <p14:tracePt t="157463" x="11258550" y="5589588"/>
          <p14:tracePt t="157479" x="11258550" y="5462588"/>
          <p14:tracePt t="157493" x="11258550" y="5430838"/>
          <p14:tracePt t="157495" x="11258550" y="5391150"/>
          <p14:tracePt t="157507" x="11258550" y="5335588"/>
          <p14:tracePt t="157520" x="11258550" y="5286375"/>
          <p14:tracePt t="157544" x="11226800" y="5230813"/>
          <p14:tracePt t="157554" x="11218863" y="5222875"/>
          <p14:tracePt t="157565" x="11195050" y="5207000"/>
          <p14:tracePt t="157568" x="11171238" y="5191125"/>
          <p14:tracePt t="157578" x="11163300" y="5183188"/>
          <p14:tracePt t="157603" x="11099800" y="5119688"/>
          <p14:tracePt t="157613" x="11068050" y="5111750"/>
          <p14:tracePt t="157615" x="11060113" y="5095875"/>
          <p14:tracePt t="157626" x="11052175" y="5087938"/>
          <p14:tracePt t="157646" x="11044238" y="5080000"/>
          <p14:tracePt t="160007" x="10899775" y="4816475"/>
          <p14:tracePt t="160015" x="10836275" y="4721225"/>
          <p14:tracePt t="160042" x="10693400" y="4433888"/>
          <p14:tracePt t="160052" x="10637838" y="4370388"/>
          <p14:tracePt t="160062" x="10596563" y="4322763"/>
          <p14:tracePt t="160063" x="10572750" y="4273550"/>
          <p14:tracePt t="160091" x="10548938" y="4233863"/>
          <p14:tracePt t="160213" x="10469563" y="4178300"/>
          <p14:tracePt t="160225" x="10287000" y="4090988"/>
          <p14:tracePt t="160241" x="10031413" y="4019550"/>
          <p14:tracePt t="160255" x="9696450" y="3963988"/>
          <p14:tracePt t="160268" x="9528175" y="3930650"/>
          <p14:tracePt t="160293" x="9153525" y="3922713"/>
          <p14:tracePt t="160305" x="8939213" y="3922713"/>
          <p14:tracePt t="160317" x="8842375" y="3922713"/>
          <p14:tracePt t="160328" x="8667750" y="3922713"/>
          <p14:tracePt t="160354" x="8428038" y="3956050"/>
          <p14:tracePt t="160363" x="8356600" y="3963988"/>
          <p14:tracePt t="160376" x="8172450" y="3987800"/>
          <p14:tracePt t="160391" x="8037513" y="4011613"/>
          <p14:tracePt t="160407" x="7926388" y="4027488"/>
          <p14:tracePt t="160431" x="7847013" y="4043363"/>
          <p14:tracePt t="160444" x="7839075" y="4051300"/>
          <p14:tracePt t="160458" x="7821613" y="4059238"/>
          <p14:tracePt t="160472" x="7789863" y="4067175"/>
          <p14:tracePt t="160485" x="7773988" y="4075113"/>
          <p14:tracePt t="160487" x="7750175" y="4075113"/>
          <p14:tracePt t="160511" x="7599363" y="4130675"/>
          <p14:tracePt t="160523" x="7543800" y="4162425"/>
          <p14:tracePt t="160539" x="7439025" y="4202113"/>
          <p14:tracePt t="160551" x="7375525" y="4233863"/>
          <p14:tracePt t="160578" x="7327900" y="4257675"/>
          <p14:tracePt t="160600" x="7312025" y="4291013"/>
          <p14:tracePt t="160610" x="7296150" y="4314825"/>
          <p14:tracePt t="160635" x="7288213" y="4330700"/>
          <p14:tracePt t="160661" x="7280275" y="4338638"/>
          <p14:tracePt t="160673" x="7280275" y="4370388"/>
          <p14:tracePt t="160690" x="7296150" y="4410075"/>
          <p14:tracePt t="160711" x="7367588" y="4465638"/>
          <p14:tracePt t="160722" x="7407275" y="4481513"/>
          <p14:tracePt t="160736" x="7439025" y="4505325"/>
          <p14:tracePt t="160759" x="7496175" y="4521200"/>
          <p14:tracePt t="160773" x="7512050" y="4521200"/>
          <p14:tracePt t="160775" x="7527925" y="4521200"/>
          <p14:tracePt t="160791" x="7575550" y="4521200"/>
          <p14:tracePt t="160806" x="7599363" y="4521200"/>
          <p14:tracePt t="160808" x="7623175" y="4521200"/>
          <p14:tracePt t="160821" x="7646988" y="4521200"/>
          <p14:tracePt t="160831" x="7670800" y="4521200"/>
          <p14:tracePt t="160867" x="7686675" y="4521200"/>
          <p14:tracePt t="160875" x="7694613" y="4505325"/>
          <p14:tracePt t="160891" x="7702550" y="4457700"/>
          <p14:tracePt t="160914" x="7718425" y="4410075"/>
          <p14:tracePt t="160925" x="7718425" y="4394200"/>
          <p14:tracePt t="160941" x="7718425" y="4386263"/>
          <p14:tracePt t="160955" x="7718425" y="4378325"/>
          <p14:tracePt t="160992" x="7718425" y="4370388"/>
          <p14:tracePt t="161504" x="7718425" y="4362450"/>
          <p14:tracePt t="167573" x="7829550" y="4410075"/>
          <p14:tracePt t="167584" x="8029575" y="4497388"/>
          <p14:tracePt t="167594" x="8108950" y="4529138"/>
          <p14:tracePt t="167623" x="8467725" y="4649788"/>
          <p14:tracePt t="167640" x="8834438" y="4784725"/>
          <p14:tracePt t="167656" x="9042400" y="4840288"/>
          <p14:tracePt t="167680" x="9313863" y="4911725"/>
          <p14:tracePt t="167689" x="9393238" y="4935538"/>
          <p14:tracePt t="167705" x="9575800" y="4959350"/>
          <p14:tracePt t="167729" x="9894888" y="4976813"/>
          <p14:tracePt t="167741" x="10015538" y="4992688"/>
          <p14:tracePt t="167754" x="10158413" y="4992688"/>
          <p14:tracePt t="167769" x="10279063" y="4992688"/>
          <p14:tracePt t="167786" x="10366375" y="4992688"/>
          <p14:tracePt t="167799" x="10398125" y="4992688"/>
          <p14:tracePt t="167800" x="10445750" y="4992688"/>
          <p14:tracePt t="167824" x="10620375" y="4967288"/>
          <p14:tracePt t="167835" x="10669588" y="4967288"/>
          <p14:tracePt t="167847" x="10748963" y="4951413"/>
          <p14:tracePt t="167849" x="10836275" y="4935538"/>
          <p14:tracePt t="167861" x="10923588" y="4903788"/>
          <p14:tracePt t="167891" x="11290300" y="4752975"/>
          <p14:tracePt t="167913" x="11426825" y="4657725"/>
          <p14:tracePt t="167923" x="11442700" y="4616450"/>
          <p14:tracePt t="167938" x="11474450" y="4529138"/>
          <p14:tracePt t="167954" x="11474450" y="4441825"/>
          <p14:tracePt t="167980" x="11466513" y="4314825"/>
          <p14:tracePt t="167990" x="11450638" y="4257675"/>
          <p14:tracePt t="168004" x="11403013" y="4170363"/>
          <p14:tracePt t="168018" x="11371263" y="4067175"/>
          <p14:tracePt t="168041" x="11258550" y="3883025"/>
          <p14:tracePt t="168053" x="11218863" y="3819525"/>
          <p14:tracePt t="168069" x="11131550" y="3692525"/>
          <p14:tracePt t="168082" x="10996613" y="3540125"/>
          <p14:tracePt t="168108" x="10693400" y="3236913"/>
          <p14:tracePt t="168120" x="10548938" y="3125788"/>
          <p14:tracePt t="168136" x="10421938" y="3038475"/>
          <p14:tracePt t="168148" x="10398125" y="3030538"/>
          <p14:tracePt t="168159" x="10374313" y="3014663"/>
          <p14:tracePt t="168161" x="10366375" y="3014663"/>
          <p14:tracePt t="168177" x="10350500" y="3006725"/>
          <p14:tracePt t="168243" x="10302875" y="3014663"/>
          <p14:tracePt t="168254" x="10245725" y="3062288"/>
          <p14:tracePt t="168257" x="10182225" y="3101975"/>
          <p14:tracePt t="168274" x="9991725" y="3278188"/>
          <p14:tracePt t="168288" x="9910763" y="3357563"/>
          <p14:tracePt t="168290" x="9831388" y="3476625"/>
          <p14:tracePt t="168301" x="9720263" y="3629025"/>
          <p14:tracePt t="168304" x="9625013" y="3803650"/>
          <p14:tracePt t="168315" x="9593263" y="3898900"/>
          <p14:tracePt t="168339" x="9512300" y="4257675"/>
          <p14:tracePt t="168351" x="9512300" y="4338638"/>
          <p14:tracePt t="168353" x="9512300" y="4418013"/>
          <p14:tracePt t="168364" x="9512300" y="4521200"/>
          <p14:tracePt t="168375" x="9551988" y="4608513"/>
          <p14:tracePt t="168376" x="9585325" y="4697413"/>
          <p14:tracePt t="168400" x="9720263" y="4911725"/>
          <p14:tracePt t="168424" x="9871075" y="5111750"/>
          <p14:tracePt t="168438" x="9918700" y="5151438"/>
          <p14:tracePt t="168440" x="9967913" y="5183188"/>
          <p14:tracePt t="168454" x="10031413" y="5230813"/>
          <p14:tracePt t="168456" x="10110788" y="5262563"/>
          <p14:tracePt t="168478" x="10287000" y="5286375"/>
          <p14:tracePt t="168489" x="10564813" y="5286375"/>
          <p14:tracePt t="168504" x="10931525" y="5246688"/>
          <p14:tracePt t="168517" x="11123613" y="5143500"/>
          <p14:tracePt t="168541" x="11506200" y="4832350"/>
          <p14:tracePt t="168553" x="11625263" y="4616450"/>
          <p14:tracePt t="168565" x="11657013" y="4489450"/>
          <p14:tracePt t="168591" x="11690350" y="4154488"/>
          <p14:tracePt t="168603" x="11690350" y="3851275"/>
          <p14:tracePt t="168621" x="11617325" y="3636963"/>
          <p14:tracePt t="168625" x="11593513" y="3563938"/>
          <p14:tracePt t="168644" x="11522075" y="3405188"/>
          <p14:tracePt t="168674" x="11418888" y="3228975"/>
          <p14:tracePt t="168697" x="11387138" y="3181350"/>
          <p14:tracePt t="168706" x="11371263" y="3173413"/>
          <p14:tracePt t="168721" x="11355388" y="3157538"/>
          <p14:tracePt t="168736" x="11290300" y="3117850"/>
          <p14:tracePt t="168758" x="11187113" y="3094038"/>
          <p14:tracePt t="168769" x="11060113" y="3054350"/>
          <p14:tracePt t="168781" x="10980738" y="3030538"/>
          <p14:tracePt t="168806" x="10836275" y="3006725"/>
          <p14:tracePt t="168821" x="10812463" y="3006725"/>
          <p14:tracePt t="168824" x="10804525" y="3006725"/>
          <p14:tracePt t="168837" x="10780713" y="3006725"/>
          <p14:tracePt t="168851" x="10725150" y="3038475"/>
          <p14:tracePt t="168866" x="10637838" y="3117850"/>
          <p14:tracePt t="168877" x="10580688" y="3173413"/>
          <p14:tracePt t="168903" x="10390188" y="3468688"/>
          <p14:tracePt t="168913" x="10302875" y="3660775"/>
          <p14:tracePt t="168924" x="10279063" y="3740150"/>
          <p14:tracePt t="168940" x="10221913" y="3890963"/>
          <p14:tracePt t="168958" x="10198100" y="4011613"/>
          <p14:tracePt t="168969" x="10190163" y="4114800"/>
          <p14:tracePt t="168986" x="10190163" y="4210050"/>
          <p14:tracePt t="169007" x="10190163" y="4338638"/>
          <p14:tracePt t="169024" x="10198100" y="4425950"/>
          <p14:tracePt t="169026" x="10213975" y="4473575"/>
          <p14:tracePt t="169038" x="10245725" y="4513263"/>
          <p14:tracePt t="169040" x="10261600" y="4537075"/>
          <p14:tracePt t="169051" x="10269538" y="4568825"/>
          <p14:tracePt t="169071" x="10302875" y="4592638"/>
          <p14:tracePt t="169073" x="10310813" y="4592638"/>
          <p14:tracePt t="169085" x="10318750" y="4600575"/>
          <p14:tracePt t="169088" x="10326688" y="4608513"/>
          <p14:tracePt t="169098" x="10334625" y="4608513"/>
          <p14:tracePt t="169124" x="10366375" y="4608513"/>
          <p14:tracePt t="169139" x="10406063" y="4608513"/>
          <p14:tracePt t="169166" x="10469563" y="4624388"/>
          <p14:tracePt t="169174" x="10485438" y="4624388"/>
          <p14:tracePt t="169176" x="10509250" y="4624388"/>
          <p14:tracePt t="169188" x="10533063" y="4624388"/>
          <p14:tracePt t="169215" x="10596563" y="4624388"/>
          <p14:tracePt t="169224" x="10620375" y="4624388"/>
          <p14:tracePt t="169241" x="10637838" y="4624388"/>
          <p14:tracePt t="169253" x="10645775" y="4624388"/>
          <p14:tracePt t="169268" x="10669588" y="4608513"/>
          <p14:tracePt t="169283" x="10693400" y="4584700"/>
          <p14:tracePt t="169308" x="10709275" y="4552950"/>
          <p14:tracePt t="169323" x="10725150" y="4545013"/>
          <p14:tracePt t="169578" x="10725150" y="4537075"/>
          <p14:tracePt t="169806" x="10717213" y="4537075"/>
          <p14:tracePt t="169839" x="10709275" y="4537075"/>
          <p14:tracePt t="170207"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Selection (Multiplexing)</a:t>
            </a:r>
          </a:p>
        </p:txBody>
      </p:sp>
      <p:pic>
        <p:nvPicPr>
          <p:cNvPr id="4" name="Picture 3"/>
          <p:cNvPicPr>
            <a:picLocks noChangeAspect="1"/>
          </p:cNvPicPr>
          <p:nvPr/>
        </p:nvPicPr>
        <p:blipFill>
          <a:blip r:embed="rId4"/>
          <a:stretch>
            <a:fillRect/>
          </a:stretch>
        </p:blipFill>
        <p:spPr>
          <a:xfrm>
            <a:off x="1341489" y="4699589"/>
            <a:ext cx="2751601" cy="1612764"/>
          </a:xfrm>
          <a:prstGeom prst="rect">
            <a:avLst/>
          </a:prstGeom>
        </p:spPr>
      </p:pic>
      <p:sp>
        <p:nvSpPr>
          <p:cNvPr id="6" name="Content Placeholder 5"/>
          <p:cNvSpPr>
            <a:spLocks noGrp="1"/>
          </p:cNvSpPr>
          <p:nvPr>
            <p:ph sz="quarter" idx="1"/>
          </p:nvPr>
        </p:nvSpPr>
        <p:spPr/>
        <p:txBody>
          <a:bodyPr/>
          <a:lstStyle/>
          <a:p>
            <a:r>
              <a:rPr lang="en-US" dirty="0"/>
              <a:t>Multiple signals to measure with only one chosen for display</a:t>
            </a:r>
          </a:p>
          <a:p>
            <a:pPr lvl="1"/>
            <a:r>
              <a:rPr lang="en-US" dirty="0"/>
              <a:t>Example: ECG</a:t>
            </a:r>
          </a:p>
          <a:p>
            <a:r>
              <a:rPr lang="en-US" dirty="0"/>
              <a:t>Analog multiplexer (MUX) device allows desired signal to be selected from multiple inputs for further processing</a:t>
            </a:r>
          </a:p>
          <a:p>
            <a:pPr lvl="1"/>
            <a:r>
              <a:rPr lang="en-US" dirty="0"/>
              <a:t>Example: 4051 8-Channel MUX/</a:t>
            </a:r>
            <a:r>
              <a:rPr lang="en-US" dirty="0" err="1"/>
              <a:t>DeMUX</a:t>
            </a:r>
            <a:endParaRPr lang="en-US" dirty="0"/>
          </a:p>
        </p:txBody>
      </p:sp>
      <p:pic>
        <p:nvPicPr>
          <p:cNvPr id="7"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9503" y="4001406"/>
            <a:ext cx="5384800" cy="2527300"/>
          </a:xfrm>
          <a:prstGeom prst="rect">
            <a:avLst/>
          </a:prstGeom>
        </p:spPr>
      </p:pic>
      <p:pic>
        <p:nvPicPr>
          <p:cNvPr id="3" name="Audio 2">
            <a:hlinkClick r:id="" action="ppaction://media"/>
            <a:extLst>
              <a:ext uri="{FF2B5EF4-FFF2-40B4-BE49-F238E27FC236}">
                <a16:creationId xmlns:a16="http://schemas.microsoft.com/office/drawing/2014/main" id="{000567A8-4A6D-4776-A83F-9F5B72BF9F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5276846"/>
      </p:ext>
    </p:extLst>
  </p:cSld>
  <p:clrMapOvr>
    <a:masterClrMapping/>
  </p:clrMapOvr>
  <mc:AlternateContent xmlns:mc="http://schemas.openxmlformats.org/markup-compatibility/2006" xmlns:p14="http://schemas.microsoft.com/office/powerpoint/2010/main">
    <mc:Choice Requires="p14">
      <p:transition spd="slow" p14:dur="2000" advTm="58404"/>
    </mc:Choice>
    <mc:Fallback xmlns="">
      <p:transition spd="slow" advTm="58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298" x="9329738" y="4162425"/>
          <p14:tracePt t="14520" x="9321800" y="4162425"/>
          <p14:tracePt t="14528" x="9305925" y="4162425"/>
          <p14:tracePt t="14529" x="9266238" y="4154488"/>
          <p14:tracePt t="14542" x="9209088" y="4146550"/>
          <p14:tracePt t="14569" x="8986838" y="4027488"/>
          <p14:tracePt t="14578" x="8907463" y="3987800"/>
          <p14:tracePt t="14590" x="8802688" y="3938588"/>
          <p14:tracePt t="14613" x="8420100" y="3811588"/>
          <p14:tracePt t="14625" x="8077200" y="3748088"/>
          <p14:tracePt t="14639" x="7902575" y="3732213"/>
          <p14:tracePt t="14641" x="7718425" y="3724275"/>
          <p14:tracePt t="14651" x="7519988" y="3708400"/>
          <p14:tracePt t="14681" x="6705600" y="3724275"/>
          <p14:tracePt t="14704" x="6434138" y="3763963"/>
          <p14:tracePt t="14713" x="6196013" y="3811588"/>
          <p14:tracePt t="14741" x="5908675" y="3898900"/>
          <p14:tracePt t="14753" x="5724525" y="3956050"/>
          <p14:tracePt t="14763" x="5629275" y="3987800"/>
          <p14:tracePt t="14778" x="5430838" y="4043363"/>
          <p14:tracePt t="14791" x="5334000" y="4075113"/>
          <p14:tracePt t="14792" x="5254625" y="4130675"/>
          <p14:tracePt t="14814" x="5080000" y="4186238"/>
          <p14:tracePt t="14827" x="4903788" y="4241800"/>
          <p14:tracePt t="14842" x="4729163" y="4322763"/>
          <p14:tracePt t="14859" x="4592638" y="4402138"/>
          <p14:tracePt t="14877" x="4505325" y="4457700"/>
          <p14:tracePt t="14890" x="4457700" y="4481513"/>
          <p14:tracePt t="14905" x="4418013" y="4513263"/>
          <p14:tracePt t="14915" x="4402138" y="4529138"/>
          <p14:tracePt t="14938" x="4362450" y="4576763"/>
          <p14:tracePt t="14947" x="4344988" y="4592638"/>
          <p14:tracePt t="14975" x="4305300" y="4673600"/>
          <p14:tracePt t="14991" x="4289425" y="4705350"/>
          <p14:tracePt t="15002" x="4289425" y="4760913"/>
          <p14:tracePt t="15013" x="4281488" y="4784725"/>
          <p14:tracePt t="15027" x="4273550" y="4824413"/>
          <p14:tracePt t="15041" x="4273550" y="4879975"/>
          <p14:tracePt t="15059" x="4281488" y="4927600"/>
          <p14:tracePt t="15073" x="4337050" y="5016500"/>
          <p14:tracePt t="15096" x="4410075" y="5111750"/>
          <p14:tracePt t="15107" x="4465638" y="5167313"/>
          <p14:tracePt t="15118" x="4489450" y="5191125"/>
          <p14:tracePt t="15145" x="4648200" y="5319713"/>
          <p14:tracePt t="15157" x="4721225" y="5359400"/>
          <p14:tracePt t="15160" x="4776788" y="5383213"/>
          <p14:tracePt t="15172" x="4840288" y="5414963"/>
          <p14:tracePt t="15183" x="4903788" y="5430838"/>
          <p14:tracePt t="15186" x="4991100" y="5446713"/>
          <p14:tracePt t="15208" x="5262563" y="5478463"/>
          <p14:tracePt t="15218" x="5334000" y="5478463"/>
          <p14:tracePt t="15228" x="5430838" y="5478463"/>
          <p14:tracePt t="15253" x="5613400" y="5478463"/>
          <p14:tracePt t="15261" x="5668963" y="5462588"/>
          <p14:tracePt t="15275" x="5765800" y="5414963"/>
          <p14:tracePt t="15301" x="5876925" y="5310188"/>
          <p14:tracePt t="15310" x="5900738" y="5262563"/>
          <p14:tracePt t="15324" x="5980113" y="5151438"/>
          <p14:tracePt t="15337" x="6027738" y="5056188"/>
          <p14:tracePt t="15368" x="6075363" y="4903788"/>
          <p14:tracePt t="15392" x="6108700" y="4673600"/>
          <p14:tracePt t="15404" x="6108700" y="4641850"/>
          <p14:tracePt t="15430" x="6108700" y="4529138"/>
          <p14:tracePt t="15442" x="6108700" y="4449763"/>
          <p14:tracePt t="15457" x="6108700" y="4425950"/>
          <p14:tracePt t="15468" x="6100763" y="4402138"/>
          <p14:tracePt t="15478" x="6075363" y="4378325"/>
          <p14:tracePt t="15480" x="6067425" y="4370388"/>
          <p14:tracePt t="15508" x="6027738" y="4338638"/>
          <p14:tracePt t="15528" x="5980113" y="4322763"/>
          <p14:tracePt t="15542" x="5916613" y="4306888"/>
          <p14:tracePt t="15558" x="5837238" y="4298950"/>
          <p14:tracePt t="15580" x="5716588" y="4298950"/>
          <p14:tracePt t="15594" x="5661025" y="4298950"/>
          <p14:tracePt t="15607" x="5645150" y="4298950"/>
          <p14:tracePt t="15620" x="5589588" y="4298950"/>
          <p14:tracePt t="15643" x="5526088" y="4338638"/>
          <p14:tracePt t="15655" x="5502275" y="4362450"/>
          <p14:tracePt t="15657" x="5478463" y="4402138"/>
          <p14:tracePt t="15667" x="5462588" y="4449763"/>
          <p14:tracePt t="15691" x="5407025" y="4624388"/>
          <p14:tracePt t="15701" x="5389563" y="4689475"/>
          <p14:tracePt t="15712" x="5373688" y="4824413"/>
          <p14:tracePt t="15730" x="5341938" y="4976813"/>
          <p14:tracePt t="15754" x="5318125" y="5222875"/>
          <p14:tracePt t="15763" x="5318125" y="5294313"/>
          <p14:tracePt t="15774" x="5318125" y="5351463"/>
          <p14:tracePt t="15777" x="5318125" y="5422900"/>
          <p14:tracePt t="15801" x="5318125" y="5613400"/>
          <p14:tracePt t="15809" x="5318125" y="5670550"/>
          <p14:tracePt t="15825" x="5349875" y="5781675"/>
          <p14:tracePt t="15838" x="5373688" y="5837238"/>
          <p14:tracePt t="15860" x="5430838" y="5972175"/>
          <p14:tracePt t="15872" x="5462588" y="6021388"/>
          <p14:tracePt t="15875" x="5494338" y="6069013"/>
          <p14:tracePt t="15885" x="5518150" y="6084888"/>
          <p14:tracePt t="15917" x="5653088" y="6227763"/>
          <p14:tracePt t="15941" x="5740400" y="6315075"/>
          <p14:tracePt t="15951" x="5773738" y="6338888"/>
          <p14:tracePt t="15953" x="5797550" y="6356350"/>
          <p14:tracePt t="15962" x="5829300" y="6388100"/>
          <p14:tracePt t="15989" x="5884863" y="6419850"/>
          <p14:tracePt t="15997" x="5908675" y="6427788"/>
          <p14:tracePt t="16009" x="5980113" y="6467475"/>
          <p14:tracePt t="16034" x="6100763" y="6491288"/>
          <p14:tracePt t="16044" x="6164263" y="6507163"/>
          <p14:tracePt t="16057" x="6235700" y="6507163"/>
          <p14:tracePt t="16080" x="6299200" y="6507163"/>
          <p14:tracePt t="16092" x="6386513" y="6459538"/>
          <p14:tracePt t="16107" x="6459538" y="6396038"/>
          <p14:tracePt t="16119" x="6491288" y="6364288"/>
          <p14:tracePt t="16121" x="6515100" y="6315075"/>
          <p14:tracePt t="16143" x="6554788" y="6227763"/>
          <p14:tracePt t="16155" x="6594475" y="6116638"/>
          <p14:tracePt t="16183" x="6626225" y="5956300"/>
          <p14:tracePt t="16207" x="6634163" y="5805488"/>
          <p14:tracePt t="16215" x="6634163" y="5765800"/>
          <p14:tracePt t="16236" x="6634163" y="5581650"/>
          <p14:tracePt t="16246" x="6634163" y="5541963"/>
          <p14:tracePt t="16270" x="6634163" y="5375275"/>
          <p14:tracePt t="16279" x="6634163" y="5351463"/>
          <p14:tracePt t="16282" x="6602413" y="5262563"/>
          <p14:tracePt t="16292" x="6594475" y="5238750"/>
          <p14:tracePt t="16307" x="6546850" y="5103813"/>
          <p14:tracePt t="16329" x="6451600" y="4879975"/>
          <p14:tracePt t="16341" x="6418263" y="4816475"/>
          <p14:tracePt t="16356" x="6346825" y="4673600"/>
          <p14:tracePt t="16377" x="6259513" y="4481513"/>
          <p14:tracePt t="16389" x="6227763" y="4441825"/>
          <p14:tracePt t="16402" x="6188075" y="4346575"/>
          <p14:tracePt t="16430" x="6140450" y="4281488"/>
          <p14:tracePt t="16442" x="6124575" y="4273550"/>
          <p14:tracePt t="16512" x="6075363" y="4291013"/>
          <p14:tracePt t="16527" x="6051550" y="4298950"/>
          <p14:tracePt t="16551" x="5956300" y="4378325"/>
          <p14:tracePt t="16560" x="5924550" y="4402138"/>
          <p14:tracePt t="16562" x="5916613" y="4418013"/>
          <p14:tracePt t="16575" x="5892800" y="4441825"/>
          <p14:tracePt t="16589" x="5868988" y="4529138"/>
          <p14:tracePt t="16611" x="5813425" y="4673600"/>
          <p14:tracePt t="16625" x="5757863" y="4808538"/>
          <p14:tracePt t="16638" x="5757863" y="4864100"/>
          <p14:tracePt t="16650" x="5732463" y="5008563"/>
          <p14:tracePt t="16675" x="5732463" y="5191125"/>
          <p14:tracePt t="16685" x="5732463" y="5254625"/>
          <p14:tracePt t="16708" x="5732463" y="5399088"/>
          <p14:tracePt t="16719" x="5732463" y="5438775"/>
          <p14:tracePt t="16730" x="5765800" y="5510213"/>
          <p14:tracePt t="16745" x="5821363" y="5589588"/>
          <p14:tracePt t="16769" x="5932488" y="5694363"/>
          <p14:tracePt t="16801" x="6132513" y="5773738"/>
          <p14:tracePt t="16810" x="6180138" y="5805488"/>
          <p14:tracePt t="16824" x="6235700" y="5805488"/>
          <p14:tracePt t="16826" x="6267450" y="5805488"/>
          <p14:tracePt t="16839" x="6338888" y="5805488"/>
          <p14:tracePt t="16860" x="6467475" y="5805488"/>
          <p14:tracePt t="16871" x="6507163" y="5789613"/>
          <p14:tracePt t="16874" x="6562725" y="5757863"/>
          <p14:tracePt t="16895" x="6665913" y="5678488"/>
          <p14:tracePt t="16906" x="6784975" y="5557838"/>
          <p14:tracePt t="16918" x="6826250" y="5470525"/>
          <p14:tracePt t="16941" x="6961188" y="5175250"/>
          <p14:tracePt t="16950" x="6977063" y="5103813"/>
          <p14:tracePt t="16976" x="7040563" y="4721225"/>
          <p14:tracePt t="16990" x="7040563" y="4641850"/>
          <p14:tracePt t="17001" x="7040563" y="4465638"/>
          <p14:tracePt t="17011" x="6992938" y="4346575"/>
          <p14:tracePt t="17026" x="6897688" y="4170363"/>
          <p14:tracePt t="17041" x="6769100" y="3995738"/>
          <p14:tracePt t="17064" x="6673850" y="3906838"/>
          <p14:tracePt t="17074" x="6578600" y="3811588"/>
          <p14:tracePt t="17089" x="6530975" y="3779838"/>
          <p14:tracePt t="17091" x="6475413" y="3756025"/>
          <p14:tracePt t="17110" x="6370638" y="3740150"/>
          <p14:tracePt t="17124" x="6267450" y="3732213"/>
          <p14:tracePt t="17139" x="6108700" y="3716338"/>
          <p14:tracePt t="17151" x="6027738" y="3716338"/>
          <p14:tracePt t="17154" x="5964238" y="3716338"/>
          <p14:tracePt t="17177" x="5773738" y="3787775"/>
          <p14:tracePt t="17189" x="5716588" y="3827463"/>
          <p14:tracePt t="17204" x="5589588" y="3938588"/>
          <p14:tracePt t="17216" x="5526088" y="4027488"/>
          <p14:tracePt t="17217" x="5462588" y="4106863"/>
          <p14:tracePt t="17240" x="5365750" y="4306888"/>
          <p14:tracePt t="17252" x="5310188" y="4513263"/>
          <p14:tracePt t="17262" x="5302250" y="4608513"/>
          <p14:tracePt t="17277" x="5286375" y="4800600"/>
          <p14:tracePt t="17292" x="5286375" y="4976813"/>
          <p14:tracePt t="17317" x="5286375" y="5246688"/>
          <p14:tracePt t="17327" x="5286375" y="5319713"/>
          <p14:tracePt t="17340" x="5286375" y="5486400"/>
          <p14:tracePt t="17354" x="5334000" y="5637213"/>
          <p14:tracePt t="17378" x="5470525" y="5837238"/>
          <p14:tracePt t="17389" x="5518150" y="5884863"/>
          <p14:tracePt t="17403" x="5613400" y="5972175"/>
          <p14:tracePt t="17427" x="5740400" y="6069013"/>
          <p14:tracePt t="17439" x="5813425" y="6092825"/>
          <p14:tracePt t="17451" x="5932488" y="6124575"/>
          <p14:tracePt t="17476" x="6091238" y="6172200"/>
          <p14:tracePt t="17487" x="6148388" y="6188075"/>
          <p14:tracePt t="17498" x="6243638" y="6196013"/>
          <p14:tracePt t="17509" x="6275388" y="6196013"/>
          <p14:tracePt t="17527" x="6346825" y="6196013"/>
          <p14:tracePt t="17531" x="6378575" y="6196013"/>
          <p14:tracePt t="17542" x="6410325" y="6196013"/>
          <p14:tracePt t="17567" x="6546850" y="6140450"/>
          <p14:tracePt t="17575" x="6578600" y="6124575"/>
          <p14:tracePt t="17578" x="6626225" y="6084888"/>
          <p14:tracePt t="17591" x="6673850" y="6029325"/>
          <p14:tracePt t="17592" x="6713538" y="5980113"/>
          <p14:tracePt t="17604" x="6761163" y="5916613"/>
          <p14:tracePt t="17633" x="6842125" y="5702300"/>
          <p14:tracePt t="17656" x="6842125" y="5557838"/>
          <p14:tracePt t="17668" x="6842125" y="5502275"/>
          <p14:tracePt t="17694" x="6842125" y="5367338"/>
          <p14:tracePt t="17705" x="6842125" y="5270500"/>
          <p14:tracePt t="17717" x="6826250" y="5222875"/>
          <p14:tracePt t="17730" x="6802438" y="5127625"/>
          <p14:tracePt t="17743" x="6777038" y="5080000"/>
          <p14:tracePt t="17745" x="6753225" y="5048250"/>
          <p14:tracePt t="17766" x="6729413" y="5000625"/>
          <p14:tracePt t="17777" x="6713538" y="4984750"/>
          <p14:tracePt t="17794" x="6697663" y="4976813"/>
          <p14:tracePt t="18501" x="6737350" y="4976813"/>
          <p14:tracePt t="18511" x="6777038" y="4976813"/>
          <p14:tracePt t="18535" x="6992938" y="4976813"/>
          <p14:tracePt t="18544" x="7072313" y="4976813"/>
          <p14:tracePt t="18547" x="7169150" y="4976813"/>
          <p14:tracePt t="18557" x="7264400" y="4976813"/>
          <p14:tracePt t="18574" x="7446963" y="4976813"/>
          <p14:tracePt t="18590" x="7615238" y="4976813"/>
          <p14:tracePt t="18612" x="7766050" y="4959350"/>
          <p14:tracePt t="18626" x="7821613" y="4935538"/>
          <p14:tracePt t="18641" x="7829550" y="4935538"/>
          <p14:tracePt t="18668" x="7839075" y="4927600"/>
          <p14:tracePt t="18691" x="7854950" y="4911725"/>
          <p14:tracePt t="18726" x="7854950" y="4887913"/>
          <p14:tracePt t="18738" x="7854950" y="4848225"/>
          <p14:tracePt t="18752" x="7854950" y="4824413"/>
          <p14:tracePt t="18754" x="7854950" y="4808538"/>
          <p14:tracePt t="18763" x="7854950" y="4784725"/>
          <p14:tracePt t="18775" x="7854950" y="4768850"/>
          <p14:tracePt t="18793" x="7847013" y="4721225"/>
          <p14:tracePt t="18817" x="7839075" y="4705350"/>
          <p14:tracePt t="18826" x="7839075" y="4697413"/>
          <p14:tracePt t="18841" x="7829550" y="4681538"/>
          <p14:tracePt t="18878" x="7829550" y="4665663"/>
          <p14:tracePt t="18925" x="7829550" y="4624388"/>
          <p14:tracePt t="18936" x="7829550" y="4616450"/>
          <p14:tracePt t="18938" x="7839075" y="4600575"/>
          <p14:tracePt t="18949" x="7862888" y="4576763"/>
          <p14:tracePt t="18975" x="7926388" y="4529138"/>
          <p14:tracePt t="18986" x="7989888" y="4489450"/>
          <p14:tracePt t="18999" x="8021638" y="4481513"/>
          <p14:tracePt t="19023" x="8108950" y="4457700"/>
          <p14:tracePt t="19034" x="8156575" y="4449763"/>
          <p14:tracePt t="19045" x="8164513" y="4449763"/>
          <p14:tracePt t="19059" x="8180388" y="4441825"/>
          <p14:tracePt t="19282" x="8205788" y="4473575"/>
          <p14:tracePt t="19292" x="8213725" y="4489450"/>
          <p14:tracePt t="19316" x="8229600" y="4537075"/>
          <p14:tracePt t="19326" x="8237538" y="4545013"/>
          <p14:tracePt t="19343" x="8237538" y="4552950"/>
          <p14:tracePt t="19356" x="8245475" y="4560888"/>
          <p14:tracePt t="19391" x="8245475" y="4576763"/>
          <p14:tracePt t="19402" x="8245475" y="4608513"/>
          <p14:tracePt t="19428" x="8253413" y="4729163"/>
          <p14:tracePt t="19440" x="8253413" y="4768850"/>
          <p14:tracePt t="19442" x="8253413" y="4824413"/>
          <p14:tracePt t="19456" x="8253413" y="4903788"/>
          <p14:tracePt t="19458" x="8253413" y="4976813"/>
          <p14:tracePt t="19470" x="8253413" y="5048250"/>
          <p14:tracePt t="19482" x="8253413" y="5230813"/>
          <p14:tracePt t="19505" x="8261350" y="5430838"/>
          <p14:tracePt t="19514" x="8261350" y="5486400"/>
          <p14:tracePt t="19526" x="8261350" y="5557838"/>
          <p14:tracePt t="19541" x="8261350" y="5686425"/>
          <p14:tracePt t="19567" x="8261350" y="5892800"/>
          <p14:tracePt t="19575" x="8261350" y="5932488"/>
          <p14:tracePt t="19592" x="8261350" y="6029325"/>
          <p14:tracePt t="19594" x="8261350" y="6108700"/>
          <p14:tracePt t="19605" x="8261350" y="6140450"/>
          <p14:tracePt t="19627" x="8269288" y="6211888"/>
          <p14:tracePt t="19637" x="8269288" y="6227763"/>
          <p14:tracePt t="19660" x="8269288" y="6267450"/>
          <p14:tracePt t="19672" x="8269288" y="6283325"/>
          <p14:tracePt t="19674" x="8269288" y="6299200"/>
          <p14:tracePt t="19687" x="8269288" y="6307138"/>
          <p14:tracePt t="19697" x="8269288" y="6315075"/>
          <p14:tracePt t="19723" x="8277225" y="6348413"/>
          <p14:tracePt t="19862" x="8301038" y="6348413"/>
          <p14:tracePt t="19874" x="8316913" y="6307138"/>
          <p14:tracePt t="19891" x="8316913" y="6156325"/>
          <p14:tracePt t="19902" x="8316913" y="6069013"/>
          <p14:tracePt t="19927" x="8285163" y="5734050"/>
          <p14:tracePt t="19938" x="8269288" y="5534025"/>
          <p14:tracePt t="19954" x="8253413" y="5359400"/>
          <p14:tracePt t="19966" x="8253413" y="5286375"/>
          <p14:tracePt t="19979" x="8237538" y="5127625"/>
          <p14:tracePt t="20006" x="8221663" y="4943475"/>
          <p14:tracePt t="20017" x="8221663" y="4911725"/>
          <p14:tracePt t="20019" x="8213725" y="4864100"/>
          <p14:tracePt t="20027" x="8213725" y="4840288"/>
          <p14:tracePt t="20042" x="8213725" y="4792663"/>
          <p14:tracePt t="20056" x="8213725" y="4768850"/>
          <p14:tracePt t="20058" x="8213725" y="4752975"/>
          <p14:tracePt t="20078" x="8213725" y="4729163"/>
          <p14:tracePt t="20091" x="8213725" y="4713288"/>
          <p14:tracePt t="20105" x="8213725" y="4705350"/>
          <p14:tracePt t="20128" x="8213725" y="4697413"/>
          <p14:tracePt t="20154" x="8213725" y="4689475"/>
          <p14:tracePt t="20285" x="8213725" y="4649788"/>
          <p14:tracePt t="20293" x="8213725" y="4633913"/>
          <p14:tracePt t="20306" x="8213725" y="4592638"/>
          <p14:tracePt t="20330" x="8213725" y="4560888"/>
          <p14:tracePt t="20341" x="8213725" y="4552950"/>
          <p14:tracePt t="20356" x="8213725" y="4537075"/>
          <p14:tracePt t="20379" x="8213725" y="4521200"/>
          <p14:tracePt t="20626" x="8213725" y="4552950"/>
          <p14:tracePt t="20637" x="8213725" y="4608513"/>
          <p14:tracePt t="20651" x="8213725" y="4705350"/>
          <p14:tracePt t="20674" x="8229600" y="4856163"/>
          <p14:tracePt t="20683" x="8237538" y="4903788"/>
          <p14:tracePt t="20708" x="8245475" y="5087938"/>
          <p14:tracePt t="20719" x="8253413" y="5159375"/>
          <p14:tracePt t="20722" x="8261350" y="5230813"/>
          <p14:tracePt t="20731" x="8261350" y="5294313"/>
          <p14:tracePt t="20743" x="8261350" y="5359400"/>
          <p14:tracePt t="20766" x="8285163" y="5549900"/>
          <p14:tracePt t="20775" x="8285163" y="5589588"/>
          <p14:tracePt t="20777" x="8293100" y="5645150"/>
          <p14:tracePt t="20797" x="8293100" y="5702300"/>
          <p14:tracePt t="20807" x="8293100" y="5726113"/>
          <p14:tracePt t="20809" x="8301038" y="5773738"/>
          <p14:tracePt t="20823" x="8301038" y="5789613"/>
          <p14:tracePt t="20845" x="8316913" y="5868988"/>
          <p14:tracePt t="20858" x="8316913" y="5908675"/>
          <p14:tracePt t="20871" x="8316913" y="5932488"/>
          <p14:tracePt t="20886" x="8316913" y="5972175"/>
          <p14:tracePt t="20910" x="8324850" y="6037263"/>
          <p14:tracePt t="20920" x="8332788" y="6053138"/>
          <p14:tracePt t="20923" x="8332788" y="6069013"/>
          <p14:tracePt t="20932" x="8332788" y="6092825"/>
          <p14:tracePt t="20958" x="8332788" y="6140450"/>
          <p14:tracePt t="20968" x="8340725" y="6172200"/>
          <p14:tracePt t="20982" x="8340725" y="6180138"/>
          <p14:tracePt t="21010" x="8348663" y="6227763"/>
          <p14:tracePt t="21032" x="8356600" y="6243638"/>
          <p14:tracePt t="21066" x="8356600" y="6267450"/>
          <p14:tracePt t="21703" x="8364538" y="6251575"/>
          <p14:tracePt t="21725" x="8364538" y="6164263"/>
          <p14:tracePt t="21738" x="8364538" y="6053138"/>
          <p14:tracePt t="21754" x="8372475" y="5924550"/>
          <p14:tracePt t="21764" x="8372475" y="5853113"/>
          <p14:tracePt t="21776" x="8380413" y="5797550"/>
          <p14:tracePt t="21778" x="8404225" y="5734050"/>
          <p14:tracePt t="21792" x="8420100" y="5670550"/>
          <p14:tracePt t="21794" x="8428038" y="5629275"/>
          <p14:tracePt t="21807" x="8451850" y="5589588"/>
          <p14:tracePt t="21822" x="8507413" y="5494338"/>
          <p14:tracePt t="21837" x="8556625" y="5446713"/>
          <p14:tracePt t="21858" x="8643938" y="5375275"/>
          <p14:tracePt t="21873" x="8683625" y="5343525"/>
          <p14:tracePt t="21874" x="8715375" y="5327650"/>
          <p14:tracePt t="21886" x="8739188" y="5319713"/>
          <p14:tracePt t="21909" x="8794750" y="5286375"/>
          <p14:tracePt t="21922" x="8810625" y="5278438"/>
          <p14:tracePt t="21957" x="8810625" y="5270500"/>
          <p14:tracePt t="21968" x="8810625" y="5262563"/>
          <p14:tracePt t="21971" x="8810625" y="5246688"/>
          <p14:tracePt t="21981" x="8794750" y="5230813"/>
          <p14:tracePt t="21995" x="8770938" y="5207000"/>
          <p14:tracePt t="22021" x="8723313" y="5167313"/>
          <p14:tracePt t="22029" x="8683625" y="5159375"/>
          <p14:tracePt t="22041" x="8667750" y="5135563"/>
          <p14:tracePt t="22043" x="8659813" y="5135563"/>
          <p14:tracePt t="22057" x="8628063" y="5119688"/>
          <p14:tracePt t="22082" x="8620125" y="5111750"/>
          <p14:tracePt t="22173" x="8604250" y="5103813"/>
          <p14:tracePt t="22185" x="8580438" y="5087938"/>
          <p14:tracePt t="22186" x="8572500" y="5080000"/>
          <p14:tracePt t="22208" x="8548688" y="5064125"/>
          <p14:tracePt t="22220" x="8515350" y="5048250"/>
          <p14:tracePt t="22252" x="8507413" y="5048250"/>
          <p14:tracePt t="22355" x="8507413" y="5040313"/>
          <p14:tracePt t="22378" x="8556625" y="5024438"/>
          <p14:tracePt t="22390" x="8588375" y="5024438"/>
          <p14:tracePt t="22405" x="8659813" y="4992688"/>
          <p14:tracePt t="22418" x="8763000" y="4951413"/>
          <p14:tracePt t="22443" x="8970963" y="4895850"/>
          <p14:tracePt t="22454" x="9050338" y="4872038"/>
          <p14:tracePt t="22469" x="9193213" y="4856163"/>
          <p14:tracePt t="22480" x="9242425" y="4848225"/>
          <p14:tracePt t="22483" x="9266238" y="4848225"/>
          <p14:tracePt t="22506" x="9337675" y="4824413"/>
          <p14:tracePt t="22523" x="9369425" y="4816475"/>
          <p14:tracePt t="22862" x="9345613" y="4816475"/>
          <p14:tracePt t="22894" x="9297988" y="4864100"/>
          <p14:tracePt t="22904" x="9290050" y="4872038"/>
          <p14:tracePt t="22906" x="9274175" y="4903788"/>
          <p14:tracePt t="22918" x="9250363" y="4935538"/>
          <p14:tracePt t="22940" x="9209088" y="5064125"/>
          <p14:tracePt t="22955" x="9177338" y="5167313"/>
          <p14:tracePt t="22971" x="9145588" y="5270500"/>
          <p14:tracePt t="22982" x="9129713" y="5327650"/>
          <p14:tracePt t="23008" x="9097963" y="5478463"/>
          <p14:tracePt t="23034" x="9097963" y="5557838"/>
          <p14:tracePt t="23046" x="9097963" y="5565775"/>
          <p14:tracePt t="23059" x="9097963" y="5581650"/>
          <p14:tracePt t="23074" x="9097963" y="5589588"/>
          <p14:tracePt t="23088" x="9097963" y="5597525"/>
          <p14:tracePt t="23090" x="9097963" y="5605463"/>
          <p14:tracePt t="23112" x="9097963" y="5629275"/>
          <p14:tracePt t="23123" x="9090025" y="5637213"/>
          <p14:tracePt t="23138" x="9090025" y="5653088"/>
          <p14:tracePt t="23151" x="9090025" y="5662613"/>
          <p14:tracePt t="23176" x="9090025" y="5726113"/>
          <p14:tracePt t="23187" x="9105900" y="5781675"/>
          <p14:tracePt t="23204" x="9121775" y="5837238"/>
          <p14:tracePt t="23220" x="9129713" y="5861050"/>
          <p14:tracePt t="23235" x="9137650" y="5876925"/>
          <p14:tracePt t="23246" x="9137650" y="5892800"/>
          <p14:tracePt t="23270" x="9137650" y="5900738"/>
          <p14:tracePt t="23374" x="9169400" y="5932488"/>
          <p14:tracePt t="23386" x="9209088" y="5964238"/>
          <p14:tracePt t="23410" x="9345613" y="6013450"/>
          <p14:tracePt t="23421" x="9393238" y="6045200"/>
          <p14:tracePt t="23436" x="9504363" y="6069013"/>
          <p14:tracePt t="23449" x="9536113" y="6084888"/>
          <p14:tracePt t="23452" x="9601200" y="6092825"/>
          <p14:tracePt t="23473" x="9720263" y="6100763"/>
          <p14:tracePt t="23485" x="9752013" y="6108700"/>
          <p14:tracePt t="23495" x="9775825" y="6108700"/>
          <p14:tracePt t="23498" x="9791700" y="6108700"/>
          <p14:tracePt t="23520" x="9815513" y="6108700"/>
          <p14:tracePt t="23581" x="9815513" y="6045200"/>
          <p14:tracePt t="23589" x="9815513" y="6005513"/>
          <p14:tracePt t="23603" x="9791700" y="5861050"/>
          <p14:tracePt t="23625" x="9752013" y="5710238"/>
          <p14:tracePt t="23637" x="9696450" y="5541963"/>
          <p14:tracePt t="23654" x="9648825" y="5367338"/>
          <p14:tracePt t="23669" x="9601200" y="5199063"/>
          <p14:tracePt t="23684" x="9551988" y="5016500"/>
          <p14:tracePt t="23706" x="9528175" y="4864100"/>
          <p14:tracePt t="23718" x="9520238" y="4840288"/>
          <p14:tracePt t="23731" x="9520238" y="4816475"/>
          <p14:tracePt t="23760" x="9520238" y="4776788"/>
          <p14:tracePt t="23783" x="9520238" y="4737100"/>
          <p14:tracePt t="23792" x="9520238" y="4713288"/>
          <p14:tracePt t="23794" x="9520238" y="4697413"/>
          <p14:tracePt t="23807" x="9536113" y="4689475"/>
          <p14:tracePt t="23832" x="9567863" y="4633913"/>
          <p14:tracePt t="23841" x="9585325" y="4592638"/>
          <p14:tracePt t="23843" x="9585325" y="4576763"/>
          <p14:tracePt t="23856" x="9593263" y="4552950"/>
          <p14:tracePt t="23858" x="9609138" y="4537075"/>
          <p14:tracePt t="23870" x="9609138" y="4529138"/>
          <p14:tracePt t="23886" x="9609138" y="4481513"/>
          <p14:tracePt t="23902" x="9617075" y="4465638"/>
          <p14:tracePt t="23922" x="9617075" y="4441825"/>
          <p14:tracePt t="23958" x="9601200" y="4394200"/>
          <p14:tracePt t="23971" x="9551988" y="4362450"/>
          <p14:tracePt t="23986" x="9496425" y="4346575"/>
          <p14:tracePt t="23995" x="9456738" y="4338638"/>
          <p14:tracePt t="24021" x="9369425" y="4322763"/>
          <p14:tracePt t="24029" x="9345613" y="4322763"/>
          <p14:tracePt t="24058" x="9242425" y="4322763"/>
          <p14:tracePt t="24080" x="9177338" y="4362450"/>
          <p14:tracePt t="24091" x="9121775" y="4441825"/>
          <p14:tracePt t="24106" x="9090025" y="4545013"/>
          <p14:tracePt t="24120" x="9074150" y="4592638"/>
          <p14:tracePt t="24142" x="9066213" y="4776788"/>
          <p14:tracePt t="24154" x="9066213" y="4895850"/>
          <p14:tracePt t="24168" x="9090025" y="4967288"/>
          <p14:tracePt t="24170" x="9105900" y="5016500"/>
          <p14:tracePt t="24191" x="9169400" y="5143500"/>
          <p14:tracePt t="24203" x="9234488" y="5254625"/>
          <p14:tracePt t="24219" x="9297988" y="5327650"/>
          <p14:tracePt t="24234" x="9361488" y="5391150"/>
          <p14:tracePt t="24245" x="9385300" y="5414963"/>
          <p14:tracePt t="24270" x="9488488" y="5486400"/>
          <p14:tracePt t="24280" x="9496425" y="5486400"/>
          <p14:tracePt t="24282" x="9512300" y="5502275"/>
          <p14:tracePt t="24291" x="9536113" y="5510213"/>
          <p14:tracePt t="24310" x="9585325" y="5526088"/>
          <p14:tracePt t="24322" x="9625013" y="5534025"/>
          <p14:tracePt t="24347" x="9728200" y="5534025"/>
          <p14:tracePt t="24355" x="9775825" y="5534025"/>
          <p14:tracePt t="24373" x="9886950" y="5518150"/>
          <p14:tracePt t="24386" x="9944100" y="5470525"/>
          <p14:tracePt t="24388" x="9991725" y="5422900"/>
          <p14:tracePt t="24409" x="10079038" y="5327650"/>
          <p14:tracePt t="24419" x="10158413" y="5183188"/>
          <p14:tracePt t="24433" x="10174288" y="5103813"/>
          <p14:tracePt t="24436" x="10190163" y="5040313"/>
          <p14:tracePt t="24456" x="10198100" y="4943475"/>
          <p14:tracePt t="24469" x="10198100" y="4840288"/>
          <p14:tracePt t="24479" x="10198100" y="4800600"/>
          <p14:tracePt t="24494" x="10134600" y="4713288"/>
          <p14:tracePt t="24522" x="9975850" y="4545013"/>
          <p14:tracePt t="24534" x="9910763" y="4481513"/>
          <p14:tracePt t="24546" x="9807575" y="4425950"/>
          <p14:tracePt t="24557" x="9744075" y="4402138"/>
          <p14:tracePt t="24580" x="9544050" y="4330700"/>
          <p14:tracePt t="24590" x="9488488" y="4314825"/>
          <p14:tracePt t="24605" x="9385300" y="4314825"/>
          <p14:tracePt t="24620" x="9329738" y="4314825"/>
          <p14:tracePt t="24636" x="9297988" y="4314825"/>
          <p14:tracePt t="24658" x="9224963" y="4338638"/>
          <p14:tracePt t="24670" x="9177338" y="4370388"/>
          <p14:tracePt t="24686" x="9145588" y="4425950"/>
          <p14:tracePt t="24698" x="9082088" y="4505325"/>
          <p14:tracePt t="24722" x="9002713" y="4649788"/>
          <p14:tracePt t="24732" x="8970963" y="4697413"/>
          <p14:tracePt t="24757" x="8963025" y="4824413"/>
          <p14:tracePt t="24766" x="8955088" y="4879975"/>
          <p14:tracePt t="24777" x="8955088" y="4935538"/>
          <p14:tracePt t="24779" x="8955088" y="4976813"/>
          <p14:tracePt t="24790" x="8955088" y="5032375"/>
          <p14:tracePt t="24813" x="9002713" y="5214938"/>
          <p14:tracePt t="24823" x="9018588" y="5286375"/>
          <p14:tracePt t="24837" x="9097963" y="5391150"/>
          <p14:tracePt t="24861" x="9234488" y="5549900"/>
          <p14:tracePt t="24875" x="9305925" y="5589588"/>
          <p14:tracePt t="24891" x="9417050" y="5645150"/>
          <p14:tracePt t="24906" x="9504363" y="5645150"/>
          <p14:tracePt t="24923" x="9575800" y="5645150"/>
          <p14:tracePt t="24935" x="9609138" y="5645150"/>
          <p14:tracePt t="24948" x="9672638" y="5645150"/>
          <p14:tracePt t="24977" x="9783763" y="5518150"/>
          <p14:tracePt t="24980" x="9823450" y="5478463"/>
          <p14:tracePt t="24995" x="9886950" y="5351463"/>
          <p14:tracePt t="25021" x="9952038" y="5135563"/>
          <p14:tracePt t="25032" x="9959975" y="5056188"/>
          <p14:tracePt t="25042" x="9959975" y="4967288"/>
          <p14:tracePt t="25043" x="9959975" y="4903788"/>
          <p14:tracePt t="25074" x="9918700" y="4649788"/>
          <p14:tracePt t="25096" x="9863138" y="4537075"/>
          <p14:tracePt t="25106" x="9839325" y="4489450"/>
          <p14:tracePt t="25108" x="9783763" y="4433888"/>
          <p14:tracePt t="25119" x="9752013" y="4394200"/>
          <p14:tracePt t="25141" x="9680575" y="4330700"/>
          <p14:tracePt t="25157" x="9609138" y="4291013"/>
          <p14:tracePt t="25172" x="9551988" y="4265613"/>
          <p14:tracePt t="25187" x="9480550" y="4249738"/>
          <p14:tracePt t="25204" x="9440863" y="4249738"/>
          <p14:tracePt t="25219" x="9385300" y="4249738"/>
          <p14:tracePt t="25233" x="9361488" y="4249738"/>
          <p14:tracePt t="25236" x="9345613" y="4249738"/>
          <p14:tracePt t="25244" x="9313863" y="4249738"/>
          <p14:tracePt t="25270" x="9217025" y="4314825"/>
          <p14:tracePt t="25281" x="9193213" y="4330700"/>
          <p14:tracePt t="25283" x="9185275" y="4346575"/>
          <p14:tracePt t="25292" x="9177338" y="4362450"/>
          <p14:tracePt t="25320" x="9145588" y="4425950"/>
          <p14:tracePt t="25330" x="9137650" y="4457700"/>
          <p14:tracePt t="25341" x="9129713" y="4473575"/>
          <p14:tracePt t="25358" x="9129713" y="4521200"/>
          <p14:tracePt t="25371" x="9129713" y="4545013"/>
          <p14:tracePt t="25386" x="9129713" y="4576763"/>
          <p14:tracePt t="25408" x="9129713" y="4608513"/>
          <p14:tracePt t="25422" x="9129713" y="4616450"/>
          <p14:tracePt t="25437" x="9129713" y="4633913"/>
          <p14:tracePt t="25449" x="9129713" y="4641850"/>
          <p14:tracePt t="25689" x="9113838" y="4649788"/>
          <p14:tracePt t="25701" x="9097963" y="4657725"/>
          <p14:tracePt t="26221" x="9026525" y="4633913"/>
          <p14:tracePt t="26231" x="8947150" y="4560888"/>
          <p14:tracePt t="26260" x="8324850" y="4306888"/>
          <p14:tracePt t="26283" x="7813675" y="4225925"/>
          <p14:tracePt t="26292" x="7662863" y="4225925"/>
          <p14:tracePt t="26316" x="7359650" y="4225925"/>
          <p14:tracePt t="26325" x="7264400" y="4225925"/>
          <p14:tracePt t="26348" x="7016750" y="4298950"/>
          <p14:tracePt t="26357" x="6953250" y="4322763"/>
          <p14:tracePt t="26371" x="6889750" y="4362450"/>
          <p14:tracePt t="26384" x="6842125" y="4378325"/>
          <p14:tracePt t="26407" x="6784975" y="4410075"/>
          <p14:tracePt t="26418" x="6761163" y="4433888"/>
          <p14:tracePt t="26441" x="6753225" y="4465638"/>
          <p14:tracePt t="26452" x="6745288" y="4497388"/>
          <p14:tracePt t="26463" x="6737350" y="4521200"/>
          <p14:tracePt t="26488" x="6737350" y="4584700"/>
          <p14:tracePt t="26499" x="6737350" y="4641850"/>
          <p14:tracePt t="26514" x="6769100" y="4681538"/>
          <p14:tracePt t="26526" x="6794500" y="4721225"/>
          <p14:tracePt t="26549" x="6858000" y="4784725"/>
          <p14:tracePt t="26558" x="6873875" y="4792663"/>
          <p14:tracePt t="26575" x="6921500" y="4808538"/>
          <p14:tracePt t="26588" x="6969125" y="4824413"/>
          <p14:tracePt t="26614" x="7064375" y="4832350"/>
          <p14:tracePt t="26622" x="7080250" y="4832350"/>
          <p14:tracePt t="26636" x="7119938" y="4832350"/>
          <p14:tracePt t="26651" x="7200900" y="4832350"/>
          <p14:tracePt t="26674" x="7288213" y="4768850"/>
          <p14:tracePt t="26684" x="7335838" y="4737100"/>
          <p14:tracePt t="26696" x="7359650" y="4705350"/>
          <p14:tracePt t="26725" x="7399338" y="4552950"/>
          <p14:tracePt t="26736" x="7399338" y="4521200"/>
          <p14:tracePt t="26751" x="7359650" y="4441825"/>
          <p14:tracePt t="26764" x="7312025" y="4370388"/>
          <p14:tracePt t="26774" x="7264400" y="4338638"/>
          <p14:tracePt t="26803" x="6905625" y="4225925"/>
          <p14:tracePt t="26812" x="6810375" y="4217988"/>
          <p14:tracePt t="26823" x="6681788" y="4194175"/>
          <p14:tracePt t="26848" x="6267450" y="4194175"/>
          <p14:tracePt t="26857" x="6075363" y="4194175"/>
          <p14:tracePt t="26859" x="5837238" y="4194175"/>
          <p14:tracePt t="26870" x="5637213" y="4194175"/>
          <p14:tracePt t="26884" x="5246688" y="4194175"/>
          <p14:tracePt t="26903" x="4848225" y="4210050"/>
          <p14:tracePt t="26923" x="4505325" y="4281488"/>
          <p14:tracePt t="26936" x="4433888" y="4298950"/>
          <p14:tracePt t="26938" x="4402138" y="4298950"/>
          <p14:tracePt t="26951" x="4386263" y="4306888"/>
          <p14:tracePt t="27253" x="4321175" y="4298950"/>
          <p14:tracePt t="27264" x="4210050" y="4249738"/>
          <p14:tracePt t="27266" x="4130675" y="4210050"/>
          <p14:tracePt t="27275" x="4043363" y="4186238"/>
          <p14:tracePt t="27302" x="3771900" y="4083050"/>
          <p14:tracePt t="27310" x="3708400" y="4075113"/>
          <p14:tracePt t="27321" x="3643313" y="4059238"/>
          <p14:tracePt t="27324" x="3587750" y="4051300"/>
          <p14:tracePt t="27349" x="3508375" y="4027488"/>
          <p14:tracePt t="27372" x="3492500" y="4027488"/>
          <p14:tracePt t="27543" x="3516313" y="4035425"/>
          <p14:tracePt t="27564" x="3643313" y="4075113"/>
          <p14:tracePt t="27572" x="3708400" y="4122738"/>
          <p14:tracePt t="27596" x="3922713" y="4217988"/>
          <p14:tracePt t="27604" x="3994150" y="4249738"/>
          <p14:tracePt t="27622" x="4162425" y="4298950"/>
          <p14:tracePt t="27635" x="4305300" y="4314825"/>
          <p14:tracePt t="27650" x="4410075" y="4322763"/>
          <p14:tracePt t="27672" x="4481513" y="4322763"/>
          <p14:tracePt t="27687" x="4513263" y="4322763"/>
          <p14:tracePt t="27703" x="4545013" y="4314825"/>
          <p14:tracePt t="27715" x="4576763" y="4281488"/>
          <p14:tracePt t="27739" x="4616450" y="4233863"/>
          <p14:tracePt t="27754" x="4624388" y="4217988"/>
          <p14:tracePt t="27756" x="4648200" y="4194175"/>
          <p14:tracePt t="27768" x="4656138" y="4178300"/>
          <p14:tracePt t="27770" x="4672013" y="4162425"/>
          <p14:tracePt t="27782" x="4672013" y="4154488"/>
          <p14:tracePt t="27793" x="4672013" y="4146550"/>
          <p14:tracePt t="27796" x="4679950" y="4146550"/>
          <p14:tracePt t="27822" x="4679950" y="4130675"/>
          <p14:tracePt t="30065" x="4552950" y="4043363"/>
          <p14:tracePt t="30074" x="4457700" y="3987800"/>
          <p14:tracePt t="30077" x="4337050" y="3938588"/>
          <p14:tracePt t="30101" x="3867150" y="3763963"/>
          <p14:tracePt t="30112" x="3692525" y="3724275"/>
          <p14:tracePt t="30114" x="3595688" y="3676650"/>
          <p14:tracePt t="30124" x="3508375" y="3660775"/>
          <p14:tracePt t="30137" x="3421063" y="3644900"/>
          <p14:tracePt t="30139" x="3357563" y="3636963"/>
          <p14:tracePt t="30151" x="3308350" y="3621088"/>
          <p14:tracePt t="30173" x="3276600" y="3621088"/>
          <p14:tracePt t="30502" x="3284538" y="3621088"/>
          <p14:tracePt t="30686" x="3292475" y="3621088"/>
          <p14:tracePt t="30697" x="3300413" y="3621088"/>
          <p14:tracePt t="30721" x="3308350" y="3621088"/>
          <p14:tracePt t="30735" x="3317875" y="3621088"/>
          <p14:tracePt t="30749" x="3333750" y="3621088"/>
          <p14:tracePt t="30762" x="3349625" y="3621088"/>
          <p14:tracePt t="30788" x="3365500" y="3621088"/>
          <p14:tracePt t="30821" x="3373438" y="3621088"/>
          <p14:tracePt t="30844" x="3397250" y="3621088"/>
          <p14:tracePt t="30853" x="3413125" y="3621088"/>
          <p14:tracePt t="30868" x="3421063" y="3621088"/>
          <p14:tracePt t="30892" x="3444875" y="3621088"/>
          <p14:tracePt t="30903" x="3452813" y="3621088"/>
          <p14:tracePt t="30918" x="3460750" y="3621088"/>
          <p14:tracePt t="30932" x="3476625" y="3621088"/>
          <p14:tracePt t="30955" x="3516313" y="3621088"/>
          <p14:tracePt t="30967" x="3532188" y="3621088"/>
          <p14:tracePt t="30983" x="3571875" y="3621088"/>
          <p14:tracePt t="30998" x="3603625" y="3621088"/>
          <p14:tracePt t="31021" x="3627438" y="3621088"/>
          <p14:tracePt t="31323" x="3611563" y="3621088"/>
          <p14:tracePt t="31350" x="3579813" y="3629025"/>
          <p14:tracePt t="31361" x="3563938" y="3629025"/>
          <p14:tracePt t="31363" x="3524250" y="3636963"/>
          <p14:tracePt t="31372" x="3500438" y="3636963"/>
          <p14:tracePt t="31387" x="3429000" y="3636963"/>
          <p14:tracePt t="31400" x="3397250" y="3644900"/>
          <p14:tracePt t="31422" x="3268663" y="3660775"/>
          <p14:tracePt t="31435" x="3213100" y="3676650"/>
          <p14:tracePt t="31453" x="3189288" y="3676650"/>
          <p14:tracePt t="31674" x="3197225" y="3676650"/>
          <p14:tracePt t="31684" x="3221038" y="3684588"/>
          <p14:tracePt t="31700" x="3260725" y="3684588"/>
          <p14:tracePt t="31719" x="3292475" y="3692525"/>
          <p14:tracePt t="31737" x="3349625" y="3700463"/>
          <p14:tracePt t="31739" x="3389313" y="3700463"/>
          <p14:tracePt t="31751" x="3421063" y="3716338"/>
          <p14:tracePt t="31765" x="3508375" y="3732213"/>
          <p14:tracePt t="31776" x="3532188" y="3740150"/>
          <p14:tracePt t="31801" x="3635375" y="3740150"/>
          <p14:tracePt t="31812" x="3692525" y="3748088"/>
          <p14:tracePt t="31822" x="3724275" y="3756025"/>
          <p14:tracePt t="31838" x="3771900" y="3756025"/>
          <p14:tracePt t="31863" x="3827463" y="3763963"/>
          <p14:tracePt t="31873" x="3851275" y="3763963"/>
          <p14:tracePt t="31876" x="3875088" y="3763963"/>
          <p14:tracePt t="31889" x="3906838" y="3763963"/>
          <p14:tracePt t="31903" x="3930650" y="3779838"/>
          <p14:tracePt t="31917" x="3962400" y="3779838"/>
          <p14:tracePt t="31931" x="3986213" y="3787775"/>
          <p14:tracePt t="31955" x="4019550" y="3787775"/>
          <p14:tracePt t="31967" x="4027488" y="3787775"/>
          <p14:tracePt t="31979" x="4051300" y="3787775"/>
          <p14:tracePt t="32004" x="4083050" y="3787775"/>
          <p14:tracePt t="32015" x="4098925" y="3787775"/>
          <p14:tracePt t="32028" x="4130675" y="3787775"/>
          <p14:tracePt t="32055" x="4170363" y="3787775"/>
          <p14:tracePt t="32076" x="4186238" y="3787775"/>
          <p14:tracePt t="32103" x="4202113" y="3787775"/>
          <p14:tracePt t="32312" x="4194175" y="3803650"/>
          <p14:tracePt t="32334" x="4186238" y="3803650"/>
          <p14:tracePt t="32387" x="4178300" y="3803650"/>
          <p14:tracePt t="32967" x="4059238" y="3803650"/>
          <p14:tracePt t="32980" x="3763963" y="3756025"/>
          <p14:tracePt t="33007" x="3381375" y="3684588"/>
          <p14:tracePt t="33016" x="3292475" y="3676650"/>
          <p14:tracePt t="33028" x="3173413" y="3660775"/>
          <p14:tracePt t="33051" x="3086100" y="3660775"/>
          <p14:tracePt t="33063" x="3078163" y="3660775"/>
          <p14:tracePt t="33074" x="3054350" y="3660775"/>
          <p14:tracePt t="33094" x="2974975" y="3668713"/>
          <p14:tracePt t="33103" x="2941638" y="3676650"/>
          <p14:tracePt t="33119" x="2862263" y="3692525"/>
          <p14:tracePt t="33134" x="2767013" y="3692525"/>
          <p14:tracePt t="33159" x="2719388" y="3692525"/>
          <p14:tracePt t="33469" x="2727325" y="3692525"/>
          <p14:tracePt t="33481" x="2735263" y="3692525"/>
          <p14:tracePt t="33483" x="2767013" y="3692525"/>
          <p14:tracePt t="33504" x="2798763" y="3692525"/>
          <p14:tracePt t="33517" x="2814638" y="3692525"/>
          <p14:tracePt t="33533" x="2822575" y="3692525"/>
          <p14:tracePt t="34683" x="2846388" y="3692525"/>
          <p14:tracePt t="34684" x="2901950" y="3708400"/>
          <p14:tracePt t="34698" x="2990850" y="3748088"/>
          <p14:tracePt t="34720" x="3341688" y="3819525"/>
          <p14:tracePt t="34733" x="3684588" y="3914775"/>
          <p14:tracePt t="34748" x="4114800" y="4011613"/>
          <p14:tracePt t="34765" x="4648200" y="4162425"/>
          <p14:tracePt t="34781" x="5183188" y="4257675"/>
          <p14:tracePt t="34793" x="5407025" y="4281488"/>
          <p14:tracePt t="34795" x="5613400" y="4322763"/>
          <p14:tracePt t="34819" x="6003925" y="4386263"/>
          <p14:tracePt t="34831" x="6267450" y="4402138"/>
          <p14:tracePt t="34842" x="6370638" y="4410075"/>
          <p14:tracePt t="34844" x="6467475" y="4418013"/>
          <p14:tracePt t="34866" x="6681788" y="4418013"/>
          <p14:tracePt t="34877" x="6850063" y="4418013"/>
          <p14:tracePt t="34888" x="6905625" y="4418013"/>
          <p14:tracePt t="34892" x="6977063" y="4418013"/>
          <p14:tracePt t="34901" x="7040563" y="4418013"/>
          <p14:tracePt t="34916" x="7135813" y="4418013"/>
          <p14:tracePt t="34941" x="7319963" y="4433888"/>
          <p14:tracePt t="34952" x="7343775" y="4433888"/>
          <p14:tracePt t="34966" x="7446963" y="4441825"/>
          <p14:tracePt t="34980" x="7519988" y="4449763"/>
          <p14:tracePt t="35004" x="7575550" y="4449763"/>
          <p14:tracePt t="35015" x="7583488" y="4449763"/>
          <p14:tracePt t="36249" x="7702550" y="4489450"/>
          <p14:tracePt t="36260" x="7974013" y="4568825"/>
          <p14:tracePt t="36284" x="8285163" y="4657725"/>
          <p14:tracePt t="36295" x="8340725" y="4689475"/>
          <p14:tracePt t="36307" x="8396288" y="4705350"/>
          <p14:tracePt t="36309" x="8412163" y="4705350"/>
          <p14:tracePt t="36334" x="8420100" y="4713288"/>
          <p14:tracePt t="37151" x="8420100" y="4673600"/>
          <p14:tracePt t="37169" x="8380413" y="4545013"/>
          <p14:tracePt t="37172" x="8332788" y="4465638"/>
          <p14:tracePt t="37182" x="8324850" y="4425950"/>
          <p14:tracePt t="37196" x="8301038" y="4362450"/>
          <p14:tracePt t="37221" x="8277225" y="4338638"/>
          <p14:tracePt t="37702" x="8269288" y="4338638"/>
          <p14:tracePt t="37730" x="8261350" y="4338638"/>
          <p14:tracePt t="40026" x="8253413" y="4338638"/>
          <p14:tracePt t="40081" x="8237538" y="4346575"/>
          <p14:tracePt t="40106" x="8229600" y="4362450"/>
          <p14:tracePt t="40131" x="8221663" y="4402138"/>
          <p14:tracePt t="40143" x="8213725" y="4418013"/>
          <p14:tracePt t="40156" x="8205788" y="4441825"/>
          <p14:tracePt t="40167" x="8189913" y="4465638"/>
          <p14:tracePt t="40191" x="8164513" y="4529138"/>
          <p14:tracePt t="40200" x="8148638" y="4545013"/>
          <p14:tracePt t="40215" x="8124825" y="4600575"/>
          <p14:tracePt t="40229" x="8093075" y="4657725"/>
          <p14:tracePt t="40252" x="8061325" y="4737100"/>
          <p14:tracePt t="40269" x="8053388" y="4752975"/>
          <p14:tracePt t="40283" x="8045450" y="4776788"/>
          <p14:tracePt t="40297" x="8037513" y="4800600"/>
          <p14:tracePt t="40311" x="8021638" y="4808538"/>
          <p14:tracePt t="40325" x="8021638" y="4816475"/>
          <p14:tracePt t="40349" x="8005763" y="4856163"/>
          <p14:tracePt t="40361" x="8005763" y="4872038"/>
          <p14:tracePt t="40372" x="7981950" y="4903788"/>
          <p14:tracePt t="40384" x="7966075" y="4911725"/>
          <p14:tracePt t="40410" x="7942263" y="4943475"/>
          <p14:tracePt t="40419" x="7934325" y="4951413"/>
          <p14:tracePt t="40422" x="7926388" y="4959350"/>
          <p14:tracePt t="40443" x="7918450" y="4967288"/>
          <p14:tracePt t="41014" x="7910513" y="4984750"/>
          <p14:tracePt t="41026" x="7894638" y="4959350"/>
          <p14:tracePt t="41028" x="7878763" y="4943475"/>
          <p14:tracePt t="41050" x="7821613" y="4872038"/>
          <p14:tracePt t="41062" x="7773988" y="4800600"/>
          <p14:tracePt t="41080" x="7718425" y="4721225"/>
          <p14:tracePt t="41094" x="7678738" y="4665663"/>
          <p14:tracePt t="41107" x="7662863" y="4633913"/>
          <p14:tracePt t="41109" x="7654925" y="4608513"/>
          <p14:tracePt t="41133" x="7646988" y="4568825"/>
          <p14:tracePt t="41161" x="7639050" y="4552950"/>
          <p14:tracePt t="41183" x="7631113" y="4545013"/>
          <p14:tracePt t="46306" x="7710488" y="4608513"/>
          <p14:tracePt t="46329" x="8221663" y="5087938"/>
          <p14:tracePt t="46341" x="8451850" y="5327650"/>
          <p14:tracePt t="46365" x="8596313" y="5478463"/>
          <p14:tracePt t="46378" x="8628063" y="5510213"/>
          <p14:tracePt t="46394" x="8659813" y="5549900"/>
          <p14:tracePt t="46409" x="8683625" y="5613400"/>
          <p14:tracePt t="46423" x="8747125" y="5694363"/>
          <p14:tracePt t="46433" x="8794750" y="5741988"/>
          <p14:tracePt t="46460" x="9018588" y="5932488"/>
          <p14:tracePt t="46470" x="9050338" y="5940425"/>
          <p14:tracePt t="46479" x="9074150" y="5948363"/>
          <p14:tracePt t="46498" x="9090025" y="5972175"/>
          <p14:tracePt t="46638" x="9097963" y="5972175"/>
          <p14:tracePt t="46664" x="9153525" y="5972175"/>
          <p14:tracePt t="46675" x="9201150" y="5980113"/>
          <p14:tracePt t="46676" x="9242425" y="5995988"/>
          <p14:tracePt t="46687" x="9282113" y="6005513"/>
          <p14:tracePt t="46697" x="9345613" y="6029325"/>
          <p14:tracePt t="46715" x="9456738" y="6076950"/>
          <p14:tracePt t="46717" x="9528175" y="6100763"/>
          <p14:tracePt t="46729" x="9575800" y="6124575"/>
          <p14:tracePt t="46744" x="9688513" y="6172200"/>
          <p14:tracePt t="46759" x="9759950" y="6203950"/>
          <p14:tracePt t="46786" x="9799638" y="6227763"/>
          <p14:tracePt t="46846" x="9831388" y="6227763"/>
          <p14:tracePt t="46857" x="9863138" y="6227763"/>
          <p14:tracePt t="46869" x="9944100" y="6227763"/>
          <p14:tracePt t="46898" x="10126663" y="6211888"/>
          <p14:tracePt t="46923" x="10294938" y="6203950"/>
          <p14:tracePt t="46935" x="10437813" y="6188075"/>
          <p14:tracePt t="46948" x="10501313" y="6180138"/>
          <p14:tracePt t="46950" x="10564813" y="6180138"/>
          <p14:tracePt t="46966" x="10709275" y="6164263"/>
          <p14:tracePt t="46978" x="10748963" y="6156325"/>
          <p14:tracePt t="46994" x="10844213" y="6140450"/>
          <p14:tracePt t="47015" x="10963275" y="6124575"/>
          <p14:tracePt t="47026" x="10980738" y="6124575"/>
          <p14:tracePt t="47028" x="10988675" y="6124575"/>
          <p14:tracePt t="47048" x="11012488" y="6124575"/>
          <p14:tracePt t="47222" x="10971213" y="6124575"/>
          <p14:tracePt t="47231" x="10947400" y="6124575"/>
          <p14:tracePt t="47245" x="10891838" y="6124575"/>
          <p14:tracePt t="47272" x="10725150" y="6132513"/>
          <p14:tracePt t="47280" x="10661650" y="6140450"/>
          <p14:tracePt t="47295" x="10501313" y="6140450"/>
          <p14:tracePt t="47309" x="10326688" y="6140450"/>
          <p14:tracePt t="47331" x="10213975" y="6140450"/>
          <p14:tracePt t="47343" x="10094913" y="6140450"/>
          <p14:tracePt t="47361" x="10007600" y="6140450"/>
          <p14:tracePt t="47374" x="9944100" y="6140450"/>
          <p14:tracePt t="47386" x="9918700" y="6140450"/>
          <p14:tracePt t="47411" x="9839325" y="6140450"/>
          <p14:tracePt t="47424" x="9791700" y="6140450"/>
          <p14:tracePt t="47434" x="9752013" y="6140450"/>
          <p14:tracePt t="47437" x="9736138" y="6140450"/>
          <p14:tracePt t="47460" x="9688513" y="6140450"/>
          <p14:tracePt t="47469" x="9672638" y="6140450"/>
          <p14:tracePt t="47471" x="9648825" y="6140450"/>
          <p14:tracePt t="47480" x="9632950" y="6140450"/>
          <p14:tracePt t="47582" x="9632950" y="6132513"/>
          <p14:tracePt t="47608" x="9648825" y="6124575"/>
          <p14:tracePt t="47630" x="9744075" y="6108700"/>
          <p14:tracePt t="47647" x="9855200" y="6100763"/>
          <p14:tracePt t="47673" x="10063163" y="6092825"/>
          <p14:tracePt t="47683" x="10142538" y="6092825"/>
          <p14:tracePt t="47706" x="10374313" y="6092825"/>
          <p14:tracePt t="47716" x="10437813" y="6092825"/>
          <p14:tracePt t="47719" x="10501313" y="6092825"/>
          <p14:tracePt t="47728" x="10541000" y="6092825"/>
          <p14:tracePt t="47744" x="10604500" y="6092825"/>
          <p14:tracePt t="47770" x="10677525" y="6092825"/>
          <p14:tracePt t="47784" x="10709275" y="6092825"/>
          <p14:tracePt t="47797" x="10725150" y="6092825"/>
          <p14:tracePt t="48927" x="10509250" y="5573713"/>
          <p14:tracePt t="48937" x="10390188" y="5359400"/>
          <p14:tracePt t="48948" x="10261600" y="5127625"/>
          <p14:tracePt t="48950" x="10174288" y="4903788"/>
          <p14:tracePt t="48965" x="9999663" y="4624388"/>
          <p14:tracePt t="48968" x="9871075" y="4394200"/>
          <p14:tracePt t="48978" x="9759950" y="4202113"/>
          <p14:tracePt t="48994" x="9504363" y="3835400"/>
          <p14:tracePt t="49010" x="9169400" y="3373438"/>
          <p14:tracePt t="49035" x="8572500" y="2751138"/>
          <p14:tracePt t="49044" x="8404225" y="2584450"/>
          <p14:tracePt t="49045" x="8221663" y="2424113"/>
          <p14:tracePt t="49058" x="8037513" y="2273300"/>
          <p14:tracePt t="49060" x="7862888" y="2144713"/>
          <p14:tracePt t="49073" x="7710488" y="2041525"/>
          <p14:tracePt t="49098" x="7304088" y="1778000"/>
          <p14:tracePt t="49109" x="7080250" y="1674813"/>
          <p14:tracePt t="49125" x="6921500" y="1603375"/>
          <p14:tracePt t="49137" x="6834188" y="1587500"/>
          <p14:tracePt t="49166" x="6515100" y="1538288"/>
          <p14:tracePt t="49188" x="6354763" y="1530350"/>
          <p14:tracePt t="49197" x="6251575" y="1522413"/>
          <p14:tracePt t="49198" x="6148388" y="1522413"/>
          <p14:tracePt t="49226" x="5797550" y="1522413"/>
          <p14:tracePt t="49235" x="5668963" y="1530350"/>
          <p14:tracePt t="49237" x="5573713" y="1555750"/>
          <p14:tracePt t="49245" x="5462588" y="1587500"/>
          <p14:tracePt t="49260" x="5349875" y="1619250"/>
          <p14:tracePt t="49262" x="5254625" y="1658938"/>
          <p14:tracePt t="49283" x="5080000" y="1730375"/>
          <p14:tracePt t="49293" x="4911725" y="1817688"/>
          <p14:tracePt t="49310" x="4752975" y="1914525"/>
          <p14:tracePt t="49325" x="4672013" y="1946275"/>
          <p14:tracePt t="49327" x="4584700" y="2001838"/>
          <p14:tracePt t="49338" x="4497388" y="2073275"/>
          <p14:tracePt t="49363" x="4297363" y="2184400"/>
          <p14:tracePt t="49376" x="4281488" y="2200275"/>
          <p14:tracePt t="49390" x="4257675" y="2216150"/>
          <p14:tracePt t="49611" x="4265613" y="2216150"/>
          <p14:tracePt t="49623" x="4281488" y="2192338"/>
          <p14:tracePt t="49636" x="4289425" y="2176463"/>
          <p14:tracePt t="49638" x="4289425" y="2160588"/>
          <p14:tracePt t="49663" x="4313238" y="2065338"/>
          <p14:tracePt t="49674" x="4313238" y="2033588"/>
          <p14:tracePt t="49686" x="4313238" y="1954213"/>
          <p14:tracePt t="49696" x="4313238" y="1938338"/>
          <p14:tracePt t="49722" x="4313238" y="1873250"/>
          <p14:tracePt t="49730" x="4313238" y="1865313"/>
          <p14:tracePt t="50080" x="4305300" y="1914525"/>
          <p14:tracePt t="50091" x="4289425" y="1954213"/>
          <p14:tracePt t="50093" x="4281488" y="2033588"/>
          <p14:tracePt t="50105" x="4273550" y="2105025"/>
          <p14:tracePt t="50128" x="4257675" y="2360613"/>
          <p14:tracePt t="50140" x="4257675" y="2439988"/>
          <p14:tracePt t="50142" x="4257675" y="2503488"/>
          <p14:tracePt t="50154" x="4257675" y="2566988"/>
          <p14:tracePt t="50179" x="4257675" y="2719388"/>
          <p14:tracePt t="50192" x="4257675" y="2790825"/>
          <p14:tracePt t="50209" x="4257675" y="2854325"/>
          <p14:tracePt t="50236" x="4257675" y="2959100"/>
          <p14:tracePt t="50244" x="4257675" y="2982913"/>
          <p14:tracePt t="50246" x="4257675" y="3006725"/>
          <p14:tracePt t="50271" x="4257675" y="3078163"/>
          <p14:tracePt t="50280" x="4257675" y="3094038"/>
          <p14:tracePt t="50292" x="4257675" y="3133725"/>
          <p14:tracePt t="50294" x="4257675" y="3157538"/>
          <p14:tracePt t="50310" x="4273550" y="3205163"/>
          <p14:tracePt t="50326" x="4281488" y="3270250"/>
          <p14:tracePt t="50337" x="4297363" y="3302000"/>
          <p14:tracePt t="50368" x="4329113" y="3405188"/>
          <p14:tracePt t="50392" x="4362450" y="3484563"/>
          <p14:tracePt t="50402" x="4370388" y="3532188"/>
          <p14:tracePt t="50433" x="4441825" y="3684588"/>
          <p14:tracePt t="50455" x="4489450" y="3811588"/>
          <p14:tracePt t="50463" x="4497388" y="3859213"/>
          <p14:tracePt t="50478" x="4521200" y="3914775"/>
          <p14:tracePt t="50506" x="4552950" y="3987800"/>
          <p14:tracePt t="50515" x="4560888" y="4003675"/>
          <p14:tracePt t="50528" x="4568825" y="4019550"/>
          <p14:tracePt t="50542" x="4568825" y="4027488"/>
          <p14:tracePt t="51765"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Signal Conditioning (Analog Front-End)</a:t>
            </a:r>
          </a:p>
        </p:txBody>
      </p:sp>
      <p:sp>
        <p:nvSpPr>
          <p:cNvPr id="3" name="Content Placeholder 2">
            <a:extLst>
              <a:ext uri="{FF2B5EF4-FFF2-40B4-BE49-F238E27FC236}">
                <a16:creationId xmlns:a16="http://schemas.microsoft.com/office/drawing/2014/main" id="{FCF84967-ED5B-45FD-8F9F-204E7948FCE4}"/>
              </a:ext>
            </a:extLst>
          </p:cNvPr>
          <p:cNvSpPr>
            <a:spLocks noGrp="1"/>
          </p:cNvSpPr>
          <p:nvPr>
            <p:ph sz="quarter" idx="1"/>
          </p:nvPr>
        </p:nvSpPr>
        <p:spPr>
          <a:xfrm>
            <a:off x="816864" y="1600200"/>
            <a:ext cx="4678201" cy="4495800"/>
          </a:xfrm>
        </p:spPr>
        <p:txBody>
          <a:bodyPr/>
          <a:lstStyle/>
          <a:p>
            <a:r>
              <a:rPr lang="en-US" dirty="0" err="1"/>
              <a:t>Biosignals</a:t>
            </a:r>
            <a:r>
              <a:rPr lang="en-US" dirty="0"/>
              <a:t> are very weak</a:t>
            </a:r>
          </a:p>
          <a:p>
            <a:pPr lvl="1"/>
            <a:r>
              <a:rPr lang="en-US" dirty="0"/>
              <a:t>Very low amplitude</a:t>
            </a:r>
          </a:p>
          <a:p>
            <a:pPr lvl="1"/>
            <a:r>
              <a:rPr lang="en-US" dirty="0"/>
              <a:t>Very High output impedance</a:t>
            </a:r>
          </a:p>
          <a:p>
            <a:r>
              <a:rPr lang="en-US" dirty="0" err="1"/>
              <a:t>Biosignals</a:t>
            </a:r>
            <a:r>
              <a:rPr lang="en-US" dirty="0"/>
              <a:t> are differential</a:t>
            </a:r>
          </a:p>
          <a:p>
            <a:pPr lvl="1"/>
            <a:r>
              <a:rPr lang="en-US" dirty="0"/>
              <a:t>Instrumentation amplifier is required</a:t>
            </a:r>
          </a:p>
          <a:p>
            <a:endParaRPr lang="en-US" dirty="0"/>
          </a:p>
        </p:txBody>
      </p:sp>
      <p:pic>
        <p:nvPicPr>
          <p:cNvPr id="5" name="Content Placeholder 3">
            <a:extLst>
              <a:ext uri="{FF2B5EF4-FFF2-40B4-BE49-F238E27FC236}">
                <a16:creationId xmlns:a16="http://schemas.microsoft.com/office/drawing/2014/main" id="{50EB4452-F7A4-4C89-B053-90EBF2DABD6E}"/>
              </a:ext>
            </a:extLst>
          </p:cNvPr>
          <p:cNvPicPr>
            <a:picLocks noChangeAspect="1"/>
          </p:cNvPicPr>
          <p:nvPr/>
        </p:nvPicPr>
        <p:blipFill>
          <a:blip r:embed="rId5"/>
          <a:stretch>
            <a:fillRect/>
          </a:stretch>
        </p:blipFill>
        <p:spPr>
          <a:xfrm>
            <a:off x="5495065" y="1600200"/>
            <a:ext cx="6566350" cy="5076957"/>
          </a:xfrm>
          <a:prstGeom prst="rect">
            <a:avLst/>
          </a:prstGeom>
          <a:ln>
            <a:solidFill>
              <a:schemeClr val="accent1"/>
            </a:solidFill>
          </a:ln>
          <a:effectLst>
            <a:outerShdw blurRad="50800" dist="38100" dir="8100000" algn="tr" rotWithShape="0">
              <a:prstClr val="black">
                <a:alpha val="40000"/>
              </a:prstClr>
            </a:outerShdw>
          </a:effectLst>
        </p:spPr>
      </p:pic>
      <p:pic>
        <p:nvPicPr>
          <p:cNvPr id="4" name="Audio 3">
            <a:hlinkClick r:id="" action="ppaction://media"/>
            <a:extLst>
              <a:ext uri="{FF2B5EF4-FFF2-40B4-BE49-F238E27FC236}">
                <a16:creationId xmlns:a16="http://schemas.microsoft.com/office/drawing/2014/main" id="{EAE1ED4A-C589-47C3-A536-3F726B61B8C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67225969"/>
      </p:ext>
    </p:extLst>
  </p:cSld>
  <p:clrMapOvr>
    <a:masterClrMapping/>
  </p:clrMapOvr>
  <mc:AlternateContent xmlns:mc="http://schemas.openxmlformats.org/markup-compatibility/2006" xmlns:p14="http://schemas.microsoft.com/office/powerpoint/2010/main">
    <mc:Choice Requires="p14">
      <p:transition spd="slow" p14:dur="2000" advTm="399582"/>
    </mc:Choice>
    <mc:Fallback xmlns="">
      <p:transition spd="slow" advTm="399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526" x="3875088" y="1978025"/>
          <p14:tracePt t="12692" x="3851275" y="1985963"/>
          <p14:tracePt t="12704" x="3748088" y="2009775"/>
          <p14:tracePt t="12714" x="3676650" y="2017713"/>
          <p14:tracePt t="12728" x="3516313" y="2049463"/>
          <p14:tracePt t="12754" x="3397250" y="2089150"/>
          <p14:tracePt t="12762" x="3373438" y="2089150"/>
          <p14:tracePt t="12785" x="3357563" y="2089150"/>
          <p14:tracePt t="12823" x="3349625" y="2089150"/>
          <p14:tracePt t="12845" x="3325813" y="2089150"/>
          <p14:tracePt t="12860" x="3284538" y="2089150"/>
          <p14:tracePt t="12875" x="3205163" y="2089150"/>
          <p14:tracePt t="12897" x="3125788" y="2089150"/>
          <p14:tracePt t="12909" x="3109913" y="2089150"/>
          <p14:tracePt t="12923" x="3094038" y="2089150"/>
          <p14:tracePt t="13060" x="3086100" y="2089150"/>
          <p14:tracePt t="13165" x="3094038" y="2089150"/>
          <p14:tracePt t="13168" x="3101975" y="2089150"/>
          <p14:tracePt t="13193" x="3109913" y="2089150"/>
          <p14:tracePt t="13214" x="3117850" y="2089150"/>
          <p14:tracePt t="13474" x="3157538" y="2089150"/>
          <p14:tracePt t="13482" x="3173413" y="2089150"/>
          <p14:tracePt t="13494" x="3197225" y="2089150"/>
          <p14:tracePt t="13496" x="3213100" y="2089150"/>
          <p14:tracePt t="13521" x="3308350" y="2089150"/>
          <p14:tracePt t="13530" x="3373438" y="2089150"/>
          <p14:tracePt t="13542" x="3413125" y="2089150"/>
          <p14:tracePt t="13544" x="3492500" y="2089150"/>
          <p14:tracePt t="13559" x="3603625" y="2089150"/>
          <p14:tracePt t="13575" x="3660775" y="2089150"/>
          <p14:tracePt t="13577" x="3724275" y="2089150"/>
          <p14:tracePt t="13588" x="3771900" y="2089150"/>
          <p14:tracePt t="13618" x="3875088" y="2089150"/>
          <p14:tracePt t="13641" x="3906838" y="2105025"/>
          <p14:tracePt t="14066" x="3898900" y="2105025"/>
          <p14:tracePt t="14075" x="3890963" y="2105025"/>
          <p14:tracePt t="14089" x="3883025" y="2105025"/>
          <p14:tracePt t="14112" x="3851275" y="2112963"/>
          <p14:tracePt t="14125" x="3843338" y="2112963"/>
          <p14:tracePt t="14127" x="3819525" y="2112963"/>
          <p14:tracePt t="14140" x="3795713" y="2120900"/>
          <p14:tracePt t="14153" x="3724275" y="2120900"/>
          <p14:tracePt t="14177" x="3579813" y="2128838"/>
          <p14:tracePt t="14189" x="3516313" y="2128838"/>
          <p14:tracePt t="14202" x="3389313" y="2128838"/>
          <p14:tracePt t="14212" x="3341688" y="2128838"/>
          <p14:tracePt t="14236" x="3094038" y="2136775"/>
          <p14:tracePt t="14245" x="3030538" y="2144713"/>
          <p14:tracePt t="14247" x="2967038" y="2144713"/>
          <p14:tracePt t="14270" x="2870200" y="2152650"/>
          <p14:tracePt t="14279" x="2790825" y="2160588"/>
          <p14:tracePt t="14281" x="2735263" y="2168525"/>
          <p14:tracePt t="14293" x="2679700" y="2176463"/>
          <p14:tracePt t="14312" x="2535238" y="2200275"/>
          <p14:tracePt t="14325" x="2503488" y="2208213"/>
          <p14:tracePt t="14340" x="2424113" y="2224088"/>
          <p14:tracePt t="14364" x="2344738" y="2233613"/>
          <p14:tracePt t="14379" x="2281238" y="2241550"/>
          <p14:tracePt t="14392" x="2216150" y="2249488"/>
          <p14:tracePt t="14409" x="2128838" y="2249488"/>
          <p14:tracePt t="14424" x="2017713" y="2249488"/>
          <p14:tracePt t="14438" x="1962150" y="2249488"/>
          <p14:tracePt t="14440" x="1912938" y="2249488"/>
          <p14:tracePt t="14451" x="1865313" y="2249488"/>
          <p14:tracePt t="14465" x="1778000" y="2249488"/>
          <p14:tracePt t="14491" x="1682750" y="2249488"/>
          <p14:tracePt t="14500" x="1658938" y="2257425"/>
          <p14:tracePt t="14510" x="1635125" y="2257425"/>
          <p14:tracePt t="14512" x="1611313" y="2257425"/>
          <p14:tracePt t="14525" x="1579563" y="2257425"/>
          <p14:tracePt t="14551" x="1490663" y="2257425"/>
          <p14:tracePt t="14560" x="1474788" y="2257425"/>
          <p14:tracePt t="14575" x="1443038" y="2257425"/>
          <p14:tracePt t="14577" x="1419225" y="2257425"/>
          <p14:tracePt t="14588" x="1395413" y="2257425"/>
          <p14:tracePt t="14613" x="1276350" y="2257425"/>
          <p14:tracePt t="14627" x="1228725" y="2233613"/>
          <p14:tracePt t="14641" x="1195388" y="2233613"/>
          <p14:tracePt t="14654" x="1187450" y="2233613"/>
          <p14:tracePt t="14656" x="1179513" y="2233613"/>
          <p14:tracePt t="14679" x="1171575" y="2233613"/>
          <p14:tracePt t="14691" x="1155700" y="2233613"/>
          <p14:tracePt t="14707" x="1139825" y="2233613"/>
          <p14:tracePt t="14719" x="1131888" y="2233613"/>
          <p14:tracePt t="14721" x="1123950" y="2233613"/>
          <p14:tracePt t="14731" x="1116013" y="2233613"/>
          <p14:tracePt t="14757" x="1100138" y="2233613"/>
          <p14:tracePt t="14767" x="1092200" y="2233613"/>
          <p14:tracePt t="14778" x="1076325" y="2233613"/>
          <p14:tracePt t="14792" x="1068388" y="2233613"/>
          <p14:tracePt t="14809" x="1060450" y="2233613"/>
          <p14:tracePt t="15314" x="1052513" y="2233613"/>
          <p14:tracePt t="15339" x="1052513" y="2249488"/>
          <p14:tracePt t="15359" x="1052513" y="2265363"/>
          <p14:tracePt t="17126" x="1052513" y="2320925"/>
          <p14:tracePt t="17137" x="1060450" y="2360613"/>
          <p14:tracePt t="17161" x="1092200" y="2455863"/>
          <p14:tracePt t="17173" x="1092200" y="2479675"/>
          <p14:tracePt t="17189" x="1092200" y="2503488"/>
          <p14:tracePt t="17202" x="1092200" y="2527300"/>
          <p14:tracePt t="17317" x="1100138" y="2559050"/>
          <p14:tracePt t="17326" x="1100138" y="2566988"/>
          <p14:tracePt t="17340" x="1100138" y="2592388"/>
          <p14:tracePt t="17353" x="1108075" y="2632075"/>
          <p14:tracePt t="17378" x="1108075" y="2663825"/>
          <p14:tracePt t="17390" x="1108075" y="2671763"/>
          <p14:tracePt t="17403" x="1116013" y="2695575"/>
          <p14:tracePt t="17427" x="1123950" y="2719388"/>
          <p14:tracePt t="17441" x="1123950" y="2735263"/>
          <p14:tracePt t="17455" x="1123950" y="2743200"/>
          <p14:tracePt t="17457" x="1123950" y="2751138"/>
          <p14:tracePt t="17478" x="1123950" y="2759075"/>
          <p14:tracePt t="17939" x="1123950" y="2743200"/>
          <p14:tracePt t="17951" x="1123950" y="2727325"/>
          <p14:tracePt t="17953" x="1123950" y="2711450"/>
          <p14:tracePt t="17976" x="1123950" y="2671763"/>
          <p14:tracePt t="17987" x="1123950" y="2663825"/>
          <p14:tracePt t="18020" x="1123950" y="2655888"/>
          <p14:tracePt t="21220" x="1123950" y="2647950"/>
          <p14:tracePt t="21252" x="1131888" y="2647950"/>
          <p14:tracePt t="21284" x="1147763" y="2640013"/>
          <p14:tracePt t="21292" x="1155700" y="2624138"/>
          <p14:tracePt t="21309" x="1179513" y="2551113"/>
          <p14:tracePt t="21323" x="1187450" y="2439988"/>
          <p14:tracePt t="21342" x="1187450" y="2344738"/>
          <p14:tracePt t="21344" x="1187450" y="2305050"/>
          <p14:tracePt t="21356" x="1187450" y="2281238"/>
          <p14:tracePt t="21371" x="1187450" y="2224088"/>
          <p14:tracePt t="21393" x="1187450" y="2192338"/>
          <p14:tracePt t="21650" x="1187450" y="2241550"/>
          <p14:tracePt t="21673" x="1195388" y="2352675"/>
          <p14:tracePt t="21689" x="1203325" y="2416175"/>
          <p14:tracePt t="21705" x="1203325" y="2471738"/>
          <p14:tracePt t="21716" x="1211263" y="2495550"/>
          <p14:tracePt t="21728" x="1211263" y="2543175"/>
          <p14:tracePt t="21754" x="1220788" y="2592388"/>
          <p14:tracePt t="21765" x="1220788" y="2600325"/>
          <p14:tracePt t="21775" x="1220788" y="2608263"/>
          <p14:tracePt t="21777" x="1220788" y="2616200"/>
          <p14:tracePt t="21804" x="1220788" y="2624138"/>
          <p14:tracePt t="21969" x="1220788" y="2608263"/>
          <p14:tracePt t="21979" x="1195388" y="2543175"/>
          <p14:tracePt t="22005" x="1171575" y="2384425"/>
          <p14:tracePt t="22016" x="1163638" y="2336800"/>
          <p14:tracePt t="22019" x="1163638" y="2312988"/>
          <p14:tracePt t="22028" x="1155700" y="2265363"/>
          <p14:tracePt t="22042" x="1147763" y="2233613"/>
          <p14:tracePt t="22059" x="1147763" y="2208213"/>
          <p14:tracePt t="22073" x="1147763" y="2200275"/>
          <p14:tracePt t="22324" x="1147763" y="2233613"/>
          <p14:tracePt t="22350" x="1147763" y="2344738"/>
          <p14:tracePt t="22358" x="1147763" y="2376488"/>
          <p14:tracePt t="22373" x="1147763" y="2439988"/>
          <p14:tracePt t="22392" x="1147763" y="2495550"/>
          <p14:tracePt t="22409" x="1147763" y="2519363"/>
          <p14:tracePt t="22423" x="1147763" y="2535238"/>
          <p14:tracePt t="22425" x="1147763" y="2543175"/>
          <p14:tracePt t="22450" x="1147763" y="2551113"/>
          <p14:tracePt t="22505" x="1147763" y="2576513"/>
          <p14:tracePt t="22538" x="1147763" y="2600325"/>
          <p14:tracePt t="22547" x="1147763" y="2616200"/>
          <p14:tracePt t="22557" x="1147763" y="2632075"/>
          <p14:tracePt t="22573" x="1147763" y="2640013"/>
          <p14:tracePt t="22589" x="1147763" y="2655888"/>
          <p14:tracePt t="22606" x="1147763" y="2663825"/>
          <p14:tracePt t="23309" x="1139825" y="2624138"/>
          <p14:tracePt t="23331" x="1131888" y="2511425"/>
          <p14:tracePt t="23340" x="1131888" y="2487613"/>
          <p14:tracePt t="23358" x="1131888" y="2463800"/>
          <p14:tracePt t="23371" x="1131888" y="2455863"/>
          <p14:tracePt t="23551" x="1131888" y="2439988"/>
          <p14:tracePt t="23561" x="1131888" y="2416175"/>
          <p14:tracePt t="23573" x="1131888" y="2408238"/>
          <p14:tracePt t="23587" x="1131888" y="2384425"/>
          <p14:tracePt t="23603" x="1131888" y="2360613"/>
          <p14:tracePt t="23625" x="1131888" y="2352675"/>
          <p14:tracePt t="23638" x="1131888" y="2344738"/>
          <p14:tracePt t="23653" x="1131888" y="2328863"/>
          <p14:tracePt t="23666" x="1131888" y="2320925"/>
          <p14:tracePt t="23691" x="1131888" y="2305050"/>
          <p14:tracePt t="23754" x="1131888" y="2297113"/>
          <p14:tracePt t="24005" x="1131888" y="2328863"/>
          <p14:tracePt t="24015" x="1131888" y="2336800"/>
          <p14:tracePt t="24017" x="1131888" y="2352675"/>
          <p14:tracePt t="24025" x="1131888" y="2376488"/>
          <p14:tracePt t="24061" x="1131888" y="2471738"/>
          <p14:tracePt t="24085" x="1131888" y="2527300"/>
          <p14:tracePt t="24093" x="1131888" y="2543175"/>
          <p14:tracePt t="24108" x="1131888" y="2559050"/>
          <p14:tracePt t="24123" x="1131888" y="2576513"/>
          <p14:tracePt t="24156" x="1131888" y="2600325"/>
          <p14:tracePt t="24167" x="1131888" y="2608263"/>
          <p14:tracePt t="24190" x="1131888" y="2624138"/>
          <p14:tracePt t="24203" x="1131888" y="2655888"/>
          <p14:tracePt t="24219" x="1131888" y="2663825"/>
          <p14:tracePt t="24234" x="1131888" y="2687638"/>
          <p14:tracePt t="24262" x="1131888" y="2695575"/>
          <p14:tracePt t="24419" x="1131888" y="2711450"/>
          <p14:tracePt t="24441" x="1131888" y="2735263"/>
          <p14:tracePt t="24487" x="1131888" y="2743200"/>
          <p14:tracePt t="31615" x="1131888" y="2711450"/>
          <p14:tracePt t="31625" x="1131888" y="2695575"/>
          <p14:tracePt t="31627" x="1131888" y="2663825"/>
          <p14:tracePt t="31636" x="1131888" y="2640013"/>
          <p14:tracePt t="31651" x="1131888" y="2584450"/>
          <p14:tracePt t="31666" x="1131888" y="2543175"/>
          <p14:tracePt t="31688" x="1131888" y="2503488"/>
          <p14:tracePt t="31700" x="1131888" y="2487613"/>
          <p14:tracePt t="31715" x="1131888" y="2471738"/>
          <p14:tracePt t="31738" x="1131888" y="2447925"/>
          <p14:tracePt t="31751" x="1131888" y="2439988"/>
          <p14:tracePt t="31765" x="1131888" y="2416175"/>
          <p14:tracePt t="31778" x="1131888" y="2376488"/>
          <p14:tracePt t="31810" x="1131888" y="2328863"/>
          <p14:tracePt t="31838" x="1131888" y="2305050"/>
          <p14:tracePt t="31860" x="1131888" y="2297113"/>
          <p14:tracePt t="32043" x="1131888" y="2289175"/>
          <p14:tracePt t="32067" x="1131888" y="2257425"/>
          <p14:tracePt t="32362" x="1131888" y="2297113"/>
          <p14:tracePt t="32371" x="1131888" y="2305050"/>
          <p14:tracePt t="32384" x="1131888" y="2328863"/>
          <p14:tracePt t="32387" x="1131888" y="2344738"/>
          <p14:tracePt t="32410" x="1131888" y="2424113"/>
          <p14:tracePt t="32424" x="1131888" y="2432050"/>
          <p14:tracePt t="32427" x="1131888" y="2439988"/>
          <p14:tracePt t="32437" x="1131888" y="2455863"/>
          <p14:tracePt t="32455" x="1131888" y="2471738"/>
          <p14:tracePt t="32458" x="1131888" y="2487613"/>
          <p14:tracePt t="32468" x="1131888" y="2495550"/>
          <p14:tracePt t="32482" x="1131888" y="2503488"/>
          <p14:tracePt t="32513" x="1131888" y="2519363"/>
          <p14:tracePt t="32536" x="1131888" y="2527300"/>
          <p14:tracePt t="32548" x="1131888" y="2535238"/>
          <p14:tracePt t="32644" x="1131888" y="2551113"/>
          <p14:tracePt t="32653" x="1131888" y="2559050"/>
          <p14:tracePt t="32667" x="1131888" y="2576513"/>
          <p14:tracePt t="32682" x="1131888" y="2592388"/>
          <p14:tracePt t="32705" x="1131888" y="2600325"/>
          <p14:tracePt t="32717" x="1131888" y="2616200"/>
          <p14:tracePt t="32731" x="1131888" y="2624138"/>
          <p14:tracePt t="32744" x="1131888" y="2632075"/>
          <p14:tracePt t="33051" x="1116013" y="2543175"/>
          <p14:tracePt t="33062" x="1116013" y="2495550"/>
          <p14:tracePt t="33073" x="1108075" y="2447925"/>
          <p14:tracePt t="33075" x="1108075" y="2392363"/>
          <p14:tracePt t="33090" x="1108075" y="2312988"/>
          <p14:tracePt t="33116" x="1100138" y="2208213"/>
          <p14:tracePt t="33127" x="1100138" y="2184400"/>
          <p14:tracePt t="33138" x="1100138" y="2168525"/>
          <p14:tracePt t="33454" x="1100138" y="2200275"/>
          <p14:tracePt t="33464" x="1100138" y="2224088"/>
          <p14:tracePt t="33466" x="1100138" y="2249488"/>
          <p14:tracePt t="33489" x="1108075" y="2297113"/>
          <p14:tracePt t="33500" x="1116013" y="2328863"/>
          <p14:tracePt t="33515" x="1116013" y="2352675"/>
          <p14:tracePt t="33529" x="1123950" y="2376488"/>
          <p14:tracePt t="33531" x="1123950" y="2392363"/>
          <p14:tracePt t="33552" x="1123950" y="2408238"/>
          <p14:tracePt t="33563" x="1131888" y="2432050"/>
          <p14:tracePt t="33575" x="1131888" y="2447925"/>
          <p14:tracePt t="33600" x="1139825" y="2487613"/>
          <p14:tracePt t="33613" x="1139825" y="2495550"/>
          <p14:tracePt t="33623" x="1139825" y="2503488"/>
          <p14:tracePt t="33635" x="1139825" y="2519363"/>
          <p14:tracePt t="33653" x="1155700" y="2527300"/>
          <p14:tracePt t="33666" x="1155700" y="2543175"/>
          <p14:tracePt t="33694" x="1155700" y="2559050"/>
          <p14:tracePt t="34095" x="1155700" y="2535238"/>
          <p14:tracePt t="34104" x="1155700" y="2487613"/>
          <p14:tracePt t="34106" x="1155700" y="2463800"/>
          <p14:tracePt t="34133" x="1155700" y="2360613"/>
          <p14:tracePt t="34144" x="1147763" y="2328863"/>
          <p14:tracePt t="34154" x="1147763" y="2312988"/>
          <p14:tracePt t="34169" x="1147763" y="2305050"/>
          <p14:tracePt t="34625" x="1147763" y="2297113"/>
          <p14:tracePt t="34634" x="1147763" y="2360613"/>
          <p14:tracePt t="34652" x="1147763" y="2408238"/>
          <p14:tracePt t="34666" x="1147763" y="2463800"/>
          <p14:tracePt t="34681" x="1147763" y="2479675"/>
          <p14:tracePt t="34683" x="1147763" y="2495550"/>
          <p14:tracePt t="34705" x="1147763" y="2527300"/>
          <p14:tracePt t="34717" x="1147763" y="2559050"/>
          <p14:tracePt t="34733" x="1147763" y="2584450"/>
          <p14:tracePt t="34747" x="1147763" y="2592388"/>
          <p14:tracePt t="34769" x="1147763" y="2608263"/>
          <p14:tracePt t="34781" x="1147763" y="2632075"/>
          <p14:tracePt t="34825" x="1147763" y="2640013"/>
          <p14:tracePt t="34839" x="1147763" y="2647950"/>
          <p14:tracePt t="34842" x="1147763" y="2655888"/>
          <p14:tracePt t="35202" x="1147763" y="2576513"/>
          <p14:tracePt t="35215" x="1147763" y="2551113"/>
          <p14:tracePt t="35230" x="1139825" y="2471738"/>
          <p14:tracePt t="35244" x="1139825" y="2424113"/>
          <p14:tracePt t="35270" x="1139825" y="2384425"/>
          <p14:tracePt t="35282" x="1131888" y="2368550"/>
          <p14:tracePt t="35297" x="1131888" y="2360613"/>
          <p14:tracePt t="35309" x="1131888" y="2344738"/>
          <p14:tracePt t="35339" x="1131888" y="2312988"/>
          <p14:tracePt t="35361" x="1131888" y="2305050"/>
          <p14:tracePt t="35370" x="1131888" y="2297113"/>
          <p14:tracePt t="35860" x="1131888" y="2336800"/>
          <p14:tracePt t="35883" x="1131888" y="2432050"/>
          <p14:tracePt t="35898" x="1131888" y="2495550"/>
          <p14:tracePt t="35929" x="1131888" y="2566988"/>
          <p14:tracePt t="35939" x="1131888" y="2576513"/>
          <p14:tracePt t="36244" x="1131888" y="2592388"/>
          <p14:tracePt t="36268" x="1147763" y="2608263"/>
          <p14:tracePt t="37424" x="1147763" y="2616200"/>
          <p14:tracePt t="38075" x="1187450" y="2774950"/>
          <p14:tracePt t="38100" x="1268413" y="2990850"/>
          <p14:tracePt t="38113" x="1300163" y="3046413"/>
          <p14:tracePt t="38116" x="1308100" y="3078163"/>
          <p14:tracePt t="38128" x="1316038" y="3094038"/>
          <p14:tracePt t="38187" x="1323975" y="3101975"/>
          <p14:tracePt t="38219" x="1347788" y="3117850"/>
          <p14:tracePt t="38232" x="1355725" y="3125788"/>
          <p14:tracePt t="38248" x="1371600" y="3165475"/>
          <p14:tracePt t="38262" x="1387475" y="3181350"/>
          <p14:tracePt t="38284" x="1411288" y="3197225"/>
          <p14:tracePt t="38295" x="1411288" y="3205163"/>
          <p14:tracePt t="38308" x="1427163" y="3213100"/>
          <p14:tracePt t="38332" x="1466850" y="3228975"/>
          <p14:tracePt t="38344" x="1474788" y="3228975"/>
          <p14:tracePt t="38347" x="1490663" y="3244850"/>
          <p14:tracePt t="38358" x="1506538" y="3252788"/>
          <p14:tracePt t="38369" x="1522413" y="3252788"/>
          <p14:tracePt t="38372" x="1546225" y="3252788"/>
          <p14:tracePt t="38397" x="1603375" y="3262313"/>
          <p14:tracePt t="38407" x="1611313" y="3262313"/>
          <p14:tracePt t="38419" x="1627188" y="3262313"/>
          <p14:tracePt t="38434" x="1643063" y="3262313"/>
          <p14:tracePt t="38471" x="1651000" y="3262313"/>
          <p14:tracePt t="38480" x="1658938" y="3262313"/>
          <p14:tracePt t="38502" x="1698625" y="3270250"/>
          <p14:tracePt t="38513" x="1730375" y="3278188"/>
          <p14:tracePt t="38515" x="1762125" y="3278188"/>
          <p14:tracePt t="38528" x="1785938" y="3278188"/>
          <p14:tracePt t="38551" x="1873250" y="3286125"/>
          <p14:tracePt t="38567" x="1938338" y="3294063"/>
          <p14:tracePt t="38580" x="2025650" y="3294063"/>
          <p14:tracePt t="38592" x="2081213" y="3302000"/>
          <p14:tracePt t="38615" x="2297113" y="3302000"/>
          <p14:tracePt t="38625" x="2400300" y="3302000"/>
          <p14:tracePt t="38627" x="2495550" y="3302000"/>
          <p14:tracePt t="38636" x="2582863" y="3302000"/>
          <p14:tracePt t="38652" x="2782888" y="3302000"/>
          <p14:tracePt t="38667" x="2974975" y="3302000"/>
          <p14:tracePt t="38681" x="3078163" y="3302000"/>
          <p14:tracePt t="38683" x="3165475" y="3302000"/>
          <p14:tracePt t="38708" x="3468688" y="3302000"/>
          <p14:tracePt t="38718" x="3571875" y="3302000"/>
          <p14:tracePt t="38731" x="3787775" y="3317875"/>
          <p14:tracePt t="38745" x="3914775" y="3325813"/>
          <p14:tracePt t="38746" x="4027488" y="3325813"/>
          <p14:tracePt t="38767" x="4257675" y="3357563"/>
          <p14:tracePt t="38777" x="4370388" y="3357563"/>
          <p14:tracePt t="38780" x="4457700" y="3357563"/>
          <p14:tracePt t="38802" x="4632325" y="3357563"/>
          <p14:tracePt t="38815" x="4695825" y="3357563"/>
          <p14:tracePt t="38830" x="4705350" y="3357563"/>
          <p14:tracePt t="39096" x="4687888" y="3357563"/>
          <p14:tracePt t="39106" x="4679950" y="3357563"/>
          <p14:tracePt t="39108" x="4664075" y="3357563"/>
          <p14:tracePt t="39131" x="4616450" y="3381375"/>
          <p14:tracePt t="39140" x="4584700" y="3381375"/>
          <p14:tracePt t="39150" x="4568825" y="3389313"/>
          <p14:tracePt t="39166" x="4473575" y="3397250"/>
          <p14:tracePt t="39191" x="4289425" y="3397250"/>
          <p14:tracePt t="39200" x="4225925" y="3397250"/>
          <p14:tracePt t="39214" x="4075113" y="3405188"/>
          <p14:tracePt t="39230" x="3922713" y="3405188"/>
          <p14:tracePt t="39246" x="3779838" y="3405188"/>
          <p14:tracePt t="39260" x="3571875" y="3436938"/>
          <p14:tracePt t="39286" x="3284538" y="3452813"/>
          <p14:tracePt t="39297" x="3221038" y="3460750"/>
          <p14:tracePt t="39300" x="3133725" y="3460750"/>
          <p14:tracePt t="39312" x="3070225" y="3460750"/>
          <p14:tracePt t="39314" x="2998788" y="3460750"/>
          <p14:tracePt t="39326" x="2933700" y="3460750"/>
          <p14:tracePt t="39350" x="2751138" y="3468688"/>
          <p14:tracePt t="39364" x="2640013" y="3476625"/>
          <p14:tracePt t="39381" x="2511425" y="3476625"/>
          <p14:tracePt t="39393" x="2447925" y="3476625"/>
          <p14:tracePt t="39404" x="2320925" y="3476625"/>
          <p14:tracePt t="39415" x="2247900" y="3476625"/>
          <p14:tracePt t="39442" x="2065338" y="3476625"/>
          <p14:tracePt t="39451" x="1946275" y="3476625"/>
          <p14:tracePt t="39463" x="1922463" y="3468688"/>
          <p14:tracePt t="39479" x="1865313" y="3468688"/>
          <p14:tracePt t="39497" x="1817688" y="3460750"/>
          <p14:tracePt t="39499" x="1809750" y="3452813"/>
          <p14:tracePt t="39534" x="1801813" y="3452813"/>
          <p14:tracePt t="39563" x="1785938" y="3452813"/>
          <p14:tracePt t="39575" x="1778000" y="3452813"/>
          <p14:tracePt t="39599" x="1762125" y="3452813"/>
          <p14:tracePt t="39784" x="1762125" y="3444875"/>
          <p14:tracePt t="39807" x="1778000" y="3444875"/>
          <p14:tracePt t="39832" x="1833563" y="3436938"/>
          <p14:tracePt t="39844" x="1889125" y="3436938"/>
          <p14:tracePt t="39856" x="1938338" y="3436938"/>
          <p14:tracePt t="39880" x="2112963" y="3421063"/>
          <p14:tracePt t="39893" x="2216150" y="3413125"/>
          <p14:tracePt t="39903" x="2281238" y="3413125"/>
          <p14:tracePt t="39916" x="2455863" y="3413125"/>
          <p14:tracePt t="39942" x="2735263" y="3413125"/>
          <p14:tracePt t="39950" x="2830513" y="3413125"/>
          <p14:tracePt t="39965" x="3022600" y="3413125"/>
          <p14:tracePt t="39979" x="3181350" y="3413125"/>
          <p14:tracePt t="40001" x="3325813" y="3413125"/>
          <p14:tracePt t="40014" x="3421063" y="3413125"/>
          <p14:tracePt t="40033" x="3508375" y="3413125"/>
          <p14:tracePt t="40035" x="3548063" y="3413125"/>
          <p14:tracePt t="40047" x="3579813" y="3413125"/>
          <p14:tracePt t="40061" x="3643313" y="3413125"/>
          <p14:tracePt t="40074" x="3668713" y="3413125"/>
          <p14:tracePt t="40101" x="3748088" y="3413125"/>
          <p14:tracePt t="40118" x="3779838" y="3413125"/>
          <p14:tracePt t="40131" x="3819525" y="3413125"/>
          <p14:tracePt t="40143" x="3827463" y="3413125"/>
          <p14:tracePt t="40152" x="3835400" y="3413125"/>
          <p14:tracePt t="40156" x="3859213" y="3413125"/>
          <p14:tracePt t="40191" x="3906838" y="3413125"/>
          <p14:tracePt t="40200" x="3922713" y="3413125"/>
          <p14:tracePt t="40216" x="3954463" y="3413125"/>
          <p14:tracePt t="40232" x="3986213" y="3413125"/>
          <p14:tracePt t="40246" x="4011613" y="3413125"/>
          <p14:tracePt t="40260" x="4019550" y="3413125"/>
          <p14:tracePt t="40284" x="4043363" y="3413125"/>
          <p14:tracePt t="41048" x="4035425" y="3413125"/>
          <p14:tracePt t="42123" x="4027488" y="3413125"/>
          <p14:tracePt t="44278" x="4043363" y="3405188"/>
          <p14:tracePt t="44292" x="4114800" y="3389313"/>
          <p14:tracePt t="44315" x="4233863" y="3389313"/>
          <p14:tracePt t="44326" x="4281488" y="3389313"/>
          <p14:tracePt t="44338" x="4344988" y="3389313"/>
          <p14:tracePt t="44341" x="4402138" y="3389313"/>
          <p14:tracePt t="44364" x="4537075" y="3389313"/>
          <p14:tracePt t="44377" x="4568825" y="3389313"/>
          <p14:tracePt t="44380" x="4600575" y="3389313"/>
          <p14:tracePt t="44393" x="4624388" y="3389313"/>
          <p14:tracePt t="44406" x="4664075" y="3389313"/>
          <p14:tracePt t="44416" x="4687888" y="3389313"/>
          <p14:tracePt t="44433" x="4705350" y="3389313"/>
          <p14:tracePt t="44447" x="4737100" y="3389313"/>
          <p14:tracePt t="44472" x="4808538" y="3389313"/>
          <p14:tracePt t="44480" x="4840288" y="3389313"/>
          <p14:tracePt t="44495" x="4903788" y="3389313"/>
          <p14:tracePt t="44519" x="5038725" y="3389313"/>
          <p14:tracePt t="44529" x="5103813" y="3389313"/>
          <p14:tracePt t="44531" x="5167313" y="3389313"/>
          <p14:tracePt t="44545" x="5207000" y="3389313"/>
          <p14:tracePt t="44547" x="5270500" y="3389313"/>
          <p14:tracePt t="44557" x="5318125" y="3397250"/>
          <p14:tracePt t="44581" x="5438775" y="3413125"/>
          <p14:tracePt t="44593" x="5462588" y="3421063"/>
          <p14:tracePt t="44596" x="5486400" y="3421063"/>
          <p14:tracePt t="44607" x="5502275" y="3421063"/>
          <p14:tracePt t="44619" x="5541963" y="3429000"/>
          <p14:tracePt t="45078" x="5549900" y="3436938"/>
          <p14:tracePt t="45112" x="5534025" y="3444875"/>
          <p14:tracePt t="45143" x="5518150" y="3460750"/>
          <p14:tracePt t="45154" x="5518150" y="3468688"/>
          <p14:tracePt t="45190" x="5510213" y="3492500"/>
          <p14:tracePt t="45198" x="5502275" y="3500438"/>
          <p14:tracePt t="45224" x="5494338" y="3524250"/>
          <p14:tracePt t="46996" x="0" y="0"/>
        </p14:tracePtLst>
        <p14:tracePtLst>
          <p14:tracePt t="88844" x="5708650" y="3278188"/>
          <p14:tracePt t="89005" x="5757863" y="3236913"/>
          <p14:tracePt t="89013" x="5789613" y="3213100"/>
          <p14:tracePt t="89025" x="5892800" y="3189288"/>
          <p14:tracePt t="89050" x="6156325" y="3165475"/>
          <p14:tracePt t="89059" x="6338888" y="3165475"/>
          <p14:tracePt t="89077" x="6745288" y="3125788"/>
          <p14:tracePt t="89090" x="7112000" y="3070225"/>
          <p14:tracePt t="89111" x="7375525" y="3038475"/>
          <p14:tracePt t="89123" x="7591425" y="2998788"/>
          <p14:tracePt t="89145" x="7789863" y="2959100"/>
          <p14:tracePt t="89155" x="7821613" y="2951163"/>
          <p14:tracePt t="89166" x="7862888" y="2927350"/>
          <p14:tracePt t="89190" x="7886700" y="2919413"/>
          <p14:tracePt t="89275" x="7910513" y="2919413"/>
          <p14:tracePt t="89299" x="8037513" y="2919413"/>
          <p14:tracePt t="89310" x="8077200" y="2919413"/>
          <p14:tracePt t="89326" x="8140700" y="2935288"/>
          <p14:tracePt t="89339" x="8213725" y="2943225"/>
          <p14:tracePt t="89361" x="8245475" y="2943225"/>
          <p14:tracePt t="89498" x="8285163" y="3022600"/>
          <p14:tracePt t="89517" x="8316913" y="3094038"/>
          <p14:tracePt t="89526" x="8332788" y="3149600"/>
          <p14:tracePt t="89543" x="8356600" y="3221038"/>
          <p14:tracePt t="89545" x="8364538" y="3244850"/>
          <p14:tracePt t="89557" x="8372475" y="3270250"/>
          <p14:tracePt t="89579" x="8372475" y="3302000"/>
          <p14:tracePt t="89610" x="8372475" y="3317875"/>
          <p14:tracePt t="89753" x="8372475" y="3262313"/>
          <p14:tracePt t="89780" x="8372475" y="3189288"/>
          <p14:tracePt t="89791" x="8372475" y="3141663"/>
          <p14:tracePt t="89793" x="8372475" y="3133725"/>
          <p14:tracePt t="89816" x="8372475" y="3070225"/>
          <p14:tracePt t="89824" x="8372475" y="3046413"/>
          <p14:tracePt t="89826" x="8372475" y="3038475"/>
          <p14:tracePt t="89838" x="8364538" y="3022600"/>
          <p14:tracePt t="89860" x="8348663" y="3006725"/>
          <p14:tracePt t="89916" x="8324850" y="2990850"/>
          <p14:tracePt t="89955" x="8301038" y="2982913"/>
          <p14:tracePt t="90043" x="8293100" y="2982913"/>
          <p14:tracePt t="90057" x="8277225" y="2982913"/>
          <p14:tracePt t="90074" x="8253413" y="2982913"/>
          <p14:tracePt t="90089" x="8221663" y="2982913"/>
          <p14:tracePt t="90113" x="8180388" y="2982913"/>
          <p14:tracePt t="90123" x="8172450" y="2982913"/>
          <p14:tracePt t="90140" x="8156575" y="2982913"/>
          <p14:tracePt t="90153" x="8148638" y="2982913"/>
          <p14:tracePt t="90176" x="8140700" y="2982913"/>
          <p14:tracePt t="90187" x="8116888" y="2982913"/>
          <p14:tracePt t="90198" x="8108950" y="2982913"/>
          <p14:tracePt t="90223" x="8053388" y="2990850"/>
          <p14:tracePt t="90232" x="8045450" y="2990850"/>
          <p14:tracePt t="90234" x="8029575" y="2998788"/>
          <p14:tracePt t="90255" x="8005763" y="3014663"/>
          <p14:tracePt t="90264" x="7989888" y="3022600"/>
          <p14:tracePt t="90267" x="7981950" y="3030538"/>
          <p14:tracePt t="90276" x="7966075" y="3046413"/>
          <p14:tracePt t="90291" x="7950200" y="3070225"/>
          <p14:tracePt t="90316" x="7926388" y="3101975"/>
          <p14:tracePt t="90343" x="7910513" y="3125788"/>
          <p14:tracePt t="90354" x="7910513" y="3149600"/>
          <p14:tracePt t="90377" x="7910513" y="3189288"/>
          <p14:tracePt t="90389" x="7910513" y="3197225"/>
          <p14:tracePt t="90403" x="7910513" y="3228975"/>
          <p14:tracePt t="90429" x="7910513" y="3270250"/>
          <p14:tracePt t="90440" x="7910513" y="3286125"/>
          <p14:tracePt t="90441" x="7918450" y="3294063"/>
          <p14:tracePt t="90453" x="7918450" y="3302000"/>
          <p14:tracePt t="90462" x="7926388" y="3317875"/>
          <p14:tracePt t="90465" x="7934325" y="3317875"/>
          <p14:tracePt t="90485" x="7950200" y="3341688"/>
          <p14:tracePt t="90507" x="7958138" y="3341688"/>
          <p14:tracePt t="90527" x="7966075" y="3341688"/>
          <p14:tracePt t="90529" x="7974013" y="3349625"/>
          <p14:tracePt t="90562" x="7997825" y="3349625"/>
          <p14:tracePt t="90573" x="8005763" y="3349625"/>
          <p14:tracePt t="90594" x="8037513" y="3349625"/>
          <p14:tracePt t="90606" x="8061325" y="3349625"/>
          <p14:tracePt t="90628" x="8101013" y="3349625"/>
          <p14:tracePt t="90639" x="8116888" y="3349625"/>
          <p14:tracePt t="90641" x="8132763" y="3333750"/>
          <p14:tracePt t="90650" x="8148638" y="3325813"/>
          <p14:tracePt t="90677" x="8197850" y="3286125"/>
          <p14:tracePt t="90688" x="8213725" y="3270250"/>
          <p14:tracePt t="90691" x="8221663" y="3252788"/>
          <p14:tracePt t="90700" x="8229600" y="3228975"/>
          <p14:tracePt t="90725" x="8237538" y="3165475"/>
          <p14:tracePt t="90734" x="8237538" y="3149600"/>
          <p14:tracePt t="90744" x="8237538" y="3125788"/>
          <p14:tracePt t="90747" x="8237538" y="3109913"/>
          <p14:tracePt t="90759" x="8237538" y="3101975"/>
          <p14:tracePt t="90784" x="8237538" y="3054350"/>
          <p14:tracePt t="90792" x="8237538" y="3030538"/>
          <p14:tracePt t="90794" x="8237538" y="3014663"/>
          <p14:tracePt t="90807" x="8237538" y="3006725"/>
          <p14:tracePt t="90809" x="8229600" y="2990850"/>
          <p14:tracePt t="90831" x="8229600" y="2974975"/>
          <p14:tracePt t="90843" x="8221663" y="2959100"/>
          <p14:tracePt t="90856" x="8197850" y="2943225"/>
          <p14:tracePt t="90857" x="8189913" y="2935288"/>
          <p14:tracePt t="90893" x="8164513" y="2919413"/>
          <p14:tracePt t="90903" x="8156575" y="2909888"/>
          <p14:tracePt t="90942" x="8148638" y="2901950"/>
          <p14:tracePt t="90975" x="8085138" y="2878138"/>
          <p14:tracePt t="90987" x="8045450" y="2854325"/>
          <p14:tracePt t="90997" x="8029575" y="2854325"/>
          <p14:tracePt t="91009" x="8021638" y="2846388"/>
          <p14:tracePt t="91010" x="8005763" y="2846388"/>
          <p14:tracePt t="91035" x="7958138" y="2838450"/>
          <p14:tracePt t="91044" x="7950200" y="2838450"/>
          <p14:tracePt t="91057" x="7934325" y="2838450"/>
          <p14:tracePt t="91073" x="7926388" y="2838450"/>
          <p14:tracePt t="91089" x="7902575" y="2838450"/>
          <p14:tracePt t="91111" x="7894638" y="2838450"/>
          <p14:tracePt t="91127" x="7886700" y="2838450"/>
          <p14:tracePt t="91129" x="7878763" y="2838450"/>
          <p14:tracePt t="91140" x="7862888" y="2846388"/>
          <p14:tracePt t="91154" x="7854950" y="2862263"/>
          <p14:tracePt t="91170" x="7847013" y="2878138"/>
          <p14:tracePt t="91192" x="7829550" y="2901950"/>
          <p14:tracePt t="91204" x="7821613" y="2927350"/>
          <p14:tracePt t="91216" x="7821613" y="2943225"/>
          <p14:tracePt t="91218" x="7821613" y="2959100"/>
          <p14:tracePt t="91243" x="7821613" y="2982913"/>
          <p14:tracePt t="91253" x="7821613" y="2990850"/>
          <p14:tracePt t="91263" x="7821613" y="2998788"/>
          <p14:tracePt t="91275" x="7821613" y="3006725"/>
          <p14:tracePt t="91291" x="7821613" y="3038475"/>
          <p14:tracePt t="91315" x="7821613" y="3078163"/>
          <p14:tracePt t="91325" x="7821613" y="3094038"/>
          <p14:tracePt t="91342" x="7839075" y="3117850"/>
          <p14:tracePt t="91355" x="7839075" y="3149600"/>
          <p14:tracePt t="91369" x="7854950" y="3165475"/>
          <p14:tracePt t="91392" x="7862888" y="3181350"/>
          <p14:tracePt t="91404" x="7870825" y="3197225"/>
          <p14:tracePt t="91428" x="7886700" y="3221038"/>
          <p14:tracePt t="91441" x="7894638" y="3228975"/>
          <p14:tracePt t="91456" x="7894638" y="3236913"/>
          <p14:tracePt t="91458" x="7910513" y="3244850"/>
          <p14:tracePt t="91482" x="7926388" y="3252788"/>
          <p14:tracePt t="91505" x="7950200" y="3252788"/>
          <p14:tracePt t="91514" x="7958138" y="3262313"/>
          <p14:tracePt t="91525" x="7966075" y="3262313"/>
          <p14:tracePt t="91552" x="7997825" y="3262313"/>
          <p14:tracePt t="91560" x="8013700" y="3262313"/>
          <p14:tracePt t="91562" x="8029575" y="3262313"/>
          <p14:tracePt t="91575" x="8053388" y="3262313"/>
          <p14:tracePt t="91588" x="8069263" y="3244850"/>
          <p14:tracePt t="91611" x="8093075" y="3228975"/>
          <p14:tracePt t="91621" x="8108950" y="3205163"/>
          <p14:tracePt t="91642" x="8124825" y="3173413"/>
          <p14:tracePt t="91654" x="8124825" y="3165475"/>
          <p14:tracePt t="91677" x="8132763" y="3109913"/>
          <p14:tracePt t="91690" x="8140700" y="3094038"/>
          <p14:tracePt t="91703" x="8140700" y="3070225"/>
          <p14:tracePt t="91705" x="8140700" y="3062288"/>
          <p14:tracePt t="91739" x="8140700" y="3006725"/>
          <p14:tracePt t="91749" x="8140700" y="2990850"/>
          <p14:tracePt t="91782" x="8132763" y="2951163"/>
          <p14:tracePt t="91791" x="8124825" y="2935288"/>
          <p14:tracePt t="91806" x="8108950" y="2919413"/>
          <p14:tracePt t="91809" x="8101013" y="2909888"/>
          <p14:tracePt t="91831" x="8085138" y="2894013"/>
          <p14:tracePt t="91857" x="8069263" y="2878138"/>
          <p14:tracePt t="91877" x="8053388" y="2870200"/>
          <p14:tracePt t="91889" x="8045450" y="2870200"/>
          <p14:tracePt t="91891" x="8037513" y="2862263"/>
          <p14:tracePt t="91907" x="8021638" y="2862263"/>
          <p14:tracePt t="91919" x="8013700" y="2862263"/>
          <p14:tracePt t="91921" x="8005763" y="2862263"/>
          <p14:tracePt t="91950" x="7981950" y="2854325"/>
          <p14:tracePt t="91975" x="7966075" y="2854325"/>
          <p14:tracePt t="91984" x="7958138" y="2854325"/>
          <p14:tracePt t="91995" x="7942263" y="2854325"/>
          <p14:tracePt t="92027" x="7902575" y="2862263"/>
          <p14:tracePt t="92049" x="7886700" y="2870200"/>
          <p14:tracePt t="92060" x="7870825" y="2886075"/>
          <p14:tracePt t="92075" x="7854950" y="2901950"/>
          <p14:tracePt t="92091" x="7847013" y="2927350"/>
          <p14:tracePt t="92104" x="7839075" y="2935288"/>
          <p14:tracePt t="92107" x="7839075" y="2943225"/>
          <p14:tracePt t="92128" x="7821613" y="2974975"/>
          <p14:tracePt t="92139" x="7821613" y="2990850"/>
          <p14:tracePt t="92153" x="7821613" y="3006725"/>
          <p14:tracePt t="92155" x="7821613" y="3014663"/>
          <p14:tracePt t="92176" x="7821613" y="3030538"/>
          <p14:tracePt t="92187" x="7821613" y="3046413"/>
          <p14:tracePt t="92199" x="7821613" y="3054350"/>
          <p14:tracePt t="92226" x="7821613" y="3078163"/>
          <p14:tracePt t="92241" x="7821613" y="3086100"/>
          <p14:tracePt t="92270" x="7839075" y="3125788"/>
          <p14:tracePt t="92277" x="7839075" y="3133725"/>
          <p14:tracePt t="92291" x="7854950" y="3157538"/>
          <p14:tracePt t="92307" x="7862888" y="3173413"/>
          <p14:tracePt t="92328" x="7878763" y="3197225"/>
          <p14:tracePt t="92345" x="7894638" y="3205163"/>
          <p14:tracePt t="92348" x="7902575" y="3221038"/>
          <p14:tracePt t="92378" x="7926388" y="3236913"/>
          <p14:tracePt t="92388" x="7934325" y="3236913"/>
          <p14:tracePt t="92410" x="7958138" y="3236913"/>
          <p14:tracePt t="92421" x="7966075" y="3236913"/>
          <p14:tracePt t="92432" x="7974013" y="3236913"/>
          <p14:tracePt t="92457" x="8005763" y="3236913"/>
          <p14:tracePt t="92468" x="8021638" y="3236913"/>
          <p14:tracePt t="92503" x="8061325" y="3236913"/>
          <p14:tracePt t="92511" x="8069263" y="3236913"/>
          <p14:tracePt t="92534" x="8085138" y="3221038"/>
          <p14:tracePt t="92542" x="8101013" y="3221038"/>
          <p14:tracePt t="92566" x="8116888" y="3181350"/>
          <p14:tracePt t="92575" x="8124825" y="3165475"/>
          <p14:tracePt t="92589" x="8132763" y="3141663"/>
          <p14:tracePt t="92611" x="8156575" y="3094038"/>
          <p14:tracePt t="92637" x="8156575" y="3078163"/>
          <p14:tracePt t="92660" x="8156575" y="3054350"/>
          <p14:tracePt t="92676" x="8156575" y="3046413"/>
          <p14:tracePt t="92690" x="8156575" y="3030538"/>
          <p14:tracePt t="92705" x="8156575" y="3006725"/>
          <p14:tracePt t="92716" x="8156575" y="2998788"/>
          <p14:tracePt t="92740" x="8148638" y="2959100"/>
          <p14:tracePt t="92750" x="8140700" y="2959100"/>
          <p14:tracePt t="92761" x="8124825" y="2927350"/>
          <p14:tracePt t="92789" x="8108950" y="2919413"/>
          <p14:tracePt t="92826" x="8077200" y="2886075"/>
          <p14:tracePt t="92860" x="8021638" y="2862263"/>
          <p14:tracePt t="92871" x="8005763" y="2862263"/>
          <p14:tracePt t="92893" x="7974013" y="2846388"/>
          <p14:tracePt t="92908" x="7950200" y="2838450"/>
          <p14:tracePt t="92923" x="7934325" y="2838450"/>
          <p14:tracePt t="92939" x="7918450" y="2838450"/>
          <p14:tracePt t="92955" x="7902575" y="2838450"/>
          <p14:tracePt t="92987" x="7870825" y="2854325"/>
          <p14:tracePt t="92996" x="7854950" y="2862263"/>
          <p14:tracePt t="93018" x="7839075" y="2878138"/>
          <p14:tracePt t="93027" x="7829550" y="2886075"/>
          <p14:tracePt t="93052" x="7797800" y="2943225"/>
          <p14:tracePt t="93060" x="7789863" y="2959100"/>
          <p14:tracePt t="93073" x="7781925" y="2982913"/>
          <p14:tracePt t="93075" x="7781925" y="2998788"/>
          <p14:tracePt t="93087" x="7781925" y="3006725"/>
          <p14:tracePt t="93090" x="7773988" y="3030538"/>
          <p14:tracePt t="93110" x="7773988" y="3062288"/>
          <p14:tracePt t="93132" x="7773988" y="3101975"/>
          <p14:tracePt t="93141" x="7773988" y="3117850"/>
          <p14:tracePt t="93156" x="7773988" y="3149600"/>
          <p14:tracePt t="93170" x="7773988" y="3181350"/>
          <p14:tracePt t="93182" x="7773988" y="3189288"/>
          <p14:tracePt t="93205" x="7781925" y="3252788"/>
          <p14:tracePt t="93217" x="7797800" y="3270250"/>
          <p14:tracePt t="93245" x="7813675" y="3302000"/>
          <p14:tracePt t="93268" x="7829550" y="3317875"/>
          <p14:tracePt t="93276" x="7854950" y="3333750"/>
          <p14:tracePt t="93300" x="7870825" y="3341688"/>
          <p14:tracePt t="93308" x="7878763" y="3341688"/>
          <p14:tracePt t="93323" x="7910513" y="3341688"/>
          <p14:tracePt t="93339" x="7942263" y="3349625"/>
          <p14:tracePt t="93355" x="7974013" y="3349625"/>
          <p14:tracePt t="93376" x="8013700" y="3349625"/>
          <p14:tracePt t="93391" x="8045450" y="3341688"/>
          <p14:tracePt t="93394" x="8053388" y="3333750"/>
          <p14:tracePt t="93405" x="8061325" y="3325813"/>
          <p14:tracePt t="93420" x="8077200" y="3294063"/>
          <p14:tracePt t="93435" x="8101013" y="3270250"/>
          <p14:tracePt t="93458" x="8116888" y="3189288"/>
          <p14:tracePt t="93473" x="8116888" y="3173413"/>
          <p14:tracePt t="93476" x="8116888" y="3157538"/>
          <p14:tracePt t="93489" x="8116888" y="3141663"/>
          <p14:tracePt t="93491" x="8116888" y="3125788"/>
          <p14:tracePt t="93502" x="8116888" y="3101975"/>
          <p14:tracePt t="93514" x="8116888" y="3094038"/>
          <p14:tracePt t="93524" x="8116888" y="3078163"/>
          <p14:tracePt t="93542" x="8116888" y="3062288"/>
          <p14:tracePt t="93556" x="8116888" y="3046413"/>
          <p14:tracePt t="93582" x="8101013" y="3014663"/>
          <p14:tracePt t="93605" x="8093075" y="2998788"/>
          <p14:tracePt t="93625" x="8085138" y="2990850"/>
          <p14:tracePt t="93639" x="8077200" y="2990850"/>
          <p14:tracePt t="93653" x="8061325" y="2974975"/>
          <p14:tracePt t="93677" x="8045450" y="2967038"/>
          <p14:tracePt t="93692" x="8037513" y="2959100"/>
          <p14:tracePt t="93706" x="8029575" y="2959100"/>
          <p14:tracePt t="93754" x="8005763" y="2959100"/>
          <p14:tracePt t="93761" x="8005763" y="2951163"/>
          <p14:tracePt t="93792" x="7974013" y="2951163"/>
          <p14:tracePt t="93814" x="7958138" y="2951163"/>
          <p14:tracePt t="93846" x="7934325" y="2951163"/>
          <p14:tracePt t="93855" x="7918450" y="2951163"/>
          <p14:tracePt t="93912" x="7902575" y="2951163"/>
          <p14:tracePt t="93947" x="7862888" y="2967038"/>
          <p14:tracePt t="93967" x="7854950" y="2982913"/>
          <p14:tracePt t="93994" x="7839075" y="3014663"/>
          <p14:tracePt t="94017" x="7829550" y="3030538"/>
          <p14:tracePt t="94025" x="7829550" y="3038475"/>
          <p14:tracePt t="94027" x="7829550" y="3046413"/>
          <p14:tracePt t="94049" x="7821613" y="3054350"/>
          <p14:tracePt t="94057" x="7821613" y="3062288"/>
          <p14:tracePt t="94059" x="7821613" y="3070225"/>
          <p14:tracePt t="94073" x="7821613" y="3078163"/>
          <p14:tracePt t="94075" x="7821613" y="3094038"/>
          <p14:tracePt t="94088" x="7821613" y="3109913"/>
          <p14:tracePt t="94109" x="7821613" y="3133725"/>
          <p14:tracePt t="94121" x="7821613" y="3141663"/>
          <p14:tracePt t="94122" x="7829550" y="3157538"/>
          <p14:tracePt t="94151" x="7829550" y="3165475"/>
          <p14:tracePt t="94189" x="7839075" y="3165475"/>
          <p14:tracePt t="94226" x="7847013" y="3173413"/>
          <p14:tracePt t="94249" x="7854950" y="3181350"/>
          <p14:tracePt t="94273" x="7862888" y="3189288"/>
          <p14:tracePt t="94308" x="7870825" y="3189288"/>
          <p14:tracePt t="94330" x="7878763" y="3197225"/>
          <p14:tracePt t="94341" x="7886700" y="3197225"/>
          <p14:tracePt t="94355" x="7902575" y="3205163"/>
          <p14:tracePt t="94378" x="7926388" y="3213100"/>
          <p14:tracePt t="94405" x="7950200" y="3213100"/>
          <p14:tracePt t="94425" x="7974013" y="3213100"/>
          <p14:tracePt t="94439" x="7981950" y="3213100"/>
          <p14:tracePt t="94455" x="7997825" y="3213100"/>
          <p14:tracePt t="94465" x="8013700" y="3213100"/>
          <p14:tracePt t="94467" x="8021638" y="3213100"/>
          <p14:tracePt t="94488" x="8037513" y="3213100"/>
          <p14:tracePt t="94497" x="8045450" y="3213100"/>
          <p14:tracePt t="94500" x="8069263" y="3213100"/>
          <p14:tracePt t="94525" x="8093075" y="3197225"/>
          <p14:tracePt t="94544" x="8124825" y="3181350"/>
          <p14:tracePt t="94558" x="8132763" y="3165475"/>
          <p14:tracePt t="94580" x="8156575" y="3149600"/>
          <p14:tracePt t="94590" x="8164513" y="3141663"/>
          <p14:tracePt t="94605" x="8172450" y="3117850"/>
          <p14:tracePt t="94620" x="8172450" y="3086100"/>
          <p14:tracePt t="94647" x="8180388" y="3062288"/>
          <p14:tracePt t="94656" x="8180388" y="3046413"/>
          <p14:tracePt t="94670" x="8180388" y="3038475"/>
          <p14:tracePt t="94683" x="8180388" y="3014663"/>
          <p14:tracePt t="94709" x="8180388" y="2998788"/>
          <p14:tracePt t="94722" x="8180388" y="2990850"/>
          <p14:tracePt t="94739" x="8180388" y="2982913"/>
          <p14:tracePt t="94763" x="8180388" y="2974975"/>
          <p14:tracePt t="94792" x="8180388" y="2959100"/>
          <p14:tracePt t="94814" x="8180388" y="2951163"/>
          <p14:tracePt t="94845" x="8180388" y="2935288"/>
          <p14:tracePt t="94875" x="8180388" y="2927350"/>
          <p14:tracePt t="94888" x="8172450" y="2919413"/>
          <p14:tracePt t="94890" x="8164513" y="2919413"/>
          <p14:tracePt t="94907" x="8148638" y="2909888"/>
          <p14:tracePt t="94919" x="8140700" y="2901950"/>
          <p14:tracePt t="94940" x="8132763" y="2901950"/>
          <p14:tracePt t="94954" x="8108950" y="2894013"/>
          <p14:tracePt t="94986" x="8093075" y="2894013"/>
          <p14:tracePt t="95015" x="8077200" y="2886075"/>
          <p14:tracePt t="95042" x="8045450" y="2886075"/>
          <p14:tracePt t="95137" x="8037513" y="2886075"/>
          <p14:tracePt t="95139" x="8013700" y="2886075"/>
          <p14:tracePt t="95158" x="7997825" y="2894013"/>
          <p14:tracePt t="95171" x="7950200" y="2927350"/>
          <p14:tracePt t="95185" x="7934325" y="2943225"/>
          <p14:tracePt t="95187" x="7926388" y="2959100"/>
          <p14:tracePt t="95209" x="7894638" y="2990850"/>
          <p14:tracePt t="95221" x="7878763" y="3014663"/>
          <p14:tracePt t="95238" x="7870825" y="3054350"/>
          <p14:tracePt t="95253" x="7870825" y="3062288"/>
          <p14:tracePt t="95264" x="7862888" y="3070225"/>
          <p14:tracePt t="95275" x="7862888" y="3078163"/>
          <p14:tracePt t="95302" x="7862888" y="3094038"/>
          <p14:tracePt t="95331" x="7862888" y="3133725"/>
          <p14:tracePt t="95340" x="7862888" y="3141663"/>
          <p14:tracePt t="95355" x="7862888" y="3165475"/>
          <p14:tracePt t="95379" x="7862888" y="3197225"/>
          <p14:tracePt t="95389" x="7862888" y="3213100"/>
          <p14:tracePt t="95403" x="7878763" y="3236913"/>
          <p14:tracePt t="95425" x="7878763" y="3252788"/>
          <p14:tracePt t="95456" x="7886700" y="3262313"/>
          <p14:tracePt t="95706" x="7918450" y="3262313"/>
          <p14:tracePt t="95716" x="7950200" y="3252788"/>
          <p14:tracePt t="95739" x="8005763" y="3228975"/>
          <p14:tracePt t="95749" x="8037513" y="3205163"/>
          <p14:tracePt t="95773" x="8069263" y="3181350"/>
          <p14:tracePt t="95782" x="8085138" y="3173413"/>
          <p14:tracePt t="95792" x="8101013" y="3157538"/>
          <p14:tracePt t="95794" x="8116888" y="3149600"/>
          <p14:tracePt t="95808" x="8124825" y="3141663"/>
          <p14:tracePt t="95829" x="8172450" y="3086100"/>
          <p14:tracePt t="95840" x="8180388" y="3062288"/>
          <p14:tracePt t="95856" x="8197850" y="3022600"/>
          <p14:tracePt t="95877" x="8221663" y="2982913"/>
          <p14:tracePt t="95889" x="8221663" y="2974975"/>
          <p14:tracePt t="95891" x="8221663" y="2967038"/>
          <p14:tracePt t="95911" x="8221663" y="2951163"/>
          <p14:tracePt t="95923" x="8221663" y="2943225"/>
          <p14:tracePt t="95939" x="8221663" y="2927350"/>
          <p14:tracePt t="95972" x="8221663" y="2909888"/>
          <p14:tracePt t="96006" x="8221663" y="2901950"/>
          <p14:tracePt t="96018" x="8205788" y="2886075"/>
          <p14:tracePt t="96028" x="8197850" y="2870200"/>
          <p14:tracePt t="96052" x="8156575" y="2846388"/>
          <p14:tracePt t="96061" x="8156575" y="2838450"/>
          <p14:tracePt t="96073" x="8140700" y="2830513"/>
          <p14:tracePt t="96075" x="8124825" y="2822575"/>
          <p14:tracePt t="96098" x="8108950" y="2822575"/>
          <p14:tracePt t="96128" x="8093075" y="2814638"/>
          <p14:tracePt t="96138" x="8077200" y="2814638"/>
          <p14:tracePt t="96152" x="8061325" y="2814638"/>
          <p14:tracePt t="96154" x="8045450" y="2814638"/>
          <p14:tracePt t="96173" x="8005763" y="2814638"/>
          <p14:tracePt t="96185" x="7997825" y="2814638"/>
          <p14:tracePt t="96187" x="7974013" y="2814638"/>
          <p14:tracePt t="96197" x="7966075" y="2814638"/>
          <p14:tracePt t="96222" x="7942263" y="2830513"/>
          <p14:tracePt t="96231" x="7934325" y="2830513"/>
          <p14:tracePt t="96257" x="7918450" y="2846388"/>
          <p14:tracePt t="96268" x="7910513" y="2854325"/>
          <p14:tracePt t="96281" x="7902575" y="2862263"/>
          <p14:tracePt t="96283" x="7902575" y="2870200"/>
          <p14:tracePt t="96291" x="7886700" y="2878138"/>
          <p14:tracePt t="96317" x="7878763" y="2919413"/>
          <p14:tracePt t="96325" x="7870825" y="2943225"/>
          <p14:tracePt t="96338" x="7862888" y="2974975"/>
          <p14:tracePt t="96366" x="7862888" y="3054350"/>
          <p14:tracePt t="96376" x="7862888" y="3078163"/>
          <p14:tracePt t="96379" x="7862888" y="3101975"/>
          <p14:tracePt t="96388" x="7862888" y="3133725"/>
          <p14:tracePt t="96402" x="7862888" y="3165475"/>
          <p14:tracePt t="96425" x="7862888" y="3181350"/>
          <p14:tracePt t="96436" x="7862888" y="3197225"/>
          <p14:tracePt t="96458" x="7862888" y="3236913"/>
          <p14:tracePt t="96480" x="7878763" y="3252788"/>
          <p14:tracePt t="96503" x="7894638" y="3278188"/>
          <p14:tracePt t="96511" x="7902575" y="3294063"/>
          <p14:tracePt t="96514" x="7910513" y="3317875"/>
          <p14:tracePt t="96535" x="7934325" y="3333750"/>
          <p14:tracePt t="96544" x="7942263" y="3341688"/>
          <p14:tracePt t="96546" x="7950200" y="3349625"/>
          <p14:tracePt t="96566" x="7974013" y="3357563"/>
          <p14:tracePt t="96574" x="7981950" y="3365500"/>
          <p14:tracePt t="96624" x="7989888" y="3365500"/>
          <p14:tracePt t="96636" x="8005763" y="3365500"/>
          <p14:tracePt t="96662" x="8029575" y="3365500"/>
          <p14:tracePt t="96672" x="8037513" y="3365500"/>
          <p14:tracePt t="96674" x="8045450" y="3365500"/>
          <p14:tracePt t="96685" x="8061325" y="3365500"/>
          <p14:tracePt t="96699" x="8077200" y="3365500"/>
          <p14:tracePt t="96725" x="8108950" y="3341688"/>
          <p14:tracePt t="96736" x="8124825" y="3325813"/>
          <p14:tracePt t="96738" x="8132763" y="3286125"/>
          <p14:tracePt t="96750" x="8140700" y="3262313"/>
          <p14:tracePt t="96763" x="8156575" y="3189288"/>
          <p14:tracePt t="96777" x="8172450" y="3165475"/>
          <p14:tracePt t="96780" x="8172450" y="3133725"/>
          <p14:tracePt t="96807" x="8172450" y="3054350"/>
          <p14:tracePt t="96831" x="8172450" y="3030538"/>
          <p14:tracePt t="96839" x="8172450" y="3022600"/>
          <p14:tracePt t="96870" x="8172450" y="3014663"/>
          <p14:tracePt t="96890" x="8172450" y="3006725"/>
          <p14:tracePt t="96903" x="8172450" y="2990850"/>
          <p14:tracePt t="96916" x="8156575" y="2967038"/>
          <p14:tracePt t="96939" x="8132763" y="2951163"/>
          <p14:tracePt t="96951" x="8116888" y="2935288"/>
          <p14:tracePt t="96974" x="8093075" y="2927350"/>
          <p14:tracePt t="96984" x="8085138" y="2919413"/>
          <p14:tracePt t="96986" x="8069263" y="2901950"/>
          <p14:tracePt t="97018" x="8061325" y="2901950"/>
          <p14:tracePt t="97049" x="8037513" y="2901950"/>
          <p14:tracePt t="97057" x="8021638" y="2901950"/>
          <p14:tracePt t="97059" x="8013700" y="2901950"/>
          <p14:tracePt t="97072" x="8005763" y="2901950"/>
          <p14:tracePt t="97074" x="7989888" y="2901950"/>
          <p14:tracePt t="97094" x="7966075" y="2901950"/>
          <p14:tracePt t="97106" x="7942263" y="2919413"/>
          <p14:tracePt t="97120" x="7934325" y="2919413"/>
          <p14:tracePt t="97140" x="7910513" y="2943225"/>
          <p14:tracePt t="97154" x="7910513" y="2951163"/>
          <p14:tracePt t="97175" x="7894638" y="2959100"/>
          <p14:tracePt t="97187" x="7894638" y="2990850"/>
          <p14:tracePt t="97204" x="7886700" y="3014663"/>
          <p14:tracePt t="97217" x="7886700" y="3022600"/>
          <p14:tracePt t="97219" x="7878763" y="3046413"/>
          <p14:tracePt t="97242" x="7878763" y="3070225"/>
          <p14:tracePt t="97252" x="7878763" y="3094038"/>
          <p14:tracePt t="97284" x="7878763" y="3109913"/>
          <p14:tracePt t="98046" x="7878763" y="3117850"/>
          <p14:tracePt t="98073" x="7862888" y="3117850"/>
          <p14:tracePt t="98075" x="7829550" y="3117850"/>
          <p14:tracePt t="98097" x="7758113" y="3062288"/>
          <p14:tracePt t="98106" x="7662863" y="3006725"/>
          <p14:tracePt t="98120" x="7631113" y="2990850"/>
          <p14:tracePt t="98123" x="7607300" y="2974975"/>
          <p14:tracePt t="98143" x="7567613" y="2951163"/>
          <p14:tracePt t="98159" x="7543800" y="2935288"/>
          <p14:tracePt t="98235" x="7535863" y="2935288"/>
          <p14:tracePt t="98264" x="7527925" y="2935288"/>
          <p14:tracePt t="98420" x="7535863" y="2935288"/>
          <p14:tracePt t="98439" x="7551738" y="2943225"/>
          <p14:tracePt t="98454" x="7583488" y="2959100"/>
          <p14:tracePt t="98470" x="7599363" y="2959100"/>
          <p14:tracePt t="98502" x="7615238" y="2959100"/>
          <p14:tracePt t="98510" x="7623175" y="2959100"/>
          <p14:tracePt t="98536" x="7639050" y="2959100"/>
          <p14:tracePt t="98546" x="7678738" y="2959100"/>
          <p14:tracePt t="98560" x="7694613" y="2943225"/>
          <p14:tracePt t="98565" x="7718425" y="2935288"/>
          <p14:tracePt t="98574" x="7742238" y="2919413"/>
          <p14:tracePt t="98587" x="7789863" y="2870200"/>
          <p14:tracePt t="98604" x="7805738" y="2838450"/>
          <p14:tracePt t="98619" x="7821613" y="2790825"/>
          <p14:tracePt t="98647" x="7839075" y="2751138"/>
          <p14:tracePt t="98657" x="7839075" y="2727325"/>
          <p14:tracePt t="98659" x="7839075" y="2719388"/>
          <p14:tracePt t="98674" x="7839075" y="2703513"/>
          <p14:tracePt t="98688" x="7839075" y="2695575"/>
          <p14:tracePt t="98690" x="7839075" y="2687638"/>
          <p14:tracePt t="98706" x="7839075" y="2679700"/>
          <p14:tracePt t="98720" x="7839075" y="2663825"/>
          <p14:tracePt t="98733" x="7839075" y="2655888"/>
          <p14:tracePt t="98745" x="7829550" y="2640013"/>
          <p14:tracePt t="98776" x="7805738" y="2624138"/>
          <p14:tracePt t="98799" x="7773988" y="2616200"/>
          <p14:tracePt t="98807" x="7766050" y="2616200"/>
          <p14:tracePt t="98830" x="7718425" y="2592388"/>
          <p14:tracePt t="98862" x="7670800" y="2592388"/>
          <p14:tracePt t="98870" x="7662863" y="2592388"/>
          <p14:tracePt t="98884" x="7646988" y="2592388"/>
          <p14:tracePt t="98906" x="7623175" y="2592388"/>
          <p14:tracePt t="98917" x="7607300" y="2592388"/>
          <p14:tracePt t="98939" x="7575550" y="2616200"/>
          <p14:tracePt t="98956" x="7551738" y="2632075"/>
          <p14:tracePt t="98988" x="7535863" y="2655888"/>
          <p14:tracePt t="98999" x="7519988" y="2679700"/>
          <p14:tracePt t="99033" x="7504113" y="2703513"/>
          <p14:tracePt t="99042" x="7504113" y="2719388"/>
          <p14:tracePt t="99044" x="7496175" y="2743200"/>
          <p14:tracePt t="99065" x="7486650" y="2767013"/>
          <p14:tracePt t="99073" x="7486650" y="2782888"/>
          <p14:tracePt t="99075" x="7486650" y="2790825"/>
          <p14:tracePt t="99088" x="7486650" y="2814638"/>
          <p14:tracePt t="99104" x="7486650" y="2854325"/>
          <p14:tracePt t="99119" x="7486650" y="2901950"/>
          <p14:tracePt t="99140" x="7486650" y="2959100"/>
          <p14:tracePt t="99156" x="7486650" y="2982913"/>
          <p14:tracePt t="99172" x="7486650" y="2990850"/>
          <p14:tracePt t="99187" x="7486650" y="3006725"/>
          <p14:tracePt t="99204" x="7486650" y="3014663"/>
          <p14:tracePt t="99239" x="7519988" y="3030538"/>
          <p14:tracePt t="99252" x="7527925" y="3030538"/>
          <p14:tracePt t="99263" x="7543800" y="3030538"/>
          <p14:tracePt t="99286" x="7567613" y="3038475"/>
          <p14:tracePt t="99322" x="7583488" y="3038475"/>
          <p14:tracePt t="99344" x="7615238" y="3038475"/>
          <p14:tracePt t="99354" x="7646988" y="3038475"/>
          <p14:tracePt t="99371" x="7662863" y="3038475"/>
          <p14:tracePt t="99394" x="7694613" y="3022600"/>
          <p14:tracePt t="99405" x="7726363" y="2990850"/>
          <p14:tracePt t="99419" x="7758113" y="2967038"/>
          <p14:tracePt t="99440" x="7773988" y="2943225"/>
          <p14:tracePt t="99456" x="7789863" y="2909888"/>
          <p14:tracePt t="99470" x="7789863" y="2894013"/>
          <p14:tracePt t="99484" x="7797800" y="2870200"/>
          <p14:tracePt t="99495" x="7797800" y="2862263"/>
          <p14:tracePt t="99525" x="7797800" y="2822575"/>
          <p14:tracePt t="99547" x="7797800" y="2798763"/>
          <p14:tracePt t="99570" x="7781925" y="2782888"/>
          <p14:tracePt t="99580" x="7773988" y="2759075"/>
          <p14:tracePt t="99592" x="7766050" y="2751138"/>
          <p14:tracePt t="99597" x="7750175" y="2735263"/>
          <p14:tracePt t="99607" x="7734300" y="2719388"/>
          <p14:tracePt t="99620" x="7710488" y="2695575"/>
          <p14:tracePt t="99634" x="7702550" y="2695575"/>
          <p14:tracePt t="99636" x="7686675" y="2687638"/>
          <p14:tracePt t="99651" x="7678738" y="2679700"/>
          <p14:tracePt t="99672" x="7646988" y="2663825"/>
          <p14:tracePt t="99686" x="7623175" y="2647950"/>
          <p14:tracePt t="99702" x="7615238" y="2640013"/>
          <p14:tracePt t="99754" x="7599363" y="2640013"/>
          <p14:tracePt t="99763" x="7567613" y="2655888"/>
          <p14:tracePt t="99787" x="7519988" y="2687638"/>
          <p14:tracePt t="99796" x="7504113" y="2695575"/>
          <p14:tracePt t="99807" x="7478713" y="2711450"/>
          <p14:tracePt t="99821" x="7462838" y="2751138"/>
          <p14:tracePt t="99845" x="7439025" y="2782888"/>
          <p14:tracePt t="99854" x="7431088" y="2798763"/>
          <p14:tracePt t="99870" x="7431088" y="2814638"/>
          <p14:tracePt t="99892" x="7431088" y="2854325"/>
          <p14:tracePt t="99905" x="7431088" y="2862263"/>
          <p14:tracePt t="99908" x="7431088" y="2878138"/>
          <p14:tracePt t="99920" x="7431088" y="2894013"/>
          <p14:tracePt t="99923" x="7431088" y="2909888"/>
          <p14:tracePt t="99933" x="7431088" y="2943225"/>
          <p14:tracePt t="99963" x="7454900" y="3006725"/>
          <p14:tracePt t="99986" x="7478713" y="3062288"/>
          <p14:tracePt t="99995" x="7496175" y="3078163"/>
          <p14:tracePt t="100025" x="7512050" y="3109913"/>
          <p14:tracePt t="100047" x="7519988" y="3125788"/>
          <p14:tracePt t="100081" x="7559675" y="3141663"/>
          <p14:tracePt t="100088" x="7583488" y="3149600"/>
          <p14:tracePt t="100091" x="7607300" y="3157538"/>
          <p14:tracePt t="100103" x="7615238" y="3157538"/>
          <p14:tracePt t="100121" x="7654925" y="3165475"/>
          <p14:tracePt t="100141" x="7678738" y="3165475"/>
          <p14:tracePt t="100155" x="7702550" y="3165475"/>
          <p14:tracePt t="100169" x="7718425" y="3165475"/>
          <p14:tracePt t="100181" x="7742238" y="3141663"/>
          <p14:tracePt t="100206" x="7766050" y="3086100"/>
          <p14:tracePt t="100216" x="7773988" y="3086100"/>
          <p14:tracePt t="100240" x="7797800" y="3022600"/>
          <p14:tracePt t="100251" x="7805738" y="2990850"/>
          <p14:tracePt t="100263" x="7813675" y="2974975"/>
          <p14:tracePt t="100276" x="7813675" y="2959100"/>
          <p14:tracePt t="100310" x="7813675" y="2909888"/>
          <p14:tracePt t="100333" x="7813675" y="2878138"/>
          <p14:tracePt t="100342" x="7813675" y="2870200"/>
          <p14:tracePt t="100355" x="7813675" y="2838450"/>
          <p14:tracePt t="100368" x="7813675" y="2822575"/>
          <p14:tracePt t="100371" x="7813675" y="2814638"/>
          <p14:tracePt t="100395" x="7781925" y="2782888"/>
          <p14:tracePt t="100403" x="7781925" y="2767013"/>
          <p14:tracePt t="100419" x="7766050" y="2735263"/>
          <p14:tracePt t="100434" x="7742238" y="2711450"/>
          <p14:tracePt t="100457" x="7726363" y="2695575"/>
          <p14:tracePt t="100467" x="7702550" y="2671763"/>
          <p14:tracePt t="100481" x="7694613" y="2663825"/>
          <p14:tracePt t="100504" x="7678738" y="2655888"/>
          <p14:tracePt t="100537" x="7670800" y="2655888"/>
          <p14:tracePt t="100547" x="7654925" y="2655888"/>
          <p14:tracePt t="100577" x="7631113" y="2655888"/>
          <p14:tracePt t="100598" x="7599363" y="2655888"/>
          <p14:tracePt t="100606" x="7583488" y="2671763"/>
          <p14:tracePt t="100624" x="7559675" y="2687638"/>
          <p14:tracePt t="100637" x="7543800" y="2695575"/>
          <p14:tracePt t="100651" x="7527925" y="2711450"/>
          <p14:tracePt t="100672" x="7512050" y="2727325"/>
          <p14:tracePt t="100683" x="7504113" y="2743200"/>
          <p14:tracePt t="100705" x="7496175" y="2759075"/>
          <p14:tracePt t="100716" x="7486650" y="2782888"/>
          <p14:tracePt t="100739" x="7478713" y="2814638"/>
          <p14:tracePt t="100750" x="7478713" y="2822575"/>
          <p14:tracePt t="100761" x="7478713" y="2830513"/>
          <p14:tracePt t="100763" x="7478713" y="2846388"/>
          <p14:tracePt t="100785" x="7478713" y="2870200"/>
          <p14:tracePt t="100795" x="7478713" y="2894013"/>
          <p14:tracePt t="100823" x="7478713" y="2959100"/>
          <p14:tracePt t="100844" x="7478713" y="2990850"/>
          <p14:tracePt t="100854" x="7478713" y="3006725"/>
          <p14:tracePt t="100869" x="7478713" y="3022600"/>
          <p14:tracePt t="100894" x="7486650" y="3062288"/>
          <p14:tracePt t="100904" x="7486650" y="3070225"/>
          <p14:tracePt t="100917" x="7496175" y="3078163"/>
          <p14:tracePt t="100939" x="7512050" y="3086100"/>
          <p14:tracePt t="100953" x="7512050" y="3094038"/>
          <p14:tracePt t="100967" x="7519988" y="3094038"/>
          <p14:tracePt t="100988" x="7551738" y="3094038"/>
          <p14:tracePt t="101001" x="7559675" y="3094038"/>
          <p14:tracePt t="101003" x="7567613" y="3094038"/>
          <p14:tracePt t="101013" x="7575550" y="3094038"/>
          <p14:tracePt t="101038" x="7639050" y="3094038"/>
          <p14:tracePt t="101048" x="7654925" y="3094038"/>
          <p14:tracePt t="101050" x="7678738" y="3094038"/>
          <p14:tracePt t="101059" x="7702550" y="3094038"/>
          <p14:tracePt t="101085" x="7734300" y="3086100"/>
          <p14:tracePt t="101094" x="7758113" y="3070225"/>
          <p14:tracePt t="101105" x="7773988" y="3054350"/>
          <p14:tracePt t="101123" x="7789863" y="3014663"/>
          <p14:tracePt t="101136" x="7805738" y="2998788"/>
          <p14:tracePt t="101160" x="7813675" y="2959100"/>
          <p14:tracePt t="101171" x="7813675" y="2909888"/>
          <p14:tracePt t="101186" x="7813675" y="2894013"/>
          <p14:tracePt t="101187" x="7813675" y="2878138"/>
          <p14:tracePt t="101200" x="7813675" y="2862263"/>
          <p14:tracePt t="101227" x="7813675" y="2814638"/>
          <p14:tracePt t="101236" x="7805738" y="2806700"/>
          <p14:tracePt t="101252" x="7797800" y="2790825"/>
          <p14:tracePt t="101261" x="7789863" y="2782888"/>
          <p14:tracePt t="101286" x="7766050" y="2751138"/>
          <p14:tracePt t="101295" x="7758113" y="2743200"/>
          <p14:tracePt t="101305" x="7742238" y="2735263"/>
          <p14:tracePt t="101308" x="7726363" y="2719388"/>
          <p14:tracePt t="101335" x="7694613" y="2703513"/>
          <p14:tracePt t="101345" x="7678738" y="2703513"/>
          <p14:tracePt t="101376" x="7662863" y="2703513"/>
          <p14:tracePt t="101386" x="7654925" y="2703513"/>
          <p14:tracePt t="101388" x="7646988" y="2703513"/>
          <p14:tracePt t="101403" x="7639050" y="2703513"/>
          <p14:tracePt t="101422" x="7623175" y="2703513"/>
          <p14:tracePt t="101434" x="7615238" y="2703513"/>
          <p14:tracePt t="101435" x="7607300" y="2703513"/>
          <p14:tracePt t="101456" x="7575550" y="2703513"/>
          <p14:tracePt t="101466" x="7559675" y="2703513"/>
          <p14:tracePt t="101488" x="7527925" y="2711450"/>
          <p14:tracePt t="101498" x="7519988" y="2719388"/>
          <p14:tracePt t="101500" x="7512050" y="2727325"/>
          <p14:tracePt t="101510" x="7496175" y="2751138"/>
          <p14:tracePt t="101534" x="7478713" y="2774950"/>
          <p14:tracePt t="101569" x="7462838" y="2798763"/>
          <p14:tracePt t="101578" x="7462838" y="2814638"/>
          <p14:tracePt t="101753" x="7462838" y="2822575"/>
          <p14:tracePt t="101789" x="7439025" y="2838450"/>
          <p14:tracePt t="101800" x="7431088" y="2838450"/>
          <p14:tracePt t="101812" x="7415213" y="2838450"/>
          <p14:tracePt t="102126" x="7319963" y="2854325"/>
          <p14:tracePt t="102136" x="7304088" y="2854325"/>
          <p14:tracePt t="102159" x="7224713" y="2854325"/>
          <p14:tracePt t="102167" x="7208838" y="2854325"/>
          <p14:tracePt t="102189" x="7192963" y="2854325"/>
          <p14:tracePt t="102379" x="7200900" y="2854325"/>
          <p14:tracePt t="102387" x="7208838" y="2854325"/>
          <p14:tracePt t="102402" x="7216775" y="2854325"/>
          <p14:tracePt t="102404" x="7232650" y="2854325"/>
          <p14:tracePt t="102418" x="7256463" y="2854325"/>
          <p14:tracePt t="102438" x="7327900" y="2854325"/>
          <p14:tracePt t="102450" x="7359650" y="2854325"/>
          <p14:tracePt t="102452" x="7383463" y="2862263"/>
          <p14:tracePt t="102466" x="7431088" y="2870200"/>
          <p14:tracePt t="102468" x="7446963" y="2870200"/>
          <p14:tracePt t="102488" x="7496175" y="2894013"/>
          <p14:tracePt t="102499" x="7535863" y="2901950"/>
          <p14:tracePt t="102510" x="7559675" y="2909888"/>
          <p14:tracePt t="102535" x="7599363" y="2919413"/>
          <p14:tracePt t="102544" x="7607300" y="2919413"/>
          <p14:tracePt t="102572" x="7662863" y="2935288"/>
          <p14:tracePt t="102593" x="7726363" y="2935288"/>
          <p14:tracePt t="102605" x="7750175" y="2935288"/>
          <p14:tracePt t="102621" x="7758113" y="2935288"/>
          <p14:tracePt t="103169" x="7758113" y="2943225"/>
          <p14:tracePt t="103204" x="7734300" y="2951163"/>
          <p14:tracePt t="103214" x="7726363" y="2951163"/>
          <p14:tracePt t="103239" x="7567613" y="2943225"/>
          <p14:tracePt t="103250" x="7454900" y="2919413"/>
          <p14:tracePt t="103252" x="7391400" y="2909888"/>
          <p14:tracePt t="103266" x="7327900" y="2909888"/>
          <p14:tracePt t="103267" x="7264400" y="2894013"/>
          <p14:tracePt t="103277" x="7208838" y="2886075"/>
          <p14:tracePt t="103300" x="7112000" y="2878138"/>
          <p14:tracePt t="103310" x="7104063" y="2870200"/>
          <p14:tracePt t="103517" x="7135813" y="2870200"/>
          <p14:tracePt t="103526" x="7153275" y="2870200"/>
          <p14:tracePt t="103551" x="7224713" y="2854325"/>
          <p14:tracePt t="103561" x="7240588" y="2846388"/>
          <p14:tracePt t="103587" x="7375525" y="2846388"/>
          <p14:tracePt t="103609" x="7462838" y="2846388"/>
          <p14:tracePt t="103618" x="7470775" y="2846388"/>
          <p14:tracePt t="103620" x="7478713" y="2846388"/>
          <p14:tracePt t="103637" x="7496175" y="2846388"/>
          <p14:tracePt t="103717" x="7512050" y="2846388"/>
          <p14:tracePt t="103736" x="7535863" y="2838450"/>
          <p14:tracePt t="103970" x="7512050" y="2838450"/>
          <p14:tracePt t="103981" x="7486650" y="2838450"/>
          <p14:tracePt t="104005" x="7423150" y="2838450"/>
          <p14:tracePt t="104015" x="7375525" y="2838450"/>
          <p14:tracePt t="104026" x="7335838" y="2838450"/>
          <p14:tracePt t="104028" x="7312025" y="2838450"/>
          <p14:tracePt t="104050" x="7200900" y="2830513"/>
          <p14:tracePt t="104059" x="7135813" y="2798763"/>
          <p14:tracePt t="104085" x="7088188" y="2798763"/>
          <p14:tracePt t="104104" x="7080250" y="2798763"/>
          <p14:tracePt t="104511" x="7088188" y="2798763"/>
          <p14:tracePt t="104535" x="7112000" y="2798763"/>
          <p14:tracePt t="104544" x="7135813" y="2798763"/>
          <p14:tracePt t="104568" x="7208838" y="2814638"/>
          <p14:tracePt t="104577" x="7232650" y="2822575"/>
          <p14:tracePt t="104579" x="7264400" y="2830513"/>
          <p14:tracePt t="104600" x="7343775" y="2838450"/>
          <p14:tracePt t="104609" x="7375525" y="2838450"/>
          <p14:tracePt t="104612" x="7399338" y="2838450"/>
          <p14:tracePt t="104620" x="7415213" y="2838450"/>
          <p14:tracePt t="104637" x="7470775" y="2838450"/>
          <p14:tracePt t="104651" x="7519988" y="2846388"/>
          <p14:tracePt t="104675" x="7567613" y="2846388"/>
          <p14:tracePt t="104702" x="7575550" y="2846388"/>
          <p14:tracePt t="105327" x="7575550" y="2854325"/>
          <p14:tracePt t="105338" x="7567613" y="2854325"/>
          <p14:tracePt t="105340" x="7559675" y="2854325"/>
          <p14:tracePt t="105366" x="7512050" y="2870200"/>
          <p14:tracePt t="105375" x="7486650" y="2870200"/>
          <p14:tracePt t="105387" x="7462838" y="2878138"/>
          <p14:tracePt t="105388" x="7431088" y="2886075"/>
          <p14:tracePt t="105402" x="7399338" y="2886075"/>
          <p14:tracePt t="105426" x="7280275" y="2909888"/>
          <p14:tracePt t="105434" x="7248525" y="2909888"/>
          <p14:tracePt t="105436" x="7232650" y="2909888"/>
          <p14:tracePt t="105448" x="7216775" y="2909888"/>
          <p14:tracePt t="105470" x="7177088" y="2909888"/>
          <p14:tracePt t="105482" x="7169150" y="2909888"/>
          <p14:tracePt t="105484" x="7161213" y="2909888"/>
          <p14:tracePt t="105505" x="7127875" y="2909888"/>
          <p14:tracePt t="105515" x="7096125" y="2901950"/>
          <p14:tracePt t="105526" x="7088188" y="2901950"/>
          <p14:tracePt t="105551" x="7064375" y="2886075"/>
          <p14:tracePt t="106188" x="7080250" y="2878138"/>
          <p14:tracePt t="106205" x="7096125" y="2870200"/>
          <p14:tracePt t="106218" x="7104063" y="2862263"/>
          <p14:tracePt t="106344" x="7112000" y="2862263"/>
          <p14:tracePt t="106355" x="7127875" y="2862263"/>
          <p14:tracePt t="106369" x="7161213" y="2862263"/>
          <p14:tracePt t="106393" x="7264400" y="2854325"/>
          <p14:tracePt t="106401" x="7312025" y="2854325"/>
          <p14:tracePt t="106403" x="7335838" y="2854325"/>
          <p14:tracePt t="106416" x="7383463" y="2854325"/>
          <p14:tracePt t="106438" x="7478713" y="2854325"/>
          <p14:tracePt t="106450" x="7512050" y="2854325"/>
          <p14:tracePt t="106452" x="7535863" y="2854325"/>
          <p14:tracePt t="106464" x="7559675" y="2854325"/>
          <p14:tracePt t="106485" x="7607300" y="2854325"/>
          <p14:tracePt t="106497" x="7639050" y="2862263"/>
          <p14:tracePt t="106499" x="7678738" y="2878138"/>
          <p14:tracePt t="106509" x="7702550" y="2886075"/>
          <p14:tracePt t="106535" x="7821613" y="2959100"/>
          <p14:tracePt t="106544" x="7854950" y="2974975"/>
          <p14:tracePt t="106567" x="7910513" y="3006725"/>
          <p14:tracePt t="106577" x="7918450" y="3014663"/>
          <p14:tracePt t="106601" x="7918450" y="3022600"/>
          <p14:tracePt t="106636" x="7926388" y="3054350"/>
          <p14:tracePt t="106661" x="7950200" y="3109913"/>
          <p14:tracePt t="106669" x="7958138" y="3117850"/>
          <p14:tracePt t="106685" x="7966075" y="3125788"/>
          <p14:tracePt t="106734" x="7981950" y="3133725"/>
          <p14:tracePt t="106753" x="8005763" y="3125788"/>
          <p14:tracePt t="106765" x="8061325" y="3094038"/>
          <p14:tracePt t="106778" x="8085138" y="3078163"/>
          <p14:tracePt t="106780" x="8116888" y="3054350"/>
          <p14:tracePt t="106801" x="8156575" y="3014663"/>
          <p14:tracePt t="106814" x="8164513" y="2998788"/>
          <p14:tracePt t="106825" x="8164513" y="2990850"/>
          <p14:tracePt t="106837" x="8164513" y="2982913"/>
          <p14:tracePt t="106862" x="8164513" y="2967038"/>
          <p14:tracePt t="106886" x="8164513" y="2943225"/>
          <p14:tracePt t="106902" x="8156575" y="2901950"/>
          <p14:tracePt t="106923" x="8116888" y="2870200"/>
          <p14:tracePt t="106932" x="8085138" y="2838450"/>
          <p14:tracePt t="106949" x="8077200" y="2830513"/>
          <p14:tracePt t="106962" x="8061325" y="2822575"/>
          <p14:tracePt t="106987" x="8037513" y="2822575"/>
          <p14:tracePt t="106999" x="8021638" y="2822575"/>
          <p14:tracePt t="107013" x="7974013" y="2830513"/>
          <p14:tracePt t="107036" x="7910513" y="2870200"/>
          <p14:tracePt t="107047" x="7894638" y="2886075"/>
          <p14:tracePt t="107057" x="7854950" y="2909888"/>
          <p14:tracePt t="107060" x="7847013" y="2927350"/>
          <p14:tracePt t="107087" x="7813675" y="2982913"/>
          <p14:tracePt t="107109" x="7805738" y="3054350"/>
          <p14:tracePt t="107119" x="7805738" y="3062288"/>
          <p14:tracePt t="107144" x="7805738" y="3101975"/>
          <p14:tracePt t="107152" x="7805738" y="3109913"/>
          <p14:tracePt t="107167" x="7805738" y="3141663"/>
          <p14:tracePt t="107189" x="7821613" y="3165475"/>
          <p14:tracePt t="107205" x="7829550" y="3181350"/>
          <p14:tracePt t="107218" x="7854950" y="3197225"/>
          <p14:tracePt t="107220" x="7870825" y="3197225"/>
          <p14:tracePt t="107232" x="7878763" y="3205163"/>
          <p14:tracePt t="107249" x="7918450" y="3213100"/>
          <p14:tracePt t="107261" x="7934325" y="3213100"/>
          <p14:tracePt t="107287" x="7981950" y="3213100"/>
          <p14:tracePt t="107298" x="7989888" y="3213100"/>
          <p14:tracePt t="107300" x="8005763" y="3213100"/>
          <p14:tracePt t="107310" x="8021638" y="3213100"/>
          <p14:tracePt t="107321" x="8037513" y="3197225"/>
          <p14:tracePt t="107323" x="8061325" y="3181350"/>
          <p14:tracePt t="107343" x="8085138" y="3141663"/>
          <p14:tracePt t="107366" x="8093075" y="3086100"/>
          <p14:tracePt t="107375" x="8093075" y="3070225"/>
          <p14:tracePt t="107386" x="8093075" y="3062288"/>
          <p14:tracePt t="107388" x="8093075" y="3038475"/>
          <p14:tracePt t="107402" x="8093075" y="3030538"/>
          <p14:tracePt t="107415" x="8093075" y="3014663"/>
          <p14:tracePt t="107437" x="8093075" y="2998788"/>
          <p14:tracePt t="107449" x="8093075" y="2982913"/>
          <p14:tracePt t="107469" x="8085138" y="2967038"/>
          <p14:tracePt t="107483" x="8069263" y="2943225"/>
          <p14:tracePt t="107496" x="8061325" y="2927350"/>
          <p14:tracePt t="107519" x="8045450" y="2919413"/>
          <p14:tracePt t="107531" x="8037513" y="2909888"/>
          <p14:tracePt t="107542" x="8013700" y="2894013"/>
          <p14:tracePt t="107568" x="7989888" y="2886075"/>
          <p14:tracePt t="107580" x="7966075" y="2886075"/>
          <p14:tracePt t="107593" x="7958138" y="2886075"/>
          <p14:tracePt t="107596" x="7950200" y="2886075"/>
          <p14:tracePt t="107606" x="7942263" y="2886075"/>
          <p14:tracePt t="107628" x="7902575" y="2886075"/>
          <p14:tracePt t="107636" x="7894638" y="2886075"/>
          <p14:tracePt t="107660" x="7847013" y="2919413"/>
          <p14:tracePt t="107669" x="7847013" y="2927350"/>
          <p14:tracePt t="107683" x="7821613" y="2951163"/>
          <p14:tracePt t="107686" x="7821613" y="2967038"/>
          <p14:tracePt t="107706" x="7813675" y="2990850"/>
          <p14:tracePt t="107720" x="7813675" y="3014663"/>
          <p14:tracePt t="107734" x="7813675" y="3030538"/>
          <p14:tracePt t="107754" x="7813675" y="3062288"/>
          <p14:tracePt t="107757" x="7813675" y="3078163"/>
          <p14:tracePt t="107768" x="7813675" y="3086100"/>
          <p14:tracePt t="107782" x="7829550" y="3109913"/>
          <p14:tracePt t="107830" x="7847013" y="3125788"/>
          <p14:tracePt t="107862" x="7847013" y="3133725"/>
          <p14:tracePt t="109216" x="7847013" y="3141663"/>
          <p14:tracePt t="109377" x="7821613" y="3157538"/>
          <p14:tracePt t="109386" x="7821613" y="3173413"/>
          <p14:tracePt t="109388" x="7813675" y="3181350"/>
          <p14:tracePt t="109400" x="7813675" y="3189288"/>
          <p14:tracePt t="109415" x="7805738" y="3197225"/>
          <p14:tracePt t="109581" x="7805738" y="3149600"/>
          <p14:tracePt t="109593" x="7805738" y="3086100"/>
          <p14:tracePt t="109604" x="7805738" y="3054350"/>
          <p14:tracePt t="109620" x="7805738" y="3022600"/>
          <p14:tracePt t="109813" x="7805738" y="3006725"/>
          <p14:tracePt t="109836" x="7805738" y="2990850"/>
          <p14:tracePt t="109848" x="7805738" y="2982913"/>
          <p14:tracePt t="109863" x="7805738" y="2974975"/>
          <p14:tracePt t="109877" x="7821613" y="2951163"/>
          <p14:tracePt t="109888" x="7821613" y="2935288"/>
          <p14:tracePt t="109891" x="7829550" y="2919413"/>
          <p14:tracePt t="109905" x="7829550" y="2901950"/>
          <p14:tracePt t="109921" x="7839075" y="2870200"/>
          <p14:tracePt t="109933" x="7839075" y="2854325"/>
          <p14:tracePt t="109953" x="7847013" y="2838450"/>
          <p14:tracePt t="109969" x="7847013" y="2830513"/>
          <p14:tracePt t="110448" x="7829550" y="2838450"/>
          <p14:tracePt t="110464" x="7797800" y="2870200"/>
          <p14:tracePt t="110481" x="7726363" y="2959100"/>
          <p14:tracePt t="110483" x="7662863" y="3022600"/>
          <p14:tracePt t="110493" x="7615238" y="3070225"/>
          <p14:tracePt t="110519" x="7462838" y="3236913"/>
          <p14:tracePt t="110529" x="7423150" y="3278188"/>
          <p14:tracePt t="110541" x="7351713" y="3333750"/>
          <p14:tracePt t="110567" x="7248525" y="3381375"/>
          <p14:tracePt t="110578" x="7216775" y="3397250"/>
          <p14:tracePt t="110580" x="7169150" y="3405188"/>
          <p14:tracePt t="110590" x="7112000" y="3413125"/>
          <p14:tracePt t="110614" x="6913563" y="3429000"/>
          <p14:tracePt t="110624" x="6818313" y="3429000"/>
          <p14:tracePt t="110636" x="6673850" y="3429000"/>
          <p14:tracePt t="110654" x="6538913" y="3429000"/>
          <p14:tracePt t="110668" x="6451600" y="3429000"/>
          <p14:tracePt t="110682" x="6426200" y="3429000"/>
          <p14:tracePt t="110684" x="6402388" y="3429000"/>
          <p14:tracePt t="110733" x="6394450" y="3413125"/>
          <p14:tracePt t="110745" x="6394450" y="3389313"/>
          <p14:tracePt t="110769" x="6394450" y="3236913"/>
          <p14:tracePt t="110779" x="6394450" y="3181350"/>
          <p14:tracePt t="110782" x="6386513" y="3078163"/>
          <p14:tracePt t="110792" x="6378575" y="3022600"/>
          <p14:tracePt t="110818" x="6346825" y="2814638"/>
          <p14:tracePt t="110830" x="6330950" y="2743200"/>
          <p14:tracePt t="110849" x="6330950" y="2711450"/>
          <p14:tracePt t="110863" x="6330950" y="2695575"/>
          <p14:tracePt t="111501" x="6330950" y="2886075"/>
          <p14:tracePt t="111512" x="6330950" y="2951163"/>
          <p14:tracePt t="111535" x="6330950" y="3173413"/>
          <p14:tracePt t="111546" x="6330950" y="3213100"/>
          <p14:tracePt t="111548" x="6330950" y="3252788"/>
          <p14:tracePt t="111560" x="6330950" y="3294063"/>
          <p14:tracePt t="111583" x="6330950" y="3373438"/>
          <p14:tracePt t="111595" x="6330950" y="3389313"/>
          <p14:tracePt t="111597" x="6330950" y="3405188"/>
          <p14:tracePt t="111611" x="6330950" y="3421063"/>
          <p14:tracePt t="111613" x="6330950" y="3444875"/>
          <p14:tracePt t="111622" x="6330950" y="3452813"/>
          <p14:tracePt t="111634" x="6330950" y="3476625"/>
          <p14:tracePt t="111636" x="6330950" y="3492500"/>
          <p14:tracePt t="111667" x="6330950" y="3540125"/>
          <p14:tracePt t="111692" x="6330950" y="3595688"/>
          <p14:tracePt t="111701" x="6330950" y="3621088"/>
          <p14:tracePt t="111715" x="6330950" y="3629025"/>
          <p14:tracePt t="111717" x="6330950" y="3644900"/>
          <p14:tracePt t="111729" x="6330950" y="3668713"/>
          <p14:tracePt t="111751" x="6330950" y="3700463"/>
          <p14:tracePt t="111765" x="6330950" y="3708400"/>
          <p14:tracePt t="111780" x="6330950" y="3716338"/>
          <p14:tracePt t="112221" x="6330950" y="3771900"/>
          <p14:tracePt t="112230" x="6330950" y="3795713"/>
          <p14:tracePt t="112253" x="6323013" y="3851275"/>
          <p14:tracePt t="112265" x="6323013" y="3859213"/>
          <p14:tracePt t="112282" x="6323013" y="3883025"/>
          <p14:tracePt t="112318" x="6323013" y="3890963"/>
          <p14:tracePt t="112330" x="6315075" y="3906838"/>
          <p14:tracePt t="112360" x="6315075" y="3914775"/>
          <p14:tracePt t="112383" x="6315075" y="3948113"/>
          <p14:tracePt t="112393" x="6315075" y="3956050"/>
          <p14:tracePt t="112404" x="6315075" y="3979863"/>
          <p14:tracePt t="112416" x="6315075" y="3987800"/>
          <p14:tracePt t="112431" x="6315075" y="4027488"/>
          <p14:tracePt t="112456" x="6315075" y="4067175"/>
          <p14:tracePt t="112466" x="6315075" y="4075113"/>
          <p14:tracePt t="112468" x="6315075" y="4083050"/>
          <p14:tracePt t="112501" x="6315075" y="4098925"/>
          <p14:tracePt t="112514" x="6315075" y="4106863"/>
          <p14:tracePt t="112516" x="6315075" y="4114800"/>
          <p14:tracePt t="112530" x="6315075" y="4122738"/>
          <p14:tracePt t="112570" x="6315075" y="4130675"/>
          <p14:tracePt t="112750" x="6315075" y="4122738"/>
          <p14:tracePt t="112762" x="6315075" y="4051300"/>
          <p14:tracePt t="112764" x="6330950" y="3883025"/>
          <p14:tracePt t="112776" x="6330950" y="3756025"/>
          <p14:tracePt t="112800" x="6338888" y="3165475"/>
          <p14:tracePt t="112815" x="6338888" y="2870200"/>
          <p14:tracePt t="112830" x="6338888" y="2671763"/>
          <p14:tracePt t="112842" x="6354763" y="2624138"/>
          <p14:tracePt t="112844" x="6362700" y="2600325"/>
          <p14:tracePt t="112872" x="6362700" y="2584450"/>
          <p14:tracePt t="112971" x="6362700" y="2632075"/>
          <p14:tracePt t="112983" x="6362700" y="2806700"/>
          <p14:tracePt t="112997" x="6354763" y="3038475"/>
          <p14:tracePt t="113009" x="6338888" y="3173413"/>
          <p14:tracePt t="113037" x="6330950" y="3740150"/>
          <p14:tracePt t="113047" x="6323013" y="3835400"/>
          <p14:tracePt t="113064" x="6323013" y="4003675"/>
          <p14:tracePt t="113079" x="6315075" y="4075113"/>
          <p14:tracePt t="113091" x="6315075" y="4098925"/>
          <p14:tracePt t="113093" x="6315075" y="4106863"/>
          <p14:tracePt t="113116" x="6315075" y="4122738"/>
          <p14:tracePt t="113442" x="6315075" y="4154488"/>
          <p14:tracePt t="113450" x="6315075" y="4241800"/>
          <p14:tracePt t="113453" x="6315075" y="4291013"/>
          <p14:tracePt t="113464" x="6315075" y="4370388"/>
          <p14:tracePt t="113478" x="6315075" y="4560888"/>
          <p14:tracePt t="113500" x="6315075" y="4864100"/>
          <p14:tracePt t="113512" x="6315075" y="4959350"/>
          <p14:tracePt t="113530" x="6323013" y="5175250"/>
          <p14:tracePt t="113532" x="6330950" y="5286375"/>
          <p14:tracePt t="113544" x="6362700" y="5414963"/>
          <p14:tracePt t="113557" x="6394450" y="5605463"/>
          <p14:tracePt t="113581" x="6515100" y="5876925"/>
          <p14:tracePt t="113594" x="6546850" y="5948363"/>
          <p14:tracePt t="113596" x="6610350" y="6029325"/>
          <p14:tracePt t="113607" x="6650038" y="6076950"/>
          <p14:tracePt t="113631" x="6777038" y="6219825"/>
          <p14:tracePt t="113645" x="6858000" y="6275388"/>
          <p14:tracePt t="113657" x="6897688" y="6299200"/>
          <p14:tracePt t="113669" x="7008813" y="6348413"/>
          <p14:tracePt t="113681" x="7072313" y="6364288"/>
          <p14:tracePt t="113706" x="7343775" y="6427788"/>
          <p14:tracePt t="113715" x="7439025" y="6435725"/>
          <p14:tracePt t="113718" x="7543800" y="6443663"/>
          <p14:tracePt t="113734" x="7734300" y="6451600"/>
          <p14:tracePt t="113748" x="7886700" y="6451600"/>
          <p14:tracePt t="113764" x="7981950" y="6451600"/>
          <p14:tracePt t="113776" x="8029575" y="6451600"/>
          <p14:tracePt t="113802" x="8093075" y="6419850"/>
          <p14:tracePt t="113813" x="8132763" y="6411913"/>
          <p14:tracePt t="113827" x="8148638" y="6396038"/>
          <p14:tracePt t="113829" x="8156575" y="6396038"/>
          <p14:tracePt t="113840" x="8180388" y="6388100"/>
          <p14:tracePt t="113864" x="8213725" y="6372225"/>
          <p14:tracePt t="113876" x="8229600" y="6364288"/>
          <p14:tracePt t="113914" x="8261350" y="6348413"/>
          <p14:tracePt t="113930" x="8301038" y="6330950"/>
          <p14:tracePt t="113933" x="8324850" y="6323013"/>
          <p14:tracePt t="113957" x="8356600" y="6315075"/>
          <p14:tracePt t="113967" x="8364538" y="6315075"/>
          <p14:tracePt t="113980" x="8380413" y="6307138"/>
          <p14:tracePt t="114138" x="8372475" y="6307138"/>
          <p14:tracePt t="114140" x="8364538" y="6307138"/>
          <p14:tracePt t="114168" x="8253413" y="6315075"/>
          <p14:tracePt t="114189" x="7981950" y="6315075"/>
          <p14:tracePt t="114199" x="7878763" y="6315075"/>
          <p14:tracePt t="114212" x="7686675" y="6315075"/>
          <p14:tracePt t="114229" x="7519988" y="6315075"/>
          <p14:tracePt t="114246" x="7399338" y="6315075"/>
          <p14:tracePt t="114269" x="7264400" y="6315075"/>
          <p14:tracePt t="114283" x="7232650" y="6315075"/>
          <p14:tracePt t="114284" x="7208838" y="6315075"/>
          <p14:tracePt t="114297" x="7177088" y="6315075"/>
          <p14:tracePt t="114310" x="7104063" y="6315075"/>
          <p14:tracePt t="114333" x="6961188" y="6315075"/>
          <p14:tracePt t="114345" x="6897688" y="6315075"/>
          <p14:tracePt t="114360" x="6834188" y="6315075"/>
          <p14:tracePt t="114373" x="6753225" y="6315075"/>
          <p14:tracePt t="114397" x="6657975" y="6315075"/>
          <p14:tracePt t="114408" x="6634163" y="6315075"/>
          <p14:tracePt t="114418" x="6610350" y="6315075"/>
          <p14:tracePt t="114421" x="6594475" y="6315075"/>
          <p14:tracePt t="114432" x="6578600" y="6315075"/>
          <p14:tracePt t="114448" x="6530975" y="6315075"/>
          <p14:tracePt t="114469" x="6483350" y="6315075"/>
          <p14:tracePt t="114485" x="6459538" y="6315075"/>
          <p14:tracePt t="114498" x="6442075" y="6315075"/>
          <p14:tracePt t="114500" x="6434138" y="6307138"/>
          <p14:tracePt t="114513" x="6426200" y="6307138"/>
          <p14:tracePt t="114527" x="6402388" y="6307138"/>
          <p14:tracePt t="114550" x="6394450" y="6307138"/>
          <p14:tracePt t="114674" x="6402388" y="6299200"/>
          <p14:tracePt t="114706" x="6418263" y="6299200"/>
          <p14:tracePt t="114714" x="6434138" y="6299200"/>
          <p14:tracePt t="114716" x="6459538" y="6299200"/>
          <p14:tracePt t="114733" x="6507163" y="6291263"/>
          <p14:tracePt t="114745" x="6538913" y="6291263"/>
          <p14:tracePt t="114761" x="6642100" y="6291263"/>
          <p14:tracePt t="114783" x="6826250" y="6291263"/>
          <p14:tracePt t="114797" x="6953250" y="6291263"/>
          <p14:tracePt t="114812" x="7040563" y="6299200"/>
          <p14:tracePt t="114823" x="7072313" y="6299200"/>
          <p14:tracePt t="114848" x="7119938" y="6299200"/>
          <p14:tracePt t="114859" x="7127875" y="6299200"/>
          <p14:tracePt t="115823" x="7127875" y="6259513"/>
          <p14:tracePt t="115848" x="7104063" y="5948363"/>
          <p14:tracePt t="115859" x="7088188" y="5829300"/>
          <p14:tracePt t="115861" x="7080250" y="5726113"/>
          <p14:tracePt t="115872" x="7072313" y="5589588"/>
          <p14:tracePt t="115897" x="7056438" y="5302250"/>
          <p14:tracePt t="115910" x="7056438" y="5103813"/>
          <p14:tracePt t="115923" x="7056438" y="4976813"/>
          <p14:tracePt t="115926" x="7024688" y="4864100"/>
          <p14:tracePt t="115934" x="7016750" y="4737100"/>
          <p14:tracePt t="115948" x="6977063" y="4513263"/>
          <p14:tracePt t="115974" x="6937375" y="4338638"/>
          <p14:tracePt t="115986" x="6929438" y="4298950"/>
          <p14:tracePt t="115990" x="6929438" y="4241800"/>
          <p14:tracePt t="116000" x="6921500" y="4217988"/>
          <p14:tracePt t="116014" x="6905625" y="4138613"/>
          <p14:tracePt t="116029" x="6897688" y="4098925"/>
          <p14:tracePt t="116066" x="6889750" y="4051300"/>
          <p14:tracePt t="116077" x="6889750" y="4011613"/>
          <p14:tracePt t="116089" x="6889750" y="3987800"/>
          <p14:tracePt t="116104" x="6881813" y="3898900"/>
          <p14:tracePt t="116126" x="6858000" y="3748088"/>
          <p14:tracePt t="116134" x="6842125" y="3676650"/>
          <p14:tracePt t="116160" x="6784975" y="3500438"/>
          <p14:tracePt t="116170" x="6769100" y="3444875"/>
          <p14:tracePt t="116181" x="6721475" y="3325813"/>
          <p14:tracePt t="116198" x="6689725" y="3213100"/>
          <p14:tracePt t="116221" x="6650038" y="3086100"/>
          <p14:tracePt t="116232" x="6642100" y="3046413"/>
          <p14:tracePt t="116247" x="6626225" y="2974975"/>
          <p14:tracePt t="116261" x="6626225" y="2951163"/>
          <p14:tracePt t="116279" x="6618288" y="2927350"/>
          <p14:tracePt t="116294" x="6618288" y="2919413"/>
          <p14:tracePt t="116562" x="6610350" y="2982913"/>
          <p14:tracePt t="116565" x="6610350" y="3078163"/>
          <p14:tracePt t="116575" x="6610350" y="3197225"/>
          <p14:tracePt t="116599" x="6610350" y="3644900"/>
          <p14:tracePt t="116611" x="6610350" y="3795713"/>
          <p14:tracePt t="116613" x="6610350" y="3930650"/>
          <p14:tracePt t="116629" x="6610350" y="4138613"/>
          <p14:tracePt t="116644" x="6610350" y="4225925"/>
          <p14:tracePt t="116645" x="6610350" y="4291013"/>
          <p14:tracePt t="116656" x="6610350" y="4362450"/>
          <p14:tracePt t="116666" x="6610350" y="4394200"/>
          <p14:tracePt t="116692" x="6610350" y="4513263"/>
          <p14:tracePt t="116715" x="6610350" y="4560888"/>
          <p14:tracePt t="116729" x="6610350" y="4584700"/>
          <p14:tracePt t="116745" x="6610350" y="4616450"/>
          <p14:tracePt t="116770" x="6610350" y="4649788"/>
          <p14:tracePt t="116855" x="6610350" y="4657725"/>
          <p14:tracePt t="116881" x="6626225" y="4657725"/>
          <p14:tracePt t="116892" x="6642100" y="4657725"/>
          <p14:tracePt t="116894" x="6665913" y="4633913"/>
          <p14:tracePt t="116914" x="6681788" y="4560888"/>
          <p14:tracePt t="116924" x="6681788" y="4346575"/>
          <p14:tracePt t="116936" x="6681788" y="4233863"/>
          <p14:tracePt t="116947" x="6681788" y="4059238"/>
          <p14:tracePt t="116949" x="6681788" y="3906838"/>
          <p14:tracePt t="116962" x="6681788" y="3771900"/>
          <p14:tracePt t="116964" x="6681788" y="3660775"/>
          <p14:tracePt t="116985" x="6681788" y="3452813"/>
          <p14:tracePt t="116998" x="6681788" y="3262313"/>
          <p14:tracePt t="117011" x="6681788" y="3213100"/>
          <p14:tracePt t="117013" x="6681788" y="3173413"/>
          <p14:tracePt t="117035" x="6697663" y="3125788"/>
          <p14:tracePt t="117047" x="6705600" y="3094038"/>
          <p14:tracePt t="117062" x="6705600" y="3086100"/>
          <p14:tracePt t="117235" x="6713538" y="3030538"/>
          <p14:tracePt t="117246" x="6721475" y="2974975"/>
          <p14:tracePt t="117260" x="6729413" y="2901950"/>
          <p14:tracePt t="117285" x="6737350" y="2822575"/>
          <p14:tracePt t="117296" x="6737350" y="2806700"/>
          <p14:tracePt t="117312" x="6737350" y="2798763"/>
          <p14:tracePt t="117441" x="6737350" y="2814638"/>
          <p14:tracePt t="117450" x="6737350" y="2878138"/>
          <p14:tracePt t="117463" x="6737350" y="3125788"/>
          <p14:tracePt t="117482" x="6745288" y="3349625"/>
          <p14:tracePt t="117484" x="6777038" y="3444875"/>
          <p14:tracePt t="117499" x="6784975" y="3532188"/>
          <p14:tracePt t="117502" x="6794500" y="3613150"/>
          <p14:tracePt t="117513" x="6802438" y="3716338"/>
          <p14:tracePt t="117532" x="6810375" y="3843338"/>
          <p14:tracePt t="117534" x="6810375" y="3883025"/>
          <p14:tracePt t="117545" x="6810375" y="3906838"/>
          <p14:tracePt t="117560" x="6810375" y="3979863"/>
          <p14:tracePt t="117574" x="6810375" y="4019550"/>
          <p14:tracePt t="117600" x="6810375" y="4067175"/>
          <p14:tracePt t="117612" x="6810375" y="4083050"/>
          <p14:tracePt t="117638" x="6810375" y="4090988"/>
          <p14:tracePt t="117671" x="6810375" y="4098925"/>
          <p14:tracePt t="117696" x="6810375" y="4114800"/>
          <p14:tracePt t="117716" x="6810375" y="4138613"/>
          <p14:tracePt t="117729" x="6810375" y="4146550"/>
          <p14:tracePt t="117748" x="6818313" y="4162425"/>
          <p14:tracePt t="117762" x="6818313" y="4170363"/>
          <p14:tracePt t="117782" x="6818313" y="4202113"/>
          <p14:tracePt t="117809" x="6834188" y="4241800"/>
          <p14:tracePt t="117831" x="6834188" y="4273550"/>
          <p14:tracePt t="117843" x="6834188" y="4298950"/>
          <p14:tracePt t="117846" x="6834188" y="4306888"/>
          <p14:tracePt t="117859" x="6834188" y="4322763"/>
          <p14:tracePt t="117862" x="6834188" y="4330700"/>
          <p14:tracePt t="117873" x="6834188" y="4338638"/>
          <p14:tracePt t="117953" x="6850063" y="4338638"/>
          <p14:tracePt t="117964" x="6858000" y="4338638"/>
          <p14:tracePt t="117987" x="6897688" y="4306888"/>
          <p14:tracePt t="117996" x="6905625" y="4281488"/>
          <p14:tracePt t="117998" x="6905625" y="4210050"/>
          <p14:tracePt t="118012" x="6913563" y="4035425"/>
          <p14:tracePt t="118034" x="6929438" y="3803650"/>
          <p14:tracePt t="118048" x="6929438" y="3540125"/>
          <p14:tracePt t="118061" x="6929438" y="3302000"/>
          <p14:tracePt t="118076" x="6929438" y="3101975"/>
          <p14:tracePt t="118090" x="6929438" y="3014663"/>
          <p14:tracePt t="118115" x="6929438" y="2909888"/>
          <p14:tracePt t="118262" x="6929438" y="2919413"/>
          <p14:tracePt t="118285" x="6921500" y="2935288"/>
          <p14:tracePt t="118529" x="6921500" y="2909888"/>
          <p14:tracePt t="118544" x="6921500" y="2901950"/>
          <p14:tracePt t="118561" x="6921500" y="2886075"/>
          <p14:tracePt t="118672" x="6913563" y="2878138"/>
          <p14:tracePt t="118695" x="6897688" y="2901950"/>
          <p14:tracePt t="118705" x="6897688" y="2919413"/>
          <p14:tracePt t="118716" x="6889750" y="2943225"/>
          <p14:tracePt t="118719" x="6881813" y="2974975"/>
          <p14:tracePt t="118730" x="6873875" y="3006725"/>
          <p14:tracePt t="118744" x="6865938" y="3038475"/>
          <p14:tracePt t="118761" x="6865938" y="3070225"/>
          <p14:tracePt t="118783" x="6858000" y="3094038"/>
          <p14:tracePt t="119127" x="6865938" y="3236913"/>
          <p14:tracePt t="119136" x="6881813" y="3325813"/>
          <p14:tracePt t="119163" x="6969125" y="3579813"/>
          <p14:tracePt t="119173" x="7048500" y="3716338"/>
          <p14:tracePt t="119190" x="7135813" y="3827463"/>
          <p14:tracePt t="119201" x="7161213" y="3835400"/>
          <p14:tracePt t="119213" x="7169150" y="3843338"/>
          <p14:tracePt t="119249" x="7192963" y="3843338"/>
          <p14:tracePt t="119263" x="7256463" y="3843338"/>
          <p14:tracePt t="119277" x="7335838" y="3843338"/>
          <p14:tracePt t="119290" x="7399338" y="3819525"/>
          <p14:tracePt t="119315" x="7543800" y="3740150"/>
          <p14:tracePt t="119327" x="7631113" y="3684588"/>
          <p14:tracePt t="119340" x="7654925" y="3660775"/>
          <p14:tracePt t="119341" x="7678738" y="3621088"/>
          <p14:tracePt t="119362" x="7702550" y="3579813"/>
          <p14:tracePt t="119379" x="7702550" y="3524250"/>
          <p14:tracePt t="119393" x="7702550" y="3444875"/>
          <p14:tracePt t="119405" x="7646988" y="3333750"/>
          <p14:tracePt t="119416" x="7631113" y="3302000"/>
          <p14:tracePt t="119450" x="7478713" y="3157538"/>
          <p14:tracePt t="119474" x="7383463" y="3101975"/>
          <p14:tracePt t="119482" x="7367588" y="3086100"/>
          <p14:tracePt t="119722" x="7446963" y="3109913"/>
          <p14:tracePt t="119731" x="7478713" y="3133725"/>
          <p14:tracePt t="119733" x="7512050" y="3149600"/>
          <p14:tracePt t="119744" x="7551738" y="3165475"/>
          <p14:tracePt t="119762" x="7639050" y="3197225"/>
          <p14:tracePt t="119775" x="7670800" y="3205163"/>
          <p14:tracePt t="119798" x="7710488" y="3205163"/>
          <p14:tracePt t="119810" x="7718425" y="3205163"/>
          <p14:tracePt t="119846" x="7766050" y="3205163"/>
          <p14:tracePt t="119858" x="7797800" y="3205163"/>
          <p14:tracePt t="119871" x="7862888" y="3205163"/>
          <p14:tracePt t="119900" x="8005763" y="3205163"/>
          <p14:tracePt t="119922" x="8132763" y="3205163"/>
          <p14:tracePt t="119932" x="8180388" y="3205163"/>
          <p14:tracePt t="119935" x="8213725" y="3205163"/>
          <p14:tracePt t="119962" x="8324850" y="3205163"/>
          <p14:tracePt t="119984" x="8428038" y="3181350"/>
          <p14:tracePt t="119997" x="8540750" y="3157538"/>
          <p14:tracePt t="120014" x="8651875" y="3117850"/>
          <p14:tracePt t="120027" x="8715375" y="3101975"/>
          <p14:tracePt t="120043" x="8810625" y="3078163"/>
          <p14:tracePt t="120064" x="8931275" y="3006725"/>
          <p14:tracePt t="120078" x="8963025" y="2982913"/>
          <p14:tracePt t="120094" x="8978900" y="2967038"/>
          <p14:tracePt t="120112" x="8978900" y="2935288"/>
          <p14:tracePt t="120123" x="8978900" y="2927350"/>
          <p14:tracePt t="120125" x="8978900" y="2901950"/>
          <p14:tracePt t="120135" x="8978900" y="2894013"/>
          <p14:tracePt t="120160" x="8947150" y="2838450"/>
          <p14:tracePt t="120170" x="8907463" y="2798763"/>
          <p14:tracePt t="120199" x="8818563" y="2735263"/>
          <p14:tracePt t="120223" x="8707438" y="2687638"/>
          <p14:tracePt t="120232" x="8651875" y="2671763"/>
          <p14:tracePt t="120245" x="8515350" y="2608263"/>
          <p14:tracePt t="120271" x="8356600" y="2566988"/>
          <p14:tracePt t="120280" x="8324850" y="2543175"/>
          <p14:tracePt t="120299" x="8237538" y="2527300"/>
          <p14:tracePt t="120303" x="8213725" y="2527300"/>
          <p14:tracePt t="120312" x="8172450" y="2527300"/>
          <p14:tracePt t="120327" x="8140700" y="2527300"/>
          <p14:tracePt t="120338" x="8116888" y="2527300"/>
          <p14:tracePt t="120366" x="8013700" y="2527300"/>
          <p14:tracePt t="120378" x="7989888" y="2543175"/>
          <p14:tracePt t="120392" x="7910513" y="2592388"/>
          <p14:tracePt t="120409" x="7839075" y="2616200"/>
          <p14:tracePt t="120424" x="7773988" y="2663825"/>
          <p14:tracePt t="120436" x="7726363" y="2687638"/>
          <p14:tracePt t="120439" x="7710488" y="2703513"/>
          <p14:tracePt t="120448" x="7678738" y="2727325"/>
          <p14:tracePt t="120464" x="7654925" y="2751138"/>
          <p14:tracePt t="120478" x="7623175" y="2806700"/>
          <p14:tracePt t="120505" x="7567613" y="2919413"/>
          <p14:tracePt t="120513" x="7551738" y="2951163"/>
          <p14:tracePt t="120527" x="7551738" y="2990850"/>
          <p14:tracePt t="120542" x="7543800" y="3062288"/>
          <p14:tracePt t="120566" x="7543800" y="3165475"/>
          <p14:tracePt t="120577" x="7543800" y="3197225"/>
          <p14:tracePt t="120594" x="7583488" y="3252788"/>
          <p14:tracePt t="120597" x="7607300" y="3302000"/>
          <p14:tracePt t="120612" x="7631113" y="3333750"/>
          <p14:tracePt t="120614" x="7646988" y="3357563"/>
          <p14:tracePt t="120625" x="7662863" y="3373438"/>
          <p14:tracePt t="120639" x="7694613" y="3405188"/>
          <p14:tracePt t="120651" x="7702550" y="3413125"/>
          <p14:tracePt t="120653" x="7718425" y="3429000"/>
          <p14:tracePt t="120677" x="7766050" y="3444875"/>
          <p14:tracePt t="120688" x="7797800" y="3476625"/>
          <p14:tracePt t="120699" x="7805738" y="3476625"/>
          <p14:tracePt t="120701" x="7829550" y="3484563"/>
          <p14:tracePt t="120727" x="7942263" y="3516313"/>
          <p14:tracePt t="120736" x="7997825" y="3532188"/>
          <p14:tracePt t="120746" x="8029575" y="3532188"/>
          <p14:tracePt t="120761" x="8093075" y="3540125"/>
          <p14:tracePt t="120786" x="8269288" y="3556000"/>
          <p14:tracePt t="120794" x="8301038" y="3556000"/>
          <p14:tracePt t="120813" x="8451850" y="3556000"/>
          <p14:tracePt t="120827" x="8475663" y="3556000"/>
          <p14:tracePt t="120829" x="8523288" y="3556000"/>
          <p14:tracePt t="120843" x="8556625" y="3540125"/>
          <p14:tracePt t="120856" x="8628063" y="3508375"/>
          <p14:tracePt t="120880" x="8763000" y="3405188"/>
          <p14:tracePt t="120893" x="8842375" y="3325813"/>
          <p14:tracePt t="120910" x="8891588" y="3270250"/>
          <p14:tracePt t="120920" x="8907463" y="3244850"/>
          <p14:tracePt t="120950" x="8963025" y="3149600"/>
          <p14:tracePt t="120975" x="8978900" y="3086100"/>
          <p14:tracePt t="120985" x="8978900" y="3078163"/>
          <p14:tracePt t="120997" x="8986838" y="3062288"/>
          <p14:tracePt t="121013" x="8986838" y="3038475"/>
          <p14:tracePt t="121027" x="8986838" y="3022600"/>
          <p14:tracePt t="121029" x="8986838" y="3006725"/>
          <p14:tracePt t="121042" x="8986838" y="2990850"/>
          <p14:tracePt t="121066" x="8955088" y="2935288"/>
          <p14:tracePt t="121079" x="8891588" y="2854325"/>
          <p14:tracePt t="121094" x="8842375" y="2806700"/>
          <p14:tracePt t="121106" x="8810625" y="2751138"/>
          <p14:tracePt t="121123" x="8763000" y="2703513"/>
          <p14:tracePt t="121135" x="8723313" y="2679700"/>
          <p14:tracePt t="121158" x="8691563" y="2647950"/>
          <p14:tracePt t="121167" x="8691563" y="2640013"/>
          <p14:tracePt t="121191" x="8651875" y="2624138"/>
          <p14:tracePt t="121217" x="8612188" y="2616200"/>
          <p14:tracePt t="121228" x="8604250" y="2616200"/>
          <p14:tracePt t="121230" x="8580438" y="2608263"/>
          <p14:tracePt t="121247" x="8531225" y="2600325"/>
          <p14:tracePt t="121260" x="8499475" y="2600325"/>
          <p14:tracePt t="121262" x="8483600" y="2600325"/>
          <p14:tracePt t="121275" x="8459788" y="2600325"/>
          <p14:tracePt t="121277" x="8443913" y="2600325"/>
          <p14:tracePt t="121299" x="8404225" y="2608263"/>
          <p14:tracePt t="121311" x="8340725" y="2647950"/>
          <p14:tracePt t="121327" x="8261350" y="2719388"/>
          <p14:tracePt t="121340" x="8213725" y="2767013"/>
          <p14:tracePt t="121342" x="8156575" y="2846388"/>
          <p14:tracePt t="121353" x="8116888" y="2927350"/>
          <p14:tracePt t="121379" x="7934325" y="3236913"/>
          <p14:tracePt t="121391" x="7894638" y="3436938"/>
          <p14:tracePt t="121403" x="7878763" y="3524250"/>
          <p14:tracePt t="121405" x="7862888" y="3605213"/>
          <p14:tracePt t="121419" x="7862888" y="3668713"/>
          <p14:tracePt t="121421" x="7862888" y="3724275"/>
          <p14:tracePt t="121432" x="7862888" y="3779838"/>
          <p14:tracePt t="121459" x="7862888" y="3883025"/>
          <p14:tracePt t="121471" x="7878763" y="3971925"/>
          <p14:tracePt t="121480" x="7878763" y="3995738"/>
          <p14:tracePt t="121495" x="7894638" y="4051300"/>
          <p14:tracePt t="121513" x="7918450" y="4122738"/>
          <p14:tracePt t="121525" x="7966075" y="4194175"/>
          <p14:tracePt t="121551" x="8013700" y="4281488"/>
          <p14:tracePt t="121560" x="8013700" y="4298950"/>
          <p14:tracePt t="121575" x="8037513" y="4330700"/>
          <p14:tracePt t="121590" x="8053388" y="4362450"/>
          <p14:tracePt t="121614" x="8085138" y="4425950"/>
          <p14:tracePt t="121625" x="8108950" y="4441825"/>
          <p14:tracePt t="121644" x="8140700" y="4481513"/>
          <p14:tracePt t="121647" x="8172450" y="4497388"/>
          <p14:tracePt t="121658" x="8197850" y="4529138"/>
          <p14:tracePt t="121673" x="8269288" y="4568825"/>
          <p14:tracePt t="121685" x="8340725" y="4608513"/>
          <p14:tracePt t="121716" x="8420100" y="4624388"/>
          <p14:tracePt t="121740" x="8475663" y="4624388"/>
          <p14:tracePt t="121748" x="8507413" y="4624388"/>
          <p14:tracePt t="121750" x="8523288" y="4624388"/>
          <p14:tracePt t="121759" x="8540750" y="4608513"/>
          <p14:tracePt t="121786" x="8604250" y="4497388"/>
          <p14:tracePt t="121795" x="8612188" y="4457700"/>
          <p14:tracePt t="121797" x="8628063" y="4402138"/>
          <p14:tracePt t="121809" x="8636000" y="4346575"/>
          <p14:tracePt t="121824" x="8636000" y="4233863"/>
          <p14:tracePt t="121847" x="8636000" y="4083050"/>
          <p14:tracePt t="121859" x="8636000" y="4043363"/>
          <p14:tracePt t="121861" x="8636000" y="4003675"/>
          <p14:tracePt t="121874" x="8628063" y="3979863"/>
          <p14:tracePt t="121887" x="8596313" y="3948113"/>
          <p14:tracePt t="121912" x="8531225" y="3867150"/>
          <p14:tracePt t="121927" x="8499475" y="3843338"/>
          <p14:tracePt t="121943" x="8451850" y="3811588"/>
          <p14:tracePt t="121953" x="8428038" y="3795713"/>
          <p14:tracePt t="121964" x="8404225" y="3779838"/>
          <p14:tracePt t="121979" x="8356600" y="3763963"/>
          <p14:tracePt t="121981" x="8348663" y="3748088"/>
          <p14:tracePt t="122005" x="8308975" y="3732213"/>
          <p14:tracePt t="122028" x="8293100" y="3732213"/>
          <p14:tracePt t="122050" x="8269288" y="3724275"/>
          <p14:tracePt t="122062" x="8253413" y="3724275"/>
          <p14:tracePt t="122077" x="8213725" y="3724275"/>
          <p14:tracePt t="122090" x="8197850" y="3724275"/>
          <p14:tracePt t="122103" x="8140700" y="3740150"/>
          <p14:tracePt t="122128" x="8061325" y="3827463"/>
          <p14:tracePt t="122140" x="8021638" y="3859213"/>
          <p14:tracePt t="122143" x="7989888" y="3883025"/>
          <p14:tracePt t="122153" x="7950200" y="3956050"/>
          <p14:tracePt t="122177" x="7862888" y="4098925"/>
          <p14:tracePt t="122190" x="7813675" y="4202113"/>
          <p14:tracePt t="122203" x="7797800" y="4249738"/>
          <p14:tracePt t="122205" x="7797800" y="4291013"/>
          <p14:tracePt t="122214" x="7789863" y="4346575"/>
          <p14:tracePt t="122241" x="7781925" y="4425950"/>
          <p14:tracePt t="122251" x="7781925" y="4457700"/>
          <p14:tracePt t="122262" x="7781925" y="4505325"/>
          <p14:tracePt t="122276" x="7781925" y="4513263"/>
          <p14:tracePt t="122278" x="7781925" y="4529138"/>
          <p14:tracePt t="122291" x="7805738" y="4552950"/>
          <p14:tracePt t="122293" x="7813675" y="4568825"/>
          <p14:tracePt t="122314" x="7854950" y="4600575"/>
          <p14:tracePt t="122327" x="7942263" y="4681538"/>
          <p14:tracePt t="122343" x="8029575" y="4752975"/>
          <p14:tracePt t="122355" x="8061325" y="4768850"/>
          <p14:tracePt t="122358" x="8108950" y="4808538"/>
          <p14:tracePt t="122380" x="8197850" y="4848225"/>
          <p14:tracePt t="122393" x="8269288" y="4872038"/>
          <p14:tracePt t="122409" x="8308975" y="4895850"/>
          <p14:tracePt t="122423" x="8340725" y="4895850"/>
          <p14:tracePt t="122436" x="8356600" y="4895850"/>
          <p14:tracePt t="122446" x="8404225" y="4895850"/>
          <p14:tracePt t="122476" x="8459788" y="4895850"/>
          <p14:tracePt t="122487" x="8515350" y="4879975"/>
          <p14:tracePt t="122497" x="8531225" y="4872038"/>
          <p14:tracePt t="122512" x="8572500" y="4808538"/>
          <p14:tracePt t="122527" x="8588375" y="4768850"/>
          <p14:tracePt t="122553" x="8588375" y="4681538"/>
          <p14:tracePt t="122562" x="8588375" y="4657725"/>
          <p14:tracePt t="122577" x="8588375" y="4624388"/>
          <p14:tracePt t="122594" x="8588375" y="4545013"/>
          <p14:tracePt t="122612" x="8523288" y="4433888"/>
          <p14:tracePt t="122614" x="8499475" y="4354513"/>
          <p14:tracePt t="122626" x="8443913" y="4241800"/>
          <p14:tracePt t="122641" x="8340725" y="4019550"/>
          <p14:tracePt t="122652" x="8237538" y="3835400"/>
          <p14:tracePt t="122654" x="8140700" y="3684588"/>
          <p14:tracePt t="122677" x="7989888" y="3444875"/>
          <p14:tracePt t="122688" x="7862888" y="3262313"/>
          <p14:tracePt t="122700" x="7797800" y="3197225"/>
          <p14:tracePt t="122702" x="7750175" y="3141663"/>
          <p14:tracePt t="122725" x="7686675" y="3038475"/>
          <p14:tracePt t="122735" x="7678738" y="3022600"/>
          <p14:tracePt t="122765" x="7678738" y="3014663"/>
          <p14:tracePt t="122777" x="7678738" y="3006725"/>
          <p14:tracePt t="122790" x="7670800" y="2990850"/>
          <p14:tracePt t="122812" x="7662863" y="2982913"/>
          <p14:tracePt t="122846" x="7646988" y="2951163"/>
          <p14:tracePt t="122858" x="7639050" y="2943225"/>
          <p14:tracePt t="122874" x="7607300" y="2894013"/>
          <p14:tracePt t="122887" x="7583488" y="2854325"/>
          <p14:tracePt t="122913" x="7551738" y="2798763"/>
          <p14:tracePt t="122923" x="7543800" y="2782888"/>
          <p14:tracePt t="122926" x="7519988" y="2759075"/>
          <p14:tracePt t="122946" x="7519988" y="2751138"/>
          <p14:tracePt t="123012" x="7512050" y="2751138"/>
          <p14:tracePt t="123014" x="7504113" y="2751138"/>
          <p14:tracePt t="123043" x="7454900" y="2806700"/>
          <p14:tracePt t="123068" x="7319963" y="3006725"/>
          <p14:tracePt t="123077" x="7240588" y="3173413"/>
          <p14:tracePt t="123092" x="7200900" y="3262313"/>
          <p14:tracePt t="123095" x="7145338" y="3365500"/>
          <p14:tracePt t="123105" x="7088188" y="3452813"/>
          <p14:tracePt t="123128" x="6985000" y="3716338"/>
          <p14:tracePt t="123139" x="6953250" y="3795713"/>
          <p14:tracePt t="123151" x="6921500" y="3979863"/>
          <p14:tracePt t="123178" x="6921500" y="4154488"/>
          <p14:tracePt t="123189" x="6921500" y="4178300"/>
          <p14:tracePt t="123224" x="6921500" y="4186238"/>
          <p14:tracePt t="124315" x="6929438" y="4186238"/>
          <p14:tracePt t="124325" x="6945313" y="4186238"/>
          <p14:tracePt t="124327" x="6985000" y="4186238"/>
          <p14:tracePt t="124339" x="7127875" y="4130675"/>
          <p14:tracePt t="124363" x="7519988" y="3971925"/>
          <p14:tracePt t="124375" x="7758113" y="3859213"/>
          <p14:tracePt t="124390" x="8013700" y="3732213"/>
          <p14:tracePt t="124401" x="8101013" y="3684588"/>
          <p14:tracePt t="124427" x="8277225" y="3563938"/>
          <p14:tracePt t="124438" x="8364538" y="3500438"/>
          <p14:tracePt t="124452" x="8396288" y="3460750"/>
          <p14:tracePt t="124454" x="8412163" y="3429000"/>
          <p14:tracePt t="124463" x="8435975" y="3413125"/>
          <p14:tracePt t="124488" x="8459788" y="3357563"/>
          <p14:tracePt t="124520" x="8475663" y="3333750"/>
          <p14:tracePt t="124530" x="8483600" y="3325813"/>
          <p14:tracePt t="124573" x="8491538" y="3294063"/>
          <p14:tracePt t="124595" x="8499475" y="3252788"/>
          <p14:tracePt t="124606" x="8515350" y="3213100"/>
          <p14:tracePt t="124620" x="8515350" y="3189288"/>
          <p14:tracePt t="124622" x="8540750" y="3149600"/>
          <p14:tracePt t="124642" x="8564563" y="3094038"/>
          <p14:tracePt t="124653" x="8564563" y="3070225"/>
          <p14:tracePt t="124656" x="8604250" y="3022600"/>
          <p14:tracePt t="124678" x="8620125" y="2974975"/>
          <p14:tracePt t="124689" x="8620125" y="2967038"/>
          <p14:tracePt t="124704" x="8620125" y="2959100"/>
          <p14:tracePt t="124923" x="8596313" y="2959100"/>
          <p14:tracePt t="124931" x="8580438" y="2959100"/>
          <p14:tracePt t="124935" x="8572500" y="2959100"/>
          <p14:tracePt t="124958" x="8491538" y="2967038"/>
          <p14:tracePt t="124967" x="8459788" y="2974975"/>
          <p14:tracePt t="124981" x="8420100" y="2982913"/>
          <p14:tracePt t="124985" x="8356600" y="2998788"/>
          <p14:tracePt t="124995" x="8324850" y="3006725"/>
          <p14:tracePt t="125019" x="8229600" y="3030538"/>
          <p14:tracePt t="125028" x="8205788" y="3030538"/>
          <p14:tracePt t="125030" x="8180388" y="3038475"/>
          <p14:tracePt t="125044" x="8172450" y="3038475"/>
          <p14:tracePt t="125046" x="8164513" y="3038475"/>
          <p14:tracePt t="125059" x="8156575" y="3038475"/>
          <p14:tracePt t="125073" x="8116888" y="3054350"/>
          <p14:tracePt t="125094" x="8053388" y="3054350"/>
          <p14:tracePt t="125106" x="8013700" y="3054350"/>
          <p14:tracePt t="125129" x="7862888" y="3054350"/>
          <p14:tracePt t="125140" x="7797800" y="3046413"/>
          <p14:tracePt t="125142" x="7718425" y="3030538"/>
          <p14:tracePt t="125155" x="7654925" y="3014663"/>
          <p14:tracePt t="125168" x="7519988" y="2982913"/>
          <p14:tracePt t="125193" x="7423150" y="2967038"/>
          <p14:tracePt t="125204" x="7399338" y="2967038"/>
          <p14:tracePt t="125206" x="7375525" y="2959100"/>
          <p14:tracePt t="125238" x="7367588" y="2951163"/>
          <p14:tracePt t="125637" x="7383463" y="2935288"/>
          <p14:tracePt t="125661" x="7407275" y="2935288"/>
          <p14:tracePt t="125678" x="7454900" y="2927350"/>
          <p14:tracePt t="125704" x="7496175" y="2927350"/>
          <p14:tracePt t="125712" x="7504113" y="2927350"/>
          <p14:tracePt t="125744" x="7583488" y="2927350"/>
          <p14:tracePt t="125764" x="7662863" y="2927350"/>
          <p14:tracePt t="125777" x="7726363" y="2927350"/>
          <p14:tracePt t="125792" x="7781925" y="2927350"/>
          <p14:tracePt t="125815" x="7862888" y="2943225"/>
          <p14:tracePt t="125827" x="7878763" y="2943225"/>
          <p14:tracePt t="125829" x="7902575" y="2943225"/>
          <p14:tracePt t="125841" x="7910513" y="2943225"/>
          <p14:tracePt t="125863" x="7966075" y="2951163"/>
          <p14:tracePt t="125875" x="7997825" y="2951163"/>
          <p14:tracePt t="125891" x="8045450" y="2951163"/>
          <p14:tracePt t="125894" x="8069263" y="2951163"/>
          <p14:tracePt t="125905" x="8093075" y="2959100"/>
          <p14:tracePt t="125925" x="8132763" y="2959100"/>
          <p14:tracePt t="125927" x="8156575" y="2959100"/>
          <p14:tracePt t="125938" x="8172450" y="2959100"/>
          <p14:tracePt t="125952" x="8205788" y="2959100"/>
          <p14:tracePt t="125966" x="8213725" y="2959100"/>
          <p14:tracePt t="126317" x="8205788" y="2967038"/>
          <p14:tracePt t="126325" x="8189913" y="2967038"/>
          <p14:tracePt t="126327" x="8148638" y="2967038"/>
          <p14:tracePt t="126339" x="8124825" y="2967038"/>
          <p14:tracePt t="126354" x="8005763" y="2967038"/>
          <p14:tracePt t="126378" x="7854950" y="2967038"/>
          <p14:tracePt t="126390" x="7742238" y="2967038"/>
          <p14:tracePt t="126405" x="7678738" y="2959100"/>
          <p14:tracePt t="126408" x="7654925" y="2951163"/>
          <p14:tracePt t="126419" x="7615238" y="2951163"/>
          <p14:tracePt t="126446" x="7454900" y="2935288"/>
          <p14:tracePt t="126478" x="7407275" y="2927350"/>
          <p14:tracePt t="126639" x="7431088" y="2927350"/>
          <p14:tracePt t="126652" x="7439025" y="2927350"/>
          <p14:tracePt t="126683" x="7575550" y="2919413"/>
          <p14:tracePt t="126707" x="7694613" y="2919413"/>
          <p14:tracePt t="126719" x="7726363" y="2919413"/>
          <p14:tracePt t="126734" x="7750175" y="2919413"/>
          <p14:tracePt t="126751" x="7766050" y="2919413"/>
          <p14:tracePt t="126785" x="7781925" y="2919413"/>
          <p14:tracePt t="126809" x="7813675" y="2919413"/>
          <p14:tracePt t="126831" x="7854950" y="2919413"/>
          <p14:tracePt t="126843" x="7870825" y="2919413"/>
          <p14:tracePt t="126857" x="7918450" y="2919413"/>
          <p14:tracePt t="126869" x="7926388" y="2919413"/>
          <p14:tracePt t="126871" x="7942263" y="2919413"/>
          <p14:tracePt t="126895" x="7989888" y="2919413"/>
          <p14:tracePt t="126906" x="8029575" y="2919413"/>
          <p14:tracePt t="126918" x="8077200" y="2919413"/>
          <p14:tracePt t="126943" x="8156575" y="2919413"/>
          <p14:tracePt t="126954" x="8180388" y="2919413"/>
          <p14:tracePt t="126965" x="8197850" y="2919413"/>
          <p14:tracePt t="126967" x="8213725" y="2919413"/>
          <p14:tracePt t="126990" x="8253413" y="2919413"/>
          <p14:tracePt t="127001" x="8261350" y="2919413"/>
          <p14:tracePt t="127011" x="8269288" y="2919413"/>
          <p14:tracePt t="127030" x="8277225" y="2919413"/>
          <p14:tracePt t="127128" x="8301038" y="2927350"/>
          <p14:tracePt t="127137" x="8308975" y="2943225"/>
          <p14:tracePt t="127162" x="8340725" y="2974975"/>
          <p14:tracePt t="127174" x="8348663" y="2990850"/>
          <p14:tracePt t="127188" x="8348663" y="3030538"/>
          <p14:tracePt t="127190" x="8356600" y="3046413"/>
          <p14:tracePt t="127200" x="8356600" y="3062288"/>
          <p14:tracePt t="127230" x="8356600" y="3157538"/>
          <p14:tracePt t="127253" x="8356600" y="3197225"/>
          <p14:tracePt t="127277" x="8356600" y="3221038"/>
          <p14:tracePt t="127309" x="8356600" y="3228975"/>
          <p14:tracePt t="127322" x="8356600" y="3236913"/>
          <p14:tracePt t="127410" x="8372475" y="3244850"/>
          <p14:tracePt t="127422" x="8388350" y="3244850"/>
          <p14:tracePt t="127457" x="8435975" y="3213100"/>
          <p14:tracePt t="127468" x="8451850" y="3189288"/>
          <p14:tracePt t="127478" x="8475663" y="3141663"/>
          <p14:tracePt t="127493" x="8483600" y="3117850"/>
          <p14:tracePt t="127495" x="8483600" y="3094038"/>
          <p14:tracePt t="127520" x="8483600" y="3038475"/>
          <p14:tracePt t="127529" x="8483600" y="3014663"/>
          <p14:tracePt t="127541" x="8483600" y="2990850"/>
          <p14:tracePt t="127543" x="8483600" y="2982913"/>
          <p14:tracePt t="127567" x="8475663" y="2909888"/>
          <p14:tracePt t="127576" x="8467725" y="2894013"/>
          <p14:tracePt t="127591" x="8443913" y="2862263"/>
          <p14:tracePt t="127604" x="8428038" y="2846388"/>
          <p14:tracePt t="127628" x="8396288" y="2798763"/>
          <p14:tracePt t="127640" x="8372475" y="2782888"/>
          <p14:tracePt t="127655" x="8356600" y="2782888"/>
          <p14:tracePt t="127668" x="8348663" y="2782888"/>
          <p14:tracePt t="127697" x="8308975" y="2782888"/>
          <p14:tracePt t="127719" x="8269288" y="2782888"/>
          <p14:tracePt t="127730" x="8253413" y="2790825"/>
          <p14:tracePt t="127757" x="8221663" y="2822575"/>
          <p14:tracePt t="127768" x="8197850" y="2846388"/>
          <p14:tracePt t="127778" x="8180388" y="2862263"/>
          <p14:tracePt t="127792" x="8172450" y="2886075"/>
          <p14:tracePt t="127806" x="8164513" y="2919413"/>
          <p14:tracePt t="127830" x="8164513" y="2951163"/>
          <p14:tracePt t="127842" x="8156575" y="2951163"/>
          <p14:tracePt t="127857" x="8156575" y="2982913"/>
          <p14:tracePt t="127869" x="8156575" y="3006725"/>
          <p14:tracePt t="127870" x="8156575" y="3014663"/>
          <p14:tracePt t="127897" x="8156575" y="3054350"/>
          <p14:tracePt t="127906" x="8164513" y="3078163"/>
          <p14:tracePt t="127922" x="8180388" y="3117850"/>
          <p14:tracePt t="127935" x="8197850" y="3141663"/>
          <p14:tracePt t="127959" x="8213725" y="3173413"/>
          <p14:tracePt t="127970" x="8229600" y="3181350"/>
          <p14:tracePt t="127982" x="8237538" y="3189288"/>
          <p14:tracePt t="128007" x="8253413" y="3197225"/>
          <p14:tracePt t="128030" x="8261350" y="3197225"/>
          <p14:tracePt t="128058" x="8277225" y="3197225"/>
          <p14:tracePt t="128078" x="8293100" y="3197225"/>
          <p14:tracePt t="128090" x="8301038" y="3197225"/>
          <p14:tracePt t="128107" x="8332788" y="3189288"/>
          <p14:tracePt t="128120" x="8356600" y="3165475"/>
          <p14:tracePt t="128143" x="8372475" y="3133725"/>
          <p14:tracePt t="128154" x="8372475" y="3125788"/>
          <p14:tracePt t="128166" x="8380413" y="3109913"/>
          <p14:tracePt t="128191" x="8388350" y="3078163"/>
          <p14:tracePt t="128202" x="8388350" y="3070225"/>
          <p14:tracePt t="128214" x="8388350" y="3046413"/>
          <p14:tracePt t="128240" x="8388350" y="3030538"/>
          <p14:tracePt t="128251" x="8388350" y="3022600"/>
          <p14:tracePt t="128262" x="8388350" y="3006725"/>
          <p14:tracePt t="128299" x="8388350" y="2998788"/>
          <p14:tracePt t="128308" x="8388350" y="2990850"/>
          <p14:tracePt t="128324" x="8388350" y="2982913"/>
          <p14:tracePt t="128339" x="8388350" y="2974975"/>
          <p14:tracePt t="128354" x="8372475" y="2959100"/>
          <p14:tracePt t="128377" x="8364538" y="2951163"/>
          <p14:tracePt t="128389" x="8356600" y="2943225"/>
          <p14:tracePt t="128391" x="8356600" y="2935288"/>
          <p14:tracePt t="128404" x="8356600" y="2927350"/>
          <p14:tracePt t="128406" x="8348663" y="2919413"/>
          <p14:tracePt t="128417" x="8340725" y="2909888"/>
          <p14:tracePt t="128967" x="8316913" y="2909888"/>
          <p14:tracePt t="128992" x="8253413" y="2967038"/>
          <p14:tracePt t="129002" x="8245475" y="2982913"/>
          <p14:tracePt t="129015" x="8205788" y="3014663"/>
          <p14:tracePt t="129026" x="8189913" y="3038475"/>
          <p14:tracePt t="129044" x="8189913" y="3054350"/>
          <p14:tracePt t="129047" x="8180388" y="3054350"/>
          <p14:tracePt t="129058" x="8180388" y="3062288"/>
          <p14:tracePt t="129074" x="8172450" y="3070225"/>
          <p14:tracePt t="129089" x="8172450" y="3078163"/>
          <p14:tracePt t="129215" x="8172450" y="3101975"/>
          <p14:tracePt t="129239" x="8172450" y="3133725"/>
          <p14:tracePt t="129249" x="8172450" y="3149600"/>
          <p14:tracePt t="129260" x="8189913" y="3173413"/>
          <p14:tracePt t="129289" x="8197850" y="3181350"/>
          <p14:tracePt t="129425" x="8221663" y="3181350"/>
          <p14:tracePt t="129436" x="8237538" y="3173413"/>
          <p14:tracePt t="129448" x="8253413" y="3157538"/>
          <p14:tracePt t="129475" x="8269288" y="3117850"/>
          <p14:tracePt t="129485" x="8277225" y="3109913"/>
          <p14:tracePt t="129487" x="8285163" y="3094038"/>
          <p14:tracePt t="129497" x="8285163" y="3086100"/>
          <p14:tracePt t="129509" x="8285163" y="3078163"/>
          <p14:tracePt t="129524" x="8285163" y="3070225"/>
          <p14:tracePt t="129527" x="8293100" y="3062288"/>
          <p14:tracePt t="129542" x="8293100" y="3038475"/>
          <p14:tracePt t="129556" x="8293100" y="3030538"/>
          <p14:tracePt t="129558" x="8293100" y="3014663"/>
          <p14:tracePt t="129584" x="8293100" y="2974975"/>
          <p14:tracePt t="129592" x="8293100" y="2959100"/>
          <p14:tracePt t="129609" x="8293100" y="2943225"/>
          <p14:tracePt t="129622" x="8285163" y="2927350"/>
          <p14:tracePt t="129636" x="8277225" y="2909888"/>
          <p14:tracePt t="129660" x="8261350" y="2894013"/>
          <p14:tracePt t="129707" x="8245475" y="2870200"/>
          <p14:tracePt t="129720" x="8213725" y="2862263"/>
          <p14:tracePt t="129732" x="8189913" y="2862263"/>
          <p14:tracePt t="129758" x="8101013" y="2838450"/>
          <p14:tracePt t="129769" x="8085138" y="2838450"/>
          <p14:tracePt t="129780" x="8069263" y="2838450"/>
          <p14:tracePt t="129792" x="8045450" y="2838450"/>
          <p14:tracePt t="129807" x="8029575" y="2838450"/>
          <p14:tracePt t="129831" x="8021638" y="2838450"/>
          <p14:tracePt t="129877" x="8005763" y="2838450"/>
          <p14:tracePt t="130004" x="8029575" y="2846388"/>
          <p14:tracePt t="130012" x="8053388" y="2846388"/>
          <p14:tracePt t="130015" x="8069263" y="2846388"/>
          <p14:tracePt t="130025" x="8108950" y="2846388"/>
          <p14:tracePt t="130043" x="8189913" y="2846388"/>
          <p14:tracePt t="130056" x="8269288" y="2830513"/>
          <p14:tracePt t="130071" x="8332788" y="2822575"/>
          <p14:tracePt t="130094" x="8428038" y="2822575"/>
          <p14:tracePt t="130105" x="8443913" y="2822575"/>
          <p14:tracePt t="130128" x="8499475" y="2822575"/>
          <p14:tracePt t="130140" x="8515350" y="2822575"/>
          <p14:tracePt t="130154" x="8531225" y="2822575"/>
          <p14:tracePt t="130168" x="8540750" y="2822575"/>
          <p14:tracePt t="130199" x="8548688" y="2822575"/>
          <p14:tracePt t="130404" x="8548688" y="2798763"/>
          <p14:tracePt t="130419" x="8515350" y="2767013"/>
          <p14:tracePt t="130431" x="8491538" y="2751138"/>
          <p14:tracePt t="130458" x="8451850" y="2727325"/>
          <p14:tracePt t="130469" x="8443913" y="2719388"/>
          <p14:tracePt t="130471" x="8428038" y="2719388"/>
          <p14:tracePt t="130482" x="8420100" y="2719388"/>
          <p14:tracePt t="130493" x="8412163" y="2711450"/>
          <p14:tracePt t="130495" x="8396288" y="2711450"/>
          <p14:tracePt t="130518" x="8348663" y="2711450"/>
          <p14:tracePt t="130528" x="8316913" y="2711450"/>
          <p14:tracePt t="130547" x="8285163" y="2719388"/>
          <p14:tracePt t="130558" x="8253413" y="2751138"/>
          <p14:tracePt t="130572" x="8253413" y="2774950"/>
          <p14:tracePt t="130594" x="8245475" y="2798763"/>
          <p14:tracePt t="130609" x="8245475" y="2822575"/>
          <p14:tracePt t="130623" x="8245475" y="2830513"/>
          <p14:tracePt t="130635" x="8245475" y="2838450"/>
          <p14:tracePt t="130660" x="8245475" y="2870200"/>
          <p14:tracePt t="130671" x="8261350" y="2878138"/>
          <p14:tracePt t="130689" x="8293100" y="2894013"/>
          <p14:tracePt t="130705" x="8316913" y="2901950"/>
          <p14:tracePt t="130717" x="8324850" y="2909888"/>
          <p14:tracePt t="130718" x="8332788" y="2909888"/>
          <p14:tracePt t="130728" x="8340725" y="2909888"/>
          <p14:tracePt t="130757" x="8388350" y="2909888"/>
          <p14:tracePt t="130770" x="8412163" y="2909888"/>
          <p14:tracePt t="130781" x="8420100" y="2909888"/>
          <p14:tracePt t="130783" x="8435975" y="2909888"/>
          <p14:tracePt t="130791" x="8451850" y="2909888"/>
          <p14:tracePt t="130806" x="8475663" y="2894013"/>
          <p14:tracePt t="130832" x="8507413" y="2846388"/>
          <p14:tracePt t="130842" x="8507413" y="2830513"/>
          <p14:tracePt t="130856" x="8507413" y="2814638"/>
          <p14:tracePt t="130868" x="8507413" y="2806700"/>
          <p14:tracePt t="130898" x="8507413" y="2774950"/>
          <p14:tracePt t="130911" x="8491538" y="2759075"/>
          <p14:tracePt t="130924" x="8475663" y="2751138"/>
          <p14:tracePt t="130927" x="8451850" y="2743200"/>
          <p14:tracePt t="130942" x="8404225" y="2727325"/>
          <p14:tracePt t="130956" x="8388350" y="2727325"/>
          <p14:tracePt t="130958" x="8348663" y="2711450"/>
          <p14:tracePt t="130970" x="8324850" y="2711450"/>
          <p14:tracePt t="130987" x="8277225" y="2711450"/>
          <p14:tracePt t="130998" x="8245475" y="2711450"/>
          <p14:tracePt t="131009" x="8229600" y="2711450"/>
          <p14:tracePt t="131037" x="8172450" y="2743200"/>
          <p14:tracePt t="131046" x="8140700" y="2782888"/>
          <p14:tracePt t="131058" x="8132763" y="2790825"/>
          <p14:tracePt t="131074" x="8124825" y="2814638"/>
          <p14:tracePt t="131089" x="8124825" y="2830513"/>
          <p14:tracePt t="131105" x="8124825" y="2846388"/>
          <p14:tracePt t="131122" x="8124825" y="2854325"/>
          <p14:tracePt t="131276" x="8116888" y="2854325"/>
          <p14:tracePt t="131302" x="7997825" y="2822575"/>
          <p14:tracePt t="131310" x="7854950" y="2798763"/>
          <p14:tracePt t="131324" x="7821613" y="2782888"/>
          <p14:tracePt t="131342" x="7734300" y="2774950"/>
          <p14:tracePt t="131356" x="7710488" y="2774950"/>
          <p14:tracePt t="131372" x="7670800" y="2774950"/>
          <p14:tracePt t="131392" x="7615238" y="2774950"/>
          <p14:tracePt t="131405" x="7607300" y="2774950"/>
          <p14:tracePt t="131407" x="7583488" y="2774950"/>
          <p14:tracePt t="131421" x="7559675" y="2774950"/>
          <p14:tracePt t="131431" x="7504113" y="2774950"/>
          <p14:tracePt t="131455" x="7454900" y="2790825"/>
          <p14:tracePt t="131466" x="7439025" y="2790825"/>
          <p14:tracePt t="131495" x="7407275" y="2798763"/>
          <p14:tracePt t="131517" x="7399338" y="2806700"/>
          <p14:tracePt t="131526" x="7383463" y="2806700"/>
          <p14:tracePt t="131541" x="7375525" y="2806700"/>
          <p14:tracePt t="131543" x="7359650" y="2806700"/>
          <p14:tracePt t="131558" x="7359650" y="2814638"/>
          <p14:tracePt t="131572" x="7351713" y="2814638"/>
          <p14:tracePt t="131605" x="7351713" y="2830513"/>
          <p14:tracePt t="131643" x="7351713" y="2846388"/>
          <p14:tracePt t="131657" x="7367588" y="2862263"/>
          <p14:tracePt t="131673" x="7407275" y="2870200"/>
          <p14:tracePt t="131688" x="7454900" y="2878138"/>
          <p14:tracePt t="131705" x="7535863" y="2878138"/>
          <p14:tracePt t="131718" x="7591425" y="2878138"/>
          <p14:tracePt t="131720" x="7639050" y="2878138"/>
          <p14:tracePt t="131731" x="7662863" y="2878138"/>
          <p14:tracePt t="131756" x="7718425" y="2878138"/>
          <p14:tracePt t="131766" x="7742238" y="2870200"/>
          <p14:tracePt t="131799" x="7742238" y="2846388"/>
          <p14:tracePt t="131811" x="7742238" y="2838450"/>
          <p14:tracePt t="131824" x="7742238" y="2822575"/>
          <p14:tracePt t="131853" x="7742238" y="2814638"/>
          <p14:tracePt t="131888" x="7734300" y="2814638"/>
          <p14:tracePt t="131906" x="7718425" y="2814638"/>
          <p14:tracePt t="131979" x="7710488" y="2814638"/>
          <p14:tracePt t="132002" x="7694613" y="2814638"/>
          <p14:tracePt t="132036" x="7686675" y="2822575"/>
          <p14:tracePt t="132384" x="7686675" y="2830513"/>
          <p14:tracePt t="132407" x="7702550" y="2919413"/>
          <p14:tracePt t="132419" x="7702550" y="2951163"/>
          <p14:tracePt t="132432" x="7718425" y="3006725"/>
          <p14:tracePt t="132459" x="7766050" y="3109913"/>
          <p14:tracePt t="132471" x="7789863" y="3149600"/>
          <p14:tracePt t="132486" x="7789863" y="3173413"/>
          <p14:tracePt t="132487" x="7813675" y="3189288"/>
          <p14:tracePt t="132496" x="7821613" y="3205163"/>
          <p14:tracePt t="132523" x="7878763" y="3262313"/>
          <p14:tracePt t="132535" x="7934325" y="3309938"/>
          <p14:tracePt t="132546" x="7966075" y="3325813"/>
          <p14:tracePt t="132556" x="7981950" y="3341688"/>
          <p14:tracePt t="132581" x="8053388" y="3373438"/>
          <p14:tracePt t="132590" x="8085138" y="3389313"/>
          <p14:tracePt t="132605" x="8116888" y="3397250"/>
          <p14:tracePt t="132629" x="8172450" y="3405188"/>
          <p14:tracePt t="132644" x="8221663" y="3405188"/>
          <p14:tracePt t="132647" x="8245475" y="3405188"/>
          <p14:tracePt t="132657" x="8269288" y="3405188"/>
          <p14:tracePt t="132673" x="8293100" y="3405188"/>
          <p14:tracePt t="132687" x="8348663" y="3381375"/>
          <p14:tracePt t="132703" x="8380413" y="3365500"/>
          <p14:tracePt t="132719" x="8412163" y="3349625"/>
          <p14:tracePt t="132730" x="8428038" y="3341688"/>
          <p14:tracePt t="132755" x="8459788" y="3317875"/>
          <p14:tracePt t="132764" x="8475663" y="3302000"/>
          <p14:tracePt t="132775" x="8499475" y="3278188"/>
          <p14:tracePt t="132791" x="8507413" y="3262313"/>
          <p14:tracePt t="132793" x="8515350" y="3252788"/>
          <p14:tracePt t="132816" x="8531225" y="3213100"/>
          <p14:tracePt t="132825" x="8531225" y="3197225"/>
          <p14:tracePt t="132838" x="8531225" y="3189288"/>
          <p14:tracePt t="133110" x="8523288" y="3189288"/>
          <p14:tracePt t="133135" x="8515350" y="3189288"/>
          <p14:tracePt t="134000" x="8507413" y="3189288"/>
          <p14:tracePt t="134252" x="8491538" y="3189288"/>
          <p14:tracePt t="134286" x="8483600" y="3197225"/>
          <p14:tracePt t="134363" x="8475663" y="3205163"/>
          <p14:tracePt t="134470" x="8459788" y="3236913"/>
          <p14:tracePt t="134481" x="8443913" y="3262313"/>
          <p14:tracePt t="134510" x="8435975" y="3294063"/>
          <p14:tracePt t="134533" x="8428038" y="3317875"/>
          <p14:tracePt t="134591" x="8428038" y="3325813"/>
          <p14:tracePt t="134619" x="8420100" y="3341688"/>
          <p14:tracePt t="134644" x="8420100" y="3349625"/>
          <p14:tracePt t="134659" x="8420100" y="3373438"/>
          <p14:tracePt t="134672" x="8404225" y="3381375"/>
          <p14:tracePt t="134688" x="8404225" y="3389313"/>
          <p14:tracePt t="134735" x="8404225" y="3405188"/>
          <p14:tracePt t="134745" x="8396288" y="3405188"/>
          <p14:tracePt t="134769" x="8396288" y="3421063"/>
          <p14:tracePt t="134783" x="8396288" y="3429000"/>
          <p14:tracePt t="136682" x="8388350" y="3429000"/>
          <p14:tracePt t="136705" x="8380413" y="3429000"/>
          <p14:tracePt t="136879" x="8372475" y="3405188"/>
          <p14:tracePt t="136889" x="8372475" y="3389313"/>
          <p14:tracePt t="136903" x="8372475" y="3349625"/>
          <p14:tracePt t="136924" x="8372475" y="3325813"/>
          <p14:tracePt t="136937" x="8372475" y="3309938"/>
          <p14:tracePt t="136951" x="8372475" y="3302000"/>
          <p14:tracePt t="136963" x="8372475" y="3294063"/>
          <p14:tracePt t="136990" x="8372475" y="3286125"/>
          <p14:tracePt t="137034" x="8380413" y="3262313"/>
          <p14:tracePt t="137069" x="8404225" y="3236913"/>
          <p14:tracePt t="137078" x="8404225" y="3228975"/>
          <p14:tracePt t="137081" x="8404225" y="3221038"/>
          <p14:tracePt t="137091" x="8420100" y="3213100"/>
          <p14:tracePt t="137105" x="8428038" y="3173413"/>
          <p14:tracePt t="137120" x="8443913" y="3149600"/>
          <p14:tracePt t="137136" x="8459788" y="3109913"/>
          <p14:tracePt t="137157" x="8467725" y="3070225"/>
          <p14:tracePt t="137173" x="8483600" y="3038475"/>
          <p14:tracePt t="137186" x="8491538" y="3014663"/>
          <p14:tracePt t="137201" x="8491538" y="2982913"/>
          <p14:tracePt t="137218" x="8491538" y="2967038"/>
          <p14:tracePt t="137252" x="8491538" y="2951163"/>
          <p14:tracePt t="137263" x="8491538" y="2943225"/>
          <p14:tracePt t="137329" x="8483600" y="2909888"/>
          <p14:tracePt t="137360" x="8459788" y="2909888"/>
          <p14:tracePt t="137391" x="8451850" y="2909888"/>
          <p14:tracePt t="137402" x="8443913" y="2909888"/>
          <p14:tracePt t="137416" x="8435975" y="2909888"/>
          <p14:tracePt t="137439" x="8412163" y="2909888"/>
          <p14:tracePt t="137513" x="8404225" y="2909888"/>
          <p14:tracePt t="137540" x="8364538" y="2919413"/>
          <p14:tracePt t="137562" x="8340725" y="2927350"/>
          <p14:tracePt t="137586" x="8324850" y="2935288"/>
          <p14:tracePt t="137596" x="8316913" y="2951163"/>
          <p14:tracePt t="137626" x="8293100" y="2967038"/>
          <p14:tracePt t="137658" x="8269288" y="2998788"/>
          <p14:tracePt t="137669" x="8261350" y="3014663"/>
          <p14:tracePt t="137671" x="8261350" y="3030538"/>
          <p14:tracePt t="137684" x="8253413" y="3046413"/>
          <p14:tracePt t="137706" x="8229600" y="3101975"/>
          <p14:tracePt t="137722" x="8221663" y="3141663"/>
          <p14:tracePt t="137736" x="8213725" y="3181350"/>
          <p14:tracePt t="137750" x="8213725" y="3189288"/>
          <p14:tracePt t="137751" x="8213725" y="3197225"/>
          <p14:tracePt t="137762" x="8213725" y="3213100"/>
          <p14:tracePt t="137789" x="8213725" y="3236913"/>
          <p14:tracePt t="137803" x="8213725" y="3244850"/>
          <p14:tracePt t="137835" x="8237538" y="3286125"/>
          <p14:tracePt t="137856" x="8245475" y="3302000"/>
          <p14:tracePt t="137871" x="8253413" y="3302000"/>
          <p14:tracePt t="137887" x="8269288" y="3302000"/>
          <p14:tracePt t="137908" x="8277225" y="3309938"/>
          <p14:tracePt t="137930" x="8301038" y="3309938"/>
          <p14:tracePt t="137954" x="8316913" y="3309938"/>
          <p14:tracePt t="137987" x="8332788" y="3309938"/>
          <p14:tracePt t="137997" x="8340725" y="3309938"/>
          <p14:tracePt t="137999" x="8356600" y="3309938"/>
          <p14:tracePt t="138021" x="8372475" y="3302000"/>
          <p14:tracePt t="138036" x="8404225" y="3262313"/>
          <p14:tracePt t="138051" x="8420100" y="3228975"/>
          <p14:tracePt t="138061" x="8428038" y="3197225"/>
          <p14:tracePt t="138073" x="8435975" y="3165475"/>
          <p14:tracePt t="138089" x="8443913" y="3133725"/>
          <p14:tracePt t="138114" x="8443913" y="3086100"/>
          <p14:tracePt t="138126" x="8443913" y="3070225"/>
          <p14:tracePt t="138129" x="8443913" y="3062288"/>
          <p14:tracePt t="138140" x="8443913" y="3054350"/>
          <p14:tracePt t="138153" x="8443913" y="3038475"/>
          <p14:tracePt t="138168" x="8435975" y="3014663"/>
          <p14:tracePt t="138190" x="8420100" y="2990850"/>
          <p14:tracePt t="138202" x="8404225" y="2959100"/>
          <p14:tracePt t="138219" x="8388350" y="2919413"/>
          <p14:tracePt t="138234" x="8372475" y="2909888"/>
          <p14:tracePt t="138248" x="8364538" y="2901950"/>
          <p14:tracePt t="138488" x="8348663" y="2909888"/>
          <p14:tracePt t="138499" x="8332788" y="2935288"/>
          <p14:tracePt t="138512" x="8308975" y="2959100"/>
          <p14:tracePt t="138538" x="8301038" y="2982913"/>
          <p14:tracePt t="138550" x="8293100" y="2990850"/>
          <p14:tracePt t="138551" x="8293100" y="2998788"/>
          <p14:tracePt t="138561" x="8293100" y="3014663"/>
          <p14:tracePt t="138572" x="8285163" y="3014663"/>
          <p14:tracePt t="138601" x="8285163" y="3038475"/>
          <p14:tracePt t="138610" x="8285163" y="3054350"/>
          <p14:tracePt t="138621" x="8285163" y="3062288"/>
          <p14:tracePt t="138636" x="8285163" y="3070225"/>
          <p14:tracePt t="138652" x="8285163" y="3086100"/>
          <p14:tracePt t="138666" x="8285163" y="3117850"/>
          <p14:tracePt t="138689" x="8285163" y="3189288"/>
          <p14:tracePt t="138701" x="8285163" y="3213100"/>
          <p14:tracePt t="138703" x="8285163" y="3244850"/>
          <p14:tracePt t="138717" x="8285163" y="3262313"/>
          <p14:tracePt t="138730" x="8285163" y="3294063"/>
          <p14:tracePt t="138762" x="8285163" y="3349625"/>
          <p14:tracePt t="138786" x="8285163" y="3365500"/>
          <p14:tracePt t="138798" x="8285163" y="3373438"/>
          <p14:tracePt t="138800" x="8285163" y="3381375"/>
          <p14:tracePt t="138810" x="8285163" y="3389313"/>
          <p14:tracePt t="138822" x="8285163" y="3397250"/>
          <p14:tracePt t="138878" x="8285163" y="3421063"/>
          <p14:tracePt t="138902" x="8285163" y="3452813"/>
          <p14:tracePt t="138918" x="8285163" y="3492500"/>
          <p14:tracePt t="138939" x="8285163" y="3540125"/>
          <p14:tracePt t="138952" x="8285163" y="3563938"/>
          <p14:tracePt t="138983" x="8285163" y="3571875"/>
          <p14:tracePt t="139027" x="8285163" y="3587750"/>
          <p14:tracePt t="139051" x="8285163" y="3613150"/>
          <p14:tracePt t="139085" x="8285163" y="3629025"/>
          <p14:tracePt t="139099" x="8285163" y="3636963"/>
          <p14:tracePt t="139123" x="8285163" y="3644900"/>
          <p14:tracePt t="140218" x="0" y="0"/>
        </p14:tracePtLst>
        <p14:tracePtLst>
          <p14:tracePt t="153208" x="9145588" y="3692525"/>
          <p14:tracePt t="153424" x="9177338" y="3676650"/>
          <p14:tracePt t="153433" x="9297988" y="3563938"/>
          <p14:tracePt t="153447" x="9377363" y="3500438"/>
          <p14:tracePt t="153472" x="9617075" y="3333750"/>
          <p14:tracePt t="153481" x="9696450" y="3262313"/>
          <p14:tracePt t="153482" x="9775825" y="3197225"/>
          <p14:tracePt t="153495" x="9839325" y="3133725"/>
          <p14:tracePt t="153497" x="9894888" y="3078163"/>
          <p14:tracePt t="153510" x="9926638" y="3038475"/>
          <p14:tracePt t="153526" x="9952038" y="2990850"/>
          <p14:tracePt t="153550" x="9967913" y="2967038"/>
          <p14:tracePt t="153562" x="9967913" y="2959100"/>
          <p14:tracePt t="153624" x="9967913" y="2935288"/>
          <p14:tracePt t="153626" x="9967913" y="2919413"/>
          <p14:tracePt t="153634" x="9959975" y="2901950"/>
          <p14:tracePt t="153658" x="9944100" y="2822575"/>
          <p14:tracePt t="153667" x="9926638" y="2790825"/>
          <p14:tracePt t="153691" x="9871075" y="2703513"/>
          <p14:tracePt t="153701" x="9863138" y="2687638"/>
          <p14:tracePt t="153725" x="9823450" y="2647950"/>
          <p14:tracePt t="153735" x="9815513" y="2632075"/>
          <p14:tracePt t="153737" x="9799638" y="2632075"/>
          <p14:tracePt t="153747" x="9791700" y="2624138"/>
          <p14:tracePt t="153762" x="9775825" y="2616200"/>
          <p14:tracePt t="153779" x="9752013" y="2616200"/>
          <p14:tracePt t="153794" x="9728200" y="2616200"/>
          <p14:tracePt t="153812" x="9712325" y="2616200"/>
          <p14:tracePt t="153825" x="9696450" y="2616200"/>
          <p14:tracePt t="153850" x="9625013" y="2624138"/>
          <p14:tracePt t="153863" x="9617075" y="2640013"/>
          <p14:tracePt t="153877" x="9536113" y="2671763"/>
          <p14:tracePt t="153890" x="9496425" y="2711450"/>
          <p14:tracePt t="153901" x="9480550" y="2727325"/>
          <p14:tracePt t="153918" x="9417050" y="2798763"/>
          <p14:tracePt t="153936" x="9377363" y="2878138"/>
          <p14:tracePt t="153939" x="9353550" y="2935288"/>
          <p14:tracePt t="153949" x="9337675" y="2982913"/>
          <p14:tracePt t="153963" x="9305925" y="3086100"/>
          <p14:tracePt t="153979" x="9274175" y="3197225"/>
          <p14:tracePt t="153997" x="9250363" y="3302000"/>
          <p14:tracePt t="154011" x="9234488" y="3436938"/>
          <p14:tracePt t="154034" x="9224963" y="3652838"/>
          <p14:tracePt t="154046" x="9224963" y="3700463"/>
          <p14:tracePt t="154061" x="9224963" y="3811588"/>
          <p14:tracePt t="154074" x="9242425" y="3898900"/>
          <p14:tracePt t="154100" x="9282113" y="3995738"/>
          <p14:tracePt t="154111" x="9290050" y="4035425"/>
          <p14:tracePt t="154129" x="9369425" y="4106863"/>
          <p14:tracePt t="154147" x="9409113" y="4162425"/>
          <p14:tracePt t="154171" x="9496425" y="4233863"/>
          <p14:tracePt t="154181" x="9520238" y="4265613"/>
          <p14:tracePt t="154207" x="9593263" y="4322763"/>
          <p14:tracePt t="154216" x="9617075" y="4338638"/>
          <p14:tracePt t="154219" x="9656763" y="4362450"/>
          <p14:tracePt t="154229" x="9688513" y="4386263"/>
          <p14:tracePt t="154245" x="9775825" y="4433888"/>
          <p14:tracePt t="154267" x="9879013" y="4457700"/>
          <p14:tracePt t="154280" x="9918700" y="4473575"/>
          <p14:tracePt t="154282" x="9944100" y="4473575"/>
          <p14:tracePt t="154295" x="9967913" y="4473575"/>
          <p14:tracePt t="154297" x="9983788" y="4489450"/>
          <p14:tracePt t="154308" x="10015538" y="4489450"/>
          <p14:tracePt t="154338" x="10206038" y="4489450"/>
          <p14:tracePt t="154362" x="10366375" y="4489450"/>
          <p14:tracePt t="154373" x="10421938" y="4465638"/>
          <p14:tracePt t="154385" x="10477500" y="4457700"/>
          <p14:tracePt t="154387" x="10556875" y="4418013"/>
          <p14:tracePt t="154411" x="10748963" y="4330700"/>
          <p14:tracePt t="154421" x="10812463" y="4291013"/>
          <p14:tracePt t="154432" x="10883900" y="4249738"/>
          <p14:tracePt t="154434" x="10931525" y="4210050"/>
          <p14:tracePt t="154461" x="11083925" y="4067175"/>
          <p14:tracePt t="154473" x="11187113" y="3971925"/>
          <p14:tracePt t="154483" x="11218863" y="3906838"/>
          <p14:tracePt t="154498" x="11266488" y="3819525"/>
          <p14:tracePt t="154510" x="11290300" y="3763963"/>
          <p14:tracePt t="154533" x="11331575" y="3571875"/>
          <p14:tracePt t="154546" x="11331575" y="3452813"/>
          <p14:tracePt t="154561" x="11331575" y="3341688"/>
          <p14:tracePt t="154573" x="11331575" y="3278188"/>
          <p14:tracePt t="154599" x="11282363" y="3086100"/>
          <p14:tracePt t="154611" x="11242675" y="2974975"/>
          <p14:tracePt t="154629" x="11195050" y="2886075"/>
          <p14:tracePt t="154643" x="11115675" y="2790825"/>
          <p14:tracePt t="154658" x="11028363" y="2679700"/>
          <p14:tracePt t="154668" x="10980738" y="2640013"/>
          <p14:tracePt t="154691" x="10868025" y="2543175"/>
          <p14:tracePt t="154699" x="10844213" y="2511425"/>
          <p14:tracePt t="154714" x="10764838" y="2471738"/>
          <p14:tracePt t="154740" x="10717213" y="2439988"/>
          <p14:tracePt t="154749" x="10693400" y="2432050"/>
          <p14:tracePt t="154762" x="10645775" y="2424113"/>
          <p14:tracePt t="154779" x="10604500" y="2416175"/>
          <p14:tracePt t="154793" x="10533063" y="2416175"/>
          <p14:tracePt t="154815" x="10414000" y="2416175"/>
          <p14:tracePt t="154829" x="10310813" y="2416175"/>
          <p14:tracePt t="154845" x="10198100" y="2424113"/>
          <p14:tracePt t="154858" x="10102850" y="2455863"/>
          <p14:tracePt t="154872" x="10055225" y="2479675"/>
          <p14:tracePt t="154875" x="10031413" y="2487613"/>
          <p14:tracePt t="154900" x="9944100" y="2519363"/>
          <p14:tracePt t="154925" x="9855200" y="2584450"/>
          <p14:tracePt t="154934" x="9815513" y="2608263"/>
          <p14:tracePt t="154938" x="9799638" y="2624138"/>
          <p14:tracePt t="154947" x="9759950" y="2655888"/>
          <p14:tracePt t="154962" x="9688513" y="2743200"/>
          <p14:tracePt t="154986" x="9593263" y="2878138"/>
          <p14:tracePt t="154995" x="9575800" y="2901950"/>
          <p14:tracePt t="155012" x="9536113" y="2974975"/>
          <p14:tracePt t="155035" x="9472613" y="3133725"/>
          <p14:tracePt t="155050" x="9440863" y="3262313"/>
          <p14:tracePt t="155063" x="9432925" y="3325813"/>
          <p14:tracePt t="155077" x="9393238" y="3476625"/>
          <p14:tracePt t="155092" x="9377363" y="3629025"/>
          <p14:tracePt t="155103" x="9377363" y="3700463"/>
          <p14:tracePt t="155130" x="9377363" y="4011613"/>
          <p14:tracePt t="155144" x="9377363" y="4075113"/>
          <p14:tracePt t="155147" x="9377363" y="4146550"/>
          <p14:tracePt t="155161" x="9377363" y="4202113"/>
          <p14:tracePt t="155163" x="9385300" y="4257675"/>
          <p14:tracePt t="155174" x="9417050" y="4322763"/>
          <p14:tracePt t="155187" x="9440863" y="4402138"/>
          <p14:tracePt t="155198" x="9472613" y="4441825"/>
          <p14:tracePt t="155222" x="9504363" y="4505325"/>
          <p14:tracePt t="155231" x="9528175" y="4529138"/>
          <p14:tracePt t="155245" x="9567863" y="4576763"/>
          <p14:tracePt t="155261" x="9617075" y="4616450"/>
          <p14:tracePt t="155283" x="9728200" y="4689475"/>
          <p14:tracePt t="155296" x="9807575" y="4713288"/>
          <p14:tracePt t="155298" x="9855200" y="4737100"/>
          <p14:tracePt t="155310" x="9918700" y="4760913"/>
          <p14:tracePt t="155325" x="10055225" y="4792663"/>
          <p14:tracePt t="155349" x="10213975" y="4816475"/>
          <p14:tracePt t="155360" x="10294938" y="4832350"/>
          <p14:tracePt t="155363" x="10350500" y="4832350"/>
          <p14:tracePt t="155375" x="10398125" y="4832350"/>
          <p14:tracePt t="155378" x="10453688" y="4832350"/>
          <p14:tracePt t="155387" x="10525125" y="4832350"/>
          <p14:tracePt t="155410" x="10709275" y="4832350"/>
          <p14:tracePt t="155420" x="10764838" y="4808538"/>
          <p14:tracePt t="155445" x="10971213" y="4729163"/>
          <p14:tracePt t="155455" x="11036300" y="4689475"/>
          <p14:tracePt t="155457" x="11083925" y="4649788"/>
          <p14:tracePt t="155467" x="11147425" y="4608513"/>
          <p14:tracePt t="155481" x="11210925" y="4537075"/>
          <p14:tracePt t="155483" x="11266488" y="4497388"/>
          <p14:tracePt t="155494" x="11298238" y="4457700"/>
          <p14:tracePt t="155522" x="11442700" y="4249738"/>
          <p14:tracePt t="155531" x="11482388" y="4194175"/>
          <p14:tracePt t="155545" x="11498263" y="4130675"/>
          <p14:tracePt t="155547" x="11514138" y="4083050"/>
          <p14:tracePt t="155559" x="11537950" y="4019550"/>
          <p14:tracePt t="155561" x="11561763" y="3938588"/>
          <p14:tracePt t="155582" x="11577638" y="3811588"/>
          <p14:tracePt t="155596" x="11609388" y="3629025"/>
          <p14:tracePt t="155609" x="11609388" y="3500438"/>
          <p14:tracePt t="155622" x="11609388" y="3421063"/>
          <p14:tracePt t="155654" x="11609388" y="3221038"/>
          <p14:tracePt t="155677" x="11553825" y="3078163"/>
          <p14:tracePt t="155689" x="11498263" y="3006725"/>
          <p14:tracePt t="155700" x="11482388" y="2974975"/>
          <p14:tracePt t="155713" x="11450638" y="2935288"/>
          <p14:tracePt t="155715" x="11403013" y="2886075"/>
          <p14:tracePt t="155738" x="11282363" y="2782888"/>
          <p14:tracePt t="155747" x="11234738" y="2751138"/>
          <p14:tracePt t="155761" x="11179175" y="2711450"/>
          <p14:tracePt t="155763" x="11139488" y="2695575"/>
          <p14:tracePt t="155776" x="11091863" y="2671763"/>
          <p14:tracePt t="155794" x="10955338" y="2608263"/>
          <p14:tracePt t="155809" x="10891838" y="2592388"/>
          <p14:tracePt t="155832" x="10844213" y="2576513"/>
          <p14:tracePt t="155847" x="10788650" y="2576513"/>
          <p14:tracePt t="155861" x="10748963" y="2576513"/>
          <p14:tracePt t="155876" x="10693400" y="2576513"/>
          <p14:tracePt t="155900" x="10580688" y="2576513"/>
          <p14:tracePt t="155933" x="10414000" y="2608263"/>
          <p14:tracePt t="155955" x="10294938" y="2671763"/>
          <p14:tracePt t="155964" x="10253663" y="2695575"/>
          <p14:tracePt t="155978" x="10213975" y="2727325"/>
          <p14:tracePt t="156005" x="10142538" y="2767013"/>
          <p14:tracePt t="156014" x="10118725" y="2782888"/>
          <p14:tracePt t="156031" x="10079038" y="2814638"/>
          <p14:tracePt t="156034" x="10047288" y="2846388"/>
          <p14:tracePt t="156045" x="10039350" y="2854325"/>
          <p14:tracePt t="156062" x="9967913" y="2927350"/>
          <p14:tracePt t="156076" x="9918700" y="2998788"/>
          <p14:tracePt t="156090" x="9863138" y="3054350"/>
          <p14:tracePt t="156114" x="9831388" y="3086100"/>
          <p14:tracePt t="156138" x="9831388" y="3094038"/>
          <p14:tracePt t="156163" x="9799638" y="3117850"/>
          <p14:tracePt t="156174" x="9775825" y="3149600"/>
          <p14:tracePt t="156187" x="9752013" y="3173413"/>
          <p14:tracePt t="156197" x="9720263" y="3221038"/>
          <p14:tracePt t="156223" x="9648825" y="3357563"/>
          <p14:tracePt t="156232" x="9617075" y="3405188"/>
          <p14:tracePt t="156249" x="9544050" y="3524250"/>
          <p14:tracePt t="156252" x="9520238" y="3571875"/>
          <p14:tracePt t="156262" x="9496425" y="3636963"/>
          <p14:tracePt t="156277" x="9456738" y="3748088"/>
          <p14:tracePt t="156300" x="9432925" y="3938588"/>
          <p14:tracePt t="156313" x="9432925" y="4003675"/>
          <p14:tracePt t="156314" x="9432925" y="4067175"/>
          <p14:tracePt t="156327" x="9432925" y="4114800"/>
          <p14:tracePt t="156330" x="9432925" y="4162425"/>
          <p14:tracePt t="156341" x="9432925" y="4217988"/>
          <p14:tracePt t="156354" x="9456738" y="4298950"/>
          <p14:tracePt t="156379" x="9504363" y="4386263"/>
          <p14:tracePt t="156391" x="9528175" y="4410075"/>
          <p14:tracePt t="156393" x="9544050" y="4425950"/>
          <p14:tracePt t="156407" x="9551988" y="4433888"/>
          <p14:tracePt t="156410" x="9559925" y="4449763"/>
          <p14:tracePt t="156419" x="9575800" y="4457700"/>
          <p14:tracePt t="156445" x="9632950" y="4481513"/>
          <p14:tracePt t="156456" x="9648825" y="4481513"/>
          <p14:tracePt t="156458" x="9688513" y="4497388"/>
          <p14:tracePt t="156468" x="9712325" y="4513263"/>
          <p14:tracePt t="156479" x="9744075" y="4513263"/>
          <p14:tracePt t="156497" x="9815513" y="4529138"/>
          <p14:tracePt t="156499" x="9847263" y="4529138"/>
          <p14:tracePt t="156511" x="9863138" y="4537075"/>
          <p14:tracePt t="156513" x="9902825" y="4545013"/>
          <p14:tracePt t="156529" x="9967913" y="4545013"/>
          <p14:tracePt t="156541" x="10015538" y="4545013"/>
          <p14:tracePt t="156565" x="10150475" y="4545013"/>
          <p14:tracePt t="156577" x="10269538" y="4545013"/>
          <p14:tracePt t="156594" x="10398125" y="4497388"/>
          <p14:tracePt t="156609" x="10461625" y="4449763"/>
          <p14:tracePt t="156630" x="10669588" y="4314825"/>
          <p14:tracePt t="156641" x="10788650" y="4138613"/>
          <p14:tracePt t="156653" x="10844213" y="4051300"/>
          <p14:tracePt t="156680" x="10931525" y="3740150"/>
          <p14:tracePt t="156692" x="10955338" y="3571875"/>
          <p14:tracePt t="156703" x="10971213" y="3508375"/>
          <p14:tracePt t="156714" x="10971213" y="3365500"/>
          <p14:tracePt t="156739" x="10971213" y="3165475"/>
          <p14:tracePt t="156747" x="10971213" y="3101975"/>
          <p14:tracePt t="156760" x="10955338" y="3046413"/>
          <p14:tracePt t="156762" x="10947400" y="2998788"/>
          <p14:tracePt t="156785" x="10907713" y="2894013"/>
          <p14:tracePt t="156797" x="10852150" y="2822575"/>
          <p14:tracePt t="156812" x="10804525" y="2743200"/>
          <p14:tracePt t="156827" x="10756900" y="2679700"/>
          <p14:tracePt t="156844" x="10685463" y="2600325"/>
          <p14:tracePt t="156859" x="10629900" y="2551113"/>
          <p14:tracePt t="156873" x="10564813" y="2511425"/>
          <p14:tracePt t="156887" x="10525125" y="2487613"/>
          <p14:tracePt t="156916" x="10429875" y="2455863"/>
          <p14:tracePt t="156944" x="10374313" y="2447925"/>
          <p14:tracePt t="156954" x="10302875" y="2447925"/>
          <p14:tracePt t="156965" x="10253663" y="2447925"/>
          <p14:tracePt t="156979" x="10190163" y="2447925"/>
          <p14:tracePt t="156994" x="10110788" y="2463800"/>
          <p14:tracePt t="157019" x="10007600" y="2511425"/>
          <p14:tracePt t="157028" x="9959975" y="2551113"/>
          <p14:tracePt t="157049" x="9918700" y="2592388"/>
          <p14:tracePt t="157052" x="9879013" y="2624138"/>
          <p14:tracePt t="157062" x="9831388" y="2671763"/>
          <p14:tracePt t="157075" x="9720263" y="2767013"/>
          <p14:tracePt t="157098" x="9575800" y="2927350"/>
          <p14:tracePt t="157110" x="9528175" y="2974975"/>
          <p14:tracePt t="157123" x="9448800" y="3070225"/>
          <p14:tracePt t="157147" x="9369425" y="3228975"/>
          <p14:tracePt t="157163" x="9329738" y="3333750"/>
          <p14:tracePt t="157189" x="9297988" y="3500438"/>
          <p14:tracePt t="157198" x="9290050" y="3548063"/>
          <p14:tracePt t="157212" x="9282113" y="3652838"/>
          <p14:tracePt t="157240" x="9282113" y="3811588"/>
          <p14:tracePt t="157249" x="9282113" y="3948113"/>
          <p14:tracePt t="157261" x="9290050" y="4003675"/>
          <p14:tracePt t="157287" x="9369425" y="4202113"/>
          <p14:tracePt t="157296" x="9401175" y="4257675"/>
          <p14:tracePt t="157299" x="9424988" y="4322763"/>
          <p14:tracePt t="157311" x="9472613" y="4378325"/>
          <p14:tracePt t="157313" x="9504363" y="4425950"/>
          <p14:tracePt t="157327" x="9536113" y="4465638"/>
          <p14:tracePt t="157342" x="9609138" y="4521200"/>
          <p14:tracePt t="157353" x="9625013" y="4537075"/>
          <p14:tracePt t="157355" x="9648825" y="4552950"/>
          <p14:tracePt t="157381" x="9759950" y="4616450"/>
          <p14:tracePt t="157391" x="9807575" y="4624388"/>
          <p14:tracePt t="157402" x="9871075" y="4633913"/>
          <p14:tracePt t="157404" x="9918700" y="4633913"/>
          <p14:tracePt t="157429" x="10126663" y="4665663"/>
          <p14:tracePt t="157440" x="10198100" y="4665663"/>
          <p14:tracePt t="157453" x="10366375" y="4665663"/>
          <p14:tracePt t="157464" x="10469563" y="4665663"/>
          <p14:tracePt t="157488" x="10709275" y="4633913"/>
          <p14:tracePt t="157496" x="10772775" y="4616450"/>
          <p14:tracePt t="157498" x="10820400" y="4592638"/>
          <p14:tracePt t="157510" x="10899775" y="4545013"/>
          <p14:tracePt t="157526" x="11028363" y="4473575"/>
          <p14:tracePt t="157549" x="11195050" y="4322763"/>
          <p14:tracePt t="157562" x="11274425" y="4202113"/>
          <p14:tracePt t="157577" x="11323638" y="4114800"/>
          <p14:tracePt t="157579" x="11339513" y="4051300"/>
          <p14:tracePt t="157590" x="11363325" y="3956050"/>
          <p14:tracePt t="157615" x="11426825" y="3748088"/>
          <p14:tracePt t="157626" x="11458575" y="3613150"/>
          <p14:tracePt t="157641" x="11474450" y="3556000"/>
          <p14:tracePt t="157643" x="11482388" y="3508375"/>
          <p14:tracePt t="157654" x="11490325" y="3468688"/>
          <p14:tracePt t="157679" x="11506200" y="3302000"/>
          <p14:tracePt t="157690" x="11514138" y="3197225"/>
          <p14:tracePt t="157702" x="11514138" y="3141663"/>
          <p14:tracePt t="157713" x="11514138" y="3101975"/>
          <p14:tracePt t="157714" x="11514138" y="3062288"/>
          <p14:tracePt t="157728" x="11514138" y="3022600"/>
          <p14:tracePt t="157730" x="11514138" y="2982913"/>
          <p14:tracePt t="157756" x="11506200" y="2854325"/>
          <p14:tracePt t="157764" x="11482388" y="2822575"/>
          <p14:tracePt t="157780" x="11442700" y="2751138"/>
          <p14:tracePt t="157797" x="11363325" y="2663825"/>
          <p14:tracePt t="157810" x="11282363" y="2608263"/>
          <p14:tracePt t="157826" x="11187113" y="2527300"/>
          <p14:tracePt t="157840" x="11147425" y="2511425"/>
          <p14:tracePt t="157843" x="11099800" y="2487613"/>
          <p14:tracePt t="157852" x="11075988" y="2471738"/>
          <p14:tracePt t="157879" x="10971213" y="2447925"/>
          <p14:tracePt t="157891" x="10899775" y="2447925"/>
          <p14:tracePt t="157903" x="10875963" y="2439988"/>
          <p14:tracePt t="157933" x="10637838" y="2439988"/>
          <p14:tracePt t="157948" x="10485438" y="2455863"/>
          <p14:tracePt t="157972" x="10287000" y="2535238"/>
          <p14:tracePt t="157981" x="10237788" y="2566988"/>
          <p14:tracePt t="157997" x="10126663" y="2624138"/>
          <p14:tracePt t="158010" x="10031413" y="2695575"/>
          <p14:tracePt t="158025" x="9999663" y="2719388"/>
          <p14:tracePt t="158027" x="9944100" y="2767013"/>
          <p14:tracePt t="158048" x="9863138" y="2854325"/>
          <p14:tracePt t="158060" x="9767888" y="2959100"/>
          <p14:tracePt t="158075" x="9672638" y="3070225"/>
          <p14:tracePt t="158087" x="9625013" y="3125788"/>
          <p14:tracePt t="158112" x="9536113" y="3294063"/>
          <p14:tracePt t="158122" x="9520238" y="3381375"/>
          <p14:tracePt t="158134" x="9512300" y="3413125"/>
          <p14:tracePt t="158161" x="9496425" y="3516313"/>
          <p14:tracePt t="158172" x="9496425" y="3595688"/>
          <p14:tracePt t="158183" x="9496425" y="3629025"/>
          <p14:tracePt t="158186" x="9496425" y="3668713"/>
          <p14:tracePt t="158196" x="9496425" y="3732213"/>
          <p14:tracePt t="158222" x="9496425" y="3875088"/>
          <p14:tracePt t="158232" x="9496425" y="3930650"/>
          <p14:tracePt t="158235" x="9496425" y="3995738"/>
          <p14:tracePt t="158245" x="9496425" y="4043363"/>
          <p14:tracePt t="158260" x="9528175" y="4170363"/>
          <p14:tracePt t="158282" x="9617075" y="4322763"/>
          <p14:tracePt t="158295" x="9664700" y="4370388"/>
          <p14:tracePt t="158312" x="9728200" y="4457700"/>
          <p14:tracePt t="158314" x="9775825" y="4481513"/>
          <p14:tracePt t="158326" x="9839325" y="4521200"/>
          <p14:tracePt t="158341" x="9944100" y="4592638"/>
          <p14:tracePt t="158364" x="10150475" y="4665663"/>
          <p14:tracePt t="158376" x="10229850" y="4697413"/>
          <p14:tracePt t="158390" x="10374313" y="4713288"/>
          <p14:tracePt t="158402" x="10525125" y="4737100"/>
          <p14:tracePt t="158426" x="10756900" y="4737100"/>
          <p14:tracePt t="158437" x="10828338" y="4737100"/>
          <p14:tracePt t="158448" x="10907713" y="4737100"/>
          <p14:tracePt t="158451" x="10963275" y="4713288"/>
          <p14:tracePt t="158463" x="11044238" y="4673600"/>
          <p14:tracePt t="158492" x="11306175" y="4481513"/>
          <p14:tracePt t="158502" x="11379200" y="4425950"/>
          <p14:tracePt t="158513" x="11434763" y="4362450"/>
          <p14:tracePt t="158516" x="11466513" y="4314825"/>
          <p14:tracePt t="158528" x="11514138" y="4241800"/>
          <p14:tracePt t="158530" x="11537950" y="4170363"/>
          <p14:tracePt t="158543" x="11585575" y="4067175"/>
          <p14:tracePt t="158558" x="11625263" y="3914775"/>
          <p14:tracePt t="158580" x="11641138" y="3716338"/>
          <p14:tracePt t="158592" x="11657013" y="3636963"/>
          <p14:tracePt t="158594" x="11657013" y="3563938"/>
          <p14:tracePt t="158611" x="11657013" y="3436938"/>
          <p14:tracePt t="158625" x="11657013" y="3373438"/>
          <p14:tracePt t="158627" x="11657013" y="3325813"/>
          <p14:tracePt t="158641" x="11641138" y="3197225"/>
          <p14:tracePt t="158652" x="11617325" y="3149600"/>
          <p14:tracePt t="158677" x="11537950" y="2974975"/>
          <p14:tracePt t="158689" x="11498263" y="2935288"/>
          <p14:tracePt t="158691" x="11450638" y="2886075"/>
          <p14:tracePt t="158700" x="11418888" y="2838450"/>
          <p14:tracePt t="158727" x="11250613" y="2719388"/>
          <p14:tracePt t="158737" x="11202988" y="2695575"/>
          <p14:tracePt t="158739" x="11131550" y="2655888"/>
          <p14:tracePt t="158748" x="11075988" y="2632075"/>
          <p14:tracePt t="158762" x="10947400" y="2566988"/>
          <p14:tracePt t="158775" x="10875963" y="2551113"/>
          <p14:tracePt t="158798" x="10661650" y="2519363"/>
          <p14:tracePt t="158812" x="10517188" y="2511425"/>
          <p14:tracePt t="158827" x="10374313" y="2511425"/>
          <p14:tracePt t="158840" x="10318750" y="2511425"/>
          <p14:tracePt t="158842" x="10261600" y="2511425"/>
          <p14:tracePt t="158863" x="10142538" y="2527300"/>
          <p14:tracePt t="158875" x="10015538" y="2584450"/>
          <p14:tracePt t="158890" x="9918700" y="2640013"/>
          <p14:tracePt t="158901" x="9863138" y="2671763"/>
          <p14:tracePt t="158927" x="9752013" y="2743200"/>
          <p14:tracePt t="158937" x="9712325" y="2774950"/>
          <p14:tracePt t="158940" x="9664700" y="2846388"/>
          <p14:tracePt t="158948" x="9640888" y="2870200"/>
          <p14:tracePt t="158976" x="9536113" y="3006725"/>
          <p14:tracePt t="158987" x="9504363" y="3101975"/>
          <p14:tracePt t="158997" x="9496425" y="3125788"/>
          <p14:tracePt t="159011" x="9464675" y="3197225"/>
          <p14:tracePt t="159027" x="9440863" y="3302000"/>
          <p14:tracePt t="159051" x="9401175" y="3460750"/>
          <p14:tracePt t="159062" x="9393238" y="3524250"/>
          <p14:tracePt t="159076" x="9377363" y="3621088"/>
          <p14:tracePt t="159090" x="9361488" y="3708400"/>
          <p14:tracePt t="159105" x="9361488" y="3763963"/>
          <p14:tracePt t="159135" x="9361488" y="3859213"/>
          <p14:tracePt t="159163" x="9361488" y="3898900"/>
          <p14:tracePt t="159174" x="9361488" y="3906838"/>
          <p14:tracePt t="159198" x="9361488" y="3922713"/>
          <p14:tracePt t="159222" x="9393238" y="3956050"/>
          <p14:tracePt t="159230" x="9401175" y="3963988"/>
          <p14:tracePt t="159244" x="9417050" y="3979863"/>
          <p14:tracePt t="159262" x="9440863" y="4011613"/>
          <p14:tracePt t="159276" x="9448800" y="4027488"/>
          <p14:tracePt t="159290" x="9448800" y="4051300"/>
          <p14:tracePt t="159314" x="9488488" y="4098925"/>
          <p14:tracePt t="159324" x="9496425" y="4098925"/>
          <p14:tracePt t="159347" x="9528175" y="4162425"/>
          <p14:tracePt t="159360" x="9567863" y="4186238"/>
          <p14:tracePt t="159376" x="9585325" y="4202113"/>
          <p14:tracePt t="159504" x="9632950" y="4233863"/>
          <p14:tracePt t="159512" x="9672638" y="4249738"/>
          <p14:tracePt t="159526" x="9728200" y="4265613"/>
          <p14:tracePt t="159550" x="9815513" y="4291013"/>
          <p14:tracePt t="159560" x="9871075" y="4306888"/>
          <p14:tracePt t="159563" x="9886950" y="4306888"/>
          <p14:tracePt t="159576" x="9910763" y="4306888"/>
          <p14:tracePt t="159578" x="9926638" y="4306888"/>
          <p14:tracePt t="159588" x="9936163" y="4306888"/>
          <p14:tracePt t="159613" x="9959975" y="4306888"/>
          <p14:tracePt t="159657" x="9975850" y="4306888"/>
          <p14:tracePt t="159668" x="9999663" y="4306888"/>
          <p14:tracePt t="159706" x="10015538" y="4306888"/>
          <p14:tracePt t="159715" x="10023475" y="4306888"/>
          <p14:tracePt t="159728" x="10031413" y="4306888"/>
          <p14:tracePt t="161377" x="10039350" y="4306888"/>
          <p14:tracePt t="161403" x="9991725" y="4306888"/>
          <p14:tracePt t="161428" x="9831388" y="4138613"/>
          <p14:tracePt t="161440" x="9807575" y="4114800"/>
          <p14:tracePt t="161452" x="9720263" y="4019550"/>
          <p14:tracePt t="161464" x="9688513" y="4003675"/>
          <p14:tracePt t="161478" x="9656763" y="3963988"/>
          <p14:tracePt t="161604" x="9601200" y="3906838"/>
          <p14:tracePt t="161629" x="9417050" y="3771900"/>
          <p14:tracePt t="161642" x="9305925" y="3684588"/>
          <p14:tracePt t="161656" x="9242425" y="3636963"/>
          <p14:tracePt t="161658" x="9169400" y="3595688"/>
          <p14:tracePt t="161669" x="9105900" y="3563938"/>
          <p14:tracePt t="161694" x="8947150" y="3476625"/>
          <p14:tracePt t="161705" x="8923338" y="3460750"/>
          <p14:tracePt t="161707" x="8899525" y="3444875"/>
          <p14:tracePt t="161718" x="8883650" y="3444875"/>
          <p14:tracePt t="161728" x="8858250" y="3421063"/>
          <p14:tracePt t="161730" x="8834438" y="3421063"/>
          <p14:tracePt t="161754" x="8715375" y="3373438"/>
          <p14:tracePt t="161764" x="8683625" y="3349625"/>
          <p14:tracePt t="161776" x="8636000" y="3333750"/>
          <p14:tracePt t="161778" x="8564563" y="3325813"/>
          <p14:tracePt t="161792" x="8483600" y="3294063"/>
          <p14:tracePt t="161807" x="8372475" y="3262313"/>
          <p14:tracePt t="161830" x="8180388" y="3221038"/>
          <p14:tracePt t="161842" x="8101013" y="3205163"/>
          <p14:tracePt t="161856" x="8069263" y="3197225"/>
          <p14:tracePt t="161878" x="7981950" y="3197225"/>
          <p14:tracePt t="161892" x="7926388" y="3189288"/>
          <p14:tracePt t="161915" x="7829550" y="3165475"/>
          <p14:tracePt t="161941" x="7718425" y="3149600"/>
          <p14:tracePt t="161951" x="7631113" y="3141663"/>
          <p14:tracePt t="161979" x="7446963" y="3101975"/>
          <p14:tracePt t="162005" x="7343775" y="3070225"/>
          <p14:tracePt t="162013" x="7335838" y="3062288"/>
          <p14:tracePt t="162026" x="7296150" y="3054350"/>
          <p14:tracePt t="162052" x="7256463" y="3046413"/>
          <p14:tracePt t="162061" x="7232650" y="3038475"/>
          <p14:tracePt t="162080" x="7192963" y="3038475"/>
          <p14:tracePt t="162082" x="7169150" y="3030538"/>
          <p14:tracePt t="162093" x="7145338" y="3022600"/>
          <p14:tracePt t="162112" x="7056438" y="3006725"/>
          <p14:tracePt t="162114" x="7000875" y="2998788"/>
          <p14:tracePt t="162125" x="6945313" y="2998788"/>
          <p14:tracePt t="162140" x="6858000" y="2982913"/>
          <p14:tracePt t="162151" x="6826250" y="2982913"/>
          <p14:tracePt t="162176" x="6737350" y="2974975"/>
          <p14:tracePt t="162188" x="6713538" y="2974975"/>
          <p14:tracePt t="162202" x="6705600" y="2974975"/>
          <p14:tracePt t="162204" x="6697663" y="2974975"/>
          <p14:tracePt t="162246" x="6689725" y="2974975"/>
          <p14:tracePt t="162259" x="6681788" y="2974975"/>
          <p14:tracePt t="162275" x="6642100" y="2974975"/>
          <p14:tracePt t="162298" x="6554788" y="2974975"/>
          <p14:tracePt t="162314" x="6467475" y="2974975"/>
          <p14:tracePt t="162327" x="6442075" y="2974975"/>
          <p14:tracePt t="162341" x="6386513" y="2974975"/>
          <p14:tracePt t="162356" x="6323013" y="2974975"/>
          <p14:tracePt t="162370" x="6315075" y="2974975"/>
          <p14:tracePt t="162371" x="6299200" y="2974975"/>
          <p14:tracePt t="162395" x="6267450" y="2974975"/>
          <p14:tracePt t="162420" x="6259513" y="2974975"/>
          <p14:tracePt t="162442" x="6251575" y="2974975"/>
          <p14:tracePt t="162453" x="6235700" y="2974975"/>
          <p14:tracePt t="162486" x="6211888" y="2967038"/>
          <p14:tracePt t="162495" x="6203950" y="2959100"/>
          <p14:tracePt t="162519" x="6188075" y="2959100"/>
          <p14:tracePt t="162529" x="6180138" y="2959100"/>
          <p14:tracePt t="162569" x="6164263" y="2959100"/>
          <p14:tracePt t="162578" x="6156325" y="2951163"/>
          <p14:tracePt t="162592" x="6124575" y="2943225"/>
          <p14:tracePt t="162605" x="6108700" y="2935288"/>
          <p14:tracePt t="162634" x="6051550" y="2919413"/>
          <p14:tracePt t="162657" x="6027738" y="2909888"/>
          <p14:tracePt t="162667" x="6011863" y="2909888"/>
          <p14:tracePt t="162702" x="5995988" y="2901950"/>
          <p14:tracePt t="162728" x="5988050" y="2894013"/>
          <p14:tracePt t="162752" x="5964238" y="2886075"/>
          <p14:tracePt t="162762" x="5956300" y="2878138"/>
          <p14:tracePt t="162776" x="5932488" y="2878138"/>
          <p14:tracePt t="162802" x="5900738" y="2862263"/>
          <p14:tracePt t="162812" x="5892800" y="2846388"/>
          <p14:tracePt t="162824" x="5876925" y="2846388"/>
          <p14:tracePt t="162846" x="5868988" y="2838450"/>
          <p14:tracePt t="162875" x="5853113" y="2838450"/>
          <p14:tracePt t="162888" x="5837238" y="2830513"/>
          <p14:tracePt t="162923" x="5813425" y="2830513"/>
          <p14:tracePt t="162933" x="5805488" y="2822575"/>
          <p14:tracePt t="162954" x="5797550" y="2822575"/>
          <p14:tracePt t="162987" x="5765800" y="2806700"/>
          <p14:tracePt t="163300" x="5773738" y="2806700"/>
          <p14:tracePt t="163328" x="5813425" y="2806700"/>
          <p14:tracePt t="163339" x="5868988" y="2806700"/>
          <p14:tracePt t="163363" x="5980113" y="2806700"/>
          <p14:tracePt t="163372" x="6019800" y="2806700"/>
          <p14:tracePt t="163395" x="6203950" y="2806700"/>
          <p14:tracePt t="163407" x="6275388" y="2806700"/>
          <p14:tracePt t="163419" x="6434138" y="2806700"/>
          <p14:tracePt t="163443" x="6681788" y="2806700"/>
          <p14:tracePt t="163455" x="6784975" y="2806700"/>
          <p14:tracePt t="163468" x="6897688" y="2814638"/>
          <p14:tracePt t="163479" x="6945313" y="2814638"/>
          <p14:tracePt t="163505" x="7064375" y="2814638"/>
          <p14:tracePt t="163514" x="7088188" y="2814638"/>
          <p14:tracePt t="163517" x="7127875" y="2814638"/>
          <p14:tracePt t="163527" x="7177088" y="2814638"/>
          <p14:tracePt t="163541" x="7248525" y="2814638"/>
          <p14:tracePt t="163557" x="7296150" y="2814638"/>
          <p14:tracePt t="163579" x="7431088" y="2814638"/>
          <p14:tracePt t="163591" x="7478713" y="2814638"/>
          <p14:tracePt t="163606" x="7543800" y="2814638"/>
          <p14:tracePt t="163619" x="7646988" y="2830513"/>
          <p14:tracePt t="163642" x="7710488" y="2838450"/>
          <p14:tracePt t="163654" x="7797800" y="2838450"/>
          <p14:tracePt t="163668" x="7878763" y="2838450"/>
          <p14:tracePt t="163694" x="7966075" y="2838450"/>
          <p14:tracePt t="163703" x="8021638" y="2838450"/>
          <p14:tracePt t="163714" x="8116888" y="2838450"/>
          <p14:tracePt t="163741" x="8172450" y="2838450"/>
          <p14:tracePt t="163752" x="8189913" y="2838450"/>
          <p14:tracePt t="163905" x="8189913" y="2854325"/>
          <p14:tracePt t="163934" x="8029575" y="2935288"/>
          <p14:tracePt t="163961" x="7766050" y="3078163"/>
          <p14:tracePt t="163971" x="7519988" y="3228975"/>
          <p14:tracePt t="163983" x="7415213" y="3286125"/>
          <p14:tracePt t="163994" x="7208838" y="3421063"/>
          <p14:tracePt t="164020" x="6985000" y="3563938"/>
          <p14:tracePt t="164029" x="6921500" y="3613150"/>
          <p14:tracePt t="164042" x="6850063" y="3652838"/>
          <p14:tracePt t="164043" x="6818313" y="3676650"/>
          <p14:tracePt t="164067" x="6681788" y="3740150"/>
          <p14:tracePt t="164076" x="6642100" y="3771900"/>
          <p14:tracePt t="164090" x="6594475" y="3795713"/>
          <p14:tracePt t="164092" x="6538913" y="3819525"/>
          <p14:tracePt t="164104" x="6475413" y="3867150"/>
          <p14:tracePt t="164133" x="6315075" y="3956050"/>
          <p14:tracePt t="164142" x="6275388" y="3971925"/>
          <p14:tracePt t="164156" x="6251575" y="3987800"/>
          <p14:tracePt t="164193" x="6235700" y="3995738"/>
          <p14:tracePt t="164297" x="6243638" y="4003675"/>
          <p14:tracePt t="164307" x="6299200" y="4019550"/>
          <p14:tracePt t="164322" x="6346825" y="4035425"/>
          <p14:tracePt t="164346" x="6426200" y="4043363"/>
          <p14:tracePt t="164364" x="6554788" y="4067175"/>
          <p14:tracePt t="164377" x="6610350" y="4067175"/>
          <p14:tracePt t="164378" x="6650038" y="4075113"/>
          <p14:tracePt t="164391" x="6705600" y="4083050"/>
          <p14:tracePt t="164405" x="6858000" y="4098925"/>
          <p14:tracePt t="164420" x="7008813" y="4106863"/>
          <p14:tracePt t="164438" x="7177088" y="4114800"/>
          <p14:tracePt t="164449" x="7272338" y="4146550"/>
          <p14:tracePt t="164452" x="7359650" y="4154488"/>
          <p14:tracePt t="164477" x="7639050" y="4170363"/>
          <p14:tracePt t="164488" x="7726363" y="4178300"/>
          <p14:tracePt t="164491" x="7829550" y="4186238"/>
          <p14:tracePt t="164503" x="7918450" y="4194175"/>
          <p14:tracePt t="164516" x="8077200" y="4202113"/>
          <p14:tracePt t="164526" x="8156575" y="4202113"/>
          <p14:tracePt t="164540" x="8301038" y="4202113"/>
          <p14:tracePt t="164556" x="8396288" y="4210050"/>
          <p14:tracePt t="164579" x="8556625" y="4210050"/>
          <p14:tracePt t="164591" x="8588375" y="4210050"/>
          <p14:tracePt t="164606" x="8699500" y="4210050"/>
          <p14:tracePt t="164621" x="8770938" y="4210050"/>
          <p14:tracePt t="164643" x="8866188" y="4210050"/>
          <p14:tracePt t="164654" x="8874125" y="4210050"/>
          <p14:tracePt t="164783" x="8883650" y="4217988"/>
          <p14:tracePt t="164818" x="8818563" y="4225925"/>
          <p14:tracePt t="164827" x="8778875" y="4241800"/>
          <p14:tracePt t="164842" x="8675688" y="4281488"/>
          <p14:tracePt t="164856" x="8620125" y="4306888"/>
          <p14:tracePt t="164858" x="8572500" y="4338638"/>
          <p14:tracePt t="164872" x="8491538" y="4370388"/>
          <p14:tracePt t="164885" x="8245475" y="4489450"/>
          <p14:tracePt t="164908" x="7710488" y="4729163"/>
          <p14:tracePt t="164919" x="7527925" y="4816475"/>
          <p14:tracePt t="164945" x="7056438" y="4919663"/>
          <p14:tracePt t="164958" x="6881813" y="4943475"/>
          <p14:tracePt t="164976" x="6737350" y="4943475"/>
          <p14:tracePt t="164980" x="6697663" y="4943475"/>
          <p14:tracePt t="165006" x="6594475" y="4951413"/>
          <p14:tracePt t="165015" x="6578600" y="4951413"/>
          <p14:tracePt t="165043" x="6554788" y="4951413"/>
          <p14:tracePt t="166936" x="6618288" y="4935538"/>
          <p14:tracePt t="166962" x="6889750" y="4824413"/>
          <p14:tracePt t="166972" x="7112000" y="4760913"/>
          <p14:tracePt t="166985" x="7216775" y="4745038"/>
          <p14:tracePt t="166995" x="7407275" y="4689475"/>
          <p14:tracePt t="167019" x="7639050" y="4641850"/>
          <p14:tracePt t="167028" x="7718425" y="4624388"/>
          <p14:tracePt t="167041" x="7781925" y="4592638"/>
          <p14:tracePt t="167056" x="7918450" y="4537075"/>
          <p14:tracePt t="167082" x="8164513" y="4394200"/>
          <p14:tracePt t="167090" x="8253413" y="4338638"/>
          <p14:tracePt t="167092" x="8372475" y="4291013"/>
          <p14:tracePt t="167107" x="8588375" y="4178300"/>
          <p14:tracePt t="167119" x="8675688" y="4130675"/>
          <p14:tracePt t="167149" x="8986838" y="3930650"/>
          <p14:tracePt t="167173" x="9113838" y="3835400"/>
          <p14:tracePt t="167184" x="9129713" y="3819525"/>
          <p14:tracePt t="167210" x="9193213" y="3756025"/>
          <p14:tracePt t="167220" x="9234488" y="3716338"/>
          <p14:tracePt t="167232" x="9242425" y="3692525"/>
          <p14:tracePt t="167257" x="9321800" y="3605213"/>
          <p14:tracePt t="167269" x="9369425" y="3556000"/>
          <p14:tracePt t="167281" x="9417050" y="3532188"/>
          <p14:tracePt t="167284" x="9472613" y="3492500"/>
          <p14:tracePt t="167293" x="9512300" y="3460750"/>
          <p14:tracePt t="167307" x="9632950" y="3397250"/>
          <p14:tracePt t="167332" x="9720263" y="3341688"/>
          <p14:tracePt t="167341" x="9775825" y="3317875"/>
          <p14:tracePt t="167356" x="9815513" y="3294063"/>
          <p14:tracePt t="167369" x="9839325" y="3294063"/>
          <p14:tracePt t="167394" x="9902825" y="3270250"/>
          <p14:tracePt t="167404" x="9952038" y="3270250"/>
          <p14:tracePt t="167421" x="10015538" y="3252788"/>
          <p14:tracePt t="167433" x="10039350" y="3252788"/>
          <p14:tracePt t="167435" x="10063163" y="3252788"/>
          <p14:tracePt t="167449" x="10086975" y="3244850"/>
          <p14:tracePt t="167451" x="10102850" y="3244850"/>
          <p14:tracePt t="167474" x="10134600" y="3244850"/>
          <p14:tracePt t="167606" x="10126663" y="3244850"/>
          <p14:tracePt t="167629" x="10063163" y="3244850"/>
          <p14:tracePt t="167645" x="9959975" y="3244850"/>
          <p14:tracePt t="167657" x="9894888" y="3244850"/>
          <p14:tracePt t="167659" x="9815513" y="3244850"/>
          <p14:tracePt t="167671" x="9744075" y="3270250"/>
          <p14:tracePt t="167683" x="9575800" y="3294063"/>
          <p14:tracePt t="167708" x="9369425" y="3349625"/>
          <p14:tracePt t="167721" x="9313863" y="3373438"/>
          <p14:tracePt t="167723" x="9234488" y="3405188"/>
          <p14:tracePt t="167739" x="9129713" y="3444875"/>
          <p14:tracePt t="167754" x="9097963" y="3468688"/>
          <p14:tracePt t="167756" x="9058275" y="3492500"/>
          <p14:tracePt t="167767" x="9010650" y="3524250"/>
          <p14:tracePt t="167777" x="8970963" y="3548063"/>
          <p14:tracePt t="167781" x="8939213" y="3579813"/>
          <p14:tracePt t="167790" x="8915400" y="3605213"/>
          <p14:tracePt t="167818" x="8858250" y="3676650"/>
          <p14:tracePt t="167826" x="8850313" y="3684588"/>
          <p14:tracePt t="167828" x="8842375" y="3692525"/>
          <p14:tracePt t="167839" x="8842375" y="3708400"/>
          <p14:tracePt t="167854" x="8826500" y="3732213"/>
          <p14:tracePt t="167877" x="8826500" y="3756025"/>
          <p14:tracePt t="167910" x="8826500" y="3779838"/>
          <p14:tracePt t="167926" x="8834438" y="3795713"/>
          <p14:tracePt t="167938" x="8842375" y="3811588"/>
          <p14:tracePt t="167940" x="8850313" y="3811588"/>
          <p14:tracePt t="167954" x="8866188" y="3819525"/>
          <p14:tracePt t="167956" x="8874125" y="3819525"/>
          <p14:tracePt t="167969" x="8883650" y="3819525"/>
          <p14:tracePt t="167971" x="8899525" y="3827463"/>
          <p14:tracePt t="167980" x="8923338" y="3827463"/>
          <p14:tracePt t="168006" x="8978900" y="3827463"/>
          <p14:tracePt t="168016" x="8994775" y="3827463"/>
          <p14:tracePt t="168027" x="9042400" y="3827463"/>
          <p14:tracePt t="168042" x="9050338" y="3827463"/>
          <p14:tracePt t="168043" x="9058275" y="3819525"/>
          <p14:tracePt t="168060" x="9105900" y="3779838"/>
          <p14:tracePt t="168072" x="9113838" y="3771900"/>
          <p14:tracePt t="168089" x="9145588" y="3724275"/>
          <p14:tracePt t="168104" x="9161463" y="3660775"/>
          <p14:tracePt t="168129" x="9169400" y="3587750"/>
          <p14:tracePt t="168139" x="9169400" y="3548063"/>
          <p14:tracePt t="168154" x="9169400" y="3524250"/>
          <p14:tracePt t="168156" x="9169400" y="3508375"/>
          <p14:tracePt t="168167" x="9169400" y="3492500"/>
          <p14:tracePt t="168198" x="9169400" y="3413125"/>
          <p14:tracePt t="168222" x="9153525" y="3373438"/>
          <p14:tracePt t="168233" x="9145588" y="3365500"/>
          <p14:tracePt t="168245" x="9113838" y="3349625"/>
          <p14:tracePt t="168272" x="9090025" y="3341688"/>
          <p14:tracePt t="168281" x="9082088" y="3341688"/>
          <p14:tracePt t="168283" x="9074150" y="3341688"/>
          <p14:tracePt t="168294" x="9058275" y="3333750"/>
          <p14:tracePt t="168308" x="9018588" y="3333750"/>
          <p14:tracePt t="168322" x="8986838" y="3333750"/>
          <p14:tracePt t="168324" x="8978900" y="3333750"/>
          <p14:tracePt t="168339" x="8931275" y="3333750"/>
          <p14:tracePt t="168357" x="8866188" y="3349625"/>
          <p14:tracePt t="168370" x="8850313" y="3365500"/>
          <p14:tracePt t="168399" x="8770938" y="3468688"/>
          <p14:tracePt t="168424" x="8731250" y="3540125"/>
          <p14:tracePt t="168435" x="8731250" y="3579813"/>
          <p14:tracePt t="168448" x="8731250" y="3613150"/>
          <p14:tracePt t="168472" x="8731250" y="3660775"/>
          <p14:tracePt t="168483" x="8763000" y="3724275"/>
          <p14:tracePt t="168495" x="8778875" y="3756025"/>
          <p14:tracePt t="168521" x="8850313" y="3827463"/>
          <p14:tracePt t="168531" x="8899525" y="3843338"/>
          <p14:tracePt t="168541" x="8915400" y="3859213"/>
          <p14:tracePt t="168558" x="8955088" y="3867150"/>
          <p14:tracePt t="168583" x="9010650" y="3890963"/>
          <p14:tracePt t="168596" x="9034463" y="3898900"/>
          <p14:tracePt t="168609" x="9050338" y="3898900"/>
          <p14:tracePt t="168612" x="9066213" y="3898900"/>
          <p14:tracePt t="168624" x="9090025" y="3898900"/>
          <p14:tracePt t="168647" x="9145588" y="3898900"/>
          <p14:tracePt t="168657" x="9161463" y="3898900"/>
          <p14:tracePt t="168660" x="9193213" y="3898900"/>
          <p14:tracePt t="168674" x="9224963" y="3890963"/>
          <p14:tracePt t="168676" x="9258300" y="3867150"/>
          <p14:tracePt t="168687" x="9274175" y="3851275"/>
          <p14:tracePt t="168700" x="9313863" y="3811588"/>
          <p14:tracePt t="168724" x="9337675" y="3748088"/>
          <p14:tracePt t="168739" x="9353550" y="3692525"/>
          <p14:tracePt t="168759" x="9353550" y="3660775"/>
          <p14:tracePt t="168784" x="9353550" y="3605213"/>
          <p14:tracePt t="168792" x="9353550" y="3587750"/>
          <p14:tracePt t="168806" x="9345613" y="3548063"/>
          <p14:tracePt t="168831" x="9305925" y="3500438"/>
          <p14:tracePt t="168857" x="9290050" y="3484563"/>
          <p14:tracePt t="168869" x="9274175" y="3476625"/>
          <p14:tracePt t="168893" x="9242425" y="3460750"/>
          <p14:tracePt t="168908" x="9209088" y="3452813"/>
          <p14:tracePt t="168920" x="9193213" y="3452813"/>
          <p14:tracePt t="168936" x="9145588" y="3444875"/>
          <p14:tracePt t="168948" x="9105900" y="3436938"/>
          <p14:tracePt t="168975" x="9058275" y="3436938"/>
          <p14:tracePt t="168985" x="9042400" y="3436938"/>
          <p14:tracePt t="168998" x="9018588" y="3436938"/>
          <p14:tracePt t="169023" x="8963025" y="3444875"/>
          <p14:tracePt t="169035" x="8931275" y="3476625"/>
          <p14:tracePt t="169049" x="8915400" y="3492500"/>
          <p14:tracePt t="169052" x="8899525" y="3500438"/>
          <p14:tracePt t="169060" x="8891588" y="3516313"/>
          <p14:tracePt t="169073" x="8883650" y="3532188"/>
          <p14:tracePt t="169075" x="8866188" y="3556000"/>
          <p14:tracePt t="169090" x="8858250" y="3563938"/>
          <p14:tracePt t="169091" x="8858250" y="3579813"/>
          <p14:tracePt t="169104" x="8850313" y="3621088"/>
          <p14:tracePt t="169120" x="8850313" y="3660775"/>
          <p14:tracePt t="169142" x="8850313" y="3716338"/>
          <p14:tracePt t="169155" x="8850313" y="3748088"/>
          <p14:tracePt t="169169" x="8858250" y="3763963"/>
          <p14:tracePt t="169171" x="8866188" y="3779838"/>
          <p14:tracePt t="169191" x="8891588" y="3811588"/>
          <p14:tracePt t="169204" x="8907463" y="3827463"/>
          <p14:tracePt t="169220" x="8915400" y="3843338"/>
          <p14:tracePt t="169230" x="8931275" y="3851275"/>
          <p14:tracePt t="169255" x="8970963" y="3859213"/>
          <p14:tracePt t="169265" x="8986838" y="3867150"/>
          <p14:tracePt t="169278" x="9010650" y="3867150"/>
          <p14:tracePt t="169293" x="9034463" y="3867150"/>
          <p14:tracePt t="169309" x="9066213" y="3867150"/>
          <p14:tracePt t="169323" x="9113838" y="3867150"/>
          <p14:tracePt t="169342" x="9169400" y="3827463"/>
          <p14:tracePt t="169355" x="9209088" y="3763963"/>
          <p14:tracePt t="169370" x="9234488" y="3756025"/>
          <p14:tracePt t="169372" x="9250363" y="3716338"/>
          <p14:tracePt t="169392" x="9266238" y="3676650"/>
          <p14:tracePt t="169405" x="9266238" y="3629025"/>
          <p14:tracePt t="169420" x="9266238" y="3587750"/>
          <p14:tracePt t="169435" x="9266238" y="3563938"/>
          <p14:tracePt t="169447" x="9266238" y="3548063"/>
          <p14:tracePt t="169472" x="9266238" y="3516313"/>
          <p14:tracePt t="169485" x="9258300" y="3500438"/>
          <p14:tracePt t="169498" x="9250363" y="3492500"/>
          <p14:tracePt t="169500" x="9242425" y="3492500"/>
          <p14:tracePt t="169524" x="9209088" y="3492500"/>
          <p14:tracePt t="169535" x="9193213" y="3492500"/>
          <p14:tracePt t="169545" x="9185275" y="3492500"/>
          <p14:tracePt t="169548" x="9177338" y="3492500"/>
          <p14:tracePt t="169557" x="9161463" y="3492500"/>
          <p14:tracePt t="169573" x="9129713" y="3492500"/>
          <p14:tracePt t="169597" x="9074150" y="3492500"/>
          <p14:tracePt t="169607" x="9058275" y="3492500"/>
          <p14:tracePt t="169621" x="9018588" y="3492500"/>
          <p14:tracePt t="169635" x="8963025" y="3500438"/>
          <p14:tracePt t="169659" x="8915400" y="3532188"/>
          <p14:tracePt t="169670" x="8899525" y="3548063"/>
          <p14:tracePt t="169686" x="8866188" y="3579813"/>
          <p14:tracePt t="169704" x="8842375" y="3629025"/>
          <p14:tracePt t="169721" x="8826500" y="3668713"/>
          <p14:tracePt t="169723" x="8818563" y="3684588"/>
          <p14:tracePt t="169735" x="8818563" y="3708400"/>
          <p14:tracePt t="169747" x="8810625" y="3708400"/>
          <p14:tracePt t="169772" x="8810625" y="3716338"/>
          <p14:tracePt t="169857" x="8810625" y="3724275"/>
          <p14:tracePt t="169879" x="8826500" y="3724275"/>
          <p14:tracePt t="169889" x="8826500" y="3716338"/>
          <p14:tracePt t="169908" x="8834438" y="3652838"/>
          <p14:tracePt t="169924" x="8802688" y="3556000"/>
          <p14:tracePt t="169943" x="8739188" y="3452813"/>
          <p14:tracePt t="169953" x="8707438" y="3397250"/>
          <p14:tracePt t="169964" x="8643938" y="3278188"/>
          <p14:tracePt t="169988" x="8540750" y="3125788"/>
          <p14:tracePt t="169998" x="8523288" y="3101975"/>
          <p14:tracePt t="170023" x="8483600" y="3022600"/>
          <p14:tracePt t="170034" x="8475663" y="3006725"/>
          <p14:tracePt t="170158" x="8435975" y="2982913"/>
          <p14:tracePt t="170170" x="8412163" y="2974975"/>
          <p14:tracePt t="170172" x="8388350" y="2959100"/>
          <p14:tracePt t="170184" x="8348663" y="2943225"/>
          <p14:tracePt t="170208" x="8237538" y="2909888"/>
          <p14:tracePt t="170221" x="8132763" y="2886075"/>
          <p14:tracePt t="170235" x="8045450" y="2878138"/>
          <p14:tracePt t="170247" x="8013700" y="2878138"/>
          <p14:tracePt t="170270" x="7910513" y="2878138"/>
          <p14:tracePt t="170282" x="7862888" y="2878138"/>
          <p14:tracePt t="170292" x="7773988" y="2935288"/>
          <p14:tracePt t="170307" x="7694613" y="2982913"/>
          <p14:tracePt t="170322" x="7654925" y="3006725"/>
          <p14:tracePt t="170324" x="7607300" y="3022600"/>
          <p14:tracePt t="170347" x="7462838" y="3062288"/>
          <p14:tracePt t="170356" x="7407275" y="3070225"/>
          <p14:tracePt t="170372" x="7319963" y="3078163"/>
          <p14:tracePt t="170385" x="7304088" y="3078163"/>
          <p14:tracePt t="170408" x="7216775" y="3078163"/>
          <p14:tracePt t="170434" x="7208838" y="3078163"/>
          <p14:tracePt t="170641" x="7240588" y="3078163"/>
          <p14:tracePt t="170654" x="7256463" y="3070225"/>
          <p14:tracePt t="170669" x="7272338" y="3070225"/>
          <p14:tracePt t="170754" x="7280275" y="3070225"/>
          <p14:tracePt t="170887" x="7272338" y="3070225"/>
          <p14:tracePt t="170902" x="7248525" y="3054350"/>
          <p14:tracePt t="170924" x="7056438" y="2998788"/>
          <p14:tracePt t="170936" x="7000875" y="2974975"/>
          <p14:tracePt t="170954" x="6881813" y="2943225"/>
          <p14:tracePt t="170957" x="6818313" y="2927350"/>
          <p14:tracePt t="170969" x="6761163" y="2919413"/>
          <p14:tracePt t="170989" x="6689725" y="2901950"/>
          <p14:tracePt t="171250" x="6681788" y="2901950"/>
          <p14:tracePt t="171468" x="6713538" y="2901950"/>
          <p14:tracePt t="171489" x="6729413" y="2901950"/>
          <p14:tracePt t="171504" x="6753225" y="2901950"/>
          <p14:tracePt t="171520" x="6769100" y="2901950"/>
          <p14:tracePt t="171532" x="6784975" y="2901950"/>
          <p14:tracePt t="171542" x="6794500" y="2901950"/>
          <p14:tracePt t="171556" x="6810375" y="2901950"/>
          <p14:tracePt t="171582" x="6834188" y="2901950"/>
          <p14:tracePt t="171592" x="6842125" y="2901950"/>
          <p14:tracePt t="171605" x="6865938" y="2901950"/>
          <p14:tracePt t="171620" x="6873875" y="2901950"/>
          <p14:tracePt t="171731" x="6865938" y="2901950"/>
          <p14:tracePt t="171756" x="6818313" y="2901950"/>
          <p14:tracePt t="171766" x="6769100" y="2909888"/>
          <p14:tracePt t="171777" x="6713538" y="2919413"/>
          <p14:tracePt t="171780" x="6657975" y="2919413"/>
          <p14:tracePt t="171808" x="6459538" y="2919413"/>
          <p14:tracePt t="171830" x="6275388" y="2919413"/>
          <p14:tracePt t="171839" x="6211888" y="2919413"/>
          <p14:tracePt t="171859" x="6156325" y="2919413"/>
          <p14:tracePt t="171863" x="6140450" y="2919413"/>
          <p14:tracePt t="171872" x="6132513" y="2919413"/>
          <p14:tracePt t="171969" x="6124575" y="2919413"/>
          <p14:tracePt t="172065" x="6091238" y="2935288"/>
          <p14:tracePt t="172089" x="6067425" y="2935288"/>
          <p14:tracePt t="172112" x="6051550" y="2943225"/>
          <p14:tracePt t="172126" x="6043613" y="2943225"/>
          <p14:tracePt t="172138" x="6035675" y="2943225"/>
          <p14:tracePt t="172140" x="6011863" y="2943225"/>
          <p14:tracePt t="172152" x="6003925" y="2943225"/>
          <p14:tracePt t="172166" x="5980113" y="2951163"/>
          <p14:tracePt t="172188" x="5940425" y="2951163"/>
          <p14:tracePt t="172198" x="5924550" y="2951163"/>
          <p14:tracePt t="172223" x="5900738" y="2951163"/>
          <p14:tracePt t="172257" x="5884863" y="2951163"/>
          <p14:tracePt t="172552" x="5876925" y="2951163"/>
          <p14:tracePt t="172560" x="5868988" y="2951163"/>
          <p14:tracePt t="172563" x="5868988" y="2943225"/>
          <p14:tracePt t="172595" x="5868988" y="2927350"/>
          <p14:tracePt t="172604" x="5868988" y="2919413"/>
          <p14:tracePt t="172630" x="5868988" y="2901950"/>
          <p14:tracePt t="173016" x="5908675" y="2894013"/>
          <p14:tracePt t="173025" x="5940425" y="2894013"/>
          <p14:tracePt t="173028" x="5980113" y="2894013"/>
          <p14:tracePt t="173053" x="6251575" y="2909888"/>
          <p14:tracePt t="173069" x="6442075" y="2951163"/>
          <p14:tracePt t="173098" x="6737350" y="2967038"/>
          <p14:tracePt t="173107" x="6802438" y="2967038"/>
          <p14:tracePt t="173108" x="6889750" y="2967038"/>
          <p14:tracePt t="173119" x="6945313" y="2967038"/>
          <p14:tracePt t="173134" x="7008813" y="2967038"/>
          <p14:tracePt t="173158" x="7080250" y="2967038"/>
          <p14:tracePt t="173170" x="7119938" y="2967038"/>
          <p14:tracePt t="173172" x="7145338" y="2967038"/>
          <p14:tracePt t="173185" x="7208838" y="2974975"/>
          <p14:tracePt t="173198" x="7312025" y="2982913"/>
          <p14:tracePt t="173224" x="7543800" y="3006725"/>
          <p14:tracePt t="173236" x="7702550" y="3014663"/>
          <p14:tracePt t="173251" x="7750175" y="3014663"/>
          <p14:tracePt t="173253" x="7813675" y="3014663"/>
          <p14:tracePt t="173264" x="7870825" y="3014663"/>
          <p14:tracePt t="173275" x="7918450" y="3014663"/>
          <p14:tracePt t="173278" x="7950200" y="3014663"/>
          <p14:tracePt t="173303" x="8013700" y="3014663"/>
          <p14:tracePt t="173313" x="8021638" y="3014663"/>
          <p14:tracePt t="173329" x="8053388" y="3014663"/>
          <p14:tracePt t="173331" x="8069263" y="3014663"/>
          <p14:tracePt t="173341" x="8093075" y="3014663"/>
          <p14:tracePt t="173354" x="8108950" y="3014663"/>
          <p14:tracePt t="173356" x="8132763" y="3014663"/>
          <p14:tracePt t="173378" x="8180388" y="3014663"/>
          <p14:tracePt t="173388" x="8205788" y="3014663"/>
          <p14:tracePt t="173403" x="8221663" y="3014663"/>
          <p14:tracePt t="173416" x="8229600" y="3014663"/>
          <p14:tracePt t="173582" x="8229600" y="3022600"/>
          <p14:tracePt t="173591" x="8205788" y="3030538"/>
          <p14:tracePt t="173604" x="8108950" y="3070225"/>
          <p14:tracePt t="173619" x="8037513" y="3109913"/>
          <p14:tracePt t="173621" x="7942263" y="3165475"/>
          <p14:tracePt t="173635" x="7813675" y="3244850"/>
          <p14:tracePt t="173636" x="7702550" y="3309938"/>
          <p14:tracePt t="173657" x="7407275" y="3492500"/>
          <p14:tracePt t="173673" x="7161213" y="3676650"/>
          <p14:tracePt t="173687" x="6969125" y="3835400"/>
          <p14:tracePt t="173701" x="6889750" y="3963988"/>
          <p14:tracePt t="173713" x="6858000" y="4011613"/>
          <p14:tracePt t="173736" x="6784975" y="4146550"/>
          <p14:tracePt t="173748" x="6777038" y="4170363"/>
          <p14:tracePt t="173777" x="6761163" y="4202113"/>
          <p14:tracePt t="173799" x="6753225" y="4225925"/>
          <p14:tracePt t="173807" x="6745288" y="4233863"/>
          <p14:tracePt t="173833" x="6737350" y="4273550"/>
          <p14:tracePt t="173841" x="6737350" y="4306888"/>
          <p14:tracePt t="173855" x="6737350" y="4338638"/>
          <p14:tracePt t="173873" x="6737350" y="4370388"/>
          <p14:tracePt t="173887" x="6737350" y="4386263"/>
          <p14:tracePt t="173901" x="6753225" y="4402138"/>
          <p14:tracePt t="173923" x="6818313" y="4410075"/>
          <p14:tracePt t="173933" x="6945313" y="4425950"/>
          <p14:tracePt t="173949" x="7096125" y="4433888"/>
          <p14:tracePt t="173971" x="7288213" y="4449763"/>
          <p14:tracePt t="173984" x="7383463" y="4457700"/>
          <p14:tracePt t="173998" x="7496175" y="4473575"/>
          <p14:tracePt t="174027" x="7646988" y="4489450"/>
          <p14:tracePt t="174053" x="7847013" y="4521200"/>
          <p14:tracePt t="174063" x="7910513" y="4521200"/>
          <p14:tracePt t="174075" x="7966075" y="4521200"/>
          <p14:tracePt t="174077" x="8013700" y="4521200"/>
          <p14:tracePt t="174088" x="8045450" y="4521200"/>
          <p14:tracePt t="174113" x="8156575" y="4521200"/>
          <p14:tracePt t="174122" x="8189913" y="4521200"/>
          <p14:tracePt t="174124" x="8197850" y="4521200"/>
          <p14:tracePt t="174138" x="8205788" y="4521200"/>
          <p14:tracePt t="174236" x="8237538" y="4521200"/>
          <p14:tracePt t="174246" x="8277225" y="4513263"/>
          <p14:tracePt t="174275" x="8380413" y="4513263"/>
          <p14:tracePt t="174301" x="8467725" y="4505325"/>
          <p14:tracePt t="174312" x="8491538" y="4505325"/>
          <p14:tracePt t="174864" x="8531225" y="4233863"/>
          <p14:tracePt t="174873" x="8540750" y="4122738"/>
          <p14:tracePt t="174887" x="8556625" y="3883025"/>
          <p14:tracePt t="174902" x="8556625" y="3629025"/>
          <p14:tracePt t="174919" x="8556625" y="3413125"/>
          <p14:tracePt t="174934" x="8556625" y="3270250"/>
          <p14:tracePt t="174951" x="8556625" y="3173413"/>
          <p14:tracePt t="174973" x="8556625" y="3070225"/>
          <p14:tracePt t="174984" x="8556625" y="3030538"/>
          <p14:tracePt t="174997" x="8556625" y="2974975"/>
          <p14:tracePt t="175023" x="8556625" y="2909888"/>
          <p14:tracePt t="175034" x="8556625" y="2894013"/>
          <p14:tracePt t="175048" x="8556625" y="2886075"/>
          <p14:tracePt t="175218" x="8556625" y="2927350"/>
          <p14:tracePt t="175232" x="8572500" y="3117850"/>
          <p14:tracePt t="175245" x="8588375" y="3333750"/>
          <p14:tracePt t="175271" x="8651875" y="3756025"/>
          <p14:tracePt t="175282" x="8675688" y="3859213"/>
          <p14:tracePt t="175284" x="8683625" y="3963988"/>
          <p14:tracePt t="175295" x="8707438" y="4035425"/>
          <p14:tracePt t="175319" x="8731250" y="4249738"/>
          <p14:tracePt t="175329" x="8747125" y="4298950"/>
          <p14:tracePt t="175340" x="8755063" y="4346575"/>
          <p14:tracePt t="175354" x="8755063" y="4354513"/>
          <p14:tracePt t="175372" x="8755063" y="4362450"/>
          <p14:tracePt t="175386" x="8755063" y="4370388"/>
          <p14:tracePt t="175400" x="8755063" y="4378325"/>
          <p14:tracePt t="175424" x="8755063" y="4394200"/>
          <p14:tracePt t="175435" x="8755063" y="4410075"/>
          <p14:tracePt t="175535" x="8763000" y="4418013"/>
          <p14:tracePt t="175572" x="8786813" y="4202113"/>
          <p14:tracePt t="175590" x="8786813" y="4027488"/>
          <p14:tracePt t="175603" x="8786813" y="3930650"/>
          <p14:tracePt t="175605" x="8786813" y="3811588"/>
          <p14:tracePt t="175618" x="8786813" y="3732213"/>
          <p14:tracePt t="175620" x="8786813" y="3644900"/>
          <p14:tracePt t="175645" x="8794750" y="3397250"/>
          <p14:tracePt t="175655" x="8802688" y="3357563"/>
          <p14:tracePt t="175669" x="8802688" y="3244850"/>
          <p14:tracePt t="175683" x="8802688" y="3221038"/>
          <p14:tracePt t="175685" x="8802688" y="3213100"/>
          <p14:tracePt t="175699" x="8802688" y="3197225"/>
          <p14:tracePt t="175701" x="8802688" y="3189288"/>
          <p14:tracePt t="175721" x="8810625" y="3165475"/>
          <p14:tracePt t="175736" x="8810625" y="3149600"/>
          <p14:tracePt t="175907" x="8826500" y="3109913"/>
          <p14:tracePt t="175919" x="8826500" y="3070225"/>
          <p14:tracePt t="175937" x="8826500" y="3022600"/>
          <p14:tracePt t="175949" x="8834438" y="2967038"/>
          <p14:tracePt t="175974" x="8842375" y="2927350"/>
          <p14:tracePt t="175988" x="8842375" y="2909888"/>
          <p14:tracePt t="176018" x="8842375" y="2901950"/>
          <p14:tracePt t="176232" x="8842375" y="2927350"/>
          <p14:tracePt t="176254" x="8842375" y="3086100"/>
          <p14:tracePt t="176269" x="8842375" y="3228975"/>
          <p14:tracePt t="176285" x="8842375" y="3373438"/>
          <p14:tracePt t="176299" x="8842375" y="3484563"/>
          <p14:tracePt t="176301" x="8842375" y="3563938"/>
          <p14:tracePt t="176312" x="8842375" y="3629025"/>
          <p14:tracePt t="176323" x="8842375" y="3724275"/>
          <p14:tracePt t="176326" x="8842375" y="3787775"/>
          <p14:tracePt t="176349" x="8842375" y="3995738"/>
          <p14:tracePt t="176358" x="8850313" y="4035425"/>
          <p14:tracePt t="176371" x="8850313" y="4083050"/>
          <p14:tracePt t="176372" x="8858250" y="4114800"/>
          <p14:tracePt t="176385" x="8858250" y="4122738"/>
          <p14:tracePt t="176400" x="8858250" y="4146550"/>
          <p14:tracePt t="176424" x="8858250" y="4170363"/>
          <p14:tracePt t="176436" x="8858250" y="4202113"/>
          <p14:tracePt t="176452" x="8858250" y="4210050"/>
          <p14:tracePt t="176485" x="8858250" y="4225925"/>
          <p14:tracePt t="176520" x="8858250" y="4233863"/>
          <p14:tracePt t="176534" x="8858250" y="4241800"/>
          <p14:tracePt t="176757" x="8874125" y="4241800"/>
          <p14:tracePt t="176781" x="8883650" y="4241800"/>
          <p14:tracePt t="176793" x="8883650" y="4170363"/>
          <p14:tracePt t="176829" x="8883650" y="3595688"/>
          <p14:tracePt t="176838" x="8883650" y="3532188"/>
          <p14:tracePt t="176865" x="8883650" y="3349625"/>
          <p14:tracePt t="176873" x="8883650" y="3294063"/>
          <p14:tracePt t="176885" x="8883650" y="3244850"/>
          <p14:tracePt t="176906" x="8883650" y="3221038"/>
          <p14:tracePt t="176918" x="8883650" y="3197225"/>
          <p14:tracePt t="176932" x="8883650" y="3189288"/>
          <p14:tracePt t="176957" x="8891588" y="3165475"/>
          <p14:tracePt t="176988" x="8891588" y="3157538"/>
          <p14:tracePt t="176997" x="8891588" y="3117850"/>
          <p14:tracePt t="177027" x="8907463" y="3086100"/>
          <p14:tracePt t="177051" x="8907463" y="3022600"/>
          <p14:tracePt t="177061" x="8923338" y="2990850"/>
          <p14:tracePt t="177074" x="8923338" y="2967038"/>
          <p14:tracePt t="177076" x="8931275" y="2959100"/>
          <p14:tracePt t="177089" x="8931275" y="2951163"/>
          <p14:tracePt t="177261" x="8931275" y="3070225"/>
          <p14:tracePt t="177287" x="8955088" y="3325813"/>
          <p14:tracePt t="177297" x="8955088" y="3405188"/>
          <p14:tracePt t="177311" x="8994775" y="3571875"/>
          <p14:tracePt t="177337" x="8994775" y="3795713"/>
          <p14:tracePt t="177360" x="9010650" y="3963988"/>
          <p14:tracePt t="177370" x="9018588" y="3995738"/>
          <p14:tracePt t="177372" x="9018588" y="4043363"/>
          <p14:tracePt t="177385" x="9018588" y="4059238"/>
          <p14:tracePt t="177409" x="9018588" y="4106863"/>
          <p14:tracePt t="177420" x="9026525" y="4130675"/>
          <p14:tracePt t="177455" x="9026525" y="4162425"/>
          <p14:tracePt t="177466" x="9026525" y="4170363"/>
          <p14:tracePt t="177469" x="9026525" y="4186238"/>
          <p14:tracePt t="177481" x="9034463" y="4194175"/>
          <p14:tracePt t="177484" x="9034463" y="4210050"/>
          <p14:tracePt t="177503" x="9034463" y="4217988"/>
          <p14:tracePt t="177516" x="9034463" y="4225925"/>
          <p14:tracePt t="179436" x="9034463" y="4210050"/>
          <p14:tracePt t="179449" x="9034463" y="4178300"/>
          <p14:tracePt t="179464" x="9034463" y="4122738"/>
          <p14:tracePt t="179486" x="9034463" y="4043363"/>
          <p14:tracePt t="179498" x="9034463" y="4019550"/>
          <p14:tracePt t="179500" x="9026525" y="4011613"/>
          <p14:tracePt t="179511" x="9026525" y="3987800"/>
          <p14:tracePt t="179536" x="9026525" y="3914775"/>
          <p14:tracePt t="179546" x="9026525" y="3883025"/>
          <p14:tracePt t="179548" x="9026525" y="3859213"/>
          <p14:tracePt t="179558" x="9026525" y="3835400"/>
          <p14:tracePt t="179583" x="9026525" y="3756025"/>
          <p14:tracePt t="179593" x="9026525" y="3732213"/>
          <p14:tracePt t="179603" x="9026525" y="3716338"/>
          <p14:tracePt t="179605" x="9026525" y="3684588"/>
          <p14:tracePt t="179619" x="9026525" y="3660775"/>
          <p14:tracePt t="179621" x="9026525" y="3636963"/>
          <p14:tracePt t="179646" x="9026525" y="3571875"/>
          <p14:tracePt t="179655" x="9026525" y="3548063"/>
          <p14:tracePt t="179667" x="9026525" y="3516313"/>
          <p14:tracePt t="179669" x="9026525" y="3492500"/>
          <p14:tracePt t="179681" x="9026525" y="3460750"/>
          <p14:tracePt t="179704" x="9026525" y="3429000"/>
          <p14:tracePt t="179715" x="9026525" y="3413125"/>
          <p14:tracePt t="179718" x="9026525" y="3405188"/>
          <p14:tracePt t="179730" x="9026525" y="3397250"/>
          <p14:tracePt t="179753" x="9026525" y="3389313"/>
          <p14:tracePt t="179765" x="9026525" y="3381375"/>
          <p14:tracePt t="179810" x="9026525" y="3373438"/>
          <p14:tracePt t="179822" x="9026525" y="3365500"/>
          <p14:tracePt t="179845" x="9018588" y="3341688"/>
          <p14:tracePt t="179854" x="9018588" y="3333750"/>
          <p14:tracePt t="179887" x="9002713" y="3286125"/>
          <p14:tracePt t="179903" x="9002713" y="3278188"/>
          <p14:tracePt t="179932" x="9002713" y="3262313"/>
          <p14:tracePt t="179954" x="9002713" y="3244850"/>
          <p14:tracePt t="179966" x="8994775" y="3228975"/>
          <p14:tracePt t="179982" x="8994775" y="3213100"/>
          <p14:tracePt t="179994" x="8994775" y="3205163"/>
          <p14:tracePt t="180249" x="8994775" y="3165475"/>
          <p14:tracePt t="180259" x="8994775" y="3149600"/>
          <p14:tracePt t="180263" x="8994775" y="3125788"/>
          <p14:tracePt t="180290" x="8994775" y="3046413"/>
          <p14:tracePt t="180318" x="8994775" y="2935288"/>
          <p14:tracePt t="180329" x="8994775" y="2909888"/>
          <p14:tracePt t="180364" x="8994775" y="2894013"/>
          <p14:tracePt t="180763" x="8994775" y="2886075"/>
          <p14:tracePt t="181764" x="8994775" y="2894013"/>
          <p14:tracePt t="181766" x="9002713" y="2959100"/>
          <p14:tracePt t="181776" x="9002713" y="3006725"/>
          <p14:tracePt t="181805" x="9018588" y="3109913"/>
          <p14:tracePt t="181816" x="9018588" y="3125788"/>
          <p14:tracePt t="181830" x="9026525" y="3149600"/>
          <p14:tracePt t="181906" x="9026525" y="3165475"/>
          <p14:tracePt t="181916" x="9026525" y="3197225"/>
          <p14:tracePt t="181917" x="9026525" y="3221038"/>
          <p14:tracePt t="181933" x="9034463" y="3286125"/>
          <p14:tracePt t="181955" x="9042400" y="3357563"/>
          <p14:tracePt t="181967" x="9050338" y="3397250"/>
          <p14:tracePt t="181982" x="9050338" y="3429000"/>
          <p14:tracePt t="182108" x="9066213" y="3444875"/>
          <p14:tracePt t="182132" x="9137650" y="3460750"/>
          <p14:tracePt t="182141" x="9153525" y="3460750"/>
          <p14:tracePt t="182151" x="9177338" y="3460750"/>
          <p14:tracePt t="182167" x="9217025" y="3460750"/>
          <p14:tracePt t="182181" x="9258300" y="3460750"/>
          <p14:tracePt t="182206" x="9369425" y="3460750"/>
          <p14:tracePt t="182217" x="9424988" y="3460750"/>
          <p14:tracePt t="182231" x="9544050" y="3444875"/>
          <p14:tracePt t="182246" x="9704388" y="3436938"/>
          <p14:tracePt t="182259" x="9775825" y="3436938"/>
          <p14:tracePt t="182261" x="9871075" y="3436938"/>
          <p14:tracePt t="182286" x="10126663" y="3436938"/>
          <p14:tracePt t="182297" x="10190163" y="3436938"/>
          <p14:tracePt t="182314" x="10269538" y="3436938"/>
          <p14:tracePt t="182328" x="10310813" y="3436938"/>
          <p14:tracePt t="182339" x="10334625" y="3436938"/>
          <p14:tracePt t="182342" x="10342563" y="3436938"/>
          <p14:tracePt t="182367" x="10382250" y="3436938"/>
          <p14:tracePt t="182378" x="10390188" y="3436938"/>
          <p14:tracePt t="182390" x="10414000" y="3436938"/>
          <p14:tracePt t="182418" x="10445750" y="3436938"/>
          <p14:tracePt t="182441" x="10493375" y="3436938"/>
          <p14:tracePt t="182452" x="10509250" y="3436938"/>
          <p14:tracePt t="182453" x="10541000" y="3436938"/>
          <p14:tracePt t="182470" x="10580688" y="3436938"/>
          <p14:tracePt t="182482" x="10596563" y="3436938"/>
          <p14:tracePt t="182496" x="10620375" y="3436938"/>
          <p14:tracePt t="182621" x="10604500" y="3436938"/>
          <p14:tracePt t="182649" x="10493375" y="3492500"/>
          <p14:tracePt t="182669" x="10366375" y="3621088"/>
          <p14:tracePt t="182682" x="10326688" y="3668713"/>
          <p14:tracePt t="182697" x="10279063" y="3771900"/>
          <p14:tracePt t="182720" x="10253663" y="3867150"/>
          <p14:tracePt t="182733" x="10253663" y="3883025"/>
          <p14:tracePt t="182752" x="10253663" y="3890963"/>
          <p14:tracePt t="182766" x="10253663" y="3906838"/>
          <p14:tracePt t="182779" x="10261600" y="3914775"/>
          <p14:tracePt t="182781" x="10279063" y="3914775"/>
          <p14:tracePt t="182791" x="10302875" y="3922713"/>
          <p14:tracePt t="182818" x="10398125" y="3956050"/>
          <p14:tracePt t="182828" x="10437813" y="3963988"/>
          <p14:tracePt t="182830" x="10477500" y="3971925"/>
          <p14:tracePt t="182839" x="10501313" y="3971925"/>
          <p14:tracePt t="182870" x="10604500" y="3971925"/>
          <p14:tracePt t="182894" x="10669588" y="3963988"/>
          <p14:tracePt t="182902" x="10709275" y="3938588"/>
          <p14:tracePt t="182916" x="10733088" y="3898900"/>
          <p14:tracePt t="182918" x="10788650" y="3827463"/>
          <p14:tracePt t="182931" x="10788650" y="3763963"/>
          <p14:tracePt t="182953" x="10828338" y="3508375"/>
          <p14:tracePt t="182963" x="10828338" y="3413125"/>
          <p14:tracePt t="182986" x="10796588" y="3094038"/>
          <p14:tracePt t="182998" x="10693400" y="2901950"/>
          <p14:tracePt t="183013" x="10620375" y="2814638"/>
          <p14:tracePt t="183027" x="10588625" y="2774950"/>
          <p14:tracePt t="183058" x="10525125" y="2743200"/>
          <p14:tracePt t="183082" x="10493375" y="2743200"/>
          <p14:tracePt t="183092" x="10453688" y="2743200"/>
          <p14:tracePt t="183094" x="10414000" y="2743200"/>
          <p14:tracePt t="183103" x="10350500" y="2759075"/>
          <p14:tracePt t="183120" x="10221913" y="2830513"/>
          <p14:tracePt t="183134" x="10118725" y="2909888"/>
          <p14:tracePt t="183158" x="9991725" y="3038475"/>
          <p14:tracePt t="183168" x="9936163" y="3086100"/>
          <p14:tracePt t="183181" x="9886950" y="3181350"/>
          <p14:tracePt t="183205" x="9823450" y="3381375"/>
          <p14:tracePt t="183216" x="9791700" y="3460750"/>
          <p14:tracePt t="183231" x="9752013" y="3644900"/>
          <p14:tracePt t="183255" x="9744075" y="3930650"/>
          <p14:tracePt t="183267" x="9744075" y="4027488"/>
          <p14:tracePt t="183282" x="9752013" y="4194175"/>
          <p14:tracePt t="183295" x="9839325" y="4346575"/>
          <p14:tracePt t="183308" x="9894888" y="4402138"/>
          <p14:tracePt t="183310" x="9952038" y="4457700"/>
          <p14:tracePt t="183334" x="10118725" y="4552950"/>
          <p14:tracePt t="183345" x="10206038" y="4576763"/>
          <p14:tracePt t="183358" x="10342563" y="4584700"/>
          <p14:tracePt t="183369" x="10429875" y="4592638"/>
          <p14:tracePt t="183395" x="10637838" y="4592638"/>
          <p14:tracePt t="183404" x="10717213" y="4592638"/>
          <p14:tracePt t="183407" x="10804525" y="4584700"/>
          <p14:tracePt t="183418" x="10868025" y="4552950"/>
          <p14:tracePt t="183432" x="10996613" y="4489450"/>
          <p14:tracePt t="183453" x="11115675" y="4370388"/>
          <p14:tracePt t="183467" x="11163300" y="4322763"/>
          <p14:tracePt t="183469" x="11187113" y="4265613"/>
          <p14:tracePt t="183482" x="11226800" y="4202113"/>
          <p14:tracePt t="183496" x="11266488" y="4027488"/>
          <p14:tracePt t="183519" x="11274425" y="3676650"/>
          <p14:tracePt t="183531" x="11274425" y="3508375"/>
          <p14:tracePt t="183533" x="11274425" y="3397250"/>
          <p14:tracePt t="183546" x="11258550" y="3286125"/>
          <p14:tracePt t="183558" x="11131550" y="3086100"/>
          <p14:tracePt t="183585" x="10844213" y="2790825"/>
          <p14:tracePt t="183596" x="10756900" y="2743200"/>
          <p14:tracePt t="183598" x="10645775" y="2695575"/>
          <p14:tracePt t="183608" x="10548938" y="2679700"/>
          <p14:tracePt t="183619" x="10437813" y="2663825"/>
          <p14:tracePt t="183621" x="10358438" y="2663825"/>
          <p14:tracePt t="183644" x="10206038" y="2663825"/>
          <p14:tracePt t="183652" x="10142538" y="2679700"/>
          <p14:tracePt t="183655" x="10063163" y="2727325"/>
          <p14:tracePt t="183667" x="10023475" y="2751138"/>
          <p14:tracePt t="183682" x="9886950" y="2901950"/>
          <p14:tracePt t="183698" x="9783763" y="3078163"/>
          <p14:tracePt t="183714" x="9712325" y="3270250"/>
          <p14:tracePt t="183717" x="9680575" y="3349625"/>
          <p14:tracePt t="183731" x="9672638" y="3436938"/>
          <p14:tracePt t="183733" x="9664700" y="3492500"/>
          <p14:tracePt t="183745" x="9664700" y="3563938"/>
          <p14:tracePt t="183769" x="9664700" y="3756025"/>
          <p14:tracePt t="183782" x="9696450" y="3890963"/>
          <p14:tracePt t="183799" x="9767888" y="4011613"/>
          <p14:tracePt t="183817" x="9831388" y="4106863"/>
          <p14:tracePt t="183830" x="9918700" y="4186238"/>
          <p14:tracePt t="183841" x="9944100" y="4210050"/>
          <p14:tracePt t="183867" x="10047288" y="4281488"/>
          <p14:tracePt t="183877" x="10126663" y="4322763"/>
          <p14:tracePt t="183889" x="10174288" y="4330700"/>
          <p14:tracePt t="183905" x="10261600" y="4362450"/>
          <p14:tracePt t="183918" x="10350500" y="4386263"/>
          <p14:tracePt t="183932" x="10398125" y="4394200"/>
          <p14:tracePt t="183933" x="10437813" y="4394200"/>
          <p14:tracePt t="183950" x="10469563" y="4394200"/>
          <p14:tracePt t="183964" x="10493375" y="4394200"/>
          <p14:tracePt t="183986" x="10501313" y="4394200"/>
          <p14:tracePt t="184062" x="10533063" y="4394200"/>
          <p14:tracePt t="184075" x="10556875" y="4346575"/>
          <p14:tracePt t="184100" x="10620375" y="4265613"/>
          <p14:tracePt t="184114" x="10677525" y="4210050"/>
          <p14:tracePt t="184117" x="10677525" y="4202113"/>
          <p14:tracePt t="184131" x="10693400" y="4186238"/>
          <p14:tracePt t="184133" x="10725150" y="4162425"/>
          <p14:tracePt t="184145" x="10741025" y="4138613"/>
          <p14:tracePt t="184157" x="10796588" y="4083050"/>
          <p14:tracePt t="184168" x="10828338" y="4051300"/>
          <p14:tracePt t="184183" x="10875963" y="3995738"/>
          <p14:tracePt t="184208" x="10963275" y="3867150"/>
          <p14:tracePt t="184217" x="10996613" y="3827463"/>
          <p14:tracePt t="184231" x="11028363" y="3724275"/>
          <p14:tracePt t="184253" x="11052175" y="3579813"/>
          <p14:tracePt t="184266" x="11052175" y="3532188"/>
          <p14:tracePt t="184281" x="11052175" y="3452813"/>
          <p14:tracePt t="184295" x="11052175" y="3381375"/>
          <p14:tracePt t="184308" x="11052175" y="3341688"/>
          <p14:tracePt t="184310" x="11052175" y="3309938"/>
          <p14:tracePt t="184333" x="11028363" y="3228975"/>
          <p14:tracePt t="184344" x="11012488" y="3197225"/>
          <p14:tracePt t="184356" x="10996613" y="3173413"/>
          <p14:tracePt t="184358" x="10971213" y="3125788"/>
          <p14:tracePt t="184380" x="10907713" y="3062288"/>
          <p14:tracePt t="184391" x="10844213" y="3006725"/>
          <p14:tracePt t="184402" x="10796588" y="2974975"/>
          <p14:tracePt t="184417" x="10677525" y="2901950"/>
          <p14:tracePt t="184431" x="10604500" y="2862263"/>
          <p14:tracePt t="184454" x="10461625" y="2830513"/>
          <p14:tracePt t="184467" x="10429875" y="2830513"/>
          <p14:tracePt t="184480" x="10358438" y="2822575"/>
          <p14:tracePt t="184504" x="10237788" y="2822575"/>
          <p14:tracePt t="184516" x="10166350" y="2846388"/>
          <p14:tracePt t="184518" x="10118725" y="2870200"/>
          <p14:tracePt t="184531" x="10071100" y="2894013"/>
          <p14:tracePt t="184533" x="10023475" y="2927350"/>
          <p14:tracePt t="184545" x="9975850" y="2959100"/>
          <p14:tracePt t="184559" x="9926638" y="3014663"/>
          <p14:tracePt t="184583" x="9863138" y="3086100"/>
          <p14:tracePt t="184595" x="9855200" y="3101975"/>
          <p14:tracePt t="184597" x="9839325" y="3117850"/>
          <p14:tracePt t="184607" x="9831388" y="3125788"/>
          <p14:tracePt t="184634" x="9815513" y="3165475"/>
          <p14:tracePt t="184656" x="9767888" y="3262313"/>
          <p14:tracePt t="184666" x="9759950" y="3294063"/>
          <p14:tracePt t="184682" x="9752013" y="3357563"/>
          <p14:tracePt t="184706" x="9720263" y="3468688"/>
          <p14:tracePt t="184717" x="9720263" y="3516313"/>
          <p14:tracePt t="184731" x="9712325" y="3563938"/>
          <p14:tracePt t="184733" x="9712325" y="3587750"/>
          <p14:tracePt t="184749" x="9712325" y="3644900"/>
          <p14:tracePt t="184770" x="9712325" y="3732213"/>
          <p14:tracePt t="184782" x="9712325" y="3819525"/>
          <p14:tracePt t="184796" x="9712325" y="3859213"/>
          <p14:tracePt t="184798" x="9712325" y="3890963"/>
          <p14:tracePt t="184808" x="9712325" y="3938588"/>
          <p14:tracePt t="184835" x="9712325" y="4027488"/>
          <p14:tracePt t="184847" x="9712325" y="4075113"/>
          <p14:tracePt t="184863" x="9712325" y="4146550"/>
          <p14:tracePt t="184874" x="9712325" y="4170363"/>
          <p14:tracePt t="184885" x="9712325" y="4217988"/>
          <p14:tracePt t="184902" x="9736138" y="4265613"/>
          <p14:tracePt t="184924" x="9759950" y="4322763"/>
          <p14:tracePt t="184934" x="9799638" y="4378325"/>
          <p14:tracePt t="184947" x="9823450" y="4402138"/>
          <p14:tracePt t="184949" x="9831388" y="4410075"/>
          <p14:tracePt t="184965" x="9910763" y="4449763"/>
          <p14:tracePt t="184979" x="9944100" y="4481513"/>
          <p14:tracePt t="184982" x="9991725" y="4505325"/>
          <p14:tracePt t="185003" x="10055225" y="4529138"/>
          <p14:tracePt t="185014" x="10110788" y="4529138"/>
          <p14:tracePt t="185028" x="10126663" y="4529138"/>
          <p14:tracePt t="185030" x="10166350" y="4537075"/>
          <p14:tracePt t="185042" x="10182225" y="4537075"/>
          <p14:tracePt t="185066" x="10237788" y="4537075"/>
          <p14:tracePt t="185077" x="10287000" y="4537075"/>
          <p14:tracePt t="185090" x="10302875" y="4537075"/>
          <p14:tracePt t="185120" x="10406063" y="4521200"/>
          <p14:tracePt t="185144" x="10509250" y="4441825"/>
          <p14:tracePt t="185153" x="10541000" y="4402138"/>
          <p14:tracePt t="185166" x="10612438" y="4322763"/>
          <p14:tracePt t="185181" x="10653713" y="4257675"/>
          <p14:tracePt t="185198" x="10717213" y="4146550"/>
          <p14:tracePt t="185223" x="10748963" y="4019550"/>
          <p14:tracePt t="185234" x="10756900" y="3971925"/>
          <p14:tracePt t="185249" x="10764838" y="3875088"/>
          <p14:tracePt t="185263" x="10764838" y="3779838"/>
          <p14:tracePt t="185278" x="10764838" y="3660775"/>
          <p14:tracePt t="185293" x="10764838" y="3524250"/>
          <p14:tracePt t="185323" x="10733088" y="3349625"/>
          <p14:tracePt t="185346" x="10669588" y="3189288"/>
          <p14:tracePt t="185356" x="10637838" y="3149600"/>
          <p14:tracePt t="185358" x="10604500" y="3109913"/>
          <p14:tracePt t="185382" x="10564813" y="3062288"/>
          <p14:tracePt t="185394" x="10556875" y="3046413"/>
          <p14:tracePt t="185407" x="10509250" y="3014663"/>
          <p14:tracePt t="185417" x="10493375" y="2998788"/>
          <p14:tracePt t="185431" x="10429875" y="2967038"/>
          <p14:tracePt t="185459" x="10302875" y="2919413"/>
          <p14:tracePt t="185468" x="10237788" y="2894013"/>
          <p14:tracePt t="185470" x="10206038" y="2886075"/>
          <p14:tracePt t="185483" x="10166350" y="2870200"/>
          <p14:tracePt t="185497" x="10118725" y="2870200"/>
          <p14:tracePt t="185514" x="10079038" y="2870200"/>
          <p14:tracePt t="185528" x="10047288" y="2862263"/>
          <p14:tracePt t="185551" x="10007600" y="2862263"/>
          <p14:tracePt t="185563" x="9983788" y="2862263"/>
          <p14:tracePt t="185565" x="9975850" y="2862263"/>
          <p14:tracePt t="185578" x="9952038" y="2862263"/>
          <p14:tracePt t="185590" x="9910763" y="2862263"/>
          <p14:tracePt t="185614" x="9839325" y="2878138"/>
          <p14:tracePt t="185624" x="9815513" y="2894013"/>
          <p14:tracePt t="185634" x="9799638" y="2909888"/>
          <p14:tracePt t="185651" x="9759950" y="2935288"/>
          <p14:tracePt t="185653" x="9744075" y="2951163"/>
          <p14:tracePt t="185677" x="9704388" y="2998788"/>
          <p14:tracePt t="185685" x="9688513" y="3030538"/>
          <p14:tracePt t="185699" x="9672638" y="3054350"/>
          <p14:tracePt t="185701" x="9648825" y="3086100"/>
          <p14:tracePt t="185717" x="9625013" y="3141663"/>
          <p14:tracePt t="185732" x="9609138" y="3173413"/>
          <p14:tracePt t="185734" x="9575800" y="3236913"/>
          <p14:tracePt t="185747" x="9567863" y="3302000"/>
          <p14:tracePt t="185761" x="9536113" y="3421063"/>
          <p14:tracePt t="185783" x="9488488" y="3636963"/>
          <p14:tracePt t="185796" x="9488488" y="3716338"/>
          <p14:tracePt t="185797" x="9488488" y="3771900"/>
          <p14:tracePt t="185808" x="9488488" y="3843338"/>
          <p14:tracePt t="185833" x="9488488" y="3979863"/>
          <p14:tracePt t="185846" x="9512300" y="4075113"/>
          <p14:tracePt t="185861" x="9528175" y="4138613"/>
          <p14:tracePt t="185872" x="9551988" y="4162425"/>
          <p14:tracePt t="185884" x="9575800" y="4210050"/>
          <p14:tracePt t="185886" x="9585325" y="4233863"/>
          <p14:tracePt t="185918" x="9688513" y="4394200"/>
          <p14:tracePt t="185941" x="9807575" y="4545013"/>
          <p14:tracePt t="185950" x="9855200" y="4600575"/>
          <p14:tracePt t="185963" x="9886950" y="4633913"/>
          <p14:tracePt t="185982" x="10015538" y="4745038"/>
          <p14:tracePt t="186003" x="10086975" y="4768850"/>
          <p14:tracePt t="186015" x="10158413" y="4784725"/>
          <p14:tracePt t="186028" x="10182225" y="4784725"/>
          <p14:tracePt t="186030" x="10206038" y="4784725"/>
          <p14:tracePt t="186042" x="10237788" y="4784725"/>
          <p14:tracePt t="186068" x="10287000" y="4784725"/>
          <p14:tracePt t="186080" x="10318750" y="4776788"/>
          <p14:tracePt t="186095" x="10342563" y="4760913"/>
          <p14:tracePt t="186106" x="10350500" y="4760913"/>
          <p14:tracePt t="186130" x="10350500" y="4752975"/>
          <p14:tracePt t="186220" x="10366375" y="4713288"/>
          <p14:tracePt t="186230" x="10390188" y="4681538"/>
          <p14:tracePt t="186244" x="10398125" y="4665663"/>
          <p14:tracePt t="186246" x="10406063" y="4649788"/>
          <p14:tracePt t="186268" x="10414000" y="4624388"/>
          <p14:tracePt t="186283" x="10421938" y="4608513"/>
          <p14:tracePt t="186286" x="10421938" y="4600575"/>
          <p14:tracePt t="186310" x="10437813" y="4592638"/>
          <p14:tracePt t="186331" x="10437813" y="4576763"/>
          <p14:tracePt t="186345" x="10445750" y="4552950"/>
          <p14:tracePt t="186358" x="10469563" y="4505325"/>
          <p14:tracePt t="186369" x="10477500" y="4481513"/>
          <p14:tracePt t="186393" x="10525125" y="4346575"/>
          <p14:tracePt t="186401" x="10564813" y="4273550"/>
          <p14:tracePt t="186426" x="10620375" y="4075113"/>
          <p14:tracePt t="186435" x="10653713" y="3987800"/>
          <p14:tracePt t="186448" x="10685463" y="3819525"/>
          <p14:tracePt t="186463" x="10693400" y="3644900"/>
          <p14:tracePt t="186478" x="10701338" y="3468688"/>
          <p14:tracePt t="186495" x="10701338" y="3309938"/>
          <p14:tracePt t="186518" x="10677525" y="3109913"/>
          <p14:tracePt t="186531" x="10645775" y="3062288"/>
          <p14:tracePt t="186534" x="10604500" y="3006725"/>
          <p14:tracePt t="186548" x="10556875" y="2943225"/>
          <p14:tracePt t="186549" x="10533063" y="2886075"/>
          <p14:tracePt t="186561" x="10485438" y="2838450"/>
          <p14:tracePt t="186573" x="10429875" y="2790825"/>
          <p14:tracePt t="186575" x="10374313" y="2743200"/>
          <p14:tracePt t="186598" x="10182225" y="2600325"/>
          <p14:tracePt t="186608" x="10126663" y="2584450"/>
          <p14:tracePt t="186619" x="10071100" y="2551113"/>
          <p14:tracePt t="186622" x="9999663" y="2535238"/>
          <p14:tracePt t="186646" x="9863138" y="2511425"/>
          <p14:tracePt t="186655" x="9839325" y="2511425"/>
          <p14:tracePt t="186668" x="9823450" y="2511425"/>
          <p14:tracePt t="186670" x="9807575" y="2511425"/>
          <p14:tracePt t="186681" x="9783763" y="2511425"/>
          <p14:tracePt t="186707" x="9664700" y="2559050"/>
          <p14:tracePt t="186718" x="9575800" y="2640013"/>
          <p14:tracePt t="186732" x="9559925" y="2655888"/>
          <p14:tracePt t="186735" x="9520238" y="2687638"/>
          <p14:tracePt t="186747" x="9480550" y="2743200"/>
          <p14:tracePt t="186761" x="9417050" y="2838450"/>
          <p14:tracePt t="186783" x="9337675" y="3014663"/>
          <p14:tracePt t="186794" x="9313863" y="3070225"/>
          <p14:tracePt t="186807" x="9282113" y="3189288"/>
          <p14:tracePt t="186834" x="9250363" y="3389313"/>
          <p14:tracePt t="186846" x="9250363" y="3516313"/>
          <p14:tracePt t="186860" x="9250363" y="3571875"/>
          <p14:tracePt t="186863" x="9250363" y="3621088"/>
          <p14:tracePt t="186872" x="9250363" y="3676650"/>
          <p14:tracePt t="186885" x="9250363" y="3732213"/>
          <p14:tracePt t="186901" x="9305925" y="3890963"/>
          <p14:tracePt t="186924" x="9377363" y="4003675"/>
          <p14:tracePt t="186933" x="9393238" y="4051300"/>
          <p14:tracePt t="186935" x="9424988" y="4122738"/>
          <p14:tracePt t="186948" x="9464675" y="4178300"/>
          <p14:tracePt t="186949" x="9480550" y="4233863"/>
          <p14:tracePt t="186964" x="9528175" y="4298950"/>
          <p14:tracePt t="186968" x="9551988" y="4330700"/>
          <p14:tracePt t="186979" x="9567863" y="4370388"/>
          <p14:tracePt t="186981" x="9609138" y="4410075"/>
          <p14:tracePt t="187003" x="9672638" y="4473575"/>
          <p14:tracePt t="187020" x="9744075" y="4545013"/>
          <p14:tracePt t="187022" x="9799638" y="4592638"/>
          <p14:tracePt t="187032" x="9831388" y="4624388"/>
          <p14:tracePt t="187046" x="9959975" y="4697413"/>
          <p14:tracePt t="187064" x="10086975" y="4776788"/>
          <p14:tracePt t="187078" x="10213975" y="4808538"/>
          <p14:tracePt t="187090" x="10302875" y="4832350"/>
          <p14:tracePt t="187115" x="10517188" y="4840288"/>
          <p14:tracePt t="187128" x="10669588" y="4840288"/>
          <p14:tracePt t="187142" x="10796588" y="4808538"/>
          <p14:tracePt t="187152" x="10875963" y="4768850"/>
          <p14:tracePt t="187176" x="11091863" y="4616450"/>
          <p14:tracePt t="187184" x="11163300" y="4545013"/>
          <p14:tracePt t="187197" x="11298238" y="4386263"/>
          <p14:tracePt t="187214" x="11426825" y="4225925"/>
          <p14:tracePt t="187228" x="11458575" y="4130675"/>
          <p14:tracePt t="187230" x="11466513" y="4051300"/>
          <p14:tracePt t="187251" x="11498263" y="3867150"/>
          <p14:tracePt t="187268" x="11498263" y="3692525"/>
          <p14:tracePt t="187271" x="11498263" y="3621088"/>
          <p14:tracePt t="187283" x="11498263" y="3540125"/>
          <p14:tracePt t="187296" x="11490325" y="3381375"/>
          <p14:tracePt t="187314" x="11434763" y="3213100"/>
          <p14:tracePt t="187332" x="11363325" y="3070225"/>
          <p14:tracePt t="187335" x="11306175" y="2998788"/>
          <p14:tracePt t="187347" x="11266488" y="2943225"/>
          <p14:tracePt t="187350" x="11210925" y="2886075"/>
          <p14:tracePt t="187362" x="11163300" y="2814638"/>
          <p14:tracePt t="187373" x="11115675" y="2751138"/>
          <p14:tracePt t="187376" x="11083925" y="2719388"/>
          <p14:tracePt t="187385" x="11028363" y="2663825"/>
          <p14:tracePt t="187409" x="10915650" y="2576513"/>
          <p14:tracePt t="187418" x="10860088" y="2543175"/>
          <p14:tracePt t="187432" x="10733088" y="2503488"/>
          <p14:tracePt t="187446" x="10629900" y="2455863"/>
          <p14:tracePt t="187472" x="10445750" y="2408238"/>
          <p14:tracePt t="187480" x="10382250" y="2400300"/>
          <p14:tracePt t="187497" x="10237788" y="2400300"/>
          <p14:tracePt t="187511" x="10134600" y="2400300"/>
          <p14:tracePt t="187534" x="9902825" y="2455863"/>
          <p14:tracePt t="187546" x="9815513" y="2495550"/>
          <p14:tracePt t="187561" x="9672638" y="2576513"/>
          <p14:tracePt t="187574" x="9551988" y="2663825"/>
          <p14:tracePt t="187599" x="9377363" y="2814638"/>
          <p14:tracePt t="187610" x="9329738" y="2862263"/>
          <p14:tracePt t="187623" x="9242425" y="2974975"/>
          <p14:tracePt t="187634" x="9217025" y="3038475"/>
          <p14:tracePt t="187659" x="9153525" y="3244850"/>
          <p14:tracePt t="187668" x="9121775" y="3333750"/>
          <p14:tracePt t="187671" x="9121775" y="3389313"/>
          <p14:tracePt t="187685" x="9097963" y="3540125"/>
          <p14:tracePt t="187699" x="9097963" y="3629025"/>
          <p14:tracePt t="187702" x="9097963" y="3676650"/>
          <p14:tracePt t="187714" x="9097963" y="3756025"/>
          <p14:tracePt t="187739" x="9113838" y="3971925"/>
          <p14:tracePt t="187748" x="9145588" y="4043363"/>
          <p14:tracePt t="187750" x="9185275" y="4106863"/>
          <p14:tracePt t="187764" x="9224963" y="4186238"/>
          <p14:tracePt t="187766" x="9266238" y="4241800"/>
          <p14:tracePt t="187779" x="9297988" y="4298950"/>
          <p14:tracePt t="187795" x="9361488" y="4394200"/>
          <p14:tracePt t="187806" x="9440863" y="4505325"/>
          <p14:tracePt t="187829" x="9567863" y="4608513"/>
          <p14:tracePt t="187840" x="9601200" y="4641850"/>
          <p14:tracePt t="187865" x="9728200" y="4713288"/>
          <p14:tracePt t="187877" x="9799638" y="4745038"/>
          <p14:tracePt t="187888" x="9855200" y="4768850"/>
          <p14:tracePt t="187919" x="10071100" y="4824413"/>
          <p14:tracePt t="187931" x="10134600" y="4848225"/>
          <p14:tracePt t="187933" x="10190163" y="4856163"/>
          <p14:tracePt t="187958" x="10350500" y="4856163"/>
          <p14:tracePt t="187966" x="10406063" y="4856163"/>
          <p14:tracePt t="187985" x="10485438" y="4856163"/>
          <p14:tracePt t="187997" x="10533063" y="4832350"/>
          <p14:tracePt t="188011" x="10548938" y="4816475"/>
          <p14:tracePt t="188013" x="10588625" y="4792663"/>
          <p14:tracePt t="188036" x="10637838" y="4729163"/>
          <p14:tracePt t="188049" x="10653713" y="4681538"/>
          <p14:tracePt t="188064" x="10661650" y="4649788"/>
          <p14:tracePt t="188078" x="10661650" y="4624388"/>
          <p14:tracePt t="188092" x="10669588" y="4608513"/>
          <p14:tracePt t="188116" x="10669588" y="4600575"/>
          <p14:tracePt t="188129" x="10669588" y="4568825"/>
          <p14:tracePt t="188144" x="10669588" y="4537075"/>
          <p14:tracePt t="188155" x="10669588" y="4513263"/>
          <p14:tracePt t="188167" x="10669588" y="4457700"/>
          <p14:tracePt t="188185" x="10661650" y="4370388"/>
          <p14:tracePt t="188198" x="10629900" y="4257675"/>
          <p14:tracePt t="188222" x="10556875" y="4106863"/>
          <p14:tracePt t="188232" x="10525125" y="4059238"/>
          <p14:tracePt t="188248" x="10469563" y="3971925"/>
          <p14:tracePt t="188269" x="10390188" y="3875088"/>
          <p14:tracePt t="188285" x="10287000" y="3779838"/>
          <p14:tracePt t="188288" x="10253663" y="3740150"/>
          <p14:tracePt t="188298" x="10190163" y="3684588"/>
          <p14:tracePt t="188313" x="10102850" y="3636963"/>
          <p14:tracePt t="188328" x="9999663" y="3556000"/>
          <p14:tracePt t="188341" x="9944100" y="3540125"/>
          <p14:tracePt t="188342" x="9879013" y="3508375"/>
          <p14:tracePt t="188365" x="9736138" y="3436938"/>
          <p14:tracePt t="188375" x="9704388" y="3421063"/>
          <p14:tracePt t="188386" x="9672638" y="3405188"/>
          <p14:tracePt t="188417" x="9520238" y="3325813"/>
          <p14:tracePt t="188442" x="9424988" y="3278188"/>
          <p14:tracePt t="188451" x="9393238" y="3252788"/>
          <p14:tracePt t="188464" x="9337675" y="3221038"/>
          <p14:tracePt t="188479" x="9290050" y="3197225"/>
          <p14:tracePt t="188496" x="9250363" y="3173413"/>
          <p14:tracePt t="188510" x="9234488" y="3157538"/>
          <p14:tracePt t="188540" x="9201150" y="3125788"/>
          <p14:tracePt t="188564" x="9185275" y="3101975"/>
          <p14:tracePt t="188576" x="9185275" y="3086100"/>
          <p14:tracePt t="188589" x="9177338" y="3070225"/>
          <p14:tracePt t="188591" x="9169400" y="3054350"/>
          <p14:tracePt t="188616" x="9169400" y="3022600"/>
          <p14:tracePt t="188630" x="9161463" y="3014663"/>
          <p14:tracePt t="188644" x="9161463" y="3006725"/>
          <p14:tracePt t="188646" x="9153525" y="2998788"/>
          <p14:tracePt t="188683" x="9153525" y="2990850"/>
          <p14:tracePt t="188707" x="9145588" y="2990850"/>
          <p14:tracePt t="188752" x="9137650" y="2967038"/>
          <p14:tracePt t="188762" x="9137650" y="2959100"/>
          <p14:tracePt t="188777" x="9129713" y="2943225"/>
          <p14:tracePt t="188790" x="9121775" y="2927350"/>
          <p14:tracePt t="188815" x="9105900" y="2919413"/>
          <p14:tracePt t="188826" x="9097963" y="2909888"/>
          <p14:tracePt t="188851" x="9097963" y="2901950"/>
          <p14:tracePt t="188862" x="9097963" y="2894013"/>
          <p14:tracePt t="188897" x="9090025" y="2886075"/>
          <p14:tracePt t="188907" x="9090025" y="2878138"/>
          <p14:tracePt t="189114" x="9090025" y="2870200"/>
          <p14:tracePt t="189126" x="9090025" y="2854325"/>
          <p14:tracePt t="189162" x="9090025" y="2846388"/>
          <p14:tracePt t="189173" x="9105900" y="2846388"/>
          <p14:tracePt t="189205" x="9129713" y="2838450"/>
          <p14:tracePt t="189213" x="9137650" y="2830513"/>
          <p14:tracePt t="189232" x="9153525" y="2830513"/>
          <p14:tracePt t="189246" x="9161463" y="2830513"/>
          <p14:tracePt t="189392" x="9169400" y="2830513"/>
          <p14:tracePt t="189427" x="9201150" y="2830513"/>
          <p14:tracePt t="189438" x="9234488" y="2830513"/>
          <p14:tracePt t="189452" x="9250363" y="2830513"/>
          <p14:tracePt t="189455" x="9258300" y="2830513"/>
          <p14:tracePt t="189464" x="9274175" y="2830513"/>
          <p14:tracePt t="189482" x="9297988" y="2830513"/>
          <p14:tracePt t="189496" x="9313863" y="2830513"/>
          <p14:tracePt t="189509" x="9321800" y="2830513"/>
          <p14:tracePt t="189674" x="9345613" y="2814638"/>
          <p14:tracePt t="189682" x="9345613" y="2806700"/>
          <p14:tracePt t="190094" x="9345613" y="2846388"/>
          <p14:tracePt t="190108" x="9345613" y="2909888"/>
          <p14:tracePt t="190130" x="9345613" y="3117850"/>
          <p14:tracePt t="190143" x="9369425" y="3278188"/>
          <p14:tracePt t="190159" x="9385300" y="3413125"/>
          <p14:tracePt t="190171" x="9401175" y="3484563"/>
          <p14:tracePt t="190183" x="9409113" y="3621088"/>
          <p14:tracePt t="190197" x="9409113" y="3684588"/>
          <p14:tracePt t="190200" x="9409113" y="3756025"/>
          <p14:tracePt t="190212" x="9409113" y="3819525"/>
          <p14:tracePt t="190214" x="9409113" y="3890963"/>
          <p14:tracePt t="190237" x="9409113" y="4003675"/>
          <p14:tracePt t="190248" x="9409113" y="4098925"/>
          <p14:tracePt t="190264" x="9409113" y="4170363"/>
          <p14:tracePt t="190277" x="9409113" y="4202113"/>
          <p14:tracePt t="190279" x="9409113" y="4225925"/>
          <p14:tracePt t="190294" x="9409113" y="4281488"/>
          <p14:tracePt t="190309" x="9409113" y="4298950"/>
          <p14:tracePt t="190311" x="9409113" y="4306888"/>
          <p14:tracePt t="190338" x="9409113" y="4322763"/>
          <p14:tracePt t="190361" x="9409113" y="4330700"/>
          <p14:tracePt t="190426" x="9409113" y="4346575"/>
          <p14:tracePt t="190436" x="9409113" y="4354513"/>
          <p14:tracePt t="190448" x="9409113" y="4362450"/>
          <p14:tracePt t="190475" x="9409113" y="4378325"/>
          <p14:tracePt t="190484" x="9409113" y="4386263"/>
          <p14:tracePt t="190942" x="9544050" y="4338638"/>
          <p14:tracePt t="190950" x="9632950" y="4314825"/>
          <p14:tracePt t="190964" x="9728200" y="4281488"/>
          <p14:tracePt t="190966" x="9823450" y="4281488"/>
          <p14:tracePt t="190977" x="9926638" y="4265613"/>
          <p14:tracePt t="191005" x="10221913" y="4241800"/>
          <p14:tracePt t="191013" x="10342563" y="4233863"/>
          <p14:tracePt t="191015" x="10429875" y="4225925"/>
          <p14:tracePt t="191032" x="10596563" y="4217988"/>
          <p14:tracePt t="191045" x="10685463" y="4202113"/>
          <p14:tracePt t="191047" x="10788650" y="4178300"/>
          <p14:tracePt t="191059" x="10868025" y="4178300"/>
          <p14:tracePt t="191082" x="11115675" y="4138613"/>
          <p14:tracePt t="191095" x="11355388" y="4114800"/>
          <p14:tracePt t="191110" x="11545888" y="4083050"/>
          <p14:tracePt t="191123" x="11617325" y="4059238"/>
          <p14:tracePt t="191135" x="11698288" y="4043363"/>
          <p14:tracePt t="191164" x="11730038" y="4035425"/>
          <p14:tracePt t="191268" x="11737975" y="4011613"/>
          <p14:tracePt t="191278" x="11745913" y="3971925"/>
          <p14:tracePt t="191295" x="11745913" y="3956050"/>
          <p14:tracePt t="191310" x="11745913" y="3922713"/>
          <p14:tracePt t="191322" x="11745913" y="3906838"/>
          <p14:tracePt t="191350" x="11745913" y="3883025"/>
          <p14:tracePt t="191405" x="11745913" y="3875088"/>
          <p14:tracePt t="191429" x="11745913" y="3827463"/>
          <p14:tracePt t="191441" x="11745913" y="3803650"/>
          <p14:tracePt t="191451" x="11737975" y="3787775"/>
          <p14:tracePt t="191455" x="11730038" y="3763963"/>
          <p14:tracePt t="191464" x="11730038" y="3732213"/>
          <p14:tracePt t="191490" x="11730038" y="3660775"/>
          <p14:tracePt t="191498" x="11730038" y="3629025"/>
          <p14:tracePt t="191512" x="11730038" y="3613150"/>
          <p14:tracePt t="191529" x="11730038" y="3605213"/>
          <p14:tracePt t="192516" x="11722100" y="3605213"/>
          <p14:tracePt t="192527" x="11714163" y="3605213"/>
          <p14:tracePt t="192543" x="11714163" y="3621088"/>
          <p14:tracePt t="194949" x="11690350" y="3636963"/>
          <p14:tracePt t="194972" x="11266488" y="3660775"/>
          <p14:tracePt t="194980" x="11075988" y="3660775"/>
          <p14:tracePt t="194995" x="10725150" y="3660775"/>
          <p14:tracePt t="195009" x="10318750" y="3636963"/>
          <p14:tracePt t="195025" x="10015538" y="3595688"/>
          <p14:tracePt t="195048" x="9672638" y="3524250"/>
          <p14:tracePt t="195060" x="9617075" y="3508375"/>
          <p14:tracePt t="195063" x="9536113" y="3492500"/>
          <p14:tracePt t="195077" x="9488488" y="3468688"/>
          <p14:tracePt t="195079" x="9432925" y="3444875"/>
          <p14:tracePt t="195090" x="9377363" y="3421063"/>
          <p14:tracePt t="195113" x="9250363" y="3349625"/>
          <p14:tracePt t="195123" x="9217025" y="3333750"/>
          <p14:tracePt t="195137" x="9185275" y="3309938"/>
          <p14:tracePt t="195161" x="9161463" y="3286125"/>
          <p14:tracePt t="195173" x="9145588" y="3278188"/>
          <p14:tracePt t="195175" x="9145588" y="3262313"/>
          <p14:tracePt t="195184" x="9137650" y="3252788"/>
          <p14:tracePt t="195212" x="9129713" y="3181350"/>
          <p14:tracePt t="195223" x="9113838" y="3086100"/>
          <p14:tracePt t="195236" x="9113838" y="3054350"/>
          <p14:tracePt t="195246" x="9090025" y="2967038"/>
          <p14:tracePt t="195269" x="9082088" y="2935288"/>
          <p14:tracePt t="195278" x="9074150" y="2919413"/>
          <p14:tracePt t="195280" x="9074150" y="2894013"/>
          <p14:tracePt t="195357" x="9074150" y="2878138"/>
          <p14:tracePt t="195379" x="9082088" y="2854325"/>
          <p14:tracePt t="195393" x="9090025" y="2838450"/>
          <p14:tracePt t="195409" x="9105900" y="2830513"/>
          <p14:tracePt t="195420" x="9105900" y="2822575"/>
          <p14:tracePt t="195432" x="9121775" y="2806700"/>
          <p14:tracePt t="195461" x="9129713" y="2806700"/>
          <p14:tracePt t="195471" x="9137650" y="2798763"/>
          <p14:tracePt t="195574" x="9145588" y="2806700"/>
          <p14:tracePt t="195587" x="9161463" y="2862263"/>
          <p14:tracePt t="195619" x="9250363" y="3125788"/>
          <p14:tracePt t="195643" x="9282113" y="3333750"/>
          <p14:tracePt t="195653" x="9290050" y="3405188"/>
          <p14:tracePt t="195656" x="9297988" y="3468688"/>
          <p14:tracePt t="195679" x="9329738" y="3708400"/>
          <p14:tracePt t="195692" x="9337675" y="3763963"/>
          <p14:tracePt t="195695" x="9337675" y="3835400"/>
          <p14:tracePt t="195707" x="9345613" y="3890963"/>
          <p14:tracePt t="195718" x="9353550" y="3956050"/>
          <p14:tracePt t="195720" x="9353550" y="4011613"/>
          <p14:tracePt t="195729" x="9361488" y="4090988"/>
          <p14:tracePt t="195754" x="9361488" y="4233863"/>
          <p14:tracePt t="195764" x="9361488" y="4281488"/>
          <p14:tracePt t="195766" x="9361488" y="4322763"/>
          <p14:tracePt t="195778" x="9361488" y="4354513"/>
          <p14:tracePt t="195793" x="9361488" y="4402138"/>
          <p14:tracePt t="195808" x="9361488" y="4425950"/>
          <p14:tracePt t="195830" x="9369425" y="4449763"/>
          <p14:tracePt t="195910" x="9377363" y="4457700"/>
          <p14:tracePt t="195921" x="9393238" y="4457700"/>
          <p14:tracePt t="195969" x="9401175" y="4449763"/>
          <p14:tracePt t="195980" x="9409113" y="4394200"/>
          <p14:tracePt t="196005" x="9409113" y="4138613"/>
          <p14:tracePt t="196014" x="9409113" y="4035425"/>
          <p14:tracePt t="196017" x="9409113" y="3890963"/>
          <p14:tracePt t="196027" x="9409113" y="3756025"/>
          <p14:tracePt t="196043" x="9409113" y="3492500"/>
          <p14:tracePt t="196058" x="9409113" y="3317875"/>
          <p14:tracePt t="196079" x="9417050" y="3070225"/>
          <p14:tracePt t="196093" x="9417050" y="3038475"/>
          <p14:tracePt t="196096" x="9417050" y="3014663"/>
          <p14:tracePt t="196109" x="9417050" y="2998788"/>
          <p14:tracePt t="196111" x="9417050" y="2990850"/>
          <p14:tracePt t="197486" x="9688513" y="3101975"/>
          <p14:tracePt t="197518" x="10477500" y="3381375"/>
          <p14:tracePt t="197527" x="11187113" y="3563938"/>
          <p14:tracePt t="197541" x="11530013" y="3636963"/>
          <p14:tracePt t="197543" x="11833225" y="3652838"/>
          <p14:tracePt t="198090" x="12184063" y="1171575"/>
          <p14:tracePt t="198112" x="12136438" y="1108075"/>
          <p14:tracePt t="198128" x="12088813" y="1068388"/>
          <p14:tracePt t="198154" x="12049125" y="1036638"/>
          <p14:tracePt t="198178" x="11944350" y="981075"/>
          <p14:tracePt t="198188" x="11888788" y="965200"/>
          <p14:tracePt t="198201" x="11801475" y="933450"/>
          <p14:tracePt t="198212" x="11730038" y="917575"/>
          <p14:tracePt t="198214" x="11682413" y="909638"/>
          <p14:tracePt t="198239" x="11601450" y="909638"/>
          <p14:tracePt t="198249" x="11577638" y="909638"/>
          <p14:tracePt t="198260" x="11569700" y="909638"/>
          <p14:tracePt t="198278" x="11514138" y="909638"/>
          <p14:tracePt t="198280" x="11506200" y="909638"/>
          <p14:tracePt t="198292" x="11490325" y="917575"/>
          <p14:tracePt t="198317" x="11410950" y="957263"/>
          <p14:tracePt t="198328" x="11347450" y="1020763"/>
          <p14:tracePt t="198340" x="11323638" y="1036638"/>
          <p14:tracePt t="198355" x="11266488" y="1084263"/>
          <p14:tracePt t="198380" x="11171238" y="1252538"/>
          <p14:tracePt t="198394" x="11107738" y="1395413"/>
          <p14:tracePt t="198409" x="11075988" y="1547813"/>
          <p14:tracePt t="198424" x="11044238" y="1666875"/>
          <p14:tracePt t="198439" x="11036300" y="1738313"/>
          <p14:tracePt t="198451" x="11036300" y="1770063"/>
          <p14:tracePt t="198474" x="11028363" y="1801813"/>
          <p14:tracePt t="198484" x="11028363" y="1809750"/>
          <p14:tracePt t="198496" x="11028363" y="1817688"/>
          <p14:tracePt t="198510" x="11020425" y="1841500"/>
          <p14:tracePt t="198512" x="11020425" y="1849438"/>
          <p14:tracePt t="198525" x="11020425" y="1873250"/>
          <p14:tracePt t="198527" x="11020425" y="1890713"/>
          <p14:tracePt t="198548" x="11020425" y="1930400"/>
          <p14:tracePt t="198564" x="11020425" y="1978025"/>
          <p14:tracePt t="198567" x="11020425" y="1993900"/>
          <p14:tracePt t="198577" x="11020425" y="2001838"/>
          <p14:tracePt t="198589" x="11020425" y="2017713"/>
          <p14:tracePt t="198591" x="11020425" y="2025650"/>
          <p14:tracePt t="198614" x="11020425" y="2049463"/>
          <p14:tracePt t="198625" x="11036300" y="2089150"/>
          <p14:tracePt t="198640" x="11052175" y="2120900"/>
          <p14:tracePt t="198651" x="11060113" y="2120900"/>
          <p14:tracePt t="198676" x="11091863" y="2176463"/>
          <p14:tracePt t="198688" x="11115675" y="2208213"/>
          <p14:tracePt t="198701" x="11123613" y="2216150"/>
          <p14:tracePt t="198726" x="11163300" y="2249488"/>
          <p14:tracePt t="198736" x="11179175" y="2289175"/>
          <p14:tracePt t="198748" x="11187113" y="2297113"/>
          <p14:tracePt t="198764" x="11202988" y="2297113"/>
          <p14:tracePt t="198777" x="11210925" y="2297113"/>
          <p14:tracePt t="198792" x="11218863" y="2297113"/>
          <p14:tracePt t="198809" x="11226800" y="2297113"/>
          <p14:tracePt t="198824" x="11250613" y="2297113"/>
          <p14:tracePt t="198839" x="11298238" y="2297113"/>
          <p14:tracePt t="198862" x="11363325" y="2297113"/>
          <p14:tracePt t="198874" x="11418888" y="2281238"/>
          <p14:tracePt t="198889" x="11466513" y="2249488"/>
          <p14:tracePt t="198902" x="11490325" y="2224088"/>
          <p14:tracePt t="198904" x="11498263" y="2216150"/>
          <p14:tracePt t="198933" x="11553825" y="2120900"/>
          <p14:tracePt t="198954" x="11561763" y="2025650"/>
          <p14:tracePt t="198963" x="11561763" y="2009775"/>
          <p14:tracePt t="198991" x="11561763" y="1857375"/>
          <p14:tracePt t="199001" x="11545888" y="1833563"/>
          <p14:tracePt t="199011" x="11530013" y="1801813"/>
          <p14:tracePt t="199025" x="11514138" y="1754188"/>
          <p14:tracePt t="199051" x="11442700" y="1658938"/>
          <p14:tracePt t="199060" x="11418888" y="1635125"/>
          <p14:tracePt t="199074" x="11363325" y="1595438"/>
          <p14:tracePt t="199090" x="11274425" y="1538288"/>
          <p14:tracePt t="199105" x="11163300" y="1490663"/>
          <p14:tracePt t="199128" x="11036300" y="1466850"/>
          <p14:tracePt t="199141" x="10996613" y="1443038"/>
          <p14:tracePt t="199155" x="10923588" y="1435100"/>
          <p14:tracePt t="199168" x="10883900" y="1435100"/>
          <p14:tracePt t="199193" x="10820400" y="1435100"/>
          <p14:tracePt t="199204" x="10804525" y="1435100"/>
          <p14:tracePt t="199214" x="10788650" y="1435100"/>
          <p14:tracePt t="199216" x="10780713" y="1435100"/>
          <p14:tracePt t="199240" x="10709275" y="1458913"/>
          <p14:tracePt t="199251" x="10693400" y="1474788"/>
          <p14:tracePt t="199261" x="10669588" y="1482725"/>
          <p14:tracePt t="199264" x="10637838" y="1506538"/>
          <p14:tracePt t="199280" x="10588625" y="1555750"/>
          <p14:tracePt t="199293" x="10548938" y="1587500"/>
          <p14:tracePt t="199295" x="10533063" y="1603375"/>
          <p14:tracePt t="199308" x="10509250" y="1635125"/>
          <p14:tracePt t="199325" x="10469563" y="1706563"/>
          <p14:tracePt t="199328" x="10461625" y="1722438"/>
          <p14:tracePt t="199340" x="10445750" y="1746250"/>
          <p14:tracePt t="199362" x="10421938" y="1825625"/>
          <p14:tracePt t="199373" x="10414000" y="1849438"/>
          <p14:tracePt t="199375" x="10414000" y="1873250"/>
          <p14:tracePt t="199385" x="10414000" y="1914525"/>
          <p14:tracePt t="199416" x="10382250" y="2033588"/>
          <p14:tracePt t="199440" x="10374313" y="2120900"/>
          <p14:tracePt t="199451" x="10366375" y="2144713"/>
          <p14:tracePt t="199480" x="10358438" y="2265363"/>
          <p14:tracePt t="199505" x="10358438" y="2328863"/>
          <p14:tracePt t="199513" x="10358438" y="2344738"/>
          <p14:tracePt t="199526" x="10358438" y="2360613"/>
          <p14:tracePt t="199528" x="10358438" y="2368550"/>
          <p14:tracePt t="199542" x="10358438" y="2376488"/>
          <p14:tracePt t="199544" x="10358438" y="2384425"/>
          <p14:tracePt t="199558" x="10358438" y="2400300"/>
          <p14:tracePt t="199560" x="10358438" y="2408238"/>
          <p14:tracePt t="199582" x="10358438" y="2439988"/>
          <p14:tracePt t="199592" x="10382250" y="2487613"/>
          <p14:tracePt t="199611" x="10390188" y="2527300"/>
          <p14:tracePt t="199625" x="10406063" y="2559050"/>
          <p14:tracePt t="199639" x="10421938" y="2584450"/>
          <p14:tracePt t="199640" x="10429875" y="2592388"/>
          <p14:tracePt t="199650" x="10445750" y="2616200"/>
          <p14:tracePt t="199676" x="10485438" y="2663825"/>
          <p14:tracePt t="199687" x="10509250" y="2695575"/>
          <p14:tracePt t="199698" x="10533063" y="2735263"/>
          <p14:tracePt t="199724" x="10572750" y="2759075"/>
          <p14:tracePt t="199736" x="10588625" y="2767013"/>
          <p14:tracePt t="199747" x="10596563" y="2774950"/>
          <p14:tracePt t="199751" x="10604500" y="2774950"/>
          <p14:tracePt t="199761" x="10612438" y="2782888"/>
          <p14:tracePt t="199777" x="10645775" y="2782888"/>
          <p14:tracePt t="199800" x="10669588" y="2790825"/>
          <p14:tracePt t="199809" x="10701338" y="2790825"/>
          <p14:tracePt t="199825" x="10741025" y="2806700"/>
          <p14:tracePt t="199837" x="10748963" y="2806700"/>
          <p14:tracePt t="199839" x="10772775" y="2814638"/>
          <p14:tracePt t="199862" x="10820400" y="2830513"/>
          <p14:tracePt t="199874" x="10844213" y="2830513"/>
          <p14:tracePt t="199888" x="10875963" y="2838450"/>
          <p14:tracePt t="199901" x="10891838" y="2838450"/>
          <p14:tracePt t="199930" x="10963275" y="2846388"/>
          <p14:tracePt t="199941" x="10971213" y="2846388"/>
          <p14:tracePt t="199943" x="11012488" y="2846388"/>
          <p14:tracePt t="199961" x="11083925" y="2822575"/>
          <p14:tracePt t="199971" x="11107738" y="2806700"/>
          <p14:tracePt t="199984" x="11195050" y="2774950"/>
          <p14:tracePt t="199995" x="11210925" y="2759075"/>
          <p14:tracePt t="200017" x="11282363" y="2711450"/>
          <p14:tracePt t="200027" x="11314113" y="2687638"/>
          <p14:tracePt t="200041" x="11347450" y="2663825"/>
          <p14:tracePt t="200069" x="11403013" y="2592388"/>
          <p14:tracePt t="200078" x="11434763" y="2566988"/>
          <p14:tracePt t="200079" x="11458575" y="2519363"/>
          <p14:tracePt t="200092" x="11474450" y="2479675"/>
          <p14:tracePt t="200108" x="11506200" y="2392363"/>
          <p14:tracePt t="200127" x="11537950" y="2241550"/>
          <p14:tracePt t="200141" x="11545888" y="2168525"/>
          <p14:tracePt t="200143" x="11561763" y="2112963"/>
          <p14:tracePt t="200160" x="11561763" y="2049463"/>
          <p14:tracePt t="200175" x="11561763" y="2001838"/>
          <p14:tracePt t="200191" x="11561763" y="1954213"/>
          <p14:tracePt t="200203" x="11561763" y="1930400"/>
          <p14:tracePt t="200220" x="11553825" y="1890713"/>
          <p14:tracePt t="200231" x="11537950" y="1849438"/>
          <p14:tracePt t="200257" x="11466513" y="1746250"/>
          <p14:tracePt t="200269" x="11434763" y="1730375"/>
          <p14:tracePt t="200271" x="11418888" y="1698625"/>
          <p14:tracePt t="200280" x="11379200" y="1666875"/>
          <p14:tracePt t="200292" x="11339513" y="1619250"/>
          <p14:tracePt t="200307" x="11258550" y="1579563"/>
          <p14:tracePt t="200322" x="11179175" y="1530350"/>
          <p14:tracePt t="200343" x="11099800" y="1482725"/>
          <p14:tracePt t="200354" x="11075988" y="1466850"/>
          <p14:tracePt t="200378" x="11052175" y="1458913"/>
          <p14:tracePt t="200389" x="11044238" y="1458913"/>
          <p14:tracePt t="200392" x="11028363" y="1458913"/>
          <p14:tracePt t="200405" x="11012488" y="1458913"/>
          <p14:tracePt t="200407" x="10988675" y="1458913"/>
          <p14:tracePt t="200416" x="10955338" y="1458913"/>
          <p14:tracePt t="200440" x="10860088" y="1458913"/>
          <p14:tracePt t="200450" x="10812463" y="1466850"/>
          <p14:tracePt t="200480" x="10661650" y="1522413"/>
          <p14:tracePt t="200504" x="10596563" y="1555750"/>
          <p14:tracePt t="200513" x="10580688" y="1563688"/>
          <p14:tracePt t="200524" x="10564813" y="1579563"/>
          <p14:tracePt t="200551" x="10501313" y="1619250"/>
          <p14:tracePt t="200563" x="10477500" y="1627188"/>
          <p14:tracePt t="200577" x="10445750" y="1666875"/>
          <p14:tracePt t="200589" x="10414000" y="1690688"/>
          <p14:tracePt t="200591" x="10406063" y="1714500"/>
          <p14:tracePt t="200605" x="10390188" y="1738313"/>
          <p14:tracePt t="200607" x="10358438" y="1770063"/>
          <p14:tracePt t="200627" x="10302875" y="1865313"/>
          <p14:tracePt t="200640" x="10269538" y="1938338"/>
          <p14:tracePt t="200655" x="10245725" y="2001838"/>
          <p14:tracePt t="200666" x="10237788" y="2017713"/>
          <p14:tracePt t="200692" x="10221913" y="2073275"/>
          <p14:tracePt t="200704" x="10221913" y="2105025"/>
          <p14:tracePt t="200716" x="10221913" y="2120900"/>
          <p14:tracePt t="200740" x="10213975" y="2184400"/>
          <p14:tracePt t="200751" x="10213975" y="2233613"/>
          <p14:tracePt t="200762" x="10213975" y="2257425"/>
          <p14:tracePt t="200779" x="10213975" y="2305050"/>
          <p14:tracePt t="200792" x="10221913" y="2360613"/>
          <p14:tracePt t="200816" x="10253663" y="2447925"/>
          <p14:tracePt t="200826" x="10287000" y="2487613"/>
          <p14:tracePt t="200840" x="10318750" y="2551113"/>
          <p14:tracePt t="200862" x="10350500" y="2576513"/>
          <p14:tracePt t="200875" x="10374313" y="2608263"/>
          <p14:tracePt t="200890" x="10398125" y="2640013"/>
          <p14:tracePt t="200904" x="10453688" y="2671763"/>
          <p14:tracePt t="200918" x="10461625" y="2671763"/>
          <p14:tracePt t="200921" x="10493375" y="2687638"/>
          <p14:tracePt t="200944" x="10580688" y="2735263"/>
          <p14:tracePt t="200957" x="10596563" y="2743200"/>
          <p14:tracePt t="200959" x="10612438" y="2743200"/>
          <p14:tracePt t="200974" x="10637838" y="2751138"/>
          <p14:tracePt t="200977" x="10653713" y="2751138"/>
          <p14:tracePt t="200989" x="10693400" y="2759075"/>
          <p14:tracePt t="200991" x="10725150" y="2759075"/>
          <p14:tracePt t="201002" x="10748963" y="2759075"/>
          <p14:tracePt t="201012" x="10764838" y="2759075"/>
          <p14:tracePt t="201025" x="10820400" y="2759075"/>
          <p14:tracePt t="201050" x="10883900" y="2759075"/>
          <p14:tracePt t="201059" x="10915650" y="2759075"/>
          <p14:tracePt t="201077" x="10988675" y="2719388"/>
          <p14:tracePt t="201079" x="11004550" y="2703513"/>
          <p14:tracePt t="201091" x="11060113" y="2679700"/>
          <p14:tracePt t="201106" x="11099800" y="2655888"/>
          <p14:tracePt t="201124" x="11147425" y="2608263"/>
          <p14:tracePt t="201135" x="11163300" y="2592388"/>
          <p14:tracePt t="201157" x="11179175" y="2576513"/>
          <p14:tracePt t="201168" x="11195050" y="2551113"/>
          <p14:tracePt t="201192" x="11210925" y="2535238"/>
          <p14:tracePt t="201204" x="11210925" y="2527300"/>
          <p14:tracePt t="201215" x="11218863" y="2503488"/>
          <p14:tracePt t="201240" x="11234738" y="2479675"/>
          <p14:tracePt t="201252" x="11234738" y="2471738"/>
          <p14:tracePt t="201262" x="11234738" y="2463800"/>
          <p14:tracePt t="201280" x="11242675" y="2416175"/>
          <p14:tracePt t="201292" x="11242675" y="2408238"/>
          <p14:tracePt t="201307" x="11242675" y="2384425"/>
          <p14:tracePt t="201324" x="11242675" y="2352675"/>
          <p14:tracePt t="201339" x="11242675" y="2328863"/>
          <p14:tracePt t="201361" x="11242675" y="2289175"/>
          <p14:tracePt t="201373" x="11242675" y="2281238"/>
          <p14:tracePt t="201390" x="11242675" y="2241550"/>
          <p14:tracePt t="201393" x="11226800" y="2200275"/>
          <p14:tracePt t="201404" x="11218863" y="2192338"/>
          <p14:tracePt t="201417" x="11195050" y="2152650"/>
          <p14:tracePt t="201441" x="11155363" y="2057400"/>
          <p14:tracePt t="201453" x="11139488" y="2049463"/>
          <p14:tracePt t="201456" x="11123613" y="2017713"/>
          <p14:tracePt t="201466" x="11115675" y="1993900"/>
          <p14:tracePt t="201491" x="11083925" y="1954213"/>
          <p14:tracePt t="201501" x="11068050" y="1946275"/>
          <p14:tracePt t="201511" x="11044238" y="1906588"/>
          <p14:tracePt t="201527" x="10996613" y="1865313"/>
          <p14:tracePt t="201540" x="10947400" y="1849438"/>
          <p14:tracePt t="201567" x="10844213" y="1762125"/>
          <p14:tracePt t="201576" x="10725150" y="1714500"/>
          <p14:tracePt t="201590" x="10685463" y="1690688"/>
          <p14:tracePt t="201592" x="10669588" y="1682750"/>
          <p14:tracePt t="201604" x="10645775" y="1666875"/>
          <p14:tracePt t="201627" x="10612438" y="1658938"/>
          <p14:tracePt t="201638" x="10596563" y="1658938"/>
          <p14:tracePt t="201651" x="10572750" y="1658938"/>
          <p14:tracePt t="201675" x="10525125" y="1658938"/>
          <p14:tracePt t="201687" x="10493375" y="1666875"/>
          <p14:tracePt t="201689" x="10445750" y="1682750"/>
          <p14:tracePt t="201700" x="10406063" y="1706563"/>
          <p14:tracePt t="201724" x="10294938" y="1793875"/>
          <p14:tracePt t="201733" x="10269538" y="1809750"/>
          <p14:tracePt t="201736" x="10253663" y="1825625"/>
          <p14:tracePt t="201746" x="10229850" y="1849438"/>
          <p14:tracePt t="201759" x="10198100" y="1914525"/>
          <p14:tracePt t="201786" x="10174288" y="1993900"/>
          <p14:tracePt t="201795" x="10166350" y="2041525"/>
          <p14:tracePt t="201807" x="10150475" y="2065338"/>
          <p14:tracePt t="201809" x="10142538" y="2105025"/>
          <p14:tracePt t="201824" x="10142538" y="2208213"/>
          <p14:tracePt t="201841" x="10142538" y="2305050"/>
          <p14:tracePt t="201856" x="10142538" y="2368550"/>
          <p14:tracePt t="201872" x="10142538" y="2439988"/>
          <p14:tracePt t="201885" x="10166350" y="2479675"/>
          <p14:tracePt t="201911" x="10245725" y="2576513"/>
          <p14:tracePt t="201923" x="10261600" y="2584450"/>
          <p14:tracePt t="201939" x="10302875" y="2608263"/>
          <p14:tracePt t="201954" x="10350500" y="2640013"/>
          <p14:tracePt t="201965" x="10366375" y="2647950"/>
          <p14:tracePt t="201967" x="10398125" y="2663825"/>
          <p14:tracePt t="201991" x="10445750" y="2671763"/>
          <p14:tracePt t="202001" x="10501313" y="2695575"/>
          <p14:tracePt t="202013" x="10533063" y="2703513"/>
          <p14:tracePt t="202016" x="10588625" y="2719388"/>
          <p14:tracePt t="202025" x="10629900" y="2735263"/>
          <p14:tracePt t="202041" x="10701338" y="2751138"/>
          <p14:tracePt t="202064" x="10820400" y="2767013"/>
          <p14:tracePt t="202075" x="10844213" y="2767013"/>
          <p14:tracePt t="202090" x="10915650" y="2767013"/>
          <p14:tracePt t="202113" x="11052175" y="2767013"/>
          <p14:tracePt t="202125" x="11107738" y="2767013"/>
          <p14:tracePt t="202127" x="11163300" y="2759075"/>
          <p14:tracePt t="202140" x="11210925" y="2743200"/>
          <p14:tracePt t="202153" x="11290300" y="2695575"/>
          <p14:tracePt t="202167" x="11331575" y="2663825"/>
          <p14:tracePt t="202169" x="11387138" y="2655888"/>
          <p14:tracePt t="202193" x="11498263" y="2592388"/>
          <p14:tracePt t="202204" x="11514138" y="2566988"/>
          <p14:tracePt t="202219" x="11561763" y="2511425"/>
          <p14:tracePt t="202229" x="11585575" y="2463800"/>
          <p14:tracePt t="202253" x="11641138" y="2297113"/>
          <p14:tracePt t="202261" x="11657013" y="2241550"/>
          <p14:tracePt t="202263" x="11664950" y="2184400"/>
          <p14:tracePt t="202276" x="11664950" y="2144713"/>
          <p14:tracePt t="202295" x="11664950" y="2041525"/>
          <p14:tracePt t="202298" x="11664950" y="2009775"/>
          <p14:tracePt t="202308" x="11664950" y="1993900"/>
          <p14:tracePt t="202327" x="11664950" y="1914525"/>
          <p14:tracePt t="202341" x="11649075" y="1881188"/>
          <p14:tracePt t="202343" x="11617325" y="1833563"/>
          <p14:tracePt t="202354" x="11609388" y="1809750"/>
          <p14:tracePt t="202370" x="11545888" y="1746250"/>
          <p14:tracePt t="202394" x="11450638" y="1643063"/>
          <p14:tracePt t="202406" x="11410950" y="1603375"/>
          <p14:tracePt t="202408" x="11371263" y="1571625"/>
          <p14:tracePt t="202421" x="11314113" y="1538288"/>
          <p14:tracePt t="202434" x="11226800" y="1490663"/>
          <p14:tracePt t="202461" x="11115675" y="1443038"/>
          <p14:tracePt t="202476" x="11044238" y="1435100"/>
          <p14:tracePt t="202501" x="10980738" y="1435100"/>
          <p14:tracePt t="202511" x="10931525" y="1435100"/>
          <p14:tracePt t="202525" x="10891838" y="1435100"/>
          <p14:tracePt t="202551" x="10661650" y="1514475"/>
          <p14:tracePt t="202559" x="10620375" y="1530350"/>
          <p14:tracePt t="202577" x="10548938" y="1571625"/>
          <p14:tracePt t="202589" x="10525125" y="1603375"/>
          <p14:tracePt t="202604" x="10469563" y="1643063"/>
          <p14:tracePt t="202607" x="10453688" y="1674813"/>
          <p14:tracePt t="202629" x="10421938" y="1714500"/>
          <p14:tracePt t="202641" x="10382250" y="1770063"/>
          <p14:tracePt t="202655" x="10358438" y="1817688"/>
          <p14:tracePt t="202657" x="10334625" y="1865313"/>
          <p14:tracePt t="202671" x="10302875" y="1946275"/>
          <p14:tracePt t="202682" x="10294938" y="1993900"/>
          <p14:tracePt t="202707" x="10287000" y="2120900"/>
          <p14:tracePt t="202718" x="10287000" y="2168525"/>
          <p14:tracePt t="202729" x="10287000" y="2257425"/>
          <p14:tracePt t="202744" x="10287000" y="2328863"/>
          <p14:tracePt t="202769" x="10287000" y="2408238"/>
          <p14:tracePt t="202778" x="10302875" y="2447925"/>
          <p14:tracePt t="202791" x="10326688" y="2495550"/>
          <p14:tracePt t="202806" x="10326688" y="2511425"/>
          <p14:tracePt t="202808" x="10334625" y="2527300"/>
          <p14:tracePt t="202821" x="10350500" y="2559050"/>
          <p14:tracePt t="202845" x="10390188" y="2616200"/>
          <p14:tracePt t="202857" x="10421938" y="2671763"/>
          <p14:tracePt t="202875" x="10453688" y="2703513"/>
          <p14:tracePt t="202887" x="10469563" y="2719388"/>
          <p14:tracePt t="202889" x="10485438" y="2735263"/>
          <p14:tracePt t="202910" x="10517188" y="2767013"/>
          <p14:tracePt t="202921" x="10541000" y="2782888"/>
          <p14:tracePt t="202933" x="10564813" y="2790825"/>
          <p14:tracePt t="202935" x="10596563" y="2806700"/>
          <p14:tracePt t="202961" x="10709275" y="2806700"/>
          <p14:tracePt t="202973" x="10733088" y="2814638"/>
          <p14:tracePt t="202987" x="10820400" y="2822575"/>
          <p14:tracePt t="203000" x="10891838" y="2822575"/>
          <p14:tracePt t="203010" x="10915650" y="2822575"/>
          <p14:tracePt t="203025" x="11012488" y="2822575"/>
          <p14:tracePt t="203040" x="11083925" y="2822575"/>
          <p14:tracePt t="203065" x="11179175" y="2774950"/>
          <p14:tracePt t="203074" x="11218863" y="2743200"/>
          <p14:tracePt t="203090" x="11266488" y="2703513"/>
          <p14:tracePt t="203112" x="11355388" y="2608263"/>
          <p14:tracePt t="203125" x="11363325" y="2576513"/>
          <p14:tracePt t="203138" x="11403013" y="2495550"/>
          <p14:tracePt t="203153" x="11418888" y="2447925"/>
          <p14:tracePt t="203177" x="11450638" y="2352675"/>
          <p14:tracePt t="203189" x="11450638" y="2328863"/>
          <p14:tracePt t="203205" x="11458575" y="2265363"/>
          <p14:tracePt t="203217" x="11458575" y="2233613"/>
          <p14:tracePt t="203228" x="11458575" y="2208213"/>
          <p14:tracePt t="203255" x="11458575" y="2160588"/>
          <p14:tracePt t="203265" x="11458575" y="2144713"/>
          <p14:tracePt t="203303" x="11458575" y="2136775"/>
          <p14:tracePt t="204407" x="11450638" y="2136775"/>
          <p14:tracePt t="204418" x="11434763" y="2136775"/>
          <p14:tracePt t="204443" x="11387138" y="2136775"/>
          <p14:tracePt t="204454" x="11347450" y="2144713"/>
          <p14:tracePt t="204456" x="11314113" y="2160588"/>
          <p14:tracePt t="204469" x="11266488" y="2168525"/>
          <p14:tracePt t="204480" x="11226800" y="2184400"/>
          <p14:tracePt t="204507" x="11187113" y="2208213"/>
          <p14:tracePt t="204519" x="11155363" y="2233613"/>
          <p14:tracePt t="204533" x="11155363" y="2241550"/>
          <p14:tracePt t="204543" x="11123613" y="2265363"/>
          <p14:tracePt t="204545" x="11123613" y="2281238"/>
          <p14:tracePt t="204557" x="11115675" y="2312988"/>
          <p14:tracePt t="204582" x="11083925" y="2408238"/>
          <p14:tracePt t="204591" x="11060113" y="2447925"/>
          <p14:tracePt t="204593" x="11044238" y="2495550"/>
          <p14:tracePt t="204605" x="11028363" y="2559050"/>
          <p14:tracePt t="204627" x="10988675" y="2759075"/>
          <p14:tracePt t="204642" x="10980738" y="2894013"/>
          <p14:tracePt t="204656" x="10971213" y="2998788"/>
          <p14:tracePt t="204670" x="10971213" y="3038475"/>
          <p14:tracePt t="204672" x="10971213" y="3078163"/>
          <p14:tracePt t="204685" x="10971213" y="3101975"/>
          <p14:tracePt t="204697" x="10971213" y="3133725"/>
          <p14:tracePt t="204722" x="10971213" y="3149600"/>
          <p14:tracePt t="204734" x="10971213" y="3157538"/>
          <p14:tracePt t="204748" x="10971213" y="3173413"/>
          <p14:tracePt t="204773" x="10971213" y="3197225"/>
          <p14:tracePt t="204787" x="10971213" y="3213100"/>
          <p14:tracePt t="204818" x="10971213" y="3221038"/>
          <p14:tracePt t="204938" x="10971213" y="3228975"/>
          <p14:tracePt t="204974" x="10988675" y="3228975"/>
          <p14:tracePt t="204985" x="10996613" y="3228975"/>
          <p14:tracePt t="204997" x="11004550" y="3213100"/>
          <p14:tracePt t="205025" x="11052175" y="3094038"/>
          <p14:tracePt t="205053" x="11068050" y="3038475"/>
          <p14:tracePt t="205063" x="11068050" y="3030538"/>
          <p14:tracePt t="205162" x="11083925" y="3022600"/>
          <p14:tracePt t="205184" x="11115675" y="2990850"/>
          <p14:tracePt t="205207" x="11131550" y="2974975"/>
          <p14:tracePt t="205219" x="11155363" y="2935288"/>
          <p14:tracePt t="205232" x="11163300" y="2901950"/>
          <p14:tracePt t="205245" x="11171238" y="2886075"/>
          <p14:tracePt t="205273" x="11195050" y="2806700"/>
          <p14:tracePt t="205285" x="11195050" y="2798763"/>
          <p14:tracePt t="205299" x="11210925" y="2759075"/>
          <p14:tracePt t="205310" x="11210925" y="2743200"/>
          <p14:tracePt t="205337" x="11210925" y="2735263"/>
          <p14:tracePt t="205360" x="11226800" y="2719388"/>
          <p14:tracePt t="205374" x="11226800" y="2711450"/>
          <p14:tracePt t="205376" x="11234738" y="2703513"/>
          <p14:tracePt t="205390" x="11234738" y="2687638"/>
          <p14:tracePt t="205402" x="11234738" y="2671763"/>
          <p14:tracePt t="205415" x="11234738" y="2663825"/>
          <p14:tracePt t="205486" x="11234738" y="2655888"/>
          <p14:tracePt t="205495" x="11226800" y="2647950"/>
          <p14:tracePt t="205520" x="11187113" y="2632075"/>
          <p14:tracePt t="205542" x="11163300" y="2616200"/>
          <p14:tracePt t="205544" x="11139488" y="2608263"/>
          <p14:tracePt t="205556" x="11099800" y="2576513"/>
          <p14:tracePt t="205572" x="10963275" y="2543175"/>
          <p14:tracePt t="205596" x="10788650" y="2495550"/>
          <p14:tracePt t="205606" x="10748963" y="2471738"/>
          <p14:tracePt t="205609" x="10733088" y="2463800"/>
          <p14:tracePt t="205620" x="10717213" y="2463800"/>
          <p14:tracePt t="205817" x="10669588" y="2408238"/>
          <p14:tracePt t="205825" x="10645775" y="2384425"/>
          <p14:tracePt t="205839" x="10612438" y="2352675"/>
          <p14:tracePt t="205841" x="10596563" y="2344738"/>
          <p14:tracePt t="205855" x="10564813" y="2312988"/>
          <p14:tracePt t="205857" x="10556875" y="2312988"/>
          <p14:tracePt t="205870" x="10541000" y="2297113"/>
          <p14:tracePt t="205872" x="10533063" y="2297113"/>
          <p14:tracePt t="206120" x="10556875" y="2344738"/>
          <p14:tracePt t="206141" x="10580688" y="2400300"/>
          <p14:tracePt t="206155" x="10620375" y="2479675"/>
          <p14:tracePt t="206170" x="10661650" y="2566988"/>
          <p14:tracePt t="206192" x="10709275" y="2647950"/>
          <p14:tracePt t="206204" x="10725150" y="2679700"/>
          <p14:tracePt t="206218" x="10733088" y="2695575"/>
          <p14:tracePt t="206230" x="10741025" y="2703513"/>
          <p14:tracePt t="206256" x="10756900" y="2711450"/>
          <p14:tracePt t="206268" x="10772775" y="2711450"/>
          <p14:tracePt t="206281" x="10788650" y="2719388"/>
          <p14:tracePt t="206292" x="10804525" y="2719388"/>
          <p14:tracePt t="206308" x="10852150" y="2727325"/>
          <p14:tracePt t="206322" x="10899775" y="2743200"/>
          <p14:tracePt t="206339" x="10955338" y="2743200"/>
          <p14:tracePt t="206353" x="10988675" y="2743200"/>
          <p14:tracePt t="206375" x="11012488" y="2751138"/>
          <p14:tracePt t="206387" x="11036300" y="2751138"/>
          <p14:tracePt t="206404" x="11068050" y="2751138"/>
          <p14:tracePt t="206418" x="11107738" y="2751138"/>
          <p14:tracePt t="206448" x="11218863" y="2735263"/>
          <p14:tracePt t="206470" x="11274425" y="2703513"/>
          <p14:tracePt t="206482" x="11314113" y="2671763"/>
          <p14:tracePt t="206508" x="11371263" y="2616200"/>
          <p14:tracePt t="206523" x="11410950" y="2551113"/>
          <p14:tracePt t="206550" x="11442700" y="2495550"/>
          <p14:tracePt t="206560" x="11466513" y="2432050"/>
          <p14:tracePt t="206571" x="11466513" y="2408238"/>
          <p14:tracePt t="206598" x="11490325" y="2312988"/>
          <p14:tracePt t="206606" x="11498263" y="2289175"/>
          <p14:tracePt t="206608" x="11498263" y="2273300"/>
          <p14:tracePt t="206621" x="11498263" y="2249488"/>
          <p14:tracePt t="206635" x="11498263" y="2192338"/>
          <p14:tracePt t="206659" x="11498263" y="2136775"/>
          <p14:tracePt t="206670" x="11498263" y="2120900"/>
          <p14:tracePt t="206672" x="11498263" y="2105025"/>
          <p14:tracePt t="206686" x="11498263" y="2089150"/>
          <p14:tracePt t="206699" x="11490325" y="2033588"/>
          <p14:tracePt t="206725" x="11450638" y="1954213"/>
          <p14:tracePt t="206742" x="11403013" y="1890713"/>
          <p14:tracePt t="206744" x="11395075" y="1873250"/>
          <p14:tracePt t="206772" x="11258550" y="1754188"/>
          <p14:tracePt t="206782" x="11210925" y="1722438"/>
          <p14:tracePt t="206784" x="11179175" y="1698625"/>
          <p14:tracePt t="206793" x="11155363" y="1682750"/>
          <p14:tracePt t="206807" x="11123613" y="1651000"/>
          <p14:tracePt t="206809" x="11099800" y="1635125"/>
          <p14:tracePt t="206830" x="11036300" y="1603375"/>
          <p14:tracePt t="206840" x="11004550" y="1587500"/>
          <p14:tracePt t="206856" x="10980738" y="1579563"/>
          <p14:tracePt t="206871" x="10971213" y="1571625"/>
          <p14:tracePt t="206873" x="10939463" y="1571625"/>
          <p14:tracePt t="206885" x="10923588" y="1571625"/>
          <p14:tracePt t="206910" x="10883900" y="1571625"/>
          <p14:tracePt t="206923" x="10852150" y="1571625"/>
          <p14:tracePt t="206937" x="10796588" y="1571625"/>
          <p14:tracePt t="206952" x="10748963" y="1571625"/>
          <p14:tracePt t="206968" x="10693400" y="1587500"/>
          <p14:tracePt t="206979" x="10661650" y="1595438"/>
          <p14:tracePt t="207005" x="10572750" y="1643063"/>
          <p14:tracePt t="207017" x="10517188" y="1682750"/>
          <p14:tracePt t="207027" x="10485438" y="1698625"/>
          <p14:tracePt t="207042" x="10453688" y="1738313"/>
          <p14:tracePt t="207067" x="10414000" y="1825625"/>
          <p14:tracePt t="207076" x="10406063" y="1865313"/>
          <p14:tracePt t="207089" x="10390188" y="1906588"/>
          <p14:tracePt t="207105" x="10382250" y="1954213"/>
          <p14:tracePt t="207121" x="10382250" y="2001838"/>
          <p14:tracePt t="207146" x="10382250" y="2049463"/>
          <p14:tracePt t="207156" x="10382250" y="2089150"/>
          <p14:tracePt t="207170" x="10382250" y="2144713"/>
          <p14:tracePt t="207186" x="10382250" y="2224088"/>
          <p14:tracePt t="207208" x="10390188" y="2344738"/>
          <p14:tracePt t="207219" x="10390188" y="2376488"/>
          <p14:tracePt t="207231" x="10398125" y="2416175"/>
          <p14:tracePt t="207233" x="10421938" y="2447925"/>
          <p14:tracePt t="207257" x="10445750" y="2503488"/>
          <p14:tracePt t="207268" x="10453688" y="2511425"/>
          <p14:tracePt t="207281" x="10461625" y="2527300"/>
          <p14:tracePt t="207292" x="10477500" y="2543175"/>
          <p14:tracePt t="207317" x="10509250" y="2566988"/>
          <p14:tracePt t="207326" x="10533063" y="2576513"/>
          <p14:tracePt t="207328" x="10541000" y="2576513"/>
          <p14:tracePt t="207339" x="10556875" y="2592388"/>
          <p14:tracePt t="207357" x="10596563" y="2600325"/>
          <p14:tracePt t="207371" x="10645775" y="2624138"/>
          <p14:tracePt t="207385" x="10685463" y="2640013"/>
          <p14:tracePt t="207408" x="10756900" y="2655888"/>
          <p14:tracePt t="207418" x="10804525" y="2663825"/>
          <p14:tracePt t="207441" x="10931525" y="2663825"/>
          <p14:tracePt t="207454" x="10963275" y="2663825"/>
          <p14:tracePt t="207468" x="11075988" y="2663825"/>
          <p14:tracePt t="207479" x="11099800" y="2640013"/>
          <p14:tracePt t="207481" x="11147425" y="2624138"/>
          <p14:tracePt t="207510" x="11266488" y="2551113"/>
          <p14:tracePt t="207534" x="11355388" y="2471738"/>
          <p14:tracePt t="207542" x="11387138" y="2432050"/>
          <p14:tracePt t="207544" x="11418888" y="2384425"/>
          <p14:tracePt t="207556" x="11450638" y="2344738"/>
          <p14:tracePt t="207581" x="11490325" y="2265363"/>
          <p14:tracePt t="207590" x="11506200" y="2241550"/>
          <p14:tracePt t="207608" x="11514138" y="2168525"/>
          <p14:tracePt t="207621" x="11514138" y="2152650"/>
          <p14:tracePt t="207635" x="11514138" y="2120900"/>
          <p14:tracePt t="207658" x="11514138" y="2073275"/>
          <p14:tracePt t="207671" x="11514138" y="2049463"/>
          <p14:tracePt t="207673" x="11514138" y="2025650"/>
          <p14:tracePt t="207686" x="11506200" y="2017713"/>
          <p14:tracePt t="207698" x="11474450" y="1978025"/>
          <p14:tracePt t="207725" x="11395075" y="1857375"/>
          <p14:tracePt t="207737" x="11314113" y="1778000"/>
          <p14:tracePt t="207748" x="11274425" y="1754188"/>
          <p14:tracePt t="207763" x="11187113" y="1658938"/>
          <p14:tracePt t="207790" x="11044238" y="1563688"/>
          <p14:tracePt t="207815" x="10988675" y="1530350"/>
          <p14:tracePt t="207824" x="10971213" y="1530350"/>
          <p14:tracePt t="207847" x="10955338" y="1522413"/>
          <p14:tracePt t="207857" x="10931525" y="1522413"/>
          <p14:tracePt t="207870" x="10915650" y="1522413"/>
          <p14:tracePt t="207893" x="10820400" y="1522413"/>
          <p14:tracePt t="207909" x="10741025" y="1522413"/>
          <p14:tracePt t="207913" x="10709275" y="1538288"/>
          <p14:tracePt t="207922" x="10693400" y="1538288"/>
          <p14:tracePt t="207939" x="10645775" y="1563688"/>
          <p14:tracePt t="207957" x="10580688" y="1587500"/>
          <p14:tracePt t="207974" x="10517188" y="1635125"/>
          <p14:tracePt t="207985" x="10437813" y="1690688"/>
          <p14:tracePt t="207997" x="10421938" y="1714500"/>
          <p14:tracePt t="208022" x="10350500" y="1809750"/>
          <p14:tracePt t="208034" x="10318750" y="1865313"/>
          <p14:tracePt t="208048" x="10310813" y="1881188"/>
          <p14:tracePt t="208050" x="10310813" y="1906588"/>
          <p14:tracePt t="208059" x="10302875" y="1954213"/>
          <p14:tracePt t="208084" x="10294938" y="2041525"/>
          <p14:tracePt t="208092" x="10294938" y="2065338"/>
          <p14:tracePt t="208106" x="10294938" y="2105025"/>
          <p14:tracePt t="208120" x="10294938" y="2136775"/>
          <p14:tracePt t="208136" x="10294938" y="2160588"/>
          <p14:tracePt t="208158" x="10294938" y="2168525"/>
          <p14:tracePt t="208171" x="10310813" y="2192338"/>
          <p14:tracePt t="208187" x="10334625" y="2233613"/>
          <p14:tracePt t="208201" x="10334625" y="2257425"/>
          <p14:tracePt t="208225" x="10350500" y="2265363"/>
          <p14:tracePt t="208737" x="10398125" y="2336800"/>
          <p14:tracePt t="208748" x="10429875" y="2376488"/>
          <p14:tracePt t="208772" x="10493375" y="2487613"/>
          <p14:tracePt t="208784" x="10525125" y="2519363"/>
          <p14:tracePt t="208795" x="10525125" y="2535238"/>
          <p14:tracePt t="208819" x="10548938" y="2584450"/>
          <p14:tracePt t="208832" x="10556875" y="2592388"/>
          <p14:tracePt t="208841" x="10564813" y="2608263"/>
          <p14:tracePt t="208856" x="10580688" y="2624138"/>
          <p14:tracePt t="208871" x="10588625" y="2640013"/>
          <p14:tracePt t="208895" x="10596563" y="2647950"/>
          <p14:tracePt t="208907" x="10612438" y="2663825"/>
          <p14:tracePt t="208921" x="10612438" y="2679700"/>
          <p14:tracePt t="208937" x="10620375" y="2687638"/>
          <p14:tracePt t="208948" x="10629900" y="2703513"/>
          <p14:tracePt t="208974" x="10653713" y="2735263"/>
          <p14:tracePt t="208986" x="10677525" y="2782888"/>
          <p14:tracePt t="208999" x="10685463" y="2798763"/>
          <p14:tracePt t="209001" x="10693400" y="2814638"/>
          <p14:tracePt t="209009" x="10701338" y="2830513"/>
          <p14:tracePt t="209035" x="10717213" y="2862263"/>
          <p14:tracePt t="209071" x="10733088" y="2894013"/>
          <p14:tracePt t="209081" x="10748963" y="2935288"/>
          <p14:tracePt t="209092" x="10756900" y="2967038"/>
          <p14:tracePt t="209106" x="10780713" y="2998788"/>
          <p14:tracePt t="209126" x="10796588" y="3030538"/>
          <p14:tracePt t="209139" x="10804525" y="3070225"/>
          <p14:tracePt t="209152" x="10812463" y="3078163"/>
          <p14:tracePt t="209174" x="10812463" y="3086100"/>
          <p14:tracePt t="209189" x="10812463" y="3094038"/>
          <p14:tracePt t="209220" x="10812463" y="3101975"/>
          <p14:tracePt t="209256" x="10804525" y="3109913"/>
          <p14:tracePt t="209269" x="10796588" y="3109913"/>
          <p14:tracePt t="209284" x="10780713" y="3117850"/>
          <p14:tracePt t="209297" x="10772775" y="3117850"/>
          <p14:tracePt t="209307" x="10764838" y="3117850"/>
          <p14:tracePt t="209337" x="10756900" y="3125788"/>
          <p14:tracePt t="209358" x="10748963" y="3125788"/>
          <p14:tracePt t="209396" x="10741025" y="3133725"/>
          <p14:tracePt t="209455" x="10733088" y="3133725"/>
          <p14:tracePt t="209490" x="10725150" y="3141663"/>
          <p14:tracePt t="210629" x="10725150" y="3149600"/>
          <p14:tracePt t="210638" x="10725150" y="3181350"/>
          <p14:tracePt t="210653" x="10725150" y="3244850"/>
          <p14:tracePt t="210666" x="10725150" y="3333750"/>
          <p14:tracePt t="210691" x="10764838" y="3516313"/>
          <p14:tracePt t="210703" x="10764838" y="3540125"/>
          <p14:tracePt t="210705" x="10788650" y="3563938"/>
          <p14:tracePt t="210718" x="10804525" y="3587750"/>
          <p14:tracePt t="210720" x="10812463" y="3613150"/>
          <p14:tracePt t="210731" x="10820400" y="3629025"/>
          <p14:tracePt t="210759" x="10875963" y="3684588"/>
          <p14:tracePt t="210781" x="10915650" y="3716338"/>
          <p14:tracePt t="210804" x="10980738" y="3763963"/>
          <p14:tracePt t="210819" x="11036300" y="3787775"/>
          <p14:tracePt t="210835" x="11083925" y="3811588"/>
          <p14:tracePt t="210859" x="11155363" y="3835400"/>
          <p14:tracePt t="210875" x="11179175" y="3835400"/>
          <p14:tracePt t="210887" x="11202988" y="3843338"/>
          <p14:tracePt t="210889" x="11218863" y="3843338"/>
          <p14:tracePt t="210905" x="11250613" y="3843338"/>
          <p14:tracePt t="210917" x="11266488" y="3843338"/>
          <p14:tracePt t="210941" x="11314113" y="3827463"/>
          <p14:tracePt t="210953" x="11339513" y="3811588"/>
          <p14:tracePt t="210968" x="11355388" y="3795713"/>
          <p14:tracePt t="210980" x="11371263" y="3787775"/>
          <p14:tracePt t="211004" x="11410950" y="3771900"/>
          <p14:tracePt t="211017" x="11450638" y="3748088"/>
          <p14:tracePt t="211028" x="11466513" y="3732213"/>
          <p14:tracePt t="211053" x="11514138" y="3716338"/>
          <p14:tracePt t="211063" x="11522075" y="3708400"/>
          <p14:tracePt t="211065" x="11530013" y="3708400"/>
          <p14:tracePt t="211074" x="11530013" y="3700463"/>
          <p14:tracePt t="211088" x="11545888" y="3700463"/>
          <p14:tracePt t="211124" x="11577638" y="3700463"/>
          <p14:tracePt t="211138" x="11601450" y="3700463"/>
          <p14:tracePt t="211152" x="11617325" y="3700463"/>
          <p14:tracePt t="211154" x="11625263" y="3700463"/>
          <p14:tracePt t="211177" x="11674475" y="3700463"/>
          <p14:tracePt t="211202" x="11682413" y="3700463"/>
          <p14:tracePt t="211357" x="11690350" y="3700463"/>
          <p14:tracePt t="211391" x="11706225" y="3700463"/>
          <p14:tracePt t="216167" x="11690350" y="3700463"/>
          <p14:tracePt t="216182" x="11682413" y="3700463"/>
          <p14:tracePt t="216198" x="11674475" y="3700463"/>
          <p14:tracePt t="216220" x="11649075" y="3708400"/>
          <p14:tracePt t="216237" x="11633200" y="3708400"/>
          <p14:tracePt t="216251" x="11625263" y="3716338"/>
          <p14:tracePt t="216265" x="11609388" y="3716338"/>
          <p14:tracePt t="216284" x="11593513" y="3716338"/>
          <p14:tracePt t="216318" x="11585575" y="3724275"/>
          <p14:tracePt t="216321" x="11569700" y="3724275"/>
          <p14:tracePt t="216331" x="11561763" y="3732213"/>
          <p14:tracePt t="216343" x="11553825" y="3732213"/>
          <p14:tracePt t="216366" x="11530013" y="3732213"/>
          <p14:tracePt t="216376" x="11514138" y="3732213"/>
          <p14:tracePt t="216411" x="11490325" y="3740150"/>
          <p14:tracePt t="216434" x="11458575" y="3748088"/>
          <p14:tracePt t="216455" x="11442700" y="3748088"/>
          <p14:tracePt t="216468" x="11418888" y="3763963"/>
          <p14:tracePt t="216487" x="11403013" y="3763963"/>
          <p14:tracePt t="216489" x="11395075" y="3763963"/>
          <p14:tracePt t="216504" x="11363325" y="3779838"/>
          <p14:tracePt t="216507" x="11355388" y="3779838"/>
          <p14:tracePt t="216517" x="11323638" y="3787775"/>
          <p14:tracePt t="216531" x="11282363" y="3795713"/>
          <p14:tracePt t="216543" x="11266488" y="3803650"/>
          <p14:tracePt t="216545" x="11250613" y="3811588"/>
          <p14:tracePt t="216569" x="11234738" y="3819525"/>
          <p14:tracePt t="216584" x="11226800" y="3819525"/>
          <p14:tracePt t="216587" x="11218863" y="3819525"/>
          <p14:tracePt t="216610" x="11202988" y="3827463"/>
          <p14:tracePt t="216642" x="11147425" y="3843338"/>
          <p14:tracePt t="216650" x="11139488" y="3843338"/>
          <p14:tracePt t="216666" x="11107738" y="3851275"/>
          <p14:tracePt t="216693" x="11075988" y="3867150"/>
          <p14:tracePt t="216702" x="11068050" y="3867150"/>
          <p14:tracePt t="216718" x="11052175" y="3867150"/>
          <p14:tracePt t="216732" x="11044238" y="3875088"/>
          <p14:tracePt t="216754" x="11004550" y="3890963"/>
          <p14:tracePt t="216780" x="10947400" y="3914775"/>
          <p14:tracePt t="216802" x="10844213" y="3938588"/>
          <p14:tracePt t="216815" x="10804525" y="3948113"/>
          <p14:tracePt t="216817" x="10748963" y="3963988"/>
          <p14:tracePt t="216827" x="10693400" y="3979863"/>
          <p14:tracePt t="216838" x="10645775" y="3995738"/>
          <p14:tracePt t="216863" x="10572750" y="4019550"/>
          <p14:tracePt t="216875" x="10548938" y="4035425"/>
          <p14:tracePt t="216887" x="10533063" y="4035425"/>
          <p14:tracePt t="216903" x="10517188" y="4035425"/>
          <p14:tracePt t="216925" x="10509250" y="4035425"/>
          <p14:tracePt t="216938" x="10485438" y="4051300"/>
          <p14:tracePt t="216952" x="10477500" y="4051300"/>
          <p14:tracePt t="216954" x="10469563" y="4051300"/>
          <p14:tracePt t="232323" x="10469563" y="3819525"/>
          <p14:tracePt t="232345" x="10469563" y="3668713"/>
          <p14:tracePt t="232358" x="10469563" y="3548063"/>
          <p14:tracePt t="232375" x="10469563" y="3468688"/>
          <p14:tracePt t="232385" x="10469563" y="3436938"/>
          <p14:tracePt t="232387" x="10469563" y="3405188"/>
          <p14:tracePt t="232410" x="10469563" y="3325813"/>
          <p14:tracePt t="232421" x="10469563" y="3252788"/>
          <p14:tracePt t="232431" x="10469563" y="3236913"/>
          <p14:tracePt t="232435" x="10469563" y="3221038"/>
          <p14:tracePt t="232458" x="10469563" y="3189288"/>
          <p14:tracePt t="232469" x="10469563" y="3141663"/>
          <p14:tracePt t="232480" x="10477500" y="3125788"/>
          <p14:tracePt t="232494" x="10477500" y="3094038"/>
          <p14:tracePt t="232520" x="10493375" y="3006725"/>
          <p14:tracePt t="232528" x="10501313" y="2982913"/>
          <p14:tracePt t="232542" x="10517188" y="2927350"/>
          <p14:tracePt t="232557" x="10525125" y="2878138"/>
          <p14:tracePt t="232580" x="10533063" y="2830513"/>
          <p14:tracePt t="232591" x="10533063" y="2814638"/>
          <p14:tracePt t="232606" x="10541000" y="2790825"/>
          <p14:tracePt t="232620" x="10548938" y="2782888"/>
          <p14:tracePt t="232647" x="10556875" y="2767013"/>
          <p14:tracePt t="232659" x="10556875" y="2759075"/>
          <p14:tracePt t="232711" x="10564813" y="2751138"/>
          <p14:tracePt t="232736" x="10588625" y="2743200"/>
          <p14:tracePt t="232763" x="10604500" y="2743200"/>
          <p14:tracePt t="232776" x="10612438" y="2743200"/>
          <p14:tracePt t="232791" x="10645775" y="2727325"/>
          <p14:tracePt t="232814" x="10669588" y="2719388"/>
          <p14:tracePt t="232826" x="10677525" y="2719388"/>
          <p14:tracePt t="232828" x="10685463" y="2711450"/>
          <p14:tracePt t="232858" x="10701338" y="2711450"/>
          <p14:tracePt t="232868" x="10717213" y="2703513"/>
          <p14:tracePt t="232892" x="10748963" y="2695575"/>
          <p14:tracePt t="232905" x="10756900" y="2695575"/>
          <p14:tracePt t="232929" x="10812463" y="2687638"/>
          <p14:tracePt t="232943" x="10868025" y="2671763"/>
          <p14:tracePt t="232958" x="10907713" y="2671763"/>
          <p14:tracePt t="232970" x="10931525" y="2671763"/>
          <p14:tracePt t="232971" x="10947400" y="2663825"/>
          <p14:tracePt t="232983" x="10963275" y="2663825"/>
          <p14:tracePt t="232987" x="10971213" y="2663825"/>
          <p14:tracePt t="233001" x="10988675" y="2663825"/>
          <p14:tracePt t="233014" x="11012488" y="2655888"/>
          <p14:tracePt t="233028" x="11020425" y="2655888"/>
          <p14:tracePt t="233060" x="11044238" y="2655888"/>
          <p14:tracePt t="233073" x="11052175" y="2647950"/>
          <p14:tracePt t="233097" x="11068050" y="2647950"/>
          <p14:tracePt t="233143" x="11083925" y="2640013"/>
          <p14:tracePt t="233344" x="11091863" y="2640013"/>
          <p14:tracePt t="233355" x="11131550" y="2632075"/>
          <p14:tracePt t="233380" x="11179175" y="2632075"/>
          <p14:tracePt t="233391" x="11210925" y="2632075"/>
          <p14:tracePt t="233403" x="11258550" y="2632075"/>
          <p14:tracePt t="233428" x="11363325" y="2632075"/>
          <p14:tracePt t="233439" x="11387138" y="2632075"/>
          <p14:tracePt t="233453" x="11442700" y="2632075"/>
          <p14:tracePt t="233463" x="11466513" y="2632075"/>
          <p14:tracePt t="233488" x="11482388" y="2632075"/>
          <p14:tracePt t="234393" x="11450638" y="2632075"/>
          <p14:tracePt t="234403" x="11418888" y="2647950"/>
          <p14:tracePt t="234429" x="11387138" y="2663825"/>
          <p14:tracePt t="234440" x="11363325" y="2663825"/>
          <p14:tracePt t="234451" x="11339513" y="2671763"/>
          <p14:tracePt t="234454" x="11306175" y="2687638"/>
          <p14:tracePt t="234463" x="11282363" y="2695575"/>
          <p14:tracePt t="234492" x="11060113" y="2774950"/>
          <p14:tracePt t="234503" x="10980738" y="2806700"/>
          <p14:tracePt t="234514" x="10883900" y="2838450"/>
          <p14:tracePt t="234516" x="10756900" y="2870200"/>
          <p14:tracePt t="234526" x="10669588" y="2901950"/>
          <p14:tracePt t="234551" x="10374313" y="2982913"/>
          <p14:tracePt t="234559" x="10269538" y="3014663"/>
          <p14:tracePt t="234573" x="9999663" y="3086100"/>
          <p14:tracePt t="234596" x="9736138" y="3165475"/>
          <p14:tracePt t="234609" x="9680575" y="3189288"/>
          <p14:tracePt t="234612" x="9601200" y="3213100"/>
          <p14:tracePt t="234628" x="9480550" y="3262313"/>
          <p14:tracePt t="234642" x="9432925" y="3286125"/>
          <p14:tracePt t="234644" x="9353550" y="3325813"/>
          <p14:tracePt t="234659" x="9242425" y="3389313"/>
          <p14:tracePt t="234674" x="9169400" y="3421063"/>
          <p14:tracePt t="234675" x="9121775" y="3452813"/>
          <p14:tracePt t="234686" x="9050338" y="3492500"/>
          <p14:tracePt t="234709" x="8850313" y="3587750"/>
          <p14:tracePt t="234719" x="8786813" y="3621088"/>
          <p14:tracePt t="234730" x="8731250" y="3644900"/>
          <p14:tracePt t="234732" x="8675688" y="3676650"/>
          <p14:tracePt t="234745" x="8636000" y="3684588"/>
          <p14:tracePt t="234768" x="8564563" y="3700463"/>
          <p14:tracePt t="234778" x="8556625" y="3700463"/>
          <p14:tracePt t="234952" x="8556625" y="3676650"/>
          <p14:tracePt t="234965" x="8540750" y="3613150"/>
          <p14:tracePt t="234988" x="8523288" y="3484563"/>
          <p14:tracePt t="234997" x="8515350" y="3421063"/>
          <p14:tracePt t="235009" x="8507413" y="3365500"/>
          <p14:tracePt t="235036" x="8467725" y="3109913"/>
          <p14:tracePt t="235044" x="8459788" y="3046413"/>
          <p14:tracePt t="235061" x="8443913" y="2927350"/>
          <p14:tracePt t="235075" x="8435975" y="2854325"/>
          <p14:tracePt t="235077" x="8435975" y="2806700"/>
          <p14:tracePt t="235089" x="8435975" y="2743200"/>
          <p14:tracePt t="235091" x="8435975" y="2703513"/>
          <p14:tracePt t="235112" x="8435975" y="2608263"/>
          <p14:tracePt t="235125" x="8435975" y="2527300"/>
          <p14:tracePt t="235139" x="8435975" y="2503488"/>
          <p14:tracePt t="235141" x="8435975" y="2487613"/>
          <p14:tracePt t="235152" x="8435975" y="2471738"/>
          <p14:tracePt t="235177" x="8435975" y="2408238"/>
          <p14:tracePt t="235188" x="8435975" y="2392363"/>
          <p14:tracePt t="235223" x="8443913" y="2384425"/>
          <p14:tracePt t="235243" x="8443913" y="2376488"/>
          <p14:tracePt t="235262" x="8451850" y="2368550"/>
          <p14:tracePt t="235275" x="8459788" y="2360613"/>
          <p14:tracePt t="235871" x="8459788" y="2408238"/>
          <p14:tracePt t="235895" x="8459788" y="2679700"/>
          <p14:tracePt t="235907" x="8459788" y="2782888"/>
          <p14:tracePt t="235909" x="8459788" y="2901950"/>
          <p14:tracePt t="235925" x="8459788" y="3094038"/>
          <p14:tracePt t="235942" x="8483600" y="3286125"/>
          <p14:tracePt t="235957" x="8507413" y="3444875"/>
          <p14:tracePt t="235974" x="8531225" y="3579813"/>
          <p14:tracePt t="235989" x="8548688" y="3644900"/>
          <p14:tracePt t="236003" x="8556625" y="3684588"/>
          <p14:tracePt t="236128" x="8556625" y="3724275"/>
          <p14:tracePt t="236138" x="8564563" y="3763963"/>
          <p14:tracePt t="236140" x="8588375" y="3835400"/>
          <p14:tracePt t="236162" x="8596313" y="3930650"/>
          <p14:tracePt t="236175" x="8612188" y="4027488"/>
          <p14:tracePt t="236190" x="8636000" y="4130675"/>
          <p14:tracePt t="236202" x="8636000" y="4170363"/>
          <p14:tracePt t="236204" x="8659813" y="4217988"/>
          <p14:tracePt t="236214" x="8659813" y="4249738"/>
          <p14:tracePt t="236241" x="8667750" y="4298950"/>
          <p14:tracePt t="236254" x="8667750" y="4330700"/>
          <p14:tracePt t="236264" x="8667750" y="4346575"/>
          <p14:tracePt t="236277" x="8675688" y="4362450"/>
          <p14:tracePt t="236292" x="8683625" y="4378325"/>
          <p14:tracePt t="236314" x="8683625" y="4386263"/>
          <p14:tracePt t="236327" x="8683625" y="4433888"/>
          <p14:tracePt t="236341" x="8683625" y="4449763"/>
          <p14:tracePt t="236362" x="8683625" y="4481513"/>
          <p14:tracePt t="236375" x="8691563" y="4513263"/>
          <p14:tracePt t="236391" x="8699500" y="4545013"/>
          <p14:tracePt t="236403" x="8699500" y="4560888"/>
          <p14:tracePt t="236404" x="8699500" y="4576763"/>
          <p14:tracePt t="236428" x="8699500" y="4624388"/>
          <p14:tracePt t="236440" x="8707438" y="4633913"/>
          <p14:tracePt t="236454" x="8715375" y="4673600"/>
          <p14:tracePt t="236465" x="8723313" y="4681538"/>
          <p14:tracePt t="236492" x="8723313" y="4737100"/>
          <p14:tracePt t="236502" x="8731250" y="4752975"/>
          <p14:tracePt t="236512" x="8731250" y="4760913"/>
          <p14:tracePt t="236528" x="8731250" y="4808538"/>
          <p14:tracePt t="236541" x="8731250" y="4824413"/>
          <p14:tracePt t="236556" x="8731250" y="4856163"/>
          <p14:tracePt t="236580" x="8731250" y="4919663"/>
          <p14:tracePt t="236591" x="8731250" y="4935538"/>
          <p14:tracePt t="236606" x="8731250" y="4959350"/>
          <p14:tracePt t="236628" x="8731250" y="4984750"/>
          <p14:tracePt t="236641" x="8731250" y="4992688"/>
          <p14:tracePt t="237659" x="8731250" y="4951413"/>
          <p14:tracePt t="237671" x="8731250" y="4927600"/>
          <p14:tracePt t="237683" x="8715375" y="4919663"/>
          <p14:tracePt t="237685" x="8715375" y="4887913"/>
          <p14:tracePt t="237710" x="8699500" y="4856163"/>
          <p14:tracePt t="237733" x="8691563" y="4824413"/>
          <p14:tracePt t="237759" x="8691563" y="4752975"/>
          <p14:tracePt t="237771" x="8691563" y="4745038"/>
          <p14:tracePt t="237772" x="8691563" y="4729163"/>
          <p14:tracePt t="237782" x="8683625" y="4689475"/>
          <p14:tracePt t="237792" x="8683625" y="4665663"/>
          <p14:tracePt t="237806" x="8675688" y="4624388"/>
          <p14:tracePt t="237832" x="8675688" y="4545013"/>
          <p14:tracePt t="237842" x="8667750" y="4521200"/>
          <p14:tracePt t="237844" x="8667750" y="4513263"/>
          <p14:tracePt t="237857" x="8659813" y="4473575"/>
          <p14:tracePt t="237871" x="8651875" y="4449763"/>
          <p14:tracePt t="238095" x="8643938" y="4449763"/>
          <p14:tracePt t="238158" x="8628063" y="4505325"/>
          <p14:tracePt t="238170" x="8628063" y="4529138"/>
          <p14:tracePt t="238172" x="8628063" y="4545013"/>
          <p14:tracePt t="238183" x="8612188" y="4576763"/>
          <p14:tracePt t="238208" x="8612188" y="4608513"/>
          <p14:tracePt t="238220" x="8604250" y="4616450"/>
          <p14:tracePt t="238233" x="8604250" y="4624388"/>
          <p14:tracePt t="238328" x="8604250" y="4633913"/>
          <p14:tracePt t="238338" x="8604250" y="4665663"/>
          <p14:tracePt t="238340" x="8604250" y="4673600"/>
          <p14:tracePt t="238361" x="8604250" y="4697413"/>
          <p14:tracePt t="238373" x="8604250" y="4721225"/>
          <p14:tracePt t="238390" x="8604250" y="4729163"/>
          <p14:tracePt t="238517" x="8643938" y="4792663"/>
          <p14:tracePt t="238525" x="8691563" y="4848225"/>
          <p14:tracePt t="238540" x="8770938" y="4927600"/>
          <p14:tracePt t="238566" x="8858250" y="5032375"/>
          <p14:tracePt t="238575" x="8891588" y="5072063"/>
          <p14:tracePt t="238590" x="8955088" y="5103813"/>
          <p14:tracePt t="238605" x="8986838" y="5111750"/>
          <p14:tracePt t="238634" x="9066213" y="5119688"/>
          <p14:tracePt t="238657" x="9145588" y="5119688"/>
          <p14:tracePt t="238669" x="9201150" y="5119688"/>
          <p14:tracePt t="238700" x="9337675" y="5087938"/>
          <p14:tracePt t="238727" x="9432925" y="5048250"/>
          <p14:tracePt t="238751" x="9488488" y="5000625"/>
          <p14:tracePt t="238760" x="9504363" y="4992688"/>
          <p14:tracePt t="238785" x="9528175" y="4943475"/>
          <p14:tracePt t="238794" x="9528175" y="4927600"/>
          <p14:tracePt t="238797" x="9528175" y="4919663"/>
          <p14:tracePt t="238808" x="9528175" y="4903788"/>
          <p14:tracePt t="238822" x="9528175" y="4895850"/>
          <p14:tracePt t="238847" x="9520238" y="4872038"/>
          <p14:tracePt t="238856" x="9512300" y="4872038"/>
          <p14:tracePt t="238871" x="9464675" y="4864100"/>
          <p14:tracePt t="238890" x="9432925" y="4864100"/>
          <p14:tracePt t="238893" x="9417050" y="4864100"/>
          <p14:tracePt t="238911" x="9385300" y="4864100"/>
          <p14:tracePt t="238923" x="9361488" y="4864100"/>
          <p14:tracePt t="238925" x="9305925" y="4872038"/>
          <p14:tracePt t="238938" x="9274175" y="4872038"/>
          <p14:tracePt t="238940" x="9234488" y="4887913"/>
          <p14:tracePt t="238951" x="9193213" y="4895850"/>
          <p14:tracePt t="238964" x="9153525" y="4911725"/>
          <p14:tracePt t="238991" x="9105900" y="4927600"/>
          <p14:tracePt t="239012" x="9097963" y="4927600"/>
          <p14:tracePt t="239049" x="9082088" y="4935538"/>
          <p14:tracePt t="239057" x="9074150" y="4951413"/>
          <p14:tracePt t="239072" x="9066213" y="4959350"/>
          <p14:tracePt t="239095" x="9042400" y="4984750"/>
          <p14:tracePt t="239609" x="9018588" y="4927600"/>
          <p14:tracePt t="239621" x="8786813" y="4560888"/>
          <p14:tracePt t="239644" x="8380413" y="3971925"/>
          <p14:tracePt t="239655" x="8301038" y="3803650"/>
          <p14:tracePt t="239667" x="8197850" y="3652838"/>
          <p14:tracePt t="239669" x="8108950" y="3524250"/>
          <p14:tracePt t="239697" x="7902575" y="3270250"/>
          <p14:tracePt t="239722" x="7829550" y="3149600"/>
          <p14:tracePt t="239732" x="7805738" y="3109913"/>
          <p14:tracePt t="239757" x="7734300" y="3038475"/>
          <p14:tracePt t="239768" x="7694613" y="3006725"/>
          <p14:tracePt t="239779" x="7639050" y="2974975"/>
          <p14:tracePt t="239781" x="7607300" y="2959100"/>
          <p14:tracePt t="239792" x="7559675" y="2935288"/>
          <p14:tracePt t="239818" x="7431088" y="2886075"/>
          <p14:tracePt t="239826" x="7383463" y="2878138"/>
          <p14:tracePt t="239828" x="7351713" y="2878138"/>
          <p14:tracePt t="239841" x="7335838" y="2878138"/>
          <p14:tracePt t="239844" x="7312025" y="2870200"/>
          <p14:tracePt t="239856" x="7304088" y="2870200"/>
          <p14:tracePt t="239873" x="7280275" y="2870200"/>
          <p14:tracePt t="239886" x="7200900" y="2870200"/>
          <p14:tracePt t="239909" x="7000875" y="2870200"/>
          <p14:tracePt t="239920" x="6905625" y="2870200"/>
          <p14:tracePt t="239937" x="6705600" y="2870200"/>
          <p14:tracePt t="239957" x="6442075" y="2870200"/>
          <p14:tracePt t="239971" x="6394450" y="2878138"/>
          <p14:tracePt t="239974" x="6362700" y="2886075"/>
          <p14:tracePt t="239984" x="6338888" y="2886075"/>
          <p14:tracePt t="239994" x="6315075" y="2894013"/>
          <p14:tracePt t="239997" x="6299200" y="2901950"/>
          <p14:tracePt t="240022" x="6283325" y="2919413"/>
          <p14:tracePt t="240031" x="6283325" y="2927350"/>
          <p14:tracePt t="240042" x="6267450" y="2927350"/>
          <p14:tracePt t="240044" x="6259513" y="2935288"/>
          <p14:tracePt t="240058" x="6259513" y="2943225"/>
          <p14:tracePt t="240073" x="6243638" y="2951163"/>
          <p14:tracePt t="240175" x="6243638" y="2959100"/>
          <p14:tracePt t="240186" x="6251575" y="2967038"/>
          <p14:tracePt t="240188" x="6283325" y="2982913"/>
          <p14:tracePt t="240198" x="6291263" y="2982913"/>
          <p14:tracePt t="240225" x="6394450" y="3038475"/>
          <p14:tracePt t="240236" x="6483350" y="3078163"/>
          <p14:tracePt t="240249" x="6562725" y="3109913"/>
          <p14:tracePt t="240261" x="6713538" y="3165475"/>
          <p14:tracePt t="240285" x="6961188" y="3236913"/>
          <p14:tracePt t="240294" x="7040563" y="3252788"/>
          <p14:tracePt t="240307" x="7119938" y="3278188"/>
          <p14:tracePt t="240309" x="7177088" y="3294063"/>
          <p14:tracePt t="240334" x="7367588" y="3333750"/>
          <p14:tracePt t="240343" x="7415213" y="3349625"/>
          <p14:tracePt t="240356" x="7567613" y="3373438"/>
          <p14:tracePt t="240371" x="7631113" y="3381375"/>
          <p14:tracePt t="240372" x="7686675" y="3397250"/>
          <p14:tracePt t="240394" x="7862888" y="3421063"/>
          <p14:tracePt t="240407" x="8013700" y="3444875"/>
          <p14:tracePt t="240424" x="8172450" y="3460750"/>
          <p14:tracePt t="240435" x="8261350" y="3460750"/>
          <p14:tracePt t="240437" x="8324850" y="3460750"/>
          <p14:tracePt t="240461" x="8540750" y="3476625"/>
          <p14:tracePt t="240472" x="8604250" y="3476625"/>
          <p14:tracePt t="240489" x="8731250" y="3484563"/>
          <p14:tracePt t="240492" x="8786813" y="3484563"/>
          <p14:tracePt t="240504" x="8858250" y="3492500"/>
          <p14:tracePt t="240520" x="8986838" y="3492500"/>
          <p14:tracePt t="240532" x="9137650" y="3508375"/>
          <p14:tracePt t="240544" x="9201150" y="3508375"/>
          <p14:tracePt t="240557" x="9313863" y="3508375"/>
          <p14:tracePt t="240573" x="9409113" y="3508375"/>
          <p14:tracePt t="240597" x="9504363" y="3508375"/>
          <p14:tracePt t="240608" x="9520238" y="3508375"/>
          <p14:tracePt t="240625" x="9559925" y="3508375"/>
          <p14:tracePt t="240637" x="9617075" y="3508375"/>
          <p14:tracePt t="240650" x="9625013" y="3508375"/>
          <p14:tracePt t="240652" x="9632950" y="3508375"/>
          <p14:tracePt t="240676" x="9688513" y="3508375"/>
          <p14:tracePt t="240688" x="9696450" y="3508375"/>
          <p14:tracePt t="240704" x="9712325" y="3508375"/>
          <p14:tracePt t="240717" x="9720263" y="3508375"/>
          <p14:tracePt t="241424" x="9720263" y="3516313"/>
          <p14:tracePt t="241436" x="9648825" y="3524250"/>
          <p14:tracePt t="241448" x="9609138" y="3540125"/>
          <p14:tracePt t="241475" x="9409113" y="3579813"/>
          <p14:tracePt t="241487" x="9305925" y="3605213"/>
          <p14:tracePt t="241498" x="9234488" y="3621088"/>
          <p14:tracePt t="241501" x="9161463" y="3629025"/>
          <p14:tracePt t="241509" x="9082088" y="3636963"/>
          <p14:tracePt t="241542" x="8636000" y="3740150"/>
          <p14:tracePt t="241566" x="8293100" y="3803650"/>
          <p14:tracePt t="241574" x="8197850" y="3811588"/>
          <p14:tracePt t="241592" x="8029575" y="3827463"/>
          <p14:tracePt t="241605" x="7926388" y="3859213"/>
          <p14:tracePt t="241620" x="7910513" y="3859213"/>
          <p14:tracePt t="241829" x="7942263" y="3859213"/>
          <p14:tracePt t="241839" x="7958138" y="3859213"/>
          <p14:tracePt t="241853" x="7989888" y="3843338"/>
          <p14:tracePt t="241876" x="8093075" y="3835400"/>
          <p14:tracePt t="241889" x="8132763" y="3835400"/>
          <p14:tracePt t="241903" x="8277225" y="3827463"/>
          <p14:tracePt t="241926" x="8507413" y="3819525"/>
          <p14:tracePt t="241948" x="8794750" y="3819525"/>
          <p14:tracePt t="241971" x="9058275" y="3827463"/>
          <p14:tracePt t="241980" x="9417050" y="3851275"/>
          <p14:tracePt t="242006" x="9759950" y="3851275"/>
          <p14:tracePt t="242016" x="9855200" y="3851275"/>
          <p14:tracePt t="242027" x="9944100" y="3851275"/>
          <p14:tracePt t="242030" x="10023475" y="3851275"/>
          <p14:tracePt t="242045" x="10174288" y="3851275"/>
          <p14:tracePt t="242057" x="10237788" y="3851275"/>
          <p14:tracePt t="242072" x="10326688" y="3851275"/>
          <p14:tracePt t="242098" x="10421938" y="3851275"/>
          <p14:tracePt t="242107" x="10461625" y="3851275"/>
          <p14:tracePt t="242109" x="10485438" y="3851275"/>
          <p14:tracePt t="242124" x="10541000" y="3851275"/>
          <p14:tracePt t="242135" x="10580688" y="3851275"/>
          <p14:tracePt t="242159" x="10629900" y="3851275"/>
          <p14:tracePt t="242171" x="10637838" y="3851275"/>
          <p14:tracePt t="243220" x="10645775" y="3851275"/>
          <p14:tracePt t="246202" x="10620375" y="3851275"/>
          <p14:tracePt t="246212" x="10612438" y="3851275"/>
          <p14:tracePt t="246239" x="10604500" y="3851275"/>
          <p14:tracePt t="246487" x="10604500" y="3835400"/>
          <p14:tracePt t="246499" x="10604500" y="3827463"/>
          <p14:tracePt t="246510" x="10604500" y="3819525"/>
          <p14:tracePt t="246537" x="10604500" y="3811588"/>
          <p14:tracePt t="246548" x="10604500" y="3795713"/>
          <p14:tracePt t="246550" x="10604500" y="3787775"/>
          <p14:tracePt t="246558" x="10604500" y="3779838"/>
          <p14:tracePt t="246572" x="10604500" y="3771900"/>
          <p14:tracePt t="246574" x="10604500" y="3763963"/>
          <p14:tracePt t="246587" x="10604500" y="3756025"/>
          <p14:tracePt t="246610" x="10604500" y="3740150"/>
          <p14:tracePt t="246623" x="10604500" y="3732213"/>
          <p14:tracePt t="246636" x="10604500" y="3724275"/>
          <p14:tracePt t="247948" x="10596563" y="3724275"/>
          <p14:tracePt t="248017" x="10588625" y="3724275"/>
          <p14:tracePt t="248060" x="10580688" y="3724275"/>
          <p14:tracePt t="248085" x="10572750" y="3724275"/>
          <p14:tracePt t="248105" x="10564813" y="3724275"/>
          <p14:tracePt t="248123" x="10556875" y="3732213"/>
          <p14:tracePt t="248136" x="10548938" y="3732213"/>
          <p14:tracePt t="248261" x="10517188" y="3732213"/>
          <p14:tracePt t="248286" x="10501313" y="3740150"/>
          <p14:tracePt t="248296" x="10485438" y="3748088"/>
          <p14:tracePt t="248325" x="10453688" y="3763963"/>
          <p14:tracePt t="248346" x="10445750" y="3763963"/>
          <p14:tracePt t="248354" x="10437813" y="3771900"/>
          <p14:tracePt t="248375" x="10429875" y="3771900"/>
          <p14:tracePt t="248407" x="10398125" y="3779838"/>
          <p14:tracePt t="248417" x="10382250" y="3779838"/>
          <p14:tracePt t="248431" x="10366375" y="3787775"/>
          <p14:tracePt t="248456" x="10334625" y="3795713"/>
          <p14:tracePt t="248472" x="10318750" y="3795713"/>
          <p14:tracePt t="248623" x="10318750" y="3787775"/>
          <p14:tracePt t="248635" x="10318750" y="3779838"/>
          <p14:tracePt t="248659" x="10318750" y="3740150"/>
          <p14:tracePt t="248669" x="10318750" y="3724275"/>
          <p14:tracePt t="248683" x="10318750" y="3708400"/>
          <p14:tracePt t="248685" x="10318750" y="3692525"/>
          <p14:tracePt t="248707" x="10318750" y="3676650"/>
          <p14:tracePt t="248718" x="10318750" y="3668713"/>
          <p14:tracePt t="248937" x="10302875" y="3660775"/>
          <p14:tracePt t="248974" x="10206038" y="3732213"/>
          <p14:tracePt t="248989" x="10126663" y="3811588"/>
          <p14:tracePt t="249003" x="10102850" y="3867150"/>
          <p14:tracePt t="249017" x="10063163" y="3971925"/>
          <p14:tracePt t="249030" x="10031413" y="4075113"/>
          <p14:tracePt t="249040" x="10015538" y="4130675"/>
          <p14:tracePt t="249072" x="10007600" y="4241800"/>
          <p14:tracePt t="249096" x="10007600" y="4306888"/>
          <p14:tracePt t="249104" x="10007600" y="4322763"/>
          <p14:tracePt t="249122" x="10007600" y="4370388"/>
          <p14:tracePt t="249136" x="10007600" y="4402138"/>
          <p14:tracePt t="249151" x="9999663" y="4465638"/>
          <p14:tracePt t="249175" x="9975850" y="4568825"/>
          <p14:tracePt t="249187" x="9967913" y="4592638"/>
          <p14:tracePt t="249203" x="9936163" y="4641850"/>
          <p14:tracePt t="249216" x="9871075" y="4713288"/>
          <p14:tracePt t="249239" x="9783763" y="4752975"/>
          <p14:tracePt t="249251" x="9767888" y="4760913"/>
          <p14:tracePt t="249273" x="9712325" y="4776788"/>
          <p14:tracePt t="249283" x="9696450" y="4792663"/>
          <p14:tracePt t="249286" x="9672638" y="4800600"/>
          <p14:tracePt t="249297" x="9648825" y="4824413"/>
          <p14:tracePt t="249307" x="9609138" y="4848225"/>
          <p14:tracePt t="249309" x="9567863" y="4864100"/>
          <p14:tracePt t="249331" x="9480550" y="4943475"/>
          <p14:tracePt t="249340" x="9448800" y="4967288"/>
          <p14:tracePt t="249342" x="9401175" y="4992688"/>
          <p14:tracePt t="249353" x="9369425" y="5016500"/>
          <p14:tracePt t="249369" x="9297988" y="5080000"/>
          <p14:tracePt t="249385" x="9217025" y="5127625"/>
          <p14:tracePt t="249410" x="9153525" y="5183188"/>
          <p14:tracePt t="249422" x="9121775" y="5214938"/>
          <p14:tracePt t="249434" x="9105900" y="5222875"/>
          <p14:tracePt t="249447" x="9066213" y="5254625"/>
          <p14:tracePt t="249478" x="9010650" y="5319713"/>
          <p14:tracePt t="249502" x="8986838" y="5343525"/>
          <p14:tracePt t="249512" x="8978900" y="5351463"/>
          <p14:tracePt t="249542" x="8970963" y="5399088"/>
          <p14:tracePt t="249563" x="8970963" y="5438775"/>
          <p14:tracePt t="249573" x="8970963" y="5502275"/>
          <p14:tracePt t="249598" x="8970963" y="5565775"/>
          <p14:tracePt t="249606" x="8970963" y="5589588"/>
          <p14:tracePt t="249618" x="8970963" y="5605463"/>
          <p14:tracePt t="249648" x="8986838" y="5678488"/>
          <p14:tracePt t="249656" x="8986838" y="5694363"/>
          <p14:tracePt t="249669" x="8994775" y="5702300"/>
          <p14:tracePt t="249781" x="9002713" y="5710238"/>
          <p14:tracePt t="249804" x="9018588" y="5773738"/>
          <p14:tracePt t="249815" x="9034463" y="5853113"/>
          <p14:tracePt t="249828" x="9042400" y="5900738"/>
          <p14:tracePt t="249830" x="9042400" y="5940425"/>
          <p14:tracePt t="249838" x="9050338" y="5988050"/>
          <p14:tracePt t="249863" x="9050338" y="6069013"/>
          <p14:tracePt t="249872" x="9050338" y="6076950"/>
          <p14:tracePt t="249886" x="9050338" y="6084888"/>
          <p14:tracePt t="249900" x="9050338" y="6092825"/>
          <p14:tracePt t="249902" x="9050338" y="6100763"/>
          <p14:tracePt t="249926" x="9050338" y="6116638"/>
          <p14:tracePt t="249936" x="9050338" y="6140450"/>
          <p14:tracePt t="249954" x="9058275" y="6172200"/>
          <p14:tracePt t="249965" x="9058275" y="6196013"/>
          <p14:tracePt t="249966" x="9066213" y="6235700"/>
          <p14:tracePt t="249978" x="9066213" y="6275388"/>
          <p14:tracePt t="249982" x="9074150" y="6291263"/>
          <p14:tracePt t="250004" x="9082088" y="6330950"/>
          <p14:tracePt t="250016" x="9090025" y="6348413"/>
          <p14:tracePt t="250115" x="9090025" y="6299200"/>
          <p14:tracePt t="250124" x="9082088" y="6203950"/>
          <p14:tracePt t="250126" x="9066213" y="6100763"/>
          <p14:tracePt t="250136" x="9018588" y="5980113"/>
          <p14:tracePt t="250152" x="8978900" y="5797550"/>
          <p14:tracePt t="250172" x="8970963" y="5686425"/>
          <p14:tracePt t="250174" x="8955088" y="5629275"/>
          <p14:tracePt t="250185" x="8955088" y="5581650"/>
          <p14:tracePt t="250199" x="8939213" y="5510213"/>
          <p14:tracePt t="250222" x="8923338" y="5422900"/>
          <p14:tracePt t="250234" x="8915400" y="5399088"/>
          <p14:tracePt t="250250" x="8907463" y="5319713"/>
          <p14:tracePt t="250262" x="8883650" y="5246688"/>
          <p14:tracePt t="250290" x="8858250" y="5175250"/>
          <p14:tracePt t="250314" x="8858250" y="5135563"/>
          <p14:tracePt t="250322" x="8858250" y="5127625"/>
          <p14:tracePt t="250439" x="8858250" y="5175250"/>
          <p14:tracePt t="250450" x="8858250" y="5246688"/>
          <p14:tracePt t="250469" x="8858250" y="5407025"/>
          <p14:tracePt t="250471" x="8858250" y="5494338"/>
          <p14:tracePt t="250483" x="8858250" y="5597525"/>
          <p14:tracePt t="250495" x="8858250" y="5765800"/>
          <p14:tracePt t="250520" x="8858250" y="5980113"/>
          <p14:tracePt t="250534" x="8858250" y="6084888"/>
          <p14:tracePt t="250551" x="8858250" y="6196013"/>
          <p14:tracePt t="250563" x="8858250" y="6227763"/>
          <p14:tracePt t="250573" x="8858250" y="6291263"/>
          <p14:tracePt t="250587" x="8858250" y="6315075"/>
          <p14:tracePt t="250613" x="8858250" y="6388100"/>
          <p14:tracePt t="250622" x="8858250" y="6396038"/>
          <p14:tracePt t="250639" x="8858250" y="6403975"/>
          <p14:tracePt t="250786" x="8858250" y="6275388"/>
          <p14:tracePt t="250798" x="8810625" y="6076950"/>
          <p14:tracePt t="250809" x="8802688" y="5972175"/>
          <p14:tracePt t="250836" x="8755063" y="5662613"/>
          <p14:tracePt t="250845" x="8755063" y="5518150"/>
          <p14:tracePt t="250856" x="8755063" y="5470525"/>
          <p14:tracePt t="250874" x="8755063" y="5383213"/>
          <p14:tracePt t="250886" x="8755063" y="5335588"/>
          <p14:tracePt t="250901" x="8755063" y="5327650"/>
          <p14:tracePt t="251657" x="8755063" y="5310188"/>
          <p14:tracePt t="251666" x="8755063" y="5270500"/>
          <p14:tracePt t="251689" x="8755063" y="5183188"/>
          <p14:tracePt t="251699" x="8755063" y="5151438"/>
          <p14:tracePt t="251720" x="8755063" y="5064125"/>
          <p14:tracePt t="251731" x="8763000" y="5048250"/>
          <p14:tracePt t="251755" x="8763000" y="5024438"/>
          <p14:tracePt t="252049" x="8770938" y="5040313"/>
          <p14:tracePt t="252058" x="8770938" y="5111750"/>
          <p14:tracePt t="252084" x="8794750" y="5270500"/>
          <p14:tracePt t="252094" x="8810625" y="5391150"/>
          <p14:tracePt t="252106" x="8818563" y="5446713"/>
          <p14:tracePt t="252120" x="8826500" y="5549900"/>
          <p14:tracePt t="252144" x="8826500" y="5702300"/>
          <p14:tracePt t="252153" x="8826500" y="5749925"/>
          <p14:tracePt t="252168" x="8842375" y="5829300"/>
          <p14:tracePt t="252190" x="8850313" y="5876925"/>
          <p14:tracePt t="252202" x="8850313" y="5884863"/>
          <p14:tracePt t="252217" x="8850313" y="5916613"/>
          <p14:tracePt t="252231" x="8850313" y="5924550"/>
          <p14:tracePt t="252255" x="8858250" y="5948363"/>
          <p14:tracePt t="252265" x="8858250" y="5956300"/>
          <p14:tracePt t="252278" x="8866188" y="5972175"/>
          <p14:tracePt t="252303" x="8874125" y="6021388"/>
          <p14:tracePt t="252324" x="8883650" y="6037263"/>
          <p14:tracePt t="252355" x="8891588" y="6092825"/>
          <p14:tracePt t="252377" x="8907463" y="6124575"/>
          <p14:tracePt t="252386" x="8907463" y="6140450"/>
          <p14:tracePt t="252400" x="8915400" y="6172200"/>
          <p14:tracePt t="252423" x="8915400" y="6188075"/>
          <p14:tracePt t="252565" x="8915400" y="6084888"/>
          <p14:tracePt t="252574" x="8915400" y="5988050"/>
          <p14:tracePt t="252600" x="8883650" y="5670550"/>
          <p14:tracePt t="252611" x="8883650" y="5573713"/>
          <p14:tracePt t="252621" x="8874125" y="5486400"/>
          <p14:tracePt t="252623" x="8874125" y="5407025"/>
          <p14:tracePt t="252639" x="8874125" y="5286375"/>
          <p14:tracePt t="252652" x="8874125" y="5238750"/>
          <p14:tracePt t="252654" x="8874125" y="5191125"/>
          <p14:tracePt t="252667" x="8874125" y="5143500"/>
          <p14:tracePt t="252682" x="8874125" y="5111750"/>
          <p14:tracePt t="252705" x="8874125" y="5072063"/>
          <p14:tracePt t="252717" x="8874125" y="5064125"/>
          <p14:tracePt t="252718" x="8874125" y="5056188"/>
          <p14:tracePt t="252907" x="8874125" y="5095875"/>
          <p14:tracePt t="252916" x="8874125" y="5167313"/>
          <p14:tracePt t="252918" x="8874125" y="5238750"/>
          <p14:tracePt t="252934" x="8899525" y="5383213"/>
          <p14:tracePt t="252949" x="8907463" y="5446713"/>
          <p14:tracePt t="252951" x="8907463" y="5526088"/>
          <p14:tracePt t="252964" x="8915400" y="5589588"/>
          <p14:tracePt t="252966" x="8923338" y="5662613"/>
          <p14:tracePt t="252988" x="8931275" y="5789613"/>
          <p14:tracePt t="253000" x="8939213" y="5892800"/>
          <p14:tracePt t="253014" x="8947150" y="5988050"/>
          <p14:tracePt t="253025" x="8947150" y="6021388"/>
          <p14:tracePt t="253050" x="8963025" y="6092825"/>
          <p14:tracePt t="253064" x="8963025" y="6100763"/>
          <p14:tracePt t="253379" x="8970963" y="5964238"/>
          <p14:tracePt t="253389" x="8970963" y="5884863"/>
          <p14:tracePt t="253391" x="8970963" y="5805488"/>
          <p14:tracePt t="253400" x="8970963" y="5734050"/>
          <p14:tracePt t="253427" x="8970963" y="5613400"/>
          <p14:tracePt t="253436" x="8970963" y="5597525"/>
          <p14:tracePt t="253438" x="8970963" y="5565775"/>
          <p14:tracePt t="253450" x="8970963" y="5549900"/>
          <p14:tracePt t="253466" x="8970963" y="5494338"/>
          <p14:tracePt t="253481" x="8978900" y="5478463"/>
          <p14:tracePt t="253502" x="8978900" y="5470525"/>
          <p14:tracePt t="253548" x="8978900" y="5454650"/>
          <p14:tracePt t="253558" x="8986838" y="5446713"/>
          <p14:tracePt t="253588" x="8986838" y="5414963"/>
          <p14:tracePt t="253615" x="8986838" y="5399088"/>
          <p14:tracePt t="253751" x="8994775" y="5359400"/>
          <p14:tracePt t="253762" x="9002713" y="5351463"/>
          <p14:tracePt t="253787" x="9002713" y="5319713"/>
          <p14:tracePt t="253802" x="9002713" y="5286375"/>
          <p14:tracePt t="253817" x="9002713" y="5270500"/>
          <p14:tracePt t="253830" x="9002713" y="5262563"/>
          <p14:tracePt t="253841" x="9002713" y="5254625"/>
          <p14:tracePt t="253866" x="9002713" y="5246688"/>
          <p14:tracePt t="254095" x="9002713" y="5254625"/>
          <p14:tracePt t="254104" x="8986838" y="5278438"/>
          <p14:tracePt t="254129" x="8923338" y="5359400"/>
          <p14:tracePt t="254138" x="8891588" y="5375275"/>
          <p14:tracePt t="254153" x="8834438" y="5414963"/>
          <p14:tracePt t="254169" x="8755063" y="5446713"/>
          <p14:tracePt t="254183" x="8643938" y="5486400"/>
          <p14:tracePt t="254199" x="8523288" y="5526088"/>
          <p14:tracePt t="254216" x="8404225" y="5557838"/>
          <p14:tracePt t="254230" x="8340725" y="5573713"/>
          <p14:tracePt t="254252" x="8324850" y="5581650"/>
          <p14:tracePt t="254361" x="8269288" y="5581650"/>
          <p14:tracePt t="254369" x="8253413" y="5581650"/>
          <p14:tracePt t="254386" x="8213725" y="5581650"/>
          <p14:tracePt t="254402" x="8164513" y="5581650"/>
          <p14:tracePt t="254417" x="8156575" y="5581650"/>
          <p14:tracePt t="255892" x="8156575" y="5526088"/>
          <p14:tracePt t="255904" x="8164513" y="5494338"/>
          <p14:tracePt t="255918" x="8164513" y="5470525"/>
          <p14:tracePt t="255944" x="8164513" y="5446713"/>
          <p14:tracePt t="256017" x="8172450" y="5438775"/>
          <p14:tracePt t="256055" x="8180388" y="5438775"/>
          <p14:tracePt t="256066" x="8189913" y="5438775"/>
          <p14:tracePt t="256091" x="8197850" y="5438775"/>
          <p14:tracePt t="256277" x="8205788" y="5430838"/>
          <p14:tracePt t="256347" x="8221663" y="5430838"/>
          <p14:tracePt t="256355" x="8229600" y="5430838"/>
          <p14:tracePt t="256358" x="8237538" y="5422900"/>
          <p14:tracePt t="256381" x="8245475" y="5422900"/>
          <p14:tracePt t="256391" x="8261350" y="5414963"/>
          <p14:tracePt t="256401" x="8277225" y="5414963"/>
          <p14:tracePt t="256416" x="8285163" y="5414963"/>
          <p14:tracePt t="256433" x="8293100" y="5414963"/>
          <p14:tracePt t="258112" x="8301038" y="5414963"/>
          <p14:tracePt t="258148" x="8316913" y="5407025"/>
          <p14:tracePt t="258158" x="8324850" y="5407025"/>
          <p14:tracePt t="258170" x="8332788" y="5407025"/>
          <p14:tracePt t="258184" x="8364538" y="5407025"/>
          <p14:tracePt t="258207" x="8388350" y="5407025"/>
          <p14:tracePt t="258217" x="8404225" y="5399088"/>
          <p14:tracePt t="258230" x="8428038" y="5391150"/>
          <p14:tracePt t="258232" x="8451850" y="5383213"/>
          <p14:tracePt t="258245" x="8475663" y="5383213"/>
          <p14:tracePt t="258270" x="8564563" y="5375275"/>
          <p14:tracePt t="258283" x="8580438" y="5367338"/>
          <p14:tracePt t="258298" x="8604250" y="5367338"/>
          <p14:tracePt t="258311" x="8620125" y="5359400"/>
          <p14:tracePt t="258692" x="8659813" y="5383213"/>
          <p14:tracePt t="258701" x="8699500" y="5399088"/>
          <p14:tracePt t="258703" x="8715375" y="5414963"/>
          <p14:tracePt t="258715" x="8747125" y="5438775"/>
          <p14:tracePt t="258728" x="8810625" y="5486400"/>
          <p14:tracePt t="258751" x="8858250" y="5510213"/>
          <p14:tracePt t="258784" x="8866188" y="5518150"/>
          <p14:tracePt t="258808" x="8874125" y="5526088"/>
          <p14:tracePt t="258833" x="8955088" y="5541963"/>
          <p14:tracePt t="258844" x="8978900" y="5549900"/>
          <p14:tracePt t="258858" x="9034463" y="5549900"/>
          <p14:tracePt t="258868" x="9066213" y="5557838"/>
          <p14:tracePt t="258870" x="9090025" y="5557838"/>
          <p14:tracePt t="258892" x="9129713" y="5557838"/>
          <p14:tracePt t="258902" x="9145588" y="5557838"/>
          <p14:tracePt t="258903" x="9177338" y="5557838"/>
          <p14:tracePt t="258916" x="9201150" y="5557838"/>
          <p14:tracePt t="258944" x="9313863" y="5557838"/>
          <p14:tracePt t="258953" x="9345613" y="5557838"/>
          <p14:tracePt t="258966" x="9385300" y="5549900"/>
          <p14:tracePt t="258968" x="9417050" y="5526088"/>
          <p14:tracePt t="258982" x="9448800" y="5510213"/>
          <p14:tracePt t="258997" x="9472613" y="5486400"/>
          <p14:tracePt t="258998" x="9504363" y="5470525"/>
          <p14:tracePt t="259011" x="9528175" y="5446713"/>
          <p14:tracePt t="259034" x="9559925" y="5414963"/>
          <p14:tracePt t="259047" x="9559925" y="5407025"/>
          <p14:tracePt t="259074" x="9567863" y="5399088"/>
          <p14:tracePt t="259100" x="9575800" y="5391150"/>
          <p14:tracePt t="259111" x="9593263" y="5383213"/>
          <p14:tracePt t="259127" x="9601200" y="5375275"/>
          <p14:tracePt t="259136" x="9609138" y="5359400"/>
          <p14:tracePt t="259160" x="9648825" y="5335588"/>
          <p14:tracePt t="259169" x="9656763" y="5327650"/>
          <p14:tracePt t="259182" x="9696450" y="5302250"/>
          <p14:tracePt t="259197" x="9712325" y="5294313"/>
          <p14:tracePt t="259214" x="9744075" y="5270500"/>
          <p14:tracePt t="259217" x="9775825" y="5254625"/>
          <p14:tracePt t="259229" x="9791700" y="5246688"/>
          <p14:tracePt t="259231" x="9807575" y="5238750"/>
          <p14:tracePt t="259253" x="9847263" y="5214938"/>
          <p14:tracePt t="259265" x="9910763" y="5183188"/>
          <p14:tracePt t="259283" x="9975850" y="5159375"/>
          <p14:tracePt t="259286" x="9991725" y="5151438"/>
          <p14:tracePt t="259298" x="10031413" y="5119688"/>
          <p14:tracePt t="259313" x="10055225" y="5111750"/>
          <p14:tracePt t="259325" x="10063163" y="5103813"/>
          <p14:tracePt t="259349" x="10118725" y="5080000"/>
          <p14:tracePt t="259361" x="10150475" y="5064125"/>
          <p14:tracePt t="259372" x="10166350" y="5056188"/>
          <p14:tracePt t="259375" x="10166350" y="5048250"/>
          <p14:tracePt t="259386" x="10182225" y="5032375"/>
          <p14:tracePt t="259418" x="10237788" y="5008563"/>
          <p14:tracePt t="259440" x="10245725" y="4992688"/>
          <p14:tracePt t="259449" x="10253663" y="4992688"/>
          <p14:tracePt t="259470" x="10253663" y="4984750"/>
          <p14:tracePt t="259501" x="10253663" y="4976813"/>
          <p14:tracePt t="259513" x="10253663" y="4967288"/>
          <p14:tracePt t="259535" x="10261600" y="4951413"/>
          <p14:tracePt t="259812" x="10261600" y="5008563"/>
          <p14:tracePt t="259823" x="10261600" y="5072063"/>
          <p14:tracePt t="259847" x="10261600" y="5167313"/>
          <p14:tracePt t="259858" x="10261600" y="5183188"/>
          <p14:tracePt t="259882" x="10261600" y="5222875"/>
          <p14:tracePt t="259897" x="10261600" y="5262563"/>
          <p14:tracePt t="259907" x="10261600" y="5286375"/>
          <p14:tracePt t="259917" x="10261600" y="5310188"/>
          <p14:tracePt t="259919" x="10253663" y="5367338"/>
          <p14:tracePt t="259931" x="10253663" y="5407025"/>
          <p14:tracePt t="259948" x="10237788" y="5510213"/>
          <p14:tracePt t="259950" x="10221913" y="5557838"/>
          <p14:tracePt t="259973" x="10206038" y="5662613"/>
          <p14:tracePt t="259982" x="10206038" y="5710238"/>
          <p14:tracePt t="259985" x="10206038" y="5749925"/>
          <p14:tracePt t="259996" x="10206038" y="5773738"/>
          <p14:tracePt t="260019" x="10206038" y="5805488"/>
          <p14:tracePt t="260091" x="10190163" y="5821363"/>
          <p14:tracePt t="260121" x="10150475" y="5892800"/>
          <p14:tracePt t="260143" x="10102850" y="5964238"/>
          <p14:tracePt t="260152" x="10094913" y="5972175"/>
          <p14:tracePt t="260176" x="10071100" y="5995988"/>
          <p14:tracePt t="260200" x="10063163" y="6005513"/>
          <p14:tracePt t="260217" x="10055225" y="6005513"/>
          <p14:tracePt t="260231" x="10039350" y="6005513"/>
          <p14:tracePt t="260245" x="10031413" y="6013450"/>
          <p14:tracePt t="260268" x="9999663" y="6029325"/>
          <p14:tracePt t="260284" x="9944100" y="6061075"/>
          <p14:tracePt t="260287" x="9910763" y="6084888"/>
          <p14:tracePt t="260297" x="9879013" y="6108700"/>
          <p14:tracePt t="260312" x="9823450" y="6140450"/>
          <p14:tracePt t="260324" x="9783763" y="6172200"/>
          <p14:tracePt t="260351" x="9688513" y="6211888"/>
          <p14:tracePt t="260363" x="9672638" y="6235700"/>
          <p14:tracePt t="260378" x="9625013" y="6251575"/>
          <p14:tracePt t="260389" x="9601200" y="6251575"/>
          <p14:tracePt t="260391" x="9585325" y="6259513"/>
          <p14:tracePt t="260400" x="9567863" y="6283325"/>
          <p14:tracePt t="260417" x="9520238" y="6291263"/>
          <p14:tracePt t="260432" x="9448800" y="6307138"/>
          <p14:tracePt t="260456" x="9369425" y="6323013"/>
          <p14:tracePt t="260465" x="9345613" y="6323013"/>
          <p14:tracePt t="260482" x="9242425" y="6330950"/>
          <p14:tracePt t="260505" x="9097963" y="6338888"/>
          <p14:tracePt t="260519" x="9018588" y="6348413"/>
          <p14:tracePt t="260532" x="9002713" y="6348413"/>
          <p14:tracePt t="260547" x="8955088" y="6356350"/>
          <p14:tracePt t="260567" x="8907463" y="6356350"/>
          <p14:tracePt t="260585" x="8842375" y="6364288"/>
          <p14:tracePt t="260612" x="8778875" y="6372225"/>
          <p14:tracePt t="260623" x="8739188" y="6372225"/>
          <p14:tracePt t="260634" x="8707438" y="6372225"/>
          <p14:tracePt t="260667" x="8636000" y="6372225"/>
          <p14:tracePt t="260690" x="8620125" y="6372225"/>
          <p14:tracePt t="261176" x="8556625" y="6372225"/>
          <p14:tracePt t="261184" x="8467725" y="6372225"/>
          <p14:tracePt t="261197" x="8372475" y="6364288"/>
          <p14:tracePt t="261200" x="8285163" y="6330950"/>
          <p14:tracePt t="261214" x="8180388" y="6323013"/>
          <p14:tracePt t="261216" x="8061325" y="6307138"/>
          <p14:tracePt t="261237" x="7862888" y="6283325"/>
          <p14:tracePt t="261247" x="7686675" y="6267450"/>
          <p14:tracePt t="261260" x="7646988" y="6267450"/>
          <p14:tracePt t="261263" x="7599363" y="6267450"/>
          <p14:tracePt t="261283" x="7559675" y="6267450"/>
          <p14:tracePt t="261297" x="7543800" y="6267450"/>
          <p14:tracePt t="261316" x="7496175" y="6267450"/>
          <p14:tracePt t="261319" x="7478713" y="6267450"/>
          <p14:tracePt t="261330" x="7439025" y="6267450"/>
          <p14:tracePt t="261346" x="7367588" y="6267450"/>
          <p14:tracePt t="261360" x="7272338" y="6267450"/>
          <p14:tracePt t="261373" x="7240588" y="6267450"/>
          <p14:tracePt t="261376" x="7200900" y="6267450"/>
          <p14:tracePt t="261384" x="7185025" y="6267450"/>
          <p14:tracePt t="261408" x="7112000" y="6275388"/>
          <p14:tracePt t="261418" x="7088188" y="6275388"/>
          <p14:tracePt t="261442" x="7032625" y="6283325"/>
          <p14:tracePt t="261450" x="7016750" y="6283325"/>
          <p14:tracePt t="261464" x="6969125" y="6283325"/>
          <p14:tracePt t="261489" x="6873875" y="6283325"/>
          <p14:tracePt t="261500" x="6850063" y="6283325"/>
          <p14:tracePt t="261513" x="6794500" y="6283325"/>
          <p14:tracePt t="261527" x="6753225" y="6283325"/>
          <p14:tracePt t="261550" x="6737350" y="6283325"/>
          <p14:tracePt t="261562" x="6721475" y="6283325"/>
          <p14:tracePt t="261579" x="6713538" y="6283325"/>
          <p14:tracePt t="262784" x="0" y="0"/>
        </p14:tracePtLst>
        <p14:tracePtLst>
          <p14:tracePt t="284572" x="8667750" y="6411913"/>
          <p14:tracePt t="284736" x="8675688" y="6411913"/>
          <p14:tracePt t="284746" x="8691563" y="6411913"/>
          <p14:tracePt t="284762" x="8755063" y="6388100"/>
          <p14:tracePt t="284788" x="8834438" y="6380163"/>
          <p14:tracePt t="284799" x="8850313" y="6380163"/>
          <p14:tracePt t="284802" x="8858250" y="6372225"/>
          <p14:tracePt t="284812" x="8883650" y="6372225"/>
          <p14:tracePt t="284971" x="8891588" y="6372225"/>
          <p14:tracePt t="285006" x="8970963" y="6372225"/>
          <p14:tracePt t="285018" x="9074150" y="6380163"/>
          <p14:tracePt t="285034" x="9169400" y="6403975"/>
          <p14:tracePt t="285045" x="9234488" y="6403975"/>
          <p14:tracePt t="285075" x="9345613" y="6419850"/>
          <p14:tracePt t="285562" x="9353550" y="6419850"/>
          <p14:tracePt t="285700" x="9297988" y="6307138"/>
          <p14:tracePt t="285714" x="9209088" y="6021388"/>
          <p14:tracePt t="285741" x="9018588" y="5541963"/>
          <p14:tracePt t="285756" x="8907463" y="5278438"/>
          <p14:tracePt t="285769" x="8850313" y="5175250"/>
          <p14:tracePt t="285771" x="8810625" y="5064125"/>
          <p14:tracePt t="285783" x="8763000" y="4984750"/>
          <p14:tracePt t="285800" x="8723313" y="4808538"/>
          <p14:tracePt t="285803" x="8691563" y="4721225"/>
          <p14:tracePt t="285813" x="8667750" y="4649788"/>
          <p14:tracePt t="285824" x="8651875" y="4568825"/>
          <p14:tracePt t="285826" x="8636000" y="4513263"/>
          <p14:tracePt t="285838" x="8612188" y="4457700"/>
          <p14:tracePt t="285861" x="8588375" y="4378325"/>
          <p14:tracePt t="285871" x="8580438" y="4362450"/>
          <p14:tracePt t="285886" x="8572500" y="4346575"/>
          <p14:tracePt t="285901" x="8572500" y="4330700"/>
          <p14:tracePt t="285924" x="8548688" y="4298950"/>
          <p14:tracePt t="285936" x="8548688" y="4281488"/>
          <p14:tracePt t="285957" x="8531225" y="4241800"/>
          <p14:tracePt t="285968" x="8523288" y="4210050"/>
          <p14:tracePt t="285970" x="8515350" y="4194175"/>
          <p14:tracePt t="285981" x="8499475" y="4170363"/>
          <p14:tracePt t="286006" x="8459788" y="4090988"/>
          <p14:tracePt t="286022" x="8428038" y="4059238"/>
          <p14:tracePt t="286053" x="8301038" y="3914775"/>
          <p14:tracePt t="286064" x="8269288" y="3883025"/>
          <p14:tracePt t="286066" x="8237538" y="3859213"/>
          <p14:tracePt t="286075" x="8205788" y="3827463"/>
          <p14:tracePt t="286088" x="8172450" y="3803650"/>
          <p14:tracePt t="286104" x="8140700" y="3771900"/>
          <p14:tracePt t="286131" x="8085138" y="3740150"/>
          <p14:tracePt t="286155" x="8077200" y="3740150"/>
          <p14:tracePt t="286167" x="8069263" y="3740150"/>
          <p14:tracePt t="286190" x="8021638" y="3724275"/>
          <p14:tracePt t="286203" x="7950200" y="3708400"/>
          <p14:tracePt t="286219" x="7862888" y="3700463"/>
          <p14:tracePt t="286231" x="7805738" y="3692525"/>
          <p14:tracePt t="286255" x="7686675" y="3684588"/>
          <p14:tracePt t="286265" x="7646988" y="3676650"/>
          <p14:tracePt t="286267" x="7615238" y="3676650"/>
          <p14:tracePt t="286278" x="7575550" y="3660775"/>
          <p14:tracePt t="286303" x="7486650" y="3660775"/>
          <p14:tracePt t="286319" x="7439025" y="3652838"/>
          <p14:tracePt t="286323" x="7415213" y="3644900"/>
          <p14:tracePt t="286347" x="7304088" y="3636963"/>
          <p14:tracePt t="286355" x="7248525" y="3636963"/>
          <p14:tracePt t="286370" x="7169150" y="3621088"/>
          <p14:tracePt t="286385" x="7153275" y="3613150"/>
          <p14:tracePt t="286407" x="7024688" y="3548063"/>
          <p14:tracePt t="286418" x="7008813" y="3540125"/>
          <p14:tracePt t="286494" x="7000875" y="3540125"/>
          <p14:tracePt t="286525" x="6850063" y="3532188"/>
          <p14:tracePt t="286548" x="6729413" y="3516313"/>
          <p14:tracePt t="286556" x="6705600" y="3516313"/>
          <p14:tracePt t="286580" x="6689725" y="3516313"/>
          <p14:tracePt t="286653" x="6681788" y="3516313"/>
          <p14:tracePt t="286675" x="6634163" y="3516313"/>
          <p14:tracePt t="286687" x="6626225" y="3516313"/>
          <p14:tracePt t="286702" x="6594475" y="3516313"/>
          <p14:tracePt t="286857" x="6618288" y="3516313"/>
          <p14:tracePt t="286860" x="6626225" y="3516313"/>
          <p14:tracePt t="286881" x="6673850" y="3516313"/>
          <p14:tracePt t="286890" x="6761163" y="3532188"/>
          <p14:tracePt t="286902" x="6818313" y="3540125"/>
          <p14:tracePt t="286919" x="6937375" y="3556000"/>
          <p14:tracePt t="286935" x="7088188" y="3595688"/>
          <p14:tracePt t="286948" x="7264400" y="3605213"/>
          <p14:tracePt t="286974" x="7543800" y="3644900"/>
          <p14:tracePt t="286987" x="7734300" y="3668713"/>
          <p14:tracePt t="287000" x="7886700" y="3692525"/>
          <p14:tracePt t="287002" x="7981950" y="3700463"/>
          <p14:tracePt t="287013" x="8077200" y="3708400"/>
          <p14:tracePt t="287040" x="8364538" y="3724275"/>
          <p14:tracePt t="287064" x="8564563" y="3724275"/>
          <p14:tracePt t="287072" x="8612188" y="3724275"/>
          <p14:tracePt t="287074" x="8659813" y="3724275"/>
          <p14:tracePt t="287101" x="8778875" y="3724275"/>
          <p14:tracePt t="287115" x="8866188" y="3740150"/>
          <p14:tracePt t="287124" x="8923338" y="3740150"/>
          <p14:tracePt t="287137" x="8978900" y="3740150"/>
          <p14:tracePt t="287139" x="9042400" y="3748088"/>
          <p14:tracePt t="287151" x="9105900" y="3748088"/>
          <p14:tracePt t="287176" x="9297988" y="3756025"/>
          <p14:tracePt t="287186" x="9448800" y="3771900"/>
          <p14:tracePt t="287202" x="9593263" y="3771900"/>
          <p14:tracePt t="287215" x="9656763" y="3771900"/>
          <p14:tracePt t="287239" x="9815513" y="3771900"/>
          <p14:tracePt t="287250" x="9910763" y="3771900"/>
          <p14:tracePt t="287268" x="9967913" y="3771900"/>
          <p14:tracePt t="287278" x="9983788" y="3771900"/>
          <p14:tracePt t="287304" x="10039350" y="3771900"/>
          <p14:tracePt t="287314" x="10079038" y="3771900"/>
          <p14:tracePt t="287343" x="10086975" y="3771900"/>
          <p14:tracePt t="287499" x="10102850" y="3771900"/>
          <p14:tracePt t="287512" x="10126663" y="3771900"/>
          <p14:tracePt t="287514" x="10142538" y="3771900"/>
          <p14:tracePt t="287543" x="10174288" y="3771900"/>
          <p14:tracePt t="287564" x="10182225" y="3771900"/>
          <p14:tracePt t="287853" x="10198100" y="3756025"/>
          <p14:tracePt t="287879" x="10213975" y="3732213"/>
          <p14:tracePt t="287888" x="10213975" y="3724275"/>
          <p14:tracePt t="288092" x="10213975" y="3716338"/>
          <p14:tracePt t="288117" x="10206038" y="3716338"/>
          <p14:tracePt t="288128" x="10198100" y="3716338"/>
          <p14:tracePt t="288138" x="10182225" y="3716338"/>
          <p14:tracePt t="288153" x="10158413" y="3716338"/>
          <p14:tracePt t="288154" x="10150475" y="3716338"/>
          <p14:tracePt t="288167" x="10134600" y="3716338"/>
          <p14:tracePt t="288190" x="10094913" y="3716338"/>
          <p14:tracePt t="288202" x="10079038" y="3716338"/>
          <p14:tracePt t="288204" x="10071100" y="3716338"/>
          <p14:tracePt t="288218" x="10031413" y="3724275"/>
          <p14:tracePt t="288234" x="9975850" y="3724275"/>
          <p14:tracePt t="288250" x="9855200" y="3716338"/>
          <p14:tracePt t="288264" x="9775825" y="3700463"/>
          <p14:tracePt t="288267" x="9672638" y="3692525"/>
          <p14:tracePt t="288276" x="9575800" y="3668713"/>
          <p14:tracePt t="288304" x="9274175" y="3621088"/>
          <p14:tracePt t="288316" x="9066213" y="3587750"/>
          <p14:tracePt t="288330" x="8899525" y="3563938"/>
          <p14:tracePt t="288343" x="8802688" y="3548063"/>
          <p14:tracePt t="288355" x="8628063" y="3524250"/>
          <p14:tracePt t="288370" x="8499475" y="3508375"/>
          <p14:tracePt t="288396" x="8277225" y="3452813"/>
          <p14:tracePt t="288404" x="8205788" y="3444875"/>
          <p14:tracePt t="288420" x="8053388" y="3413125"/>
          <p14:tracePt t="288434" x="7942263" y="3389313"/>
          <p14:tracePt t="288448" x="7878763" y="3373438"/>
          <p14:tracePt t="288450" x="7813675" y="3365500"/>
          <p14:tracePt t="288471" x="7702550" y="3341688"/>
          <p14:tracePt t="288487" x="7623175" y="3333750"/>
          <p14:tracePt t="288500" x="7512050" y="3309938"/>
          <p14:tracePt t="288516" x="7423150" y="3286125"/>
          <p14:tracePt t="288528" x="7367588" y="3286125"/>
          <p14:tracePt t="288530" x="7319963" y="3270250"/>
          <p14:tracePt t="288553" x="7224713" y="3252788"/>
          <p14:tracePt t="288564" x="7104063" y="3236913"/>
          <p14:tracePt t="288577" x="7032625" y="3213100"/>
          <p14:tracePt t="288580" x="6969125" y="3205163"/>
          <p14:tracePt t="288588" x="6937375" y="3205163"/>
          <p14:tracePt t="288614" x="6810375" y="3173413"/>
          <p14:tracePt t="288622" x="6777038" y="3165475"/>
          <p14:tracePt t="288639" x="6713538" y="3141663"/>
          <p14:tracePt t="288643" x="6689725" y="3133725"/>
          <p14:tracePt t="288652" x="6650038" y="3117850"/>
          <p14:tracePt t="288677" x="6570663" y="3086100"/>
          <p14:tracePt t="288686" x="6530975" y="3078163"/>
          <p14:tracePt t="288702" x="6434138" y="3046413"/>
          <p14:tracePt t="288714" x="6354763" y="3030538"/>
          <p14:tracePt t="288743" x="6259513" y="3014663"/>
          <p14:tracePt t="288767" x="6164263" y="2998788"/>
          <p14:tracePt t="288778" x="6100763" y="2974975"/>
          <p14:tracePt t="288805" x="6019800" y="2951163"/>
          <p14:tracePt t="288816" x="6003925" y="2935288"/>
          <p14:tracePt t="288819" x="5988050" y="2927350"/>
          <p14:tracePt t="288834" x="5948363" y="2901950"/>
          <p14:tracePt t="288860" x="5924550" y="2870200"/>
          <p14:tracePt t="288870" x="5908675" y="2862263"/>
          <p14:tracePt t="288884" x="5908675" y="2846388"/>
          <p14:tracePt t="288914" x="5892800" y="2814638"/>
          <p14:tracePt t="288916" x="5884863" y="2806700"/>
          <p14:tracePt t="288938" x="5853113" y="2743200"/>
          <p14:tracePt t="288949" x="5845175" y="2719388"/>
          <p14:tracePt t="288965" x="5837238" y="2679700"/>
          <p14:tracePt t="288988" x="5813425" y="2647950"/>
          <p14:tracePt t="289001" x="5813425" y="2640013"/>
          <p14:tracePt t="289003" x="5813425" y="2624138"/>
          <p14:tracePt t="289016" x="5805488" y="2624138"/>
          <p14:tracePt t="289029" x="5805488" y="2608263"/>
          <p14:tracePt t="289040" x="5797550" y="2608263"/>
          <p14:tracePt t="289203" x="5789613" y="2711450"/>
          <p14:tracePt t="289213" x="5789613" y="2767013"/>
          <p14:tracePt t="289239" x="5789613" y="2927350"/>
          <p14:tracePt t="289250" x="5789613" y="3101975"/>
          <p14:tracePt t="289265" x="5789613" y="3173413"/>
          <p14:tracePt t="289276" x="5789613" y="3365500"/>
          <p14:tracePt t="289302" x="5789613" y="3621088"/>
          <p14:tracePt t="289314" x="5789613" y="3763963"/>
          <p14:tracePt t="289327" x="5789613" y="3851275"/>
          <p14:tracePt t="289353" x="5789613" y="4019550"/>
          <p14:tracePt t="289375" x="5789613" y="4106863"/>
          <p14:tracePt t="289386" x="5789613" y="4138613"/>
          <p14:tracePt t="289388" x="5789613" y="4154488"/>
          <p14:tracePt t="289402" x="5789613" y="4202113"/>
          <p14:tracePt t="289424" x="5797550" y="4233863"/>
          <p14:tracePt t="289436" x="5797550" y="4257675"/>
          <p14:tracePt t="289451" x="5797550" y="4291013"/>
          <p14:tracePt t="289464" x="5797550" y="4306888"/>
          <p14:tracePt t="289489" x="5821363" y="4362450"/>
          <p14:tracePt t="289501" x="5829300" y="4402138"/>
          <p14:tracePt t="289515" x="5829300" y="4418013"/>
          <p14:tracePt t="289527" x="5829300" y="4425950"/>
          <p14:tracePt t="289552" x="5829300" y="4433888"/>
          <p14:tracePt t="289612" x="5837238" y="4433888"/>
          <p14:tracePt t="289622" x="5853113" y="4433888"/>
          <p14:tracePt t="289635" x="5876925" y="4402138"/>
          <p14:tracePt t="289660" x="5876925" y="4114800"/>
          <p14:tracePt t="289669" x="5876925" y="3971925"/>
          <p14:tracePt t="289687" x="5876925" y="3660775"/>
          <p14:tracePt t="289700" x="5876925" y="3436938"/>
          <p14:tracePt t="289715" x="5876925" y="3213100"/>
          <p14:tracePt t="289737" x="5876925" y="3030538"/>
          <p14:tracePt t="289751" x="5876925" y="2901950"/>
          <p14:tracePt t="289765" x="5876925" y="2838450"/>
          <p14:tracePt t="289775" x="5876925" y="2822575"/>
          <p14:tracePt t="289803" x="5876925" y="2806700"/>
          <p14:tracePt t="290213" x="5876925" y="2870200"/>
          <p14:tracePt t="290235" x="5853113" y="2998788"/>
          <p14:tracePt t="290250" x="5845175" y="3086100"/>
          <p14:tracePt t="290266" x="5829300" y="3181350"/>
          <p14:tracePt t="290278" x="5821363" y="3262313"/>
          <p14:tracePt t="290302" x="5789613" y="3484563"/>
          <p14:tracePt t="290313" x="5789613" y="3587750"/>
          <p14:tracePt t="290316" x="5773738" y="3676650"/>
          <p14:tracePt t="290327" x="5765800" y="3771900"/>
          <p14:tracePt t="290338" x="5749925" y="3851275"/>
          <p14:tracePt t="290339" x="5740400" y="3948113"/>
          <p14:tracePt t="290362" x="5724525" y="4098925"/>
          <p14:tracePt t="290371" x="5716588" y="4138613"/>
          <p14:tracePt t="290385" x="5716588" y="4186238"/>
          <p14:tracePt t="290387" x="5716588" y="4210050"/>
          <p14:tracePt t="290401" x="5716588" y="4233863"/>
          <p14:tracePt t="290427" x="5716588" y="4298950"/>
          <p14:tracePt t="290436" x="5716588" y="4314825"/>
          <p14:tracePt t="290451" x="5716588" y="4338638"/>
          <p14:tracePt t="290465" x="5716588" y="4354513"/>
          <p14:tracePt t="290468" x="5716588" y="4378325"/>
          <p14:tracePt t="290484" x="5716588" y="4433888"/>
          <p14:tracePt t="290498" x="5716588" y="4521200"/>
          <p14:tracePt t="290514" x="5716588" y="4560888"/>
          <p14:tracePt t="290516" x="5716588" y="4608513"/>
          <p14:tracePt t="290525" x="5716588" y="4657725"/>
          <p14:tracePt t="290549" x="5716588" y="4729163"/>
          <p14:tracePt t="290559" x="5716588" y="4745038"/>
          <p14:tracePt t="290585" x="5716588" y="4768850"/>
          <p14:tracePt t="290785" x="5716588" y="4776788"/>
          <p14:tracePt t="290799" x="5732463" y="4752975"/>
          <p14:tracePt t="290815" x="5740400" y="4673600"/>
          <p14:tracePt t="290826" x="5749925" y="4584700"/>
          <p14:tracePt t="290849" x="5757863" y="4505325"/>
          <p14:tracePt t="290861" x="5757863" y="4402138"/>
          <p14:tracePt t="290871" x="5757863" y="4346575"/>
          <p14:tracePt t="290889" x="5757863" y="4273550"/>
          <p14:tracePt t="290891" x="5757863" y="4225925"/>
          <p14:tracePt t="290902" x="5757863" y="4194175"/>
          <p14:tracePt t="290916" x="5757863" y="4146550"/>
          <p14:tracePt t="290931" x="5757863" y="4114800"/>
          <p14:tracePt t="290955" x="5757863" y="4106863"/>
          <p14:tracePt t="291426" x="5757863" y="4067175"/>
          <p14:tracePt t="291435" x="5757863" y="3995738"/>
          <p14:tracePt t="291450" x="5757863" y="3922713"/>
          <p14:tracePt t="291463" x="5757863" y="3898900"/>
          <p14:tracePt t="291487" x="5757863" y="3803650"/>
          <p14:tracePt t="291507" x="5757863" y="3692525"/>
          <p14:tracePt t="291533" x="5757863" y="3579813"/>
          <p14:tracePt t="291543" x="5757863" y="3540125"/>
          <p14:tracePt t="291556" x="5757863" y="3484563"/>
          <p14:tracePt t="291581" x="5757863" y="3389313"/>
          <p14:tracePt t="291592" x="5757863" y="3357563"/>
          <p14:tracePt t="291616" x="5757863" y="3294063"/>
          <p14:tracePt t="291628" x="5757863" y="3262313"/>
          <p14:tracePt t="291638" x="5757863" y="3244850"/>
          <p14:tracePt t="291652" x="5757863" y="3236913"/>
          <p14:tracePt t="291666" x="5757863" y="3228975"/>
          <p14:tracePt t="291732" x="5757863" y="3213100"/>
          <p14:tracePt t="291746" x="5757863" y="3189288"/>
          <p14:tracePt t="291759" x="5757863" y="3181350"/>
          <p14:tracePt t="291785" x="5757863" y="3149600"/>
          <p14:tracePt t="291799" x="5757863" y="3133725"/>
          <p14:tracePt t="291815" x="5757863" y="3125788"/>
          <p14:tracePt t="292427" x="5757863" y="3101975"/>
          <p14:tracePt t="292435" x="5757863" y="3078163"/>
          <p14:tracePt t="292449" x="5757863" y="3054350"/>
          <p14:tracePt t="292474" x="5757863" y="2974975"/>
          <p14:tracePt t="292475" x="5757863" y="2959100"/>
          <p14:tracePt t="292484" x="5757863" y="2951163"/>
          <p14:tracePt t="292497" x="5757863" y="2927350"/>
          <p14:tracePt t="292510" x="5757863" y="2901950"/>
          <p14:tracePt t="292542" x="5757863" y="2878138"/>
          <p14:tracePt t="292767" x="5757863" y="2854325"/>
          <p14:tracePt t="292780" x="5757863" y="2838450"/>
          <p14:tracePt t="292792" x="5757863" y="2830513"/>
          <p14:tracePt t="292794" x="5757863" y="2814638"/>
          <p14:tracePt t="292818" x="5757863" y="2790825"/>
          <p14:tracePt t="292829" x="5757863" y="2782888"/>
          <p14:tracePt t="292843" x="5757863" y="2767013"/>
          <p14:tracePt t="293049" x="5757863" y="2806700"/>
          <p14:tracePt t="293058" x="5757863" y="2854325"/>
          <p14:tracePt t="293060" x="5757863" y="2894013"/>
          <p14:tracePt t="293082" x="5773738" y="3022600"/>
          <p14:tracePt t="293093" x="5789613" y="3173413"/>
          <p14:tracePt t="293103" x="5797550" y="3270250"/>
          <p14:tracePt t="293120" x="5813425" y="3452813"/>
          <p14:tracePt t="293152" x="5868988" y="3898900"/>
          <p14:tracePt t="293175" x="5876925" y="4098925"/>
          <p14:tracePt t="293184" x="5884863" y="4146550"/>
          <p14:tracePt t="293202" x="5892800" y="4194175"/>
          <p14:tracePt t="293204" x="5900738" y="4217988"/>
          <p14:tracePt t="293215" x="5900738" y="4249738"/>
          <p14:tracePt t="293232" x="5900738" y="4281488"/>
          <p14:tracePt t="293245" x="5900738" y="4330700"/>
          <p14:tracePt t="293259" x="5900738" y="4370388"/>
          <p14:tracePt t="293284" x="5900738" y="4425950"/>
          <p14:tracePt t="293295" x="5900738" y="4441825"/>
          <p14:tracePt t="293306" x="5900738" y="4457700"/>
          <p14:tracePt t="293308" x="5900738" y="4473575"/>
          <p14:tracePt t="293332" x="5916613" y="4545013"/>
          <p14:tracePt t="293341" x="5916613" y="4568825"/>
          <p14:tracePt t="293366" x="5924550" y="4616450"/>
          <p14:tracePt t="293386" x="5924550" y="4624388"/>
          <p14:tracePt t="293500" x="5924550" y="4633913"/>
          <p14:tracePt t="293514" x="5932488" y="4633913"/>
          <p14:tracePt t="293532" x="5956300" y="4592638"/>
          <p14:tracePt t="293545" x="5956300" y="4529138"/>
          <p14:tracePt t="293547" x="5956300" y="4441825"/>
          <p14:tracePt t="293559" x="5956300" y="4370388"/>
          <p14:tracePt t="293583" x="5956300" y="4114800"/>
          <p14:tracePt t="293593" x="5956300" y="4035425"/>
          <p14:tracePt t="293595" x="5956300" y="3938588"/>
          <p14:tracePt t="293604" x="5956300" y="3859213"/>
          <p14:tracePt t="293620" x="5956300" y="3748088"/>
          <p14:tracePt t="293636" x="5956300" y="3621088"/>
          <p14:tracePt t="293650" x="5956300" y="3571875"/>
          <p14:tracePt t="293652" x="5956300" y="3500438"/>
          <p14:tracePt t="293668" x="5956300" y="3405188"/>
          <p14:tracePt t="293691" x="5956300" y="3302000"/>
          <p14:tracePt t="293700" x="5956300" y="3278188"/>
          <p14:tracePt t="293718" x="5956300" y="3221038"/>
          <p14:tracePt t="293731" x="5956300" y="3181350"/>
          <p14:tracePt t="293752" x="5956300" y="3141663"/>
          <p14:tracePt t="293767" x="5956300" y="3125788"/>
          <p14:tracePt t="293781" x="5956300" y="3109913"/>
          <p14:tracePt t="293795" x="5956300" y="3094038"/>
          <p14:tracePt t="293819" x="5956300" y="3078163"/>
          <p14:tracePt t="293829" x="5956300" y="3070225"/>
          <p14:tracePt t="293841" x="5964238" y="3062288"/>
          <p14:tracePt t="293866" x="5964238" y="3038475"/>
          <p14:tracePt t="293876" x="5964238" y="3022600"/>
          <p14:tracePt t="293887" x="5972175" y="3006725"/>
          <p14:tracePt t="293902" x="5972175" y="2959100"/>
          <p14:tracePt t="293927" x="5972175" y="2909888"/>
          <p14:tracePt t="293938" x="5972175" y="2886075"/>
          <p14:tracePt t="293963" x="5972175" y="2798763"/>
          <p14:tracePt t="293987" x="5972175" y="2774950"/>
          <p14:tracePt t="293987" x="5972175" y="2759075"/>
          <p14:tracePt t="294018" x="5972175" y="2751138"/>
          <p14:tracePt t="294182" x="5972175" y="2767013"/>
          <p14:tracePt t="294203" x="5972175" y="2943225"/>
          <p14:tracePt t="294215" x="5956300" y="3022600"/>
          <p14:tracePt t="294229" x="5956300" y="3189288"/>
          <p14:tracePt t="294252" x="5956300" y="3421063"/>
          <p14:tracePt t="294265" x="5956300" y="3508375"/>
          <p14:tracePt t="294268" x="5956300" y="3571875"/>
          <p14:tracePt t="294281" x="5956300" y="3660775"/>
          <p14:tracePt t="294283" x="5956300" y="3708400"/>
          <p14:tracePt t="294295" x="5956300" y="3787775"/>
          <p14:tracePt t="294309" x="5956300" y="3898900"/>
          <p14:tracePt t="294334" x="5956300" y="4043363"/>
          <p14:tracePt t="294345" x="5956300" y="4075113"/>
          <p14:tracePt t="294356" x="5956300" y="4170363"/>
          <p14:tracePt t="294380" x="5956300" y="4281488"/>
          <p14:tracePt t="294391" x="5956300" y="4306888"/>
          <p14:tracePt t="294401" x="5956300" y="4338638"/>
          <p14:tracePt t="294403" x="5956300" y="4354513"/>
          <p14:tracePt t="294428" x="5956300" y="4410075"/>
          <p14:tracePt t="294437" x="5956300" y="4418013"/>
          <p14:tracePt t="294449" x="5956300" y="4433888"/>
          <p14:tracePt t="294451" x="5956300" y="4441825"/>
          <p14:tracePt t="294464" x="5956300" y="4449763"/>
          <p14:tracePt t="294487" x="5956300" y="4457700"/>
          <p14:tracePt t="294564" x="5956300" y="4465638"/>
          <p14:tracePt t="294597" x="5972175" y="4465638"/>
          <p14:tracePt t="294607" x="5972175" y="4425950"/>
          <p14:tracePt t="294631" x="5972175" y="4083050"/>
          <p14:tracePt t="294642" x="5972175" y="3930650"/>
          <p14:tracePt t="294644" x="5972175" y="3779838"/>
          <p14:tracePt t="294653" x="5972175" y="3644900"/>
          <p14:tracePt t="294667" x="5940425" y="3429000"/>
          <p14:tracePt t="294682" x="5940425" y="3341688"/>
          <p14:tracePt t="294683" x="5932488" y="3252788"/>
          <p14:tracePt t="294706" x="5932488" y="3117850"/>
          <p14:tracePt t="294717" x="5932488" y="3022600"/>
          <p14:tracePt t="294732" x="5932488" y="2974975"/>
          <p14:tracePt t="294745" x="5932488" y="2967038"/>
          <p14:tracePt t="295469" x="6235700" y="3006725"/>
          <p14:tracePt t="295482" x="6491288" y="3078163"/>
          <p14:tracePt t="295483" x="6784975" y="3117850"/>
          <p14:tracePt t="295495" x="7040563" y="3173413"/>
          <p14:tracePt t="295518" x="7662863" y="3252788"/>
          <p14:tracePt t="295531" x="7950200" y="3252788"/>
          <p14:tracePt t="295549" x="8140700" y="3252788"/>
          <p14:tracePt t="295563" x="8261350" y="3252788"/>
          <p14:tracePt t="295574" x="8301038" y="3252788"/>
          <p14:tracePt t="295604" x="8515350" y="3213100"/>
          <p14:tracePt t="295626" x="8580438" y="3205163"/>
          <p14:tracePt t="295635" x="8636000" y="3205163"/>
          <p14:tracePt t="295665" x="8691563" y="3189288"/>
          <p14:tracePt t="295687" x="8747125" y="3181350"/>
          <p14:tracePt t="295698" x="8778875" y="3181350"/>
          <p14:tracePt t="295700" x="8786813" y="3181350"/>
          <p14:tracePt t="295713" x="8826500" y="3173413"/>
          <p14:tracePt t="295715" x="8850313" y="3165475"/>
          <p14:tracePt t="295742" x="8899525" y="3165475"/>
          <p14:tracePt t="295752" x="8915400" y="3157538"/>
          <p14:tracePt t="295765" x="8939213" y="3157538"/>
          <p14:tracePt t="295778" x="8947150" y="3157538"/>
          <p14:tracePt t="295780" x="8955088" y="3157538"/>
          <p14:tracePt t="295791" x="8963025" y="3157538"/>
          <p14:tracePt t="295809" x="8986838" y="3157538"/>
          <p14:tracePt t="295834" x="9066213" y="3157538"/>
          <p14:tracePt t="295847" x="9201150" y="3181350"/>
          <p14:tracePt t="295861" x="9377363" y="3236913"/>
          <p14:tracePt t="295872" x="9464675" y="3262313"/>
          <p14:tracePt t="295884" x="9680575" y="3302000"/>
          <p14:tracePt t="295914" x="9902825" y="3325813"/>
          <p14:tracePt t="295925" x="9991725" y="3333750"/>
          <p14:tracePt t="295936" x="10007600" y="3333750"/>
          <p14:tracePt t="295939" x="10031413" y="3333750"/>
          <p14:tracePt t="295954" x="10039350" y="3333750"/>
          <p14:tracePt t="295956" x="10055225" y="3333750"/>
          <p14:tracePt t="295967" x="10063163" y="3333750"/>
          <p14:tracePt t="296150" x="10079038" y="3333750"/>
          <p14:tracePt t="296176" x="10206038" y="3389313"/>
          <p14:tracePt t="296184" x="10253663" y="3405188"/>
          <p14:tracePt t="296187" x="10279063" y="3421063"/>
          <p14:tracePt t="296199" x="10287000" y="3421063"/>
          <p14:tracePt t="296217" x="10318750" y="3429000"/>
          <p14:tracePt t="296518" x="10318750" y="3452813"/>
          <p14:tracePt t="296529" x="10318750" y="3460750"/>
          <p14:tracePt t="296545" x="10318750" y="3476625"/>
          <p14:tracePt t="296691" x="10310813" y="3484563"/>
          <p14:tracePt t="296700" x="10310813" y="3492500"/>
          <p14:tracePt t="296714" x="10302875" y="3500438"/>
          <p14:tracePt t="296716" x="10302875" y="3508375"/>
          <p14:tracePt t="296862" x="10294938" y="3508375"/>
          <p14:tracePt t="296871" x="10287000" y="3508375"/>
          <p14:tracePt t="296885" x="10279063" y="3508375"/>
          <p14:tracePt t="296902" x="10253663" y="3524250"/>
          <p14:tracePt t="297123" x="10245725" y="3532188"/>
          <p14:tracePt t="297148" x="10245725" y="3556000"/>
          <p14:tracePt t="298409" x="10245725" y="3563938"/>
          <p14:tracePt t="298432" x="10237788" y="3571875"/>
          <p14:tracePt t="298911" x="10237788" y="3579813"/>
          <p14:tracePt t="298958" x="10237788" y="3587750"/>
          <p14:tracePt t="299900" x="10190163" y="3587750"/>
          <p14:tracePt t="299924" x="9855200" y="3452813"/>
          <p14:tracePt t="299933" x="9696450" y="3397250"/>
          <p14:tracePt t="299946" x="9551988" y="3333750"/>
          <p14:tracePt t="299950" x="9440863" y="3286125"/>
          <p14:tracePt t="299965" x="9234488" y="3173413"/>
          <p14:tracePt t="299983" x="9129713" y="3125788"/>
          <p14:tracePt t="300003" x="9074150" y="3094038"/>
          <p14:tracePt t="300013" x="9058275" y="3086100"/>
          <p14:tracePt t="300028" x="9042400" y="3070225"/>
          <p14:tracePt t="300050" x="9010650" y="3030538"/>
          <p14:tracePt t="300062" x="8963025" y="3006725"/>
          <p14:tracePt t="300079" x="8923338" y="2982913"/>
          <p14:tracePt t="300094" x="8915400" y="2967038"/>
          <p14:tracePt t="300107" x="8907463" y="2951163"/>
          <p14:tracePt t="300109" x="8907463" y="2943225"/>
          <p14:tracePt t="300132" x="8899525" y="2943225"/>
          <p14:tracePt t="300425" x="8899525" y="2927350"/>
          <p14:tracePt t="300434" x="8891588" y="2909888"/>
          <p14:tracePt t="300447" x="8874125" y="2878138"/>
          <p14:tracePt t="300474" x="8866188" y="2846388"/>
          <p14:tracePt t="300606" x="8866188" y="2870200"/>
          <p14:tracePt t="300635" x="8866188" y="3101975"/>
          <p14:tracePt t="300657" x="8866188" y="3228975"/>
          <p14:tracePt t="300666" x="8866188" y="3309938"/>
          <p14:tracePt t="300692" x="8915400" y="3571875"/>
          <p14:tracePt t="300700" x="8923338" y="3605213"/>
          <p14:tracePt t="300714" x="8923338" y="3652838"/>
          <p14:tracePt t="300716" x="8931275" y="3692525"/>
          <p14:tracePt t="300732" x="8955088" y="3748088"/>
          <p14:tracePt t="300746" x="8955088" y="3787775"/>
          <p14:tracePt t="300748" x="8955088" y="3811588"/>
          <p14:tracePt t="300760" x="8955088" y="3827463"/>
          <p14:tracePt t="300784" x="8955088" y="3914775"/>
          <p14:tracePt t="300798" x="8955088" y="3956050"/>
          <p14:tracePt t="300813" x="8955088" y="3995738"/>
          <p14:tracePt t="300826" x="8955088" y="4003675"/>
          <p14:tracePt t="300829" x="8955088" y="4011613"/>
          <p14:tracePt t="301059" x="8955088" y="4019550"/>
          <p14:tracePt t="301082" x="8963025" y="4019550"/>
          <p14:tracePt t="301096" x="8986838" y="3979863"/>
          <p14:tracePt t="301111" x="8994775" y="3819525"/>
          <p14:tracePt t="301130" x="8994775" y="3660775"/>
          <p14:tracePt t="301144" x="9018588" y="3476625"/>
          <p14:tracePt t="301160" x="9018588" y="3341688"/>
          <p14:tracePt t="301175" x="9018588" y="3270250"/>
          <p14:tracePt t="301186" x="9018588" y="3228975"/>
          <p14:tracePt t="301189" x="9018588" y="3213100"/>
          <p14:tracePt t="301199" x="9018588" y="3205163"/>
          <p14:tracePt t="301213" x="9018588" y="3181350"/>
          <p14:tracePt t="301229" x="9018588" y="3173413"/>
          <p14:tracePt t="301296" x="9018588" y="3157538"/>
          <p14:tracePt t="301308" x="9018588" y="3141663"/>
          <p14:tracePt t="301331" x="9018588" y="3133725"/>
          <p14:tracePt t="301645" x="9058275" y="3141663"/>
          <p14:tracePt t="301655" x="9113838" y="3213100"/>
          <p14:tracePt t="301666" x="9177338" y="3262313"/>
          <p14:tracePt t="301684" x="9361488" y="3389313"/>
          <p14:tracePt t="301705" x="9424988" y="3413125"/>
          <p14:tracePt t="301714" x="9456738" y="3421063"/>
          <p14:tracePt t="301716" x="9472613" y="3421063"/>
          <p14:tracePt t="301728" x="9504363" y="3421063"/>
          <p14:tracePt t="301744" x="9559925" y="3421063"/>
          <p14:tracePt t="301761" x="9625013" y="3421063"/>
          <p14:tracePt t="301784" x="9712325" y="3436938"/>
          <p14:tracePt t="301797" x="9767888" y="3444875"/>
          <p14:tracePt t="301812" x="9847263" y="3460750"/>
          <p14:tracePt t="301824" x="9863138" y="3476625"/>
          <p14:tracePt t="301848" x="9886950" y="3484563"/>
          <p14:tracePt t="301859" x="9902825" y="3492500"/>
          <p14:tracePt t="301861" x="9910763" y="3492500"/>
          <p14:tracePt t="301897" x="9952038" y="3516313"/>
          <p14:tracePt t="301907" x="9975850" y="3516313"/>
          <p14:tracePt t="301909" x="9983788" y="3524250"/>
          <p14:tracePt t="301919" x="9991725" y="3532188"/>
          <p14:tracePt t="301946" x="10055225" y="3556000"/>
          <p14:tracePt t="301962" x="10086975" y="3579813"/>
          <p14:tracePt t="301964" x="10110788" y="3587750"/>
          <p14:tracePt t="301982" x="10142538" y="3605213"/>
          <p14:tracePt t="301998" x="10174288" y="3629025"/>
          <p14:tracePt t="302013" x="10190163" y="3629025"/>
          <p14:tracePt t="302079" x="10190163" y="3636963"/>
          <p14:tracePt t="302091" x="10198100" y="3644900"/>
          <p14:tracePt t="302264" x="10213975" y="3636963"/>
          <p14:tracePt t="302275" x="10213975" y="3629025"/>
          <p14:tracePt t="302276" x="10221913" y="3605213"/>
          <p14:tracePt t="302298" x="10221913" y="3595688"/>
          <p14:tracePt t="306081" x="10221913" y="3579813"/>
          <p14:tracePt t="306092" x="10237788" y="3579813"/>
          <p14:tracePt t="306094" x="10261600" y="3571875"/>
          <p14:tracePt t="306105" x="10269538" y="3563938"/>
          <p14:tracePt t="306108" x="10287000" y="3563938"/>
          <p14:tracePt t="306129" x="10302875" y="3548063"/>
          <p14:tracePt t="306143" x="10310813" y="3548063"/>
          <p14:tracePt t="306496" x="10326688" y="3548063"/>
          <p14:tracePt t="306514" x="10326688" y="3613150"/>
          <p14:tracePt t="306517" x="10342563" y="3636963"/>
          <p14:tracePt t="306528" x="10342563" y="3652838"/>
          <p14:tracePt t="306543" x="10350500" y="3708400"/>
          <p14:tracePt t="306557" x="10358438" y="3732213"/>
          <p14:tracePt t="306580" x="10366375" y="3795713"/>
          <p14:tracePt t="306593" x="10366375" y="3803650"/>
          <p14:tracePt t="306609" x="10366375" y="3835400"/>
          <p14:tracePt t="306623" x="10374313" y="3883025"/>
          <p14:tracePt t="306635" x="10374313" y="3922713"/>
          <p14:tracePt t="306637" x="10374313" y="3938588"/>
          <p14:tracePt t="306659" x="10382250" y="4003675"/>
          <p14:tracePt t="306670" x="10390188" y="4083050"/>
          <p14:tracePt t="306681" x="10390188" y="4114800"/>
          <p14:tracePt t="306713" x="10398125" y="4225925"/>
          <p14:tracePt t="306736" x="10406063" y="4298950"/>
          <p14:tracePt t="306751" x="10406063" y="4354513"/>
          <p14:tracePt t="306762" x="10406063" y="4370388"/>
          <p14:tracePt t="306764" x="10406063" y="4394200"/>
          <p14:tracePt t="306778" x="10406063" y="4433888"/>
          <p14:tracePt t="306794" x="10406063" y="4481513"/>
          <p14:tracePt t="306808" x="10406063" y="4545013"/>
          <p14:tracePt t="306831" x="10406063" y="4624388"/>
          <p14:tracePt t="306843" x="10406063" y="4665663"/>
          <p14:tracePt t="306845" x="10406063" y="4689475"/>
          <p14:tracePt t="306857" x="10406063" y="4713288"/>
          <p14:tracePt t="306870" x="10414000" y="4784725"/>
          <p14:tracePt t="306895" x="10421938" y="4879975"/>
          <p14:tracePt t="306905" x="10429875" y="4911725"/>
          <p14:tracePt t="306925" x="10429875" y="5000625"/>
          <p14:tracePt t="306935" x="10429875" y="5048250"/>
          <p14:tracePt t="306963" x="10429875" y="5167313"/>
          <p14:tracePt t="306985" x="10429875" y="5327650"/>
          <p14:tracePt t="306996" x="10429875" y="5414963"/>
          <p14:tracePt t="307013" x="10429875" y="5502275"/>
          <p14:tracePt t="307029" x="10429875" y="5557838"/>
          <p14:tracePt t="307044" x="10429875" y="5605463"/>
          <p14:tracePt t="307057" x="10429875" y="5621338"/>
          <p14:tracePt t="307080" x="10429875" y="5637213"/>
          <p14:tracePt t="307124" x="10429875" y="5653088"/>
          <p14:tracePt t="307135" x="10429875" y="5670550"/>
          <p14:tracePt t="307165" x="10429875" y="5749925"/>
          <p14:tracePt t="307187" x="10429875" y="5797550"/>
          <p14:tracePt t="307214" x="10429875" y="5876925"/>
          <p14:tracePt t="307239" x="10429875" y="5884863"/>
          <p14:tracePt t="307392" x="10429875" y="5892800"/>
          <p14:tracePt t="307428" x="10429875" y="5900738"/>
          <p14:tracePt t="307472" x="10429875" y="5916613"/>
          <p14:tracePt t="307481" x="10421938" y="5916613"/>
          <p14:tracePt t="307504" x="10406063" y="5940425"/>
          <p14:tracePt t="307528" x="10390188" y="5956300"/>
          <p14:tracePt t="307550" x="10382250" y="5964238"/>
          <p14:tracePt t="307587" x="10366375" y="5972175"/>
          <p14:tracePt t="307589" x="10366375" y="5980113"/>
          <p14:tracePt t="307611" x="10334625" y="5995988"/>
          <p14:tracePt t="307624" x="10326688" y="5995988"/>
          <p14:tracePt t="307638" x="10294938" y="6013450"/>
          <p14:tracePt t="307651" x="10287000" y="6013450"/>
          <p14:tracePt t="307653" x="10269538" y="6021388"/>
          <p14:tracePt t="307676" x="10261600" y="6021388"/>
          <p14:tracePt t="307688" x="10245725" y="6021388"/>
          <p14:tracePt t="307746" x="10229850" y="6029325"/>
          <p14:tracePt t="307771" x="10221913" y="6029325"/>
          <p14:tracePt t="307780" x="10198100" y="6029325"/>
          <p14:tracePt t="307782" x="10190163" y="6029325"/>
          <p14:tracePt t="307794" x="10182225" y="6037263"/>
          <p14:tracePt t="307796" x="10158413" y="6045200"/>
          <p14:tracePt t="307812" x="10134600" y="6045200"/>
          <p14:tracePt t="307814" x="10118725" y="6045200"/>
          <p14:tracePt t="307826" x="10086975" y="6053138"/>
          <p14:tracePt t="307841" x="10039350" y="6053138"/>
          <p14:tracePt t="307859" x="10007600" y="6069013"/>
          <p14:tracePt t="307862" x="9983788" y="6069013"/>
          <p14:tracePt t="307874" x="9975850" y="6069013"/>
          <p14:tracePt t="307887" x="9926638" y="6076950"/>
          <p14:tracePt t="307918" x="9815513" y="6084888"/>
          <p14:tracePt t="307942" x="9696450" y="6084888"/>
          <p14:tracePt t="307953" x="9664700" y="6084888"/>
          <p14:tracePt t="307963" x="9609138" y="6084888"/>
          <p14:tracePt t="307966" x="9567863" y="6084888"/>
          <p14:tracePt t="307977" x="9536113" y="6084888"/>
          <p14:tracePt t="308004" x="9424988" y="6084888"/>
          <p14:tracePt t="308014" x="9385300" y="6084888"/>
          <p14:tracePt t="308025" x="9377363" y="6084888"/>
          <p14:tracePt t="308042" x="9369425" y="6084888"/>
          <p14:tracePt t="308127" x="9353550" y="6084888"/>
          <p14:tracePt t="308138" x="9345613" y="6084888"/>
          <p14:tracePt t="308167" x="9313863" y="6084888"/>
          <p14:tracePt t="308191" x="9305925" y="6084888"/>
          <p14:tracePt t="308504" x="9313863" y="6084888"/>
          <p14:tracePt t="308527" x="9321800" y="6084888"/>
          <p14:tracePt t="308550" x="9329738" y="6084888"/>
          <p14:tracePt t="308575" x="9345613" y="6084888"/>
          <p14:tracePt t="308596" x="9353550" y="6084888"/>
          <p14:tracePt t="308607" x="9361488" y="6084888"/>
          <p14:tracePt t="308625" x="9377363" y="6084888"/>
          <p14:tracePt t="308638" x="9393238" y="6084888"/>
          <p14:tracePt t="308651" x="9401175" y="6084888"/>
          <p14:tracePt t="308676" x="9440863" y="6084888"/>
          <p14:tracePt t="308687" x="9472613" y="6029325"/>
          <p14:tracePt t="308698" x="9472613" y="6013450"/>
          <p14:tracePt t="308701" x="9496425" y="5988050"/>
          <p14:tracePt t="308729" x="9504363" y="5884863"/>
          <p14:tracePt t="308752" x="9504363" y="5813425"/>
          <p14:tracePt t="308786" x="9504363" y="5765800"/>
          <p14:tracePt t="308794" x="9496425" y="5749925"/>
          <p14:tracePt t="308797" x="9488488" y="5734050"/>
          <p14:tracePt t="308809" x="9472613" y="5702300"/>
          <p14:tracePt t="308824" x="9456738" y="5694363"/>
          <p14:tracePt t="308838" x="9432925" y="5670550"/>
          <p14:tracePt t="308861" x="9345613" y="5629275"/>
          <p14:tracePt t="308873" x="9313863" y="5613400"/>
          <p14:tracePt t="308888" x="9242425" y="5589588"/>
          <p14:tracePt t="308911" x="9137650" y="5565775"/>
          <p14:tracePt t="308923" x="9105900" y="5565775"/>
          <p14:tracePt t="308924" x="9058275" y="5557838"/>
          <p14:tracePt t="308935" x="9010650" y="5557838"/>
          <p14:tracePt t="308959" x="8834438" y="5557838"/>
          <p14:tracePt t="308974" x="8691563" y="5589588"/>
          <p14:tracePt t="308984" x="8628063" y="5621338"/>
          <p14:tracePt t="308994" x="8588375" y="5653088"/>
          <p14:tracePt t="309017" x="8396288" y="5749925"/>
          <p14:tracePt t="309027" x="8332788" y="5813425"/>
          <p14:tracePt t="309029" x="8324850" y="5821363"/>
          <p14:tracePt t="309050" x="8301038" y="5861050"/>
          <p14:tracePt t="309059" x="8285163" y="5876925"/>
          <p14:tracePt t="309061" x="8277225" y="5916613"/>
          <p14:tracePt t="309077" x="8277225" y="5948363"/>
          <p14:tracePt t="309092" x="8277225" y="5972175"/>
          <p14:tracePt t="309094" x="8277225" y="6005513"/>
          <p14:tracePt t="309107" x="8277225" y="6021388"/>
          <p14:tracePt t="309109" x="8277225" y="6037263"/>
          <p14:tracePt t="309120" x="8277225" y="6053138"/>
          <p14:tracePt t="309144" x="8293100" y="6140450"/>
          <p14:tracePt t="309154" x="8301038" y="6172200"/>
          <p14:tracePt t="309165" x="8340725" y="6235700"/>
          <p14:tracePt t="309192" x="8372475" y="6283325"/>
          <p14:tracePt t="309202" x="8404225" y="6307138"/>
          <p14:tracePt t="309212" x="8404225" y="6315075"/>
          <p14:tracePt t="309214" x="8443913" y="6330950"/>
          <p14:tracePt t="309241" x="8459788" y="6338888"/>
          <p14:tracePt t="309254" x="8483600" y="6348413"/>
          <p14:tracePt t="309264" x="8507413" y="6364288"/>
          <p14:tracePt t="309277" x="8556625" y="6380163"/>
          <p14:tracePt t="309301" x="8651875" y="6435725"/>
          <p14:tracePt t="309311" x="8683625" y="6451600"/>
          <p14:tracePt t="309323" x="8707438" y="6459538"/>
          <p14:tracePt t="309325" x="8747125" y="6475413"/>
          <p14:tracePt t="309346" x="8818563" y="6523038"/>
          <p14:tracePt t="309357" x="8858250" y="6546850"/>
          <p14:tracePt t="309373" x="8899525" y="6562725"/>
          <p14:tracePt t="309385" x="8915400" y="6578600"/>
          <p14:tracePt t="309409" x="8955088" y="6594475"/>
          <p14:tracePt t="309421" x="8978900" y="6594475"/>
          <p14:tracePt t="309446" x="9034463" y="6602413"/>
          <p14:tracePt t="309470" x="9105900" y="6618288"/>
          <p14:tracePt t="309478" x="9121775" y="6618288"/>
          <p14:tracePt t="309504" x="9185275" y="6618288"/>
          <p14:tracePt t="309513" x="9217025" y="6618288"/>
          <p14:tracePt t="309527" x="9258300" y="6618288"/>
          <p14:tracePt t="309551" x="9361488" y="6602413"/>
          <p14:tracePt t="309559" x="9385300" y="6594475"/>
          <p14:tracePt t="309575" x="9448800" y="6570663"/>
          <p14:tracePt t="309589" x="9488488" y="6538913"/>
          <p14:tracePt t="309611" x="9544050" y="6515100"/>
          <p14:tracePt t="309622" x="9567863" y="6491288"/>
          <p14:tracePt t="309635" x="9593263" y="6475413"/>
          <p14:tracePt t="309638" x="9601200" y="6467475"/>
          <p14:tracePt t="309660" x="9632950" y="6411913"/>
          <p14:tracePt t="309673" x="9680575" y="6356350"/>
          <p14:tracePt t="309685" x="9712325" y="6283325"/>
          <p14:tracePt t="309709" x="9759950" y="6164263"/>
          <p14:tracePt t="309721" x="9759950" y="6132513"/>
          <p14:tracePt t="309731" x="9767888" y="6108700"/>
          <p14:tracePt t="309734" x="9775825" y="6084888"/>
          <p14:tracePt t="309758" x="9775825" y="6005513"/>
          <p14:tracePt t="309767" x="9775825" y="5956300"/>
          <p14:tracePt t="309777" x="9775825" y="5940425"/>
          <p14:tracePt t="309793" x="9775825" y="5908675"/>
          <p14:tracePt t="309808" x="9767888" y="5868988"/>
          <p14:tracePt t="309824" x="9759950" y="5853113"/>
          <p14:tracePt t="309840" x="9736138" y="5821363"/>
          <p14:tracePt t="309853" x="9712325" y="5797550"/>
          <p14:tracePt t="309882" x="9672638" y="5749925"/>
          <p14:tracePt t="309892" x="9664700" y="5734050"/>
          <p14:tracePt t="309894" x="9656763" y="5726113"/>
          <p14:tracePt t="309925" x="9625013" y="5702300"/>
          <p14:tracePt t="309935" x="9617075" y="5702300"/>
          <p14:tracePt t="309948" x="9609138" y="5694363"/>
          <p14:tracePt t="309953" x="9593263" y="5686425"/>
          <p14:tracePt t="309966" x="9567863" y="5678488"/>
          <p14:tracePt t="309993" x="9536113" y="5670550"/>
          <p14:tracePt t="310014" x="9464675" y="5653088"/>
          <p14:tracePt t="310030" x="9440863" y="5645150"/>
          <p14:tracePt t="310042" x="9409113" y="5645150"/>
          <p14:tracePt t="310056" x="9353550" y="5645150"/>
          <p14:tracePt t="310079" x="9290050" y="5637213"/>
          <p14:tracePt t="310089" x="9274175" y="5637213"/>
          <p14:tracePt t="310104" x="9234488" y="5637213"/>
          <p14:tracePt t="310129" x="9137650" y="5629275"/>
          <p14:tracePt t="310141" x="9074150" y="5629275"/>
          <p14:tracePt t="310156" x="9050338" y="5629275"/>
          <p14:tracePt t="310158" x="9010650" y="5629275"/>
          <p14:tracePt t="310168" x="8986838" y="5629275"/>
          <p14:tracePt t="310192" x="8907463" y="5629275"/>
          <p14:tracePt t="310205" x="8891588" y="5629275"/>
          <p14:tracePt t="310239" x="8850313" y="5637213"/>
          <p14:tracePt t="310248" x="8834438" y="5653088"/>
          <p14:tracePt t="310271" x="8794750" y="5686425"/>
          <p14:tracePt t="310279" x="8786813" y="5694363"/>
          <p14:tracePt t="310291" x="8770938" y="5702300"/>
          <p14:tracePt t="310293" x="8763000" y="5710238"/>
          <p14:tracePt t="310317" x="8739188" y="5749925"/>
          <p14:tracePt t="310326" x="8731250" y="5773738"/>
          <p14:tracePt t="310340" x="8715375" y="5789613"/>
          <p14:tracePt t="310342" x="8715375" y="5813425"/>
          <p14:tracePt t="310356" x="8707438" y="5829300"/>
          <p14:tracePt t="310358" x="8699500" y="5845175"/>
          <p14:tracePt t="310370" x="8699500" y="5861050"/>
          <p14:tracePt t="310393" x="8699500" y="5908675"/>
          <p14:tracePt t="310405" x="8699500" y="5940425"/>
          <p14:tracePt t="310418" x="8699500" y="5948363"/>
          <p14:tracePt t="310443" x="8699500" y="6021388"/>
          <p14:tracePt t="310455" x="8699500" y="6076950"/>
          <p14:tracePt t="310467" x="8699500" y="6100763"/>
          <p14:tracePt t="310469" x="8699500" y="6124575"/>
          <p14:tracePt t="310479" x="8699500" y="6148388"/>
          <p14:tracePt t="310503" x="8739188" y="6227763"/>
          <p14:tracePt t="310512" x="8747125" y="6259513"/>
          <p14:tracePt t="310529" x="8770938" y="6299200"/>
          <p14:tracePt t="310542" x="8786813" y="6330950"/>
          <p14:tracePt t="310557" x="8802688" y="6356350"/>
          <p14:tracePt t="310573" x="8810625" y="6372225"/>
          <p14:tracePt t="310595" x="8826500" y="6388100"/>
          <p14:tracePt t="310608" x="8842375" y="6396038"/>
          <p14:tracePt t="310622" x="8874125" y="6411913"/>
          <p14:tracePt t="310657" x="8923338" y="6427788"/>
          <p14:tracePt t="310666" x="8947150" y="6435725"/>
          <p14:tracePt t="310692" x="8978900" y="6443663"/>
          <p14:tracePt t="310704" x="9002713" y="6451600"/>
          <p14:tracePt t="310716" x="9010650" y="6451600"/>
          <p14:tracePt t="310718" x="9018588" y="6451600"/>
          <p14:tracePt t="310727" x="9026525" y="6451600"/>
          <p14:tracePt t="310753" x="9034463" y="6451600"/>
          <p14:tracePt t="311123" x="9018588" y="6451600"/>
          <p14:tracePt t="311125" x="9018588" y="6443663"/>
          <p14:tracePt t="311137" x="9002713" y="6411913"/>
          <p14:tracePt t="311151" x="8986838" y="6372225"/>
          <p14:tracePt t="311180" x="8963025" y="6291263"/>
          <p14:tracePt t="311190" x="8963025" y="6259513"/>
          <p14:tracePt t="311206" x="8955088" y="6243638"/>
          <p14:tracePt t="311330" x="8955088" y="6235700"/>
          <p14:tracePt t="311361" x="8955088" y="6196013"/>
          <p14:tracePt t="311373" x="8963025" y="6172200"/>
          <p14:tracePt t="311388" x="8970963" y="6164263"/>
          <p14:tracePt t="311391" x="8970963" y="6156325"/>
          <p14:tracePt t="311425" x="8978900" y="6148388"/>
          <p14:tracePt t="311638" x="8963025" y="6148388"/>
          <p14:tracePt t="311660" x="8947150" y="6148388"/>
          <p14:tracePt t="311674" x="8883650" y="6148388"/>
          <p14:tracePt t="311677" x="8842375" y="6156325"/>
          <p14:tracePt t="311694" x="8786813" y="6164263"/>
          <p14:tracePt t="311729" x="8531225" y="6196013"/>
          <p14:tracePt t="311756" x="8364538" y="6203950"/>
          <p14:tracePt t="311769" x="8293100" y="6203950"/>
          <p14:tracePt t="311782" x="8221663" y="6203950"/>
          <p14:tracePt t="311792" x="8189913" y="6203950"/>
          <p14:tracePt t="311807" x="8124825" y="6203950"/>
          <p14:tracePt t="311830" x="7974013" y="6196013"/>
          <p14:tracePt t="311842" x="7910513" y="6188075"/>
          <p14:tracePt t="311857" x="7781925" y="6180138"/>
          <p14:tracePt t="311869" x="7631113" y="6156325"/>
          <p14:tracePt t="311894" x="7439025" y="6132513"/>
          <p14:tracePt t="311908" x="7415213" y="6132513"/>
          <p14:tracePt t="311911" x="7391400" y="6124575"/>
          <p14:tracePt t="311926" x="7343775" y="6124575"/>
          <p14:tracePt t="311938" x="7327900" y="6116638"/>
          <p14:tracePt t="311962" x="7288213" y="6116638"/>
          <p14:tracePt t="311965" x="7264400" y="6116638"/>
          <p14:tracePt t="311993" x="7177088" y="6108700"/>
          <p14:tracePt t="312017" x="7088188" y="6108700"/>
          <p14:tracePt t="312026" x="7048500" y="6108700"/>
          <p14:tracePt t="312044" x="6921500" y="6108700"/>
          <p14:tracePt t="312047" x="6865938" y="6108700"/>
          <p14:tracePt t="312058" x="6834188" y="6108700"/>
          <p14:tracePt t="312077" x="6697663" y="6108700"/>
          <p14:tracePt t="312094" x="6602413" y="6108700"/>
          <p14:tracePt t="312107" x="6570663" y="6108700"/>
          <p14:tracePt t="312124" x="6515100" y="6116638"/>
          <p14:tracePt t="312126" x="6483350" y="6116638"/>
          <p14:tracePt t="312140" x="6467475" y="6124575"/>
          <p14:tracePt t="312142" x="6442075" y="6124575"/>
          <p14:tracePt t="312153" x="6434138" y="6124575"/>
          <p14:tracePt t="312167" x="6418263" y="6124575"/>
          <p14:tracePt t="312192" x="6410325" y="6132513"/>
          <p14:tracePt t="312659" x="6402388" y="6132513"/>
          <p14:tracePt t="312694" x="6459538" y="6132513"/>
          <p14:tracePt t="312706" x="6499225" y="6132513"/>
          <p14:tracePt t="312717" x="6578600" y="6132513"/>
          <p14:tracePt t="312729" x="6634163" y="6132513"/>
          <p14:tracePt t="312758" x="6913563" y="6196013"/>
          <p14:tracePt t="312770" x="7016750" y="6211888"/>
          <p14:tracePt t="312783" x="7169150" y="6243638"/>
          <p14:tracePt t="312794" x="7224713" y="6259513"/>
          <p14:tracePt t="312808" x="7351713" y="6299200"/>
          <p14:tracePt t="312823" x="7431088" y="6315075"/>
          <p14:tracePt t="312845" x="7607300" y="6356350"/>
          <p14:tracePt t="312858" x="7662863" y="6364288"/>
          <p14:tracePt t="312877" x="7870825" y="6380163"/>
          <p14:tracePt t="312890" x="7974013" y="6380163"/>
          <p14:tracePt t="312904" x="8205788" y="6380163"/>
          <p14:tracePt t="312915" x="8316913" y="6372225"/>
          <p14:tracePt t="312918" x="8420100" y="6356350"/>
          <p14:tracePt t="312940" x="8636000" y="6291263"/>
          <p14:tracePt t="312951" x="8770938" y="6227763"/>
          <p14:tracePt t="312966" x="8866188" y="6156325"/>
          <p14:tracePt t="312980" x="8883650" y="6132513"/>
          <p14:tracePt t="313002" x="8994775" y="6013450"/>
          <p14:tracePt t="313010" x="9050338" y="5948363"/>
          <p14:tracePt t="313043" x="9242425" y="5749925"/>
          <p14:tracePt t="313066" x="9440863" y="5597525"/>
          <p14:tracePt t="313075" x="9488488" y="5557838"/>
          <p14:tracePt t="313092" x="9609138" y="5462588"/>
          <p14:tracePt t="313095" x="9625013" y="5446713"/>
          <p14:tracePt t="313106" x="9664700" y="5422900"/>
          <p14:tracePt t="313124" x="9744075" y="5351463"/>
          <p14:tracePt t="313127" x="9752013" y="5343525"/>
          <p14:tracePt t="313138" x="9783763" y="5319713"/>
          <p14:tracePt t="313152" x="9823450" y="5270500"/>
          <p14:tracePt t="313176" x="9918700" y="5183188"/>
          <p14:tracePt t="313187" x="9952038" y="5151438"/>
          <p14:tracePt t="313189" x="9991725" y="5111750"/>
          <p14:tracePt t="313205" x="10047288" y="5056188"/>
          <p14:tracePt t="313218" x="10063163" y="5040313"/>
          <p14:tracePt t="313221" x="10086975" y="5000625"/>
          <p14:tracePt t="313232" x="10110788" y="4992688"/>
          <p14:tracePt t="313257" x="10126663" y="4967288"/>
          <p14:tracePt t="313268" x="10134600" y="4967288"/>
          <p14:tracePt t="313374" x="10166350" y="5064125"/>
          <p14:tracePt t="313386" x="10174288" y="5119688"/>
          <p14:tracePt t="313409" x="10190163" y="5270500"/>
          <p14:tracePt t="313423" x="10198100" y="5383213"/>
          <p14:tracePt t="313433" x="10198100" y="5446713"/>
          <p14:tracePt t="313456" x="10198100" y="5557838"/>
          <p14:tracePt t="313466" x="10198100" y="5597525"/>
          <p14:tracePt t="313495" x="10174288" y="5749925"/>
          <p14:tracePt t="313520" x="10150475" y="5829300"/>
          <p14:tracePt t="313528" x="10142538" y="5837238"/>
          <p14:tracePt t="313540" x="10134600" y="5868988"/>
          <p14:tracePt t="313542" x="10134600" y="5876925"/>
          <p14:tracePt t="313567" x="10110788" y="5916613"/>
          <p14:tracePt t="313576" x="10102850" y="5932488"/>
          <p14:tracePt t="313588" x="10094913" y="5948363"/>
          <p14:tracePt t="313591" x="10086975" y="5964238"/>
          <p14:tracePt t="313603" x="10079038" y="5988050"/>
          <p14:tracePt t="313626" x="10047288" y="6021388"/>
          <p14:tracePt t="313640" x="10039350" y="6037263"/>
          <p14:tracePt t="313654" x="10023475" y="6061075"/>
          <p14:tracePt t="313666" x="10015538" y="6069013"/>
          <p14:tracePt t="313695" x="9952038" y="6108700"/>
          <p14:tracePt t="313706" x="9944100" y="6116638"/>
          <p14:tracePt t="313721" x="9910763" y="6140450"/>
          <p14:tracePt t="313732" x="9886950" y="6148388"/>
          <p14:tracePt t="313734" x="9871075" y="6164263"/>
          <p14:tracePt t="313758" x="9799638" y="6196013"/>
          <p14:tracePt t="313769" x="9759950" y="6196013"/>
          <p14:tracePt t="313780" x="9728200" y="6211888"/>
          <p14:tracePt t="313782" x="9696450" y="6227763"/>
          <p14:tracePt t="313792" x="9656763" y="6235700"/>
          <p14:tracePt t="313806" x="9593263" y="6243638"/>
          <p14:tracePt t="313832" x="9464675" y="6251575"/>
          <p14:tracePt t="313842" x="9424988" y="6259513"/>
          <p14:tracePt t="313856" x="9329738" y="6259513"/>
          <p14:tracePt t="313870" x="9209088" y="6259513"/>
          <p14:tracePt t="313894" x="9010650" y="6259513"/>
          <p14:tracePt t="313905" x="8939213" y="6259513"/>
          <p14:tracePt t="313917" x="8818563" y="6259513"/>
          <p14:tracePt t="313942" x="8636000" y="6259513"/>
          <p14:tracePt t="313957" x="8499475" y="6283325"/>
          <p14:tracePt t="313972" x="8443913" y="6283325"/>
          <p14:tracePt t="313974" x="8388350" y="6291263"/>
          <p14:tracePt t="313984" x="8332788" y="6291263"/>
          <p14:tracePt t="313994" x="8301038" y="6299200"/>
          <p14:tracePt t="314023" x="8180388" y="6299200"/>
          <p14:tracePt t="314033" x="8156575" y="6307138"/>
          <p14:tracePt t="314045" x="8124825" y="6307138"/>
          <p14:tracePt t="314057" x="8101013" y="6307138"/>
          <p14:tracePt t="314083" x="8021638" y="6307138"/>
          <p14:tracePt t="314092" x="8005763" y="6307138"/>
          <p14:tracePt t="314094" x="7966075" y="6307138"/>
          <p14:tracePt t="314107" x="7934325" y="6307138"/>
          <p14:tracePt t="314109" x="7910513" y="6307138"/>
          <p14:tracePt t="314129" x="7878763" y="6307138"/>
          <p14:tracePt t="314138" x="7854950" y="6307138"/>
          <p14:tracePt t="314153" x="7839075" y="6307138"/>
          <p14:tracePt t="315267" x="7829550" y="6307138"/>
          <p14:tracePt t="315376" x="7821613" y="6307138"/>
          <p14:tracePt t="316170" x="7805738" y="6307138"/>
          <p14:tracePt t="316297" x="7781925" y="6315075"/>
          <p14:tracePt t="316306" x="7773988" y="6315075"/>
          <p14:tracePt t="316322" x="7694613" y="6315075"/>
          <p14:tracePt t="316353" x="7454900" y="6315075"/>
          <p14:tracePt t="316374" x="7272338" y="6315075"/>
          <p14:tracePt t="316385" x="7216775" y="6315075"/>
          <p14:tracePt t="316408" x="7135813" y="6315075"/>
          <p14:tracePt t="316420" x="7112000" y="6315075"/>
          <p14:tracePt t="316422" x="7104063" y="6315075"/>
          <p14:tracePt t="316435" x="7096125" y="6315075"/>
          <p14:tracePt t="316457" x="7040563" y="6323013"/>
          <p14:tracePt t="316470" x="7008813" y="6323013"/>
          <p14:tracePt t="316484" x="7000875" y="6323013"/>
          <p14:tracePt t="316486" x="6985000" y="6330950"/>
          <p14:tracePt t="316496" x="6961188" y="6330950"/>
          <p14:tracePt t="316521" x="6953250" y="6330950"/>
          <p14:tracePt t="316541" x="6945313" y="6330950"/>
          <p14:tracePt t="316558" x="6921500" y="6338888"/>
          <p14:tracePt t="316584" x="6889750" y="6348413"/>
          <p14:tracePt t="316607" x="6865938" y="6356350"/>
          <p14:tracePt t="316629" x="6842125" y="6356350"/>
          <p14:tracePt t="316640" x="6810375" y="6356350"/>
          <p14:tracePt t="316655" x="6784975" y="6364288"/>
          <p14:tracePt t="316666" x="6761163" y="6364288"/>
          <p14:tracePt t="316692" x="6729413" y="6372225"/>
          <p14:tracePt t="316707" x="6713538" y="6372225"/>
          <p14:tracePt t="316722" x="6705600" y="6372225"/>
          <p14:tracePt t="316735" x="6681788" y="6372225"/>
          <p14:tracePt t="316748" x="6665913" y="6372225"/>
          <p14:tracePt t="316750" x="6642100" y="6372225"/>
          <p14:tracePt t="316760" x="6618288" y="6372225"/>
          <p14:tracePt t="316792" x="6546850" y="6372225"/>
          <p14:tracePt t="316814" x="6491288" y="6372225"/>
          <p14:tracePt t="316824" x="6475413" y="6372225"/>
          <p14:tracePt t="316841" x="6459538" y="6372225"/>
          <p14:tracePt t="316857" x="6442075" y="6372225"/>
          <p14:tracePt t="316871" x="6418263" y="6372225"/>
          <p14:tracePt t="316884" x="6402388" y="6372225"/>
          <p14:tracePt t="316886" x="6378575" y="6372225"/>
          <p14:tracePt t="316908" x="6338888" y="6372225"/>
          <p14:tracePt t="316920" x="6291263" y="6356350"/>
          <p14:tracePt t="316931" x="6267450" y="6356350"/>
          <p14:tracePt t="316960" x="6243638" y="6356350"/>
          <p14:tracePt t="316982" x="6227763" y="6356350"/>
          <p14:tracePt t="317007" x="6203950" y="6348413"/>
          <p14:tracePt t="317022" x="6196013" y="6348413"/>
          <p14:tracePt t="317035" x="6172200" y="6348413"/>
          <p14:tracePt t="317046" x="6156325" y="6348413"/>
          <p14:tracePt t="317083" x="6132513" y="6348413"/>
          <p14:tracePt t="318266" x="6075363" y="6315075"/>
          <p14:tracePt t="318274" x="6043613" y="6315075"/>
          <p14:tracePt t="318303" x="5995988" y="6283325"/>
          <p14:tracePt t="318406" x="5972175" y="6283325"/>
          <p14:tracePt t="318417" x="5956300" y="6283325"/>
          <p14:tracePt t="318440" x="5924550" y="6283325"/>
          <p14:tracePt t="318451" x="5916613" y="6283325"/>
          <p14:tracePt t="320854" x="5908675" y="6283325"/>
          <p14:tracePt t="320877" x="5908675" y="6275388"/>
          <p14:tracePt t="320888" x="5916613" y="6275388"/>
          <p14:tracePt t="320904" x="5932488" y="6275388"/>
          <p14:tracePt t="320917" x="5948363" y="6275388"/>
          <p14:tracePt t="320919" x="5995988" y="6267450"/>
          <p14:tracePt t="320941" x="6116638" y="6227763"/>
          <p14:tracePt t="320952" x="6426200" y="6100763"/>
          <p14:tracePt t="320969" x="6810375" y="5940425"/>
          <p14:tracePt t="320984" x="7446963" y="5686425"/>
          <p14:tracePt t="320997" x="7758113" y="5557838"/>
          <p14:tracePt t="320999" x="8093075" y="5407025"/>
          <p14:tracePt t="321023" x="8834438" y="5087938"/>
          <p14:tracePt t="321035" x="8978900" y="5024438"/>
          <p14:tracePt t="321051" x="9145588" y="4911725"/>
          <p14:tracePt t="321063" x="9224963" y="4824413"/>
          <p14:tracePt t="321073" x="9250363" y="4776788"/>
          <p14:tracePt t="321098" x="9258300" y="4681538"/>
          <p14:tracePt t="321109" x="9258300" y="4665663"/>
          <p14:tracePt t="321122" x="9258300" y="4608513"/>
          <p14:tracePt t="321136" x="9177338" y="4545013"/>
          <p14:tracePt t="321150" x="9026525" y="4441825"/>
          <p14:tracePt t="321172" x="8850313" y="4330700"/>
          <p14:tracePt t="321186" x="8596313" y="4210050"/>
          <p14:tracePt t="321200" x="8348663" y="4083050"/>
          <p14:tracePt t="321214" x="8164513" y="3995738"/>
          <p14:tracePt t="321244" x="7847013" y="3811588"/>
          <p14:tracePt t="321267" x="7583488" y="3660775"/>
          <p14:tracePt t="321276" x="7512050" y="3621088"/>
          <p14:tracePt t="321278" x="7407275" y="3563938"/>
          <p14:tracePt t="321300" x="7248525" y="3476625"/>
          <p14:tracePt t="321308" x="7192963" y="3436938"/>
          <p14:tracePt t="321310" x="7153275" y="3397250"/>
          <p14:tracePt t="321332" x="7064375" y="3349625"/>
          <p14:tracePt t="321342" x="7024688" y="3309938"/>
          <p14:tracePt t="321353" x="7000875" y="3294063"/>
          <p14:tracePt t="321381" x="6992938" y="3262313"/>
          <p14:tracePt t="321390" x="6992938" y="3221038"/>
          <p14:tracePt t="321404" x="6985000" y="3213100"/>
          <p14:tracePt t="321420" x="6985000" y="3157538"/>
          <p14:tracePt t="321422" x="6985000" y="3141663"/>
          <p14:tracePt t="321435" x="6985000" y="3109913"/>
          <p14:tracePt t="321449" x="7024688" y="3046413"/>
          <p14:tracePt t="321463" x="7119938" y="2959100"/>
          <p14:tracePt t="321487" x="7375525" y="2767013"/>
          <p14:tracePt t="321498" x="7446963" y="2735263"/>
          <p14:tracePt t="321527" x="7902575" y="2576513"/>
          <p14:tracePt t="321550" x="8308975" y="2535238"/>
          <p14:tracePt t="321564" x="8435975" y="2535238"/>
          <p14:tracePt t="321567" x="8612188" y="2535238"/>
          <p14:tracePt t="321577" x="8723313" y="2535238"/>
          <p14:tracePt t="321588" x="8858250" y="2551113"/>
          <p14:tracePt t="321615" x="9274175" y="2695575"/>
          <p14:tracePt t="321623" x="9361488" y="2751138"/>
          <p14:tracePt t="321636" x="9432925" y="2782888"/>
          <p14:tracePt t="321638" x="9512300" y="2822575"/>
          <p14:tracePt t="321651" x="9559925" y="2862263"/>
          <p14:tracePt t="321673" x="9775825" y="3038475"/>
          <p14:tracePt t="321684" x="9871075" y="3109913"/>
          <p14:tracePt t="321707" x="10079038" y="3333750"/>
          <p14:tracePt t="321717" x="10142538" y="3413125"/>
          <p14:tracePt t="321719" x="10198100" y="3500438"/>
          <p14:tracePt t="321730" x="10253663" y="3587750"/>
          <p14:tracePt t="321752" x="10350500" y="3851275"/>
          <p14:tracePt t="321763" x="10358438" y="3914775"/>
          <p14:tracePt t="321790" x="10382250" y="4257675"/>
          <p14:tracePt t="321801" x="10382250" y="4330700"/>
          <p14:tracePt t="321816" x="10382250" y="4545013"/>
          <p14:tracePt t="321827" x="10350500" y="4649788"/>
          <p14:tracePt t="321838" x="10294938" y="4800600"/>
          <p14:tracePt t="321839" x="10261600" y="4903788"/>
          <p14:tracePt t="321855" x="10174288" y="5183188"/>
          <p14:tracePt t="321878" x="10039350" y="5486400"/>
          <p14:tracePt t="321891" x="9999663" y="5573713"/>
          <p14:tracePt t="321904" x="9886950" y="5726113"/>
          <p14:tracePt t="321916" x="9839325" y="5781675"/>
          <p14:tracePt t="321918" x="9791700" y="5837238"/>
          <p14:tracePt t="321940" x="9648825" y="5948363"/>
          <p14:tracePt t="321951" x="9504363" y="6053138"/>
          <p14:tracePt t="321967" x="9258300" y="6203950"/>
          <p14:tracePt t="321979" x="9097963" y="6275388"/>
          <p14:tracePt t="322004" x="8659813" y="6499225"/>
          <p14:tracePt t="322015" x="8412163" y="6586538"/>
          <p14:tracePt t="322028" x="8301038" y="6602413"/>
          <p14:tracePt t="322054" x="7950200" y="6691313"/>
          <p14:tracePt t="322065" x="7862888" y="6699250"/>
          <p14:tracePt t="322077" x="7789863" y="6699250"/>
          <p14:tracePt t="322080" x="7710488" y="6699250"/>
          <p14:tracePt t="322089" x="7631113" y="6699250"/>
          <p14:tracePt t="322103" x="7423150" y="6673850"/>
          <p14:tracePt t="322122" x="7185025" y="6554788"/>
          <p14:tracePt t="322136" x="6881813" y="6419850"/>
          <p14:tracePt t="322151" x="6515100" y="6235700"/>
          <p14:tracePt t="322174" x="6148388" y="6005513"/>
          <p14:tracePt t="322188" x="6035675" y="5924550"/>
          <p14:tracePt t="322201" x="5829300" y="5781675"/>
          <p14:tracePt t="322213" x="5765800" y="5718175"/>
          <p14:tracePt t="322215" x="5692775" y="5662613"/>
          <p14:tracePt t="322239" x="5526088" y="5478463"/>
          <p14:tracePt t="322250" x="5486400" y="5422900"/>
          <p14:tracePt t="322261" x="5462588" y="5375275"/>
          <p14:tracePt t="322284" x="5397500" y="5143500"/>
          <p14:tracePt t="322293" x="5389563" y="5064125"/>
          <p14:tracePt t="322296" x="5365750" y="4935538"/>
          <p14:tracePt t="322323" x="5357813" y="4552950"/>
          <p14:tracePt t="322345" x="5470525" y="4098925"/>
          <p14:tracePt t="322354" x="5541963" y="3938588"/>
          <p14:tracePt t="322372" x="5645150" y="3724275"/>
          <p14:tracePt t="322386" x="5821363" y="3500438"/>
          <p14:tracePt t="322411" x="6043613" y="3228975"/>
          <p14:tracePt t="322420" x="6083300" y="3189288"/>
          <p14:tracePt t="322436" x="6188075" y="3133725"/>
          <p14:tracePt t="322449" x="6291263" y="3101975"/>
          <p14:tracePt t="322462" x="6418263" y="3086100"/>
          <p14:tracePt t="322487" x="6689725" y="3078163"/>
          <p14:tracePt t="322500" x="6834188" y="3078163"/>
          <p14:tracePt t="322514" x="7216775" y="3101975"/>
          <p14:tracePt t="322536" x="7758113" y="3213100"/>
          <p14:tracePt t="322546" x="7950200" y="3244850"/>
          <p14:tracePt t="322556" x="8061325" y="3262313"/>
          <p14:tracePt t="322574" x="8269288" y="3309938"/>
          <p14:tracePt t="322578" x="8332788" y="3341688"/>
          <p14:tracePt t="322587" x="8396288" y="3365500"/>
          <p14:tracePt t="322615" x="8620125" y="3500438"/>
          <p14:tracePt t="322623" x="8675688" y="3548063"/>
          <p14:tracePt t="322637" x="8739188" y="3595688"/>
          <p14:tracePt t="322652" x="8858250" y="3740150"/>
          <p14:tracePt t="322675" x="9082088" y="4011613"/>
          <p14:tracePt t="322686" x="9145588" y="4098925"/>
          <p14:tracePt t="322688" x="9201150" y="4178300"/>
          <p14:tracePt t="322700" x="9250363" y="4273550"/>
          <p14:tracePt t="322702" x="9282113" y="4354513"/>
          <p14:tracePt t="322712" x="9329738" y="4449763"/>
          <p14:tracePt t="322737" x="9409113" y="4657725"/>
          <p14:tracePt t="322748" x="9448800" y="4729163"/>
          <p14:tracePt t="322760" x="9480550" y="4872038"/>
          <p14:tracePt t="322785" x="9488488" y="5016500"/>
          <p14:tracePt t="322796" x="9488488" y="5048250"/>
          <p14:tracePt t="322807" x="9488488" y="5135563"/>
          <p14:tracePt t="322824" x="9480550" y="5246688"/>
          <p14:tracePt t="322850" x="9409113" y="5399088"/>
          <p14:tracePt t="322858" x="9393238" y="5438775"/>
          <p14:tracePt t="322869" x="9345613" y="5510213"/>
          <p14:tracePt t="322871" x="9321800" y="5541963"/>
          <p14:tracePt t="322886" x="9250363" y="5629275"/>
          <p14:tracePt t="322900" x="9209088" y="5678488"/>
          <p14:tracePt t="322902" x="9161463" y="5726113"/>
          <p14:tracePt t="322921" x="9082088" y="5797550"/>
          <p14:tracePt t="322941" x="8970963" y="5861050"/>
          <p14:tracePt t="322954" x="8834438" y="5932488"/>
          <p14:tracePt t="322967" x="8691563" y="6005513"/>
          <p14:tracePt t="322979" x="8596313" y="6053138"/>
          <p14:tracePt t="323003" x="8261350" y="6164263"/>
          <p14:tracePt t="323017" x="7997825" y="6203950"/>
          <p14:tracePt t="323032" x="7742238" y="6235700"/>
          <p14:tracePt t="323045" x="7654925" y="6235700"/>
          <p14:tracePt t="323069" x="7375525" y="6243638"/>
          <p14:tracePt t="323080" x="7224713" y="6243638"/>
          <p14:tracePt t="323090" x="7135813" y="6219825"/>
          <p14:tracePt t="323104" x="6977063" y="6164263"/>
          <p14:tracePt t="323122" x="6794500" y="6084888"/>
          <p14:tracePt t="323135" x="6642100" y="5995988"/>
          <p14:tracePt t="323161" x="6426200" y="5845175"/>
          <p14:tracePt t="323170" x="6346825" y="5773738"/>
          <p14:tracePt t="323188" x="6243638" y="5653088"/>
          <p14:tracePt t="323191" x="6188075" y="5589588"/>
          <p14:tracePt t="323202" x="6148388" y="5510213"/>
          <p14:tracePt t="323216" x="6051550" y="5351463"/>
          <p14:tracePt t="323230" x="6019800" y="5262563"/>
          <p14:tracePt t="323254" x="5932488" y="4800600"/>
          <p14:tracePt t="323266" x="5900738" y="4657725"/>
          <p14:tracePt t="323277" x="5892800" y="4545013"/>
          <p14:tracePt t="323279" x="5892800" y="4433888"/>
          <p14:tracePt t="323303" x="5892800" y="4051300"/>
          <p14:tracePt t="323315" x="5940425" y="3979863"/>
          <p14:tracePt t="323327" x="6027738" y="3795713"/>
          <p14:tracePt t="323351" x="6219825" y="3579813"/>
          <p14:tracePt t="323361" x="6299200" y="3508375"/>
          <p14:tracePt t="323371" x="6434138" y="3429000"/>
          <p14:tracePt t="323386" x="6713538" y="3294063"/>
          <p14:tracePt t="323402" x="7064375" y="3125788"/>
          <p14:tracePt t="323417" x="7496175" y="3006725"/>
          <p14:tracePt t="323439" x="8172450" y="2998788"/>
          <p14:tracePt t="323452" x="8308975" y="2998788"/>
          <p14:tracePt t="323454" x="8548688" y="2998788"/>
          <p14:tracePt t="323465" x="8707438" y="2998788"/>
          <p14:tracePt t="323489" x="9153525" y="3062288"/>
          <p14:tracePt t="323501" x="9258300" y="3086100"/>
          <p14:tracePt t="323503" x="9337675" y="3101975"/>
          <p14:tracePt t="323519" x="9496425" y="3181350"/>
          <p14:tracePt t="323533" x="9585325" y="3205163"/>
          <p14:tracePt t="323536" x="9672638" y="3262313"/>
          <p14:tracePt t="323550" x="9736138" y="3302000"/>
          <p14:tracePt t="323551" x="9831388" y="3357563"/>
          <p14:tracePt t="323562" x="9926638" y="3413125"/>
          <p14:tracePt t="323574" x="10086975" y="3532188"/>
          <p14:tracePt t="323588" x="10150475" y="3587750"/>
          <p14:tracePt t="323613" x="10374313" y="3811588"/>
          <p14:tracePt t="323621" x="10390188" y="3859213"/>
          <p14:tracePt t="323623" x="10421938" y="3906838"/>
          <p14:tracePt t="323644" x="10453688" y="4019550"/>
          <p14:tracePt t="323654" x="10485438" y="4098925"/>
          <p14:tracePt t="323656" x="10493375" y="4162425"/>
          <p14:tracePt t="323669" x="10509250" y="4265613"/>
          <p14:tracePt t="323671" x="10517188" y="4330700"/>
          <p14:tracePt t="323683" x="10533063" y="4418013"/>
          <p14:tracePt t="323699" x="10533063" y="4600575"/>
          <p14:tracePt t="323721" x="10533063" y="4864100"/>
          <p14:tracePt t="323736" x="10501313" y="5056188"/>
          <p14:tracePt t="323749" x="10469563" y="5143500"/>
          <p14:tracePt t="323751" x="10429875" y="5230813"/>
          <p14:tracePt t="323761" x="10390188" y="5310188"/>
          <p14:tracePt t="323786" x="10245725" y="5510213"/>
          <p14:tracePt t="323796" x="10198100" y="5565775"/>
          <p14:tracePt t="323798" x="10150475" y="5621338"/>
          <p14:tracePt t="323807" x="10086975" y="5686425"/>
          <p14:tracePt t="323835" x="9967913" y="5821363"/>
          <p14:tracePt t="323846" x="9910763" y="5861050"/>
          <p14:tracePt t="323848" x="9863138" y="5908675"/>
          <p14:tracePt t="323857" x="9823450" y="5940425"/>
          <p14:tracePt t="323869" x="9759950" y="5995988"/>
          <p14:tracePt t="323872" x="9704388" y="6037263"/>
          <p14:tracePt t="323895" x="9520238" y="6172200"/>
          <p14:tracePt t="323904" x="9440863" y="6219825"/>
          <p14:tracePt t="323917" x="9369425" y="6267450"/>
          <p14:tracePt t="323920" x="9305925" y="6299200"/>
          <p14:tracePt t="323931" x="9234488" y="6348413"/>
          <p14:tracePt t="323957" x="9058275" y="6427788"/>
          <p14:tracePt t="323973" x="8947150" y="6459538"/>
          <p14:tracePt t="323984" x="8883650" y="6483350"/>
          <p14:tracePt t="324000" x="8810625" y="6491288"/>
          <p14:tracePt t="324012" x="8770938" y="6499225"/>
          <p14:tracePt t="324036" x="8683625" y="6507163"/>
          <p14:tracePt t="324046" x="8643938" y="6507163"/>
          <p14:tracePt t="324057" x="8628063" y="6507163"/>
          <p14:tracePt t="324084" x="8515350" y="6507163"/>
          <p14:tracePt t="324095" x="8459788" y="6507163"/>
          <p14:tracePt t="324105" x="8451850" y="6507163"/>
          <p14:tracePt t="324119" x="8412163" y="6507163"/>
          <p14:tracePt t="324135" x="8380413" y="6507163"/>
          <p14:tracePt t="324158" x="8356600" y="6507163"/>
          <p14:tracePt t="324169" x="8308975" y="6507163"/>
          <p14:tracePt t="324182" x="8277225" y="6507163"/>
          <p14:tracePt t="324184" x="8245475" y="6507163"/>
          <p14:tracePt t="324204" x="8140700" y="6499225"/>
          <p14:tracePt t="324218" x="8069263" y="6491288"/>
          <p14:tracePt t="324235" x="7974013" y="6483350"/>
          <p14:tracePt t="324248" x="7878763" y="6475413"/>
          <p14:tracePt t="324266" x="7766050" y="6459538"/>
          <p14:tracePt t="324277" x="7734300" y="6451600"/>
          <p14:tracePt t="324280" x="7710488" y="6451600"/>
          <p14:tracePt t="324304" x="7639050" y="6435725"/>
          <p14:tracePt t="324315" x="7623175" y="6435725"/>
          <p14:tracePt t="324326" x="7615238" y="6435725"/>
          <p14:tracePt t="324328" x="7583488" y="6427788"/>
          <p14:tracePt t="324337" x="7567613" y="6419850"/>
          <p14:tracePt t="324361" x="7504113" y="6403975"/>
          <p14:tracePt t="324395" x="7470775" y="6396038"/>
          <p14:tracePt t="324403" x="7462838" y="6396038"/>
          <p14:tracePt t="324422" x="7431088" y="6388100"/>
          <p14:tracePt t="324435" x="7423150" y="6388100"/>
          <p14:tracePt t="324451" x="7407275" y="6388100"/>
          <p14:tracePt t="324465" x="7383463" y="6388100"/>
          <p14:tracePt t="324488" x="7351713" y="6380163"/>
          <p14:tracePt t="324500" x="7327900" y="6380163"/>
          <p14:tracePt t="324503" x="7319963" y="6372225"/>
          <p14:tracePt t="324515" x="7296150" y="6372225"/>
          <p14:tracePt t="324528" x="7272338" y="6364288"/>
          <p14:tracePt t="324551" x="7224713" y="6356350"/>
          <p14:tracePt t="324562" x="7208838" y="6356350"/>
          <p14:tracePt t="324572" x="7177088" y="6356350"/>
          <p14:tracePt t="324600" x="7127875" y="6348413"/>
          <p14:tracePt t="324610" x="7119938" y="6348413"/>
          <p14:tracePt t="324622" x="7112000" y="6348413"/>
          <p14:tracePt t="324639" x="7088188" y="6348413"/>
          <p14:tracePt t="324652" x="7088188" y="6338888"/>
          <p14:tracePt t="324750" x="7056438" y="6338888"/>
          <p14:tracePt t="324759" x="7024688" y="6338888"/>
          <p14:tracePt t="324784" x="6953250" y="6338888"/>
          <p14:tracePt t="324794" x="6929438" y="6338888"/>
          <p14:tracePt t="324817" x="6873875" y="6330950"/>
          <p14:tracePt t="324828" x="6865938" y="6330950"/>
          <p14:tracePt t="324844" x="6842125" y="6330950"/>
          <p14:tracePt t="324855" x="6826250" y="6330950"/>
          <p14:tracePt t="324868" x="6810375" y="6330950"/>
          <p14:tracePt t="324870" x="6802438" y="6330950"/>
          <p14:tracePt t="324894" x="6769100" y="6330950"/>
          <p14:tracePt t="324903" x="6737350" y="6330950"/>
          <p14:tracePt t="324917" x="6721475" y="6330950"/>
          <p14:tracePt t="324919" x="6705600" y="6330950"/>
          <p14:tracePt t="324940" x="6681788" y="6330950"/>
          <p14:tracePt t="324952" x="6657975" y="6330950"/>
          <p14:tracePt t="324965" x="6634163" y="6330950"/>
          <p14:tracePt t="324988" x="6618288" y="6330950"/>
          <p14:tracePt t="325000" x="6602413" y="6330950"/>
          <p14:tracePt t="325013" x="6586538" y="6330950"/>
          <p14:tracePt t="325016" x="6578600" y="6330950"/>
          <p14:tracePt t="325027" x="6570663" y="6338888"/>
          <p14:tracePt t="325050" x="6530975" y="6338888"/>
          <p14:tracePt t="325060" x="6523038" y="6348413"/>
          <p14:tracePt t="325071" x="6491288" y="6356350"/>
          <p14:tracePt t="325090" x="6483350" y="6356350"/>
          <p14:tracePt t="325105" x="6467475" y="6356350"/>
          <p14:tracePt t="325119" x="6451600" y="6356350"/>
          <p14:tracePt t="325144" x="6434138" y="6356350"/>
          <p14:tracePt t="325175" x="6410325" y="6356350"/>
          <p14:tracePt t="325184" x="6394450" y="6356350"/>
          <p14:tracePt t="325219" x="6362700" y="6364288"/>
          <p14:tracePt t="325231" x="6346825" y="6364288"/>
          <p14:tracePt t="325255" x="6315075" y="6364288"/>
          <p14:tracePt t="325269" x="6307138" y="6372225"/>
          <p14:tracePt t="325287" x="6291263" y="6372225"/>
          <p14:tracePt t="325314" x="6283325" y="6372225"/>
          <p14:tracePt t="330231" x="6275388" y="6372225"/>
          <p14:tracePt t="330252" x="6283325" y="6372225"/>
          <p14:tracePt t="330266" x="6315075" y="6372225"/>
          <p14:tracePt t="330280" x="6354763" y="6372225"/>
          <p14:tracePt t="330293" x="6386513" y="6372225"/>
          <p14:tracePt t="330314" x="6538913" y="6356350"/>
          <p14:tracePt t="330324" x="6602413" y="6330950"/>
          <p14:tracePt t="330351" x="7048500" y="6227763"/>
          <p14:tracePt t="330362" x="7192963" y="6211888"/>
          <p14:tracePt t="330375" x="7407275" y="6156325"/>
          <p14:tracePt t="330377" x="7615238" y="6124575"/>
          <p14:tracePt t="330385" x="7813675" y="6061075"/>
          <p14:tracePt t="330400" x="8164513" y="6005513"/>
          <p14:tracePt t="330426" x="8548688" y="5916613"/>
          <p14:tracePt t="330434" x="8643938" y="5876925"/>
          <p14:tracePt t="330452" x="8802688" y="5821363"/>
          <p14:tracePt t="330465" x="8947150" y="5734050"/>
          <p14:tracePt t="330479" x="9002713" y="5702300"/>
          <p14:tracePt t="330481" x="9066213" y="5653088"/>
          <p14:tracePt t="330502" x="9201150" y="5541963"/>
          <p14:tracePt t="330518" x="9321800" y="5414963"/>
          <p14:tracePt t="330521" x="9385300" y="5351463"/>
          <p14:tracePt t="330532" x="9448800" y="5270500"/>
          <p14:tracePt t="330546" x="9528175" y="5135563"/>
          <p14:tracePt t="330558" x="9575800" y="5072063"/>
          <p14:tracePt t="330584" x="9744075" y="4824413"/>
          <p14:tracePt t="330594" x="9767888" y="4768850"/>
          <p14:tracePt t="330605" x="9815513" y="4697413"/>
          <p14:tracePt t="330631" x="9983788" y="4370388"/>
          <p14:tracePt t="330641" x="10031413" y="4273550"/>
          <p14:tracePt t="330651" x="10079038" y="4194175"/>
          <p14:tracePt t="330668" x="10134600" y="4043363"/>
          <p14:tracePt t="330682" x="10166350" y="3914775"/>
          <p14:tracePt t="330699" x="10190163" y="3835400"/>
          <p14:tracePt t="330716" x="10206038" y="3795713"/>
          <p14:tracePt t="330719" x="10213975" y="3779838"/>
          <p14:tracePt t="330731" x="10213975" y="3763963"/>
          <p14:tracePt t="330749" x="10213975" y="3748088"/>
          <p14:tracePt t="330822" x="10221913" y="3740150"/>
          <p14:tracePt t="330824" x="10229850" y="3716338"/>
          <p14:tracePt t="330852" x="10269538" y="3621088"/>
          <p14:tracePt t="330863" x="10279063" y="3605213"/>
          <p14:tracePt t="330865" x="10294938" y="3579813"/>
          <p14:tracePt t="330875" x="10318750" y="3540125"/>
          <p14:tracePt t="330885" x="10334625" y="3516313"/>
          <p14:tracePt t="330887" x="10342563" y="3500438"/>
          <p14:tracePt t="330911" x="10350500" y="3476625"/>
          <p14:tracePt t="331188" x="10358438" y="3508375"/>
          <p14:tracePt t="331197" x="10358438" y="3571875"/>
          <p14:tracePt t="331213" x="10358438" y="3700463"/>
          <p14:tracePt t="331234" x="10374313" y="3859213"/>
          <p14:tracePt t="331249" x="10374313" y="3971925"/>
          <p14:tracePt t="331265" x="10374313" y="4067175"/>
          <p14:tracePt t="331278" x="10374313" y="4098925"/>
          <p14:tracePt t="331280" x="10374313" y="4122738"/>
          <p14:tracePt t="331292" x="10374313" y="4170363"/>
          <p14:tracePt t="331323" x="10374313" y="4338638"/>
          <p14:tracePt t="331348" x="10382250" y="4433888"/>
          <p14:tracePt t="331358" x="10382250" y="4449763"/>
          <p14:tracePt t="331360" x="10382250" y="4481513"/>
          <p14:tracePt t="331369" x="10382250" y="4513263"/>
          <p14:tracePt t="331386" x="10390188" y="4560888"/>
          <p14:tracePt t="331411" x="10390188" y="4624388"/>
          <p14:tracePt t="331419" x="10390188" y="4649788"/>
          <p14:tracePt t="331432" x="10390188" y="4681538"/>
          <p14:tracePt t="331459" x="10406063" y="4737100"/>
          <p14:tracePt t="331468" x="10406063" y="4752975"/>
          <p14:tracePt t="331481" x="10406063" y="4776788"/>
          <p14:tracePt t="331496" x="10414000" y="4816475"/>
          <p14:tracePt t="331519" x="10414000" y="4832350"/>
          <p14:tracePt t="331530" x="10414000" y="4856163"/>
          <p14:tracePt t="331546" x="10414000" y="4879975"/>
          <p14:tracePt t="331557" x="10414000" y="4887913"/>
          <p14:tracePt t="331581" x="10429875" y="4943475"/>
          <p14:tracePt t="331592" x="10429875" y="4951413"/>
          <p14:tracePt t="331604" x="10429875" y="4959350"/>
          <p14:tracePt t="331957" x="10429875" y="4976813"/>
          <p14:tracePt t="332094" x="10429875" y="4992688"/>
          <p14:tracePt t="332104" x="10429875" y="5000625"/>
          <p14:tracePt t="332316" x="10421938" y="5008563"/>
          <p14:tracePt t="332349" x="10421938" y="5016500"/>
          <p14:tracePt t="332361" x="10414000" y="5016500"/>
          <p14:tracePt t="332396" x="10406063" y="5016500"/>
          <p14:tracePt t="332426" x="10398125" y="5016500"/>
          <p14:tracePt t="332813" x="10390188" y="5016500"/>
          <p14:tracePt t="332822" x="10382250" y="5024438"/>
          <p14:tracePt t="332824" x="10374313" y="5040313"/>
          <p14:tracePt t="332847" x="10374313" y="5056188"/>
          <p14:tracePt t="332902" x="10366375" y="5056188"/>
          <p14:tracePt t="332921" x="10358438" y="5072063"/>
          <p14:tracePt t="333748" x="10342563" y="5080000"/>
          <p14:tracePt t="333785" x="10326688" y="5080000"/>
          <p14:tracePt t="333796" x="10287000" y="5080000"/>
          <p14:tracePt t="333812" x="10182225" y="5087938"/>
          <p14:tracePt t="333825" x="10039350" y="5087938"/>
          <p14:tracePt t="333849" x="9775825" y="5087938"/>
          <p14:tracePt t="333860" x="9696450" y="5087938"/>
          <p14:tracePt t="333872" x="9512300" y="5080000"/>
          <p14:tracePt t="333902" x="9266238" y="5040313"/>
          <p14:tracePt t="333925" x="8986838" y="5000625"/>
          <p14:tracePt t="333934" x="8899525" y="4984750"/>
          <p14:tracePt t="333948" x="8747125" y="4919663"/>
          <p14:tracePt t="333965" x="8596313" y="4872038"/>
          <p14:tracePt t="333987" x="8404225" y="4752975"/>
          <p14:tracePt t="333996" x="8340725" y="4721225"/>
          <p14:tracePt t="334012" x="8189913" y="4584700"/>
          <p14:tracePt t="334035" x="7997825" y="4402138"/>
          <p14:tracePt t="334049" x="7894638" y="4257675"/>
          <p14:tracePt t="334063" x="7839075" y="4186238"/>
          <p14:tracePt t="334065" x="7797800" y="4106863"/>
          <p14:tracePt t="334080" x="7702550" y="3938588"/>
          <p14:tracePt t="334096" x="7623175" y="3771900"/>
          <p14:tracePt t="334109" x="7583488" y="3684588"/>
          <p14:tracePt t="334119" x="7559675" y="3629025"/>
          <p14:tracePt t="334121" x="7519988" y="3540125"/>
          <p14:tracePt t="334147" x="7454900" y="3421063"/>
          <p14:tracePt t="334158" x="7439025" y="3373438"/>
          <p14:tracePt t="334168" x="7423150" y="3325813"/>
          <p14:tracePt t="334181" x="7415213" y="3309938"/>
          <p14:tracePt t="334204" x="7399338" y="3294063"/>
          <p14:tracePt t="334281" x="7391400" y="3286125"/>
          <p14:tracePt t="334294" x="7367588" y="3286125"/>
          <p14:tracePt t="334296" x="7327900" y="3278188"/>
          <p14:tracePt t="334307" x="7288213" y="3278188"/>
          <p14:tracePt t="334332" x="7145338" y="3262313"/>
          <p14:tracePt t="334344" x="7056438" y="3252788"/>
          <p14:tracePt t="334356" x="7008813" y="3244850"/>
          <p14:tracePt t="334386" x="6881813" y="3221038"/>
          <p14:tracePt t="334409" x="6826250" y="3205163"/>
          <p14:tracePt t="334418" x="6802438" y="3205163"/>
          <p14:tracePt t="334431" x="6753225" y="3197225"/>
          <p14:tracePt t="334433" x="6721475" y="3197225"/>
          <p14:tracePt t="334457" x="6578600" y="3189288"/>
          <p14:tracePt t="334466" x="6538913" y="3189288"/>
          <p14:tracePt t="334481" x="6426200" y="3173413"/>
          <p14:tracePt t="334493" x="6402388" y="3173413"/>
          <p14:tracePt t="334516" x="6354763" y="3165475"/>
          <p14:tracePt t="334529" x="6338888" y="3165475"/>
          <p14:tracePt t="334543" x="6330950" y="3165475"/>
          <p14:tracePt t="334546" x="6315075" y="3165475"/>
          <p14:tracePt t="334566" x="6275388" y="3149600"/>
          <p14:tracePt t="334579" x="6227763" y="3133725"/>
          <p14:tracePt t="334594" x="6172200" y="3109913"/>
          <p14:tracePt t="334605" x="6156325" y="3101975"/>
          <p14:tracePt t="334634" x="6083300" y="3078163"/>
          <p14:tracePt t="334658" x="6059488" y="3070225"/>
          <p14:tracePt t="334685" x="6043613" y="3070225"/>
          <p14:tracePt t="334718" x="6027738" y="3070225"/>
          <p14:tracePt t="334728" x="6019800" y="3070225"/>
          <p14:tracePt t="334934" x="6019800" y="3062288"/>
          <p14:tracePt t="334936" x="5995988" y="3046413"/>
          <p14:tracePt t="334947" x="5964238" y="3022600"/>
          <p14:tracePt t="334963" x="5956300" y="3006725"/>
          <p14:tracePt t="334979" x="5948363" y="2998788"/>
          <p14:tracePt t="334996" x="5940425" y="2998788"/>
          <p14:tracePt t="335076" x="5940425" y="2990850"/>
          <p14:tracePt t="335099" x="5916613" y="2974975"/>
          <p14:tracePt t="335124" x="5908675" y="2967038"/>
          <p14:tracePt t="335443" x="5932488" y="2967038"/>
          <p14:tracePt t="335452" x="5948363" y="2967038"/>
          <p14:tracePt t="335465" x="5980113" y="2967038"/>
          <p14:tracePt t="335480" x="6035675" y="2967038"/>
          <p14:tracePt t="335494" x="6091238" y="2967038"/>
          <p14:tracePt t="335517" x="6251575" y="2967038"/>
          <p14:tracePt t="335529" x="6378575" y="2967038"/>
          <p14:tracePt t="335541" x="6451600" y="2967038"/>
          <p14:tracePt t="335566" x="6602413" y="2967038"/>
          <p14:tracePt t="335575" x="6650038" y="2967038"/>
          <p14:tracePt t="335577" x="6681788" y="2967038"/>
          <p14:tracePt t="335601" x="6761163" y="2951163"/>
          <p14:tracePt t="335610" x="6769100" y="2951163"/>
          <p14:tracePt t="335623" x="6784975" y="2951163"/>
          <p14:tracePt t="335626" x="6802438" y="2951163"/>
          <p14:tracePt t="335635" x="6826250" y="2951163"/>
          <p14:tracePt t="335658" x="6897688" y="2951163"/>
          <p14:tracePt t="335666" x="6921500" y="2951163"/>
          <p14:tracePt t="335681" x="6953250" y="2943225"/>
          <p14:tracePt t="335706" x="6992938" y="2943225"/>
          <p14:tracePt t="335715" x="7000875" y="2935288"/>
          <p14:tracePt t="335734" x="7040563" y="2927350"/>
          <p14:tracePt t="335736" x="7056438" y="2927350"/>
          <p14:tracePt t="335748" x="7096125" y="2919413"/>
          <p14:tracePt t="335762" x="7135813" y="2919413"/>
          <p14:tracePt t="335784" x="7200900" y="2909888"/>
          <p14:tracePt t="335796" x="7208838" y="2909888"/>
          <p14:tracePt t="335811" x="7232650" y="2909888"/>
          <p14:tracePt t="336174" x="7208838" y="2909888"/>
          <p14:tracePt t="336182" x="7192963" y="2909888"/>
          <p14:tracePt t="336209" x="7145338" y="2909888"/>
          <p14:tracePt t="336217" x="7135813" y="2909888"/>
          <p14:tracePt t="336230" x="7112000" y="2909888"/>
          <p14:tracePt t="336245" x="7040563" y="2927350"/>
          <p14:tracePt t="336267" x="6889750" y="2943225"/>
          <p14:tracePt t="336282" x="6818313" y="2943225"/>
          <p14:tracePt t="336296" x="6713538" y="2959100"/>
          <p14:tracePt t="336311" x="6657975" y="2959100"/>
          <p14:tracePt t="336313" x="6610350" y="2959100"/>
          <p14:tracePt t="336328" x="6538913" y="2959100"/>
          <p14:tracePt t="336342" x="6523038" y="2959100"/>
          <p14:tracePt t="336344" x="6491288" y="2959100"/>
          <p14:tracePt t="336354" x="6475413" y="2959100"/>
          <p14:tracePt t="336379" x="6394450" y="2959100"/>
          <p14:tracePt t="336390" x="6378575" y="2959100"/>
          <p14:tracePt t="336392" x="6338888" y="2959100"/>
          <p14:tracePt t="336401" x="6307138" y="2967038"/>
          <p14:tracePt t="336435" x="6172200" y="2967038"/>
          <p14:tracePt t="336458" x="6108700" y="2967038"/>
          <p14:tracePt t="336467" x="6100763" y="2967038"/>
          <p14:tracePt t="336891" x="6091238" y="2967038"/>
          <p14:tracePt t="337813" x="6083300" y="2967038"/>
          <p14:tracePt t="337826" x="6075363" y="2919413"/>
          <p14:tracePt t="337838" x="6075363" y="2901950"/>
          <p14:tracePt t="337862" x="6067425" y="2862263"/>
          <p14:tracePt t="337873" x="6067425" y="2846388"/>
          <p14:tracePt t="338858" x="6091238" y="2838450"/>
          <p14:tracePt t="338881" x="6180138" y="2838450"/>
          <p14:tracePt t="338895" x="6227763" y="2846388"/>
          <p14:tracePt t="338897" x="6299200" y="2846388"/>
          <p14:tracePt t="338911" x="6370638" y="2854325"/>
          <p14:tracePt t="338913" x="6418263" y="2870200"/>
          <p14:tracePt t="338925" x="6523038" y="2878138"/>
          <p14:tracePt t="338937" x="6673850" y="2894013"/>
          <p14:tracePt t="338948" x="6753225" y="2909888"/>
          <p14:tracePt t="338972" x="6945313" y="2927350"/>
          <p14:tracePt t="338980" x="7008813" y="2935288"/>
          <p14:tracePt t="338994" x="7112000" y="2935288"/>
          <p14:tracePt t="339011" x="7185025" y="2943225"/>
          <p14:tracePt t="339033" x="7256463" y="2943225"/>
          <p14:tracePt t="339044" x="7288213" y="2943225"/>
          <p14:tracePt t="339057" x="7327900" y="2943225"/>
          <p14:tracePt t="339081" x="7391400" y="2943225"/>
          <p14:tracePt t="339093" x="7399338" y="2943225"/>
          <p14:tracePt t="339112" x="7407275" y="2943225"/>
          <p14:tracePt t="339410" x="7399338" y="2943225"/>
          <p14:tracePt t="339418" x="7391400" y="2943225"/>
          <p14:tracePt t="339443" x="7367588" y="2943225"/>
          <p14:tracePt t="339452" x="7351713" y="2943225"/>
          <p14:tracePt t="339462" x="7335838" y="2943225"/>
          <p14:tracePt t="339464" x="7312025" y="2943225"/>
          <p14:tracePt t="339488" x="7216775" y="2943225"/>
          <p14:tracePt t="339497" x="7088188" y="2951163"/>
          <p14:tracePt t="339512" x="7032625" y="2967038"/>
          <p14:tracePt t="339514" x="6961188" y="2967038"/>
          <p14:tracePt t="339526" x="6905625" y="2967038"/>
          <p14:tracePt t="339549" x="6721475" y="2967038"/>
          <p14:tracePt t="339561" x="6618288" y="2967038"/>
          <p14:tracePt t="339576" x="6554788" y="2967038"/>
          <p14:tracePt t="339588" x="6515100" y="2967038"/>
          <p14:tracePt t="339613" x="6434138" y="2967038"/>
          <p14:tracePt t="339624" x="6402388" y="2967038"/>
          <p14:tracePt t="339626" x="6386513" y="2967038"/>
          <p14:tracePt t="339637" x="6362700" y="2967038"/>
          <p14:tracePt t="339662" x="6315075" y="2967038"/>
          <p14:tracePt t="339673" x="6267450" y="2967038"/>
          <p14:tracePt t="339683" x="6251575" y="2982913"/>
          <p14:tracePt t="339710" x="6188075" y="2982913"/>
          <p14:tracePt t="339719" x="6172200" y="2982913"/>
          <p14:tracePt t="339722" x="6164263" y="2982913"/>
          <p14:tracePt t="339732" x="6156325" y="2982913"/>
          <p14:tracePt t="339745" x="6148388" y="2982913"/>
          <p14:tracePt t="339761" x="6140450" y="2982913"/>
          <p14:tracePt t="339942" x="6164263" y="2982913"/>
          <p14:tracePt t="339952" x="6188075" y="2982913"/>
          <p14:tracePt t="339964" x="6211888" y="2982913"/>
          <p14:tracePt t="339979" x="6243638" y="2982913"/>
          <p14:tracePt t="339997" x="6323013" y="2967038"/>
          <p14:tracePt t="340011" x="6410325" y="2959100"/>
          <p14:tracePt t="340026" x="6499225" y="2951163"/>
          <p14:tracePt t="340049" x="6665913" y="2943225"/>
          <p14:tracePt t="340062" x="6705600" y="2935288"/>
          <p14:tracePt t="340077" x="6777038" y="2927350"/>
          <p14:tracePt t="340089" x="6826250" y="2919413"/>
          <p14:tracePt t="340114" x="6858000" y="2919413"/>
          <p14:tracePt t="340126" x="6865938" y="2919413"/>
          <p14:tracePt t="340142" x="6873875" y="2919413"/>
          <p14:tracePt t="340144" x="6889750" y="2919413"/>
          <p14:tracePt t="340165" x="6897688" y="2919413"/>
          <p14:tracePt t="340565" x="6873875" y="2919413"/>
          <p14:tracePt t="340577" x="6850063" y="2919413"/>
          <p14:tracePt t="340594" x="6818313" y="2919413"/>
          <p14:tracePt t="340609" x="6745288" y="2927350"/>
          <p14:tracePt t="340621" x="6665913" y="2927350"/>
          <p14:tracePt t="340650" x="6299200" y="2927350"/>
          <p14:tracePt t="340673" x="6108700" y="2927350"/>
          <p14:tracePt t="340681" x="6091238" y="2927350"/>
          <p14:tracePt t="340709" x="6051550" y="2927350"/>
          <p14:tracePt t="340796" x="6043613" y="2927350"/>
          <p14:tracePt t="340806" x="6035675" y="2927350"/>
          <p14:tracePt t="340943" x="6011863" y="2935288"/>
          <p14:tracePt t="340952" x="6003925" y="2935288"/>
          <p14:tracePt t="340954" x="5995988" y="2935288"/>
          <p14:tracePt t="340963" x="5972175" y="2935288"/>
          <p14:tracePt t="340990" x="5900738" y="2935288"/>
          <p14:tracePt t="340998" x="5876925" y="2935288"/>
          <p14:tracePt t="341000" x="5845175" y="2935288"/>
          <p14:tracePt t="341011" x="5821363" y="2935288"/>
          <p14:tracePt t="341026" x="5789613" y="2935288"/>
          <p14:tracePt t="341041" x="5781675" y="2935288"/>
          <p14:tracePt t="341129" x="5773738" y="2935288"/>
          <p14:tracePt t="341140" x="5757863" y="2935288"/>
          <p14:tracePt t="341152" x="5749925" y="2935288"/>
          <p14:tracePt t="341314" x="5740400" y="2935288"/>
          <p14:tracePt t="341325" x="5724525" y="2935288"/>
          <p14:tracePt t="341338" x="5700713" y="2935288"/>
          <p14:tracePt t="341362" x="5692775" y="2935288"/>
          <p14:tracePt t="341437" x="5708650" y="2919413"/>
          <p14:tracePt t="341459" x="5716588" y="2909888"/>
          <p14:tracePt t="341624" x="5724525" y="2909888"/>
          <p14:tracePt t="341660" x="5724525" y="2901950"/>
          <p14:tracePt t="341673" x="5732463" y="2886075"/>
          <p14:tracePt t="341683" x="5740400" y="2878138"/>
          <p14:tracePt t="341702" x="5740400" y="2862263"/>
          <p14:tracePt t="341712" x="5749925" y="2862263"/>
          <p14:tracePt t="341739" x="5757863" y="2854325"/>
          <p14:tracePt t="341921" x="5765800" y="2854325"/>
          <p14:tracePt t="341950" x="5773738" y="2854325"/>
          <p14:tracePt t="341962" x="5797550" y="2854325"/>
          <p14:tracePt t="341986" x="5821363" y="2854325"/>
          <p14:tracePt t="341995" x="5845175" y="2854325"/>
          <p14:tracePt t="342009" x="5861050" y="2846388"/>
          <p14:tracePt t="342032" x="5892800" y="2846388"/>
          <p14:tracePt t="342046" x="5908675" y="2846388"/>
          <p14:tracePt t="342064" x="5956300" y="2846388"/>
          <p14:tracePt t="342066" x="5964238" y="2846388"/>
          <p14:tracePt t="342078" x="5972175" y="2846388"/>
          <p14:tracePt t="342093" x="6003925" y="2846388"/>
          <p14:tracePt t="342107" x="6019800" y="2846388"/>
          <p14:tracePt t="342120" x="6035675" y="2846388"/>
          <p14:tracePt t="342122" x="6043613" y="2846388"/>
          <p14:tracePt t="342146" x="6100763" y="2846388"/>
          <p14:tracePt t="342156" x="6116638" y="2846388"/>
          <p14:tracePt t="342167" x="6140450" y="2846388"/>
          <p14:tracePt t="342169" x="6156325" y="2846388"/>
          <p14:tracePt t="342193" x="6203950" y="2846388"/>
          <p14:tracePt t="342204" x="6227763" y="2846388"/>
          <p14:tracePt t="342214" x="6243638" y="2846388"/>
          <p14:tracePt t="342228" x="6283325" y="2846388"/>
          <p14:tracePt t="342247" x="6330950" y="2846388"/>
          <p14:tracePt t="342249" x="6346825" y="2846388"/>
          <p14:tracePt t="342263" x="6354763" y="2846388"/>
          <p14:tracePt t="342266" x="6378575" y="2846388"/>
          <p14:tracePt t="342278" x="6402388" y="2846388"/>
          <p14:tracePt t="342293" x="6426200" y="2846388"/>
          <p14:tracePt t="342308" x="6467475" y="2846388"/>
          <p14:tracePt t="342323" x="6507163" y="2846388"/>
          <p14:tracePt t="342353" x="6554788" y="2846388"/>
          <p14:tracePt t="342375" x="6578600" y="2846388"/>
          <p14:tracePt t="342387" x="6594475" y="2846388"/>
          <p14:tracePt t="342416" x="6626225" y="2846388"/>
          <p14:tracePt t="342442" x="6737350" y="2846388"/>
          <p14:tracePt t="342451" x="6777038" y="2846388"/>
          <p14:tracePt t="342476" x="6913563" y="2846388"/>
          <p14:tracePt t="342487" x="6985000" y="2854325"/>
          <p14:tracePt t="342489" x="7040563" y="2854325"/>
          <p14:tracePt t="342497" x="7112000" y="2862263"/>
          <p14:tracePt t="342515" x="7224713" y="2870200"/>
          <p14:tracePt t="342527" x="7296150" y="2870200"/>
          <p14:tracePt t="342529" x="7359650" y="2878138"/>
          <p14:tracePt t="342543" x="7415213" y="2878138"/>
          <p14:tracePt t="342546" x="7470775" y="2878138"/>
          <p14:tracePt t="342558" x="7504113" y="2878138"/>
          <p14:tracePt t="342571" x="7543800" y="2878138"/>
          <p14:tracePt t="342595" x="7551738" y="2878138"/>
          <p14:tracePt t="342862" x="7519988" y="2854325"/>
          <p14:tracePt t="342875" x="7470775" y="2814638"/>
          <p14:tracePt t="342891" x="7423150" y="2759075"/>
          <p14:tracePt t="342903" x="7399338" y="2735263"/>
          <p14:tracePt t="342906" x="7383463" y="2727325"/>
          <p14:tracePt t="342930" x="7359650" y="2695575"/>
          <p14:tracePt t="342940" x="7351713" y="2687638"/>
          <p14:tracePt t="342964" x="7343775" y="2679700"/>
          <p14:tracePt t="342984" x="7335838" y="2671763"/>
          <p14:tracePt t="342995" x="7327900" y="2663825"/>
          <p14:tracePt t="343019" x="7296150" y="2647950"/>
          <p14:tracePt t="343044" x="7280275" y="2640013"/>
          <p14:tracePt t="343057" x="7272338" y="2640013"/>
          <p14:tracePt t="343138" x="7264400" y="2640013"/>
          <p14:tracePt t="343162" x="7248525" y="2640013"/>
          <p14:tracePt t="343174" x="7216775" y="2640013"/>
          <p14:tracePt t="343187" x="7161213" y="2655888"/>
          <p14:tracePt t="343197" x="7135813" y="2655888"/>
          <p14:tracePt t="343214" x="7096125" y="2671763"/>
          <p14:tracePt t="343230" x="7040563" y="2695575"/>
          <p14:tracePt t="343245" x="7016750" y="2719388"/>
          <p14:tracePt t="343269" x="6992938" y="2727325"/>
          <p14:tracePt t="343279" x="6992938" y="2735263"/>
          <p14:tracePt t="343281" x="6985000" y="2735263"/>
          <p14:tracePt t="343293" x="6977063" y="2751138"/>
          <p14:tracePt t="343307" x="6961188" y="2759075"/>
          <p14:tracePt t="343329" x="6945313" y="2782888"/>
          <p14:tracePt t="343343" x="6937375" y="2798763"/>
          <p14:tracePt t="343345" x="6937375" y="2814638"/>
          <p14:tracePt t="343357" x="6929438" y="2814638"/>
          <p14:tracePt t="343371" x="6929438" y="2838450"/>
          <p14:tracePt t="343394" x="6921500" y="2870200"/>
          <p14:tracePt t="343428" x="6921500" y="2886075"/>
          <p14:tracePt t="343438" x="6921500" y="2894013"/>
          <p14:tracePt t="343450" x="6921500" y="2901950"/>
          <p14:tracePt t="343463" x="6921500" y="2909888"/>
          <p14:tracePt t="343488" x="6921500" y="2935288"/>
          <p14:tracePt t="343497" x="6921500" y="2951163"/>
          <p14:tracePt t="343510" x="6929438" y="2967038"/>
          <p14:tracePt t="343535" x="6945313" y="2990850"/>
          <p14:tracePt t="343545" x="6953250" y="2998788"/>
          <p14:tracePt t="343562" x="6961188" y="3006725"/>
          <p14:tracePt t="343596" x="6969125" y="3014663"/>
          <p14:tracePt t="343610" x="6977063" y="3014663"/>
          <p14:tracePt t="343623" x="6985000" y="3014663"/>
          <p14:tracePt t="343645" x="7008813" y="3022600"/>
          <p14:tracePt t="343657" x="7032625" y="3022600"/>
          <p14:tracePt t="343670" x="7040563" y="3022600"/>
          <p14:tracePt t="343699" x="7096125" y="3022600"/>
          <p14:tracePt t="343722" x="7104063" y="3022600"/>
          <p14:tracePt t="343730" x="7119938" y="3022600"/>
          <p14:tracePt t="343744" x="7135813" y="3014663"/>
          <p14:tracePt t="343773" x="7177088" y="2974975"/>
          <p14:tracePt t="343781" x="7185025" y="2967038"/>
          <p14:tracePt t="343793" x="7192963" y="2935288"/>
          <p14:tracePt t="343809" x="7200900" y="2919413"/>
          <p14:tracePt t="343825" x="7208838" y="2901950"/>
          <p14:tracePt t="343839" x="7208838" y="2894013"/>
          <p14:tracePt t="343868" x="7208838" y="2862263"/>
          <p14:tracePt t="343892" x="7208838" y="2846388"/>
          <p14:tracePt t="343900" x="7208838" y="2838450"/>
          <p14:tracePt t="343927" x="7208838" y="2822575"/>
          <p14:tracePt t="343938" x="7208838" y="2798763"/>
          <p14:tracePt t="343966" x="7208838" y="2782888"/>
          <p14:tracePt t="343987" x="7208838" y="2774950"/>
          <p14:tracePt t="343995" x="7208838" y="2767013"/>
          <p14:tracePt t="344026" x="7208838" y="2759075"/>
          <p14:tracePt t="344050" x="7200900" y="2743200"/>
          <p14:tracePt t="344062" x="7192963" y="2743200"/>
          <p14:tracePt t="344096" x="7185025" y="2735263"/>
          <p14:tracePt t="344111" x="7185025" y="2719388"/>
          <p14:tracePt t="344123" x="7169150" y="2711450"/>
          <p14:tracePt t="344138" x="7169150" y="2703513"/>
          <p14:tracePt t="344163" x="7153275" y="2687638"/>
          <p14:tracePt t="344187" x="7145338" y="2687638"/>
          <p14:tracePt t="344394" x="7135813" y="2687638"/>
          <p14:tracePt t="344439" x="7080250" y="2695575"/>
          <p14:tracePt t="344448" x="7072313" y="2703513"/>
          <p14:tracePt t="344451" x="7056438" y="2711450"/>
          <p14:tracePt t="344476" x="7024688" y="2727325"/>
          <p14:tracePt t="344486" x="7016750" y="2735263"/>
          <p14:tracePt t="344519" x="6992938" y="2751138"/>
          <p14:tracePt t="344529" x="6985000" y="2759075"/>
          <p14:tracePt t="344543" x="6977063" y="2759075"/>
          <p14:tracePt t="344545" x="6977063" y="2767013"/>
          <p14:tracePt t="344573" x="6961188" y="2774950"/>
          <p14:tracePt t="344589" x="6937375" y="2790825"/>
          <p14:tracePt t="344612" x="6921500" y="2822575"/>
          <p14:tracePt t="344645" x="6905625" y="2854325"/>
          <p14:tracePt t="344680" x="6897688" y="2862263"/>
          <p14:tracePt t="344735" x="6897688" y="2870200"/>
          <p14:tracePt t="344767" x="6897688" y="2901950"/>
          <p14:tracePt t="344796" x="6897688" y="2919413"/>
          <p14:tracePt t="344809" x="6897688" y="2927350"/>
          <p14:tracePt t="344829" x="6905625" y="2935288"/>
          <p14:tracePt t="344841" x="6913563" y="2951163"/>
          <p14:tracePt t="344855" x="6921500" y="2951163"/>
          <p14:tracePt t="344857" x="6921500" y="2959100"/>
          <p14:tracePt t="344879" x="6937375" y="2967038"/>
          <p14:tracePt t="344891" x="6945313" y="2974975"/>
          <p14:tracePt t="344913" x="6953250" y="2982913"/>
          <p14:tracePt t="344924" x="6961188" y="2982913"/>
          <p14:tracePt t="344957" x="6985000" y="2990850"/>
          <p14:tracePt t="345003" x="7000875" y="2998788"/>
          <p14:tracePt t="345028" x="7032625" y="2998788"/>
          <p14:tracePt t="345054" x="7080250" y="2998788"/>
          <p14:tracePt t="345064" x="7096125" y="2998788"/>
          <p14:tracePt t="345078" x="7104063" y="2998788"/>
          <p14:tracePt t="345094" x="7127875" y="2998788"/>
          <p14:tracePt t="345111" x="7145338" y="2998788"/>
          <p14:tracePt t="345114" x="7153275" y="2982913"/>
          <p14:tracePt t="345129" x="7161213" y="2974975"/>
          <p14:tracePt t="345142" x="7169150" y="2959100"/>
          <p14:tracePt t="345156" x="7192963" y="2943225"/>
          <p14:tracePt t="345172" x="7208838" y="2909888"/>
          <p14:tracePt t="345207" x="7208838" y="2886075"/>
          <p14:tracePt t="345239" x="7208838" y="2870200"/>
          <p14:tracePt t="345251" x="7208838" y="2862263"/>
          <p14:tracePt t="345280" x="7208838" y="2846388"/>
          <p14:tracePt t="345302" x="7208838" y="2830513"/>
          <p14:tracePt t="345326" x="7208838" y="2806700"/>
          <p14:tracePt t="345346" x="7200900" y="2782888"/>
          <p14:tracePt t="345358" x="7185025" y="2767013"/>
          <p14:tracePt t="345375" x="7161213" y="2743200"/>
          <p14:tracePt t="345377" x="7153275" y="2735263"/>
          <p14:tracePt t="345390" x="7145338" y="2711450"/>
          <p14:tracePt t="345402" x="7112000" y="2695575"/>
          <p14:tracePt t="345428" x="7096125" y="2679700"/>
          <p14:tracePt t="345441" x="7088188" y="2671763"/>
          <p14:tracePt t="345459" x="7080250" y="2663825"/>
          <p14:tracePt t="345485" x="7072313" y="2663825"/>
          <p14:tracePt t="345494" x="7064375" y="2655888"/>
          <p14:tracePt t="345518" x="7032625" y="2640013"/>
          <p14:tracePt t="345527" x="7016750" y="2632075"/>
          <p14:tracePt t="345561" x="7008813" y="2632075"/>
          <p14:tracePt t="345660" x="6961188" y="2640013"/>
          <p14:tracePt t="345692" x="6937375" y="2655888"/>
          <p14:tracePt t="345714" x="6929438" y="2663825"/>
          <p14:tracePt t="345740" x="6921500" y="2671763"/>
          <p14:tracePt t="345750" x="6921500" y="2679700"/>
          <p14:tracePt t="345789" x="6913563" y="2695575"/>
          <p14:tracePt t="345799" x="6905625" y="2703513"/>
          <p14:tracePt t="345802" x="6897688" y="2711450"/>
          <p14:tracePt t="345811" x="6897688" y="2719388"/>
          <p14:tracePt t="345825" x="6889750" y="2735263"/>
          <p14:tracePt t="345838" x="6889750" y="2743200"/>
          <p14:tracePt t="345861" x="6881813" y="2759075"/>
          <p14:tracePt t="345878" x="6881813" y="2774950"/>
          <p14:tracePt t="345892" x="6881813" y="2790825"/>
          <p14:tracePt t="345906" x="6873875" y="2798763"/>
          <p14:tracePt t="347125" x="6873875" y="2854325"/>
          <p14:tracePt t="347136" x="6873875" y="2878138"/>
          <p14:tracePt t="347138" x="6873875" y="2901950"/>
          <p14:tracePt t="347162" x="6873875" y="2951163"/>
          <p14:tracePt t="347173" x="6873875" y="2967038"/>
          <p14:tracePt t="347189" x="6873875" y="3030538"/>
          <p14:tracePt t="347199" x="6873875" y="3054350"/>
          <p14:tracePt t="347222" x="6873875" y="3165475"/>
          <p14:tracePt t="347233" x="6873875" y="3228975"/>
          <p14:tracePt t="347258" x="6897688" y="3357563"/>
          <p14:tracePt t="347269" x="6905625" y="3397250"/>
          <p14:tracePt t="347280" x="6921500" y="3468688"/>
          <p14:tracePt t="347282" x="6945313" y="3500438"/>
          <p14:tracePt t="347292" x="6985000" y="3579813"/>
          <p14:tracePt t="347307" x="7032625" y="3708400"/>
          <p14:tracePt t="347333" x="7135813" y="3938588"/>
          <p14:tracePt t="347343" x="7161213" y="4011613"/>
          <p14:tracePt t="347357" x="7240588" y="4162425"/>
          <p14:tracePt t="347371" x="7319963" y="4298950"/>
          <p14:tracePt t="347396" x="7415213" y="4473575"/>
          <p14:tracePt t="347406" x="7439025" y="4505325"/>
          <p14:tracePt t="347419" x="7496175" y="4584700"/>
          <p14:tracePt t="347444" x="7575550" y="4689475"/>
          <p14:tracePt t="347458" x="7607300" y="4745038"/>
          <p14:tracePt t="347473" x="7646988" y="4784725"/>
          <p14:tracePt t="347484" x="7670800" y="4808538"/>
          <p14:tracePt t="347495" x="7694613" y="4840288"/>
          <p14:tracePt t="347510" x="7726363" y="4872038"/>
          <p14:tracePt t="347537" x="7829550" y="4967288"/>
          <p14:tracePt t="347546" x="7854950" y="4984750"/>
          <p14:tracePt t="347560" x="7870825" y="5000625"/>
          <p14:tracePt t="347573" x="7886700" y="5024438"/>
          <p14:tracePt t="347589" x="7950200" y="5072063"/>
          <p14:tracePt t="347612" x="8061325" y="5135563"/>
          <p14:tracePt t="347624" x="8093075" y="5159375"/>
          <p14:tracePt t="347627" x="8132763" y="5191125"/>
          <p14:tracePt t="347640" x="8140700" y="5199063"/>
          <p14:tracePt t="347652" x="8213725" y="5230813"/>
          <p14:tracePt t="347675" x="8293100" y="5246688"/>
          <p14:tracePt t="347687" x="8316913" y="5254625"/>
          <p14:tracePt t="347699" x="8356600" y="5262563"/>
          <p14:tracePt t="347728" x="8412163" y="5286375"/>
          <p14:tracePt t="347751" x="8483600" y="5302250"/>
          <p14:tracePt t="347762" x="8523288" y="5310188"/>
          <p14:tracePt t="347785" x="8556625" y="5310188"/>
          <p14:tracePt t="347795" x="8588375" y="5319713"/>
          <p14:tracePt t="347807" x="8596313" y="5319713"/>
          <p14:tracePt t="347822" x="8620125" y="5319713"/>
          <p14:tracePt t="348006" x="8596313" y="5327650"/>
          <p14:tracePt t="348021" x="8564563" y="5335588"/>
          <p14:tracePt t="348041" x="8523288" y="5335588"/>
          <p14:tracePt t="348044" x="8515350" y="5343525"/>
          <p14:tracePt t="348067" x="8435975" y="5343525"/>
          <p14:tracePt t="348076" x="8404225" y="5343525"/>
          <p14:tracePt t="348090" x="8324850" y="5343525"/>
          <p14:tracePt t="348105" x="8221663" y="5327650"/>
          <p14:tracePt t="348130" x="7989888" y="5222875"/>
          <p14:tracePt t="348140" x="7910513" y="5191125"/>
          <p14:tracePt t="348154" x="7781925" y="5135563"/>
          <p14:tracePt t="348168" x="7710488" y="5103813"/>
          <p14:tracePt t="348194" x="7559675" y="5072063"/>
          <p14:tracePt t="348208" x="7535863" y="5056188"/>
          <p14:tracePt t="348222" x="7496175" y="5040313"/>
          <p14:tracePt t="348235" x="7407275" y="5008563"/>
          <p14:tracePt t="348246" x="7375525" y="4992688"/>
          <p14:tracePt t="348261" x="7256463" y="4919663"/>
          <p14:tracePt t="348276" x="7135813" y="4816475"/>
          <p14:tracePt t="348303" x="7008813" y="4624388"/>
          <p14:tracePt t="348312" x="6969125" y="4545013"/>
          <p14:tracePt t="348314" x="6905625" y="4457700"/>
          <p14:tracePt t="348325" x="6881813" y="4370388"/>
          <p14:tracePt t="348343" x="6818313" y="4217988"/>
          <p14:tracePt t="348357" x="6794500" y="4083050"/>
          <p14:tracePt t="348373" x="6761163" y="3956050"/>
          <p14:tracePt t="348389" x="6753225" y="3859213"/>
          <p14:tracePt t="348400" x="6745288" y="3819525"/>
          <p14:tracePt t="348403" x="6745288" y="3779838"/>
          <p14:tracePt t="348430" x="6745288" y="3660775"/>
          <p14:tracePt t="348443" x="6745288" y="3548063"/>
          <p14:tracePt t="348458" x="6745288" y="3468688"/>
          <p14:tracePt t="348474" x="6745288" y="3421063"/>
          <p14:tracePt t="348487" x="6745288" y="3381375"/>
          <p14:tracePt t="348499" x="6745288" y="3333750"/>
          <p14:tracePt t="348509" x="6761163" y="3309938"/>
          <p14:tracePt t="348528" x="6777038" y="3244850"/>
          <p14:tracePt t="348530" x="6784975" y="3213100"/>
          <p14:tracePt t="348541" x="6784975" y="3181350"/>
          <p14:tracePt t="348566" x="6826250" y="3078163"/>
          <p14:tracePt t="348575" x="6834188" y="3046413"/>
          <p14:tracePt t="348590" x="6842125" y="3022600"/>
          <p14:tracePt t="348604" x="6850063" y="2998788"/>
          <p14:tracePt t="348627" x="6858000" y="2967038"/>
          <p14:tracePt t="348640" x="6858000" y="2959100"/>
          <p14:tracePt t="348655" x="6865938" y="2935288"/>
          <p14:tracePt t="348666" x="6865938" y="2927350"/>
          <p14:tracePt t="348692" x="6873875" y="2909888"/>
          <p14:tracePt t="348702" x="6873875" y="2901950"/>
          <p14:tracePt t="348726" x="6873875" y="2886075"/>
          <p14:tracePt t="348750" x="6873875" y="2878138"/>
          <p14:tracePt t="348777" x="6881813" y="2870200"/>
          <p14:tracePt t="348799" x="6881813" y="2854325"/>
          <p14:tracePt t="348809" x="6889750" y="2846388"/>
          <p14:tracePt t="348810" x="6889750" y="2838450"/>
          <p14:tracePt t="348823" x="6889750" y="2830513"/>
          <p14:tracePt t="348837" x="6889750" y="2814638"/>
          <p14:tracePt t="348860" x="6905625" y="2774950"/>
          <p14:tracePt t="348871" x="6913563" y="2774950"/>
          <p14:tracePt t="348887" x="6921500" y="2751138"/>
          <p14:tracePt t="348910" x="6953250" y="2711450"/>
          <p14:tracePt t="348923" x="6977063" y="2679700"/>
          <p14:tracePt t="348940" x="7000875" y="2655888"/>
          <p14:tracePt t="348955" x="7016750" y="2647950"/>
          <p14:tracePt t="348967" x="7024688" y="2640013"/>
          <p14:tracePt t="348991" x="7040563" y="2624138"/>
          <p14:tracePt t="349292" x="7024688" y="2640013"/>
          <p14:tracePt t="349316" x="6985000" y="2711450"/>
          <p14:tracePt t="349325" x="6977063" y="2735263"/>
          <p14:tracePt t="349340" x="6953250" y="2767013"/>
          <p14:tracePt t="349353" x="6953250" y="2774950"/>
          <p14:tracePt t="349355" x="6953250" y="2806700"/>
          <p14:tracePt t="349378" x="6945313" y="2862263"/>
          <p14:tracePt t="349388" x="6945313" y="2878138"/>
          <p14:tracePt t="349405" x="6945313" y="2909888"/>
          <p14:tracePt t="349417" x="6945313" y="2927350"/>
          <p14:tracePt t="349419" x="6945313" y="2935288"/>
          <p14:tracePt t="349442" x="6945313" y="2943225"/>
          <p14:tracePt t="351160" x="6937375" y="2990850"/>
          <p14:tracePt t="351172" x="7056438" y="3213100"/>
          <p14:tracePt t="351187" x="7200900" y="3500438"/>
          <p14:tracePt t="351201" x="7288213" y="3629025"/>
          <p14:tracePt t="351202" x="7359650" y="3740150"/>
          <p14:tracePt t="351224" x="7470775" y="3914775"/>
          <p14:tracePt t="351236" x="7551738" y="4011613"/>
          <p14:tracePt t="351247" x="7583488" y="4051300"/>
          <p14:tracePt t="351272" x="7670800" y="4162425"/>
          <p14:tracePt t="351282" x="7726363" y="4210050"/>
          <p14:tracePt t="351292" x="7773988" y="4257675"/>
          <p14:tracePt t="351307" x="7870825" y="4306888"/>
          <p14:tracePt t="351324" x="7997825" y="4386263"/>
          <p14:tracePt t="351338" x="8148638" y="4465638"/>
          <p14:tracePt t="351354" x="8308975" y="4552950"/>
          <p14:tracePt t="351377" x="8443913" y="4633913"/>
          <p14:tracePt t="351389" x="8580438" y="4713288"/>
          <p14:tracePt t="351404" x="8699500" y="4768850"/>
          <p14:tracePt t="351416" x="8739188" y="4784725"/>
          <p14:tracePt t="351445" x="8915400" y="4848225"/>
          <p14:tracePt t="351456" x="8955088" y="4848225"/>
          <p14:tracePt t="351458" x="8994775" y="4856163"/>
          <p14:tracePt t="351471" x="9042400" y="4856163"/>
          <p14:tracePt t="351484" x="9161463" y="4856163"/>
          <p14:tracePt t="351494" x="9217025" y="4856163"/>
          <p14:tracePt t="351521" x="9385300" y="4856163"/>
          <p14:tracePt t="351531" x="9464675" y="4856163"/>
          <p14:tracePt t="351541" x="9520238" y="4848225"/>
          <p14:tracePt t="351557" x="9593263" y="4808538"/>
          <p14:tracePt t="351581" x="9720263" y="4729163"/>
          <p14:tracePt t="351590" x="9759950" y="4681538"/>
          <p14:tracePt t="351608" x="9823450" y="4608513"/>
          <p14:tracePt t="351610" x="9855200" y="4552950"/>
          <p14:tracePt t="351621" x="9894888" y="4481513"/>
          <p14:tracePt t="351638" x="9936163" y="4394200"/>
          <p14:tracePt t="351651" x="9944100" y="4346575"/>
          <p14:tracePt t="351677" x="9959975" y="4291013"/>
          <p14:tracePt t="351688" x="9959975" y="4265613"/>
          <p14:tracePt t="351700" x="9983788" y="4225925"/>
          <p14:tracePt t="351725" x="9991725" y="4170363"/>
          <p14:tracePt t="351735" x="9991725" y="4146550"/>
          <p14:tracePt t="351746" x="9999663" y="4098925"/>
          <p14:tracePt t="351772" x="10007600" y="4035425"/>
          <p14:tracePt t="351781" x="10007600" y="4003675"/>
          <p14:tracePt t="351792" x="10007600" y="3987800"/>
          <p14:tracePt t="351794" x="10007600" y="3971925"/>
          <p14:tracePt t="351807" x="10007600" y="3956050"/>
          <p14:tracePt t="351833" x="10007600" y="3930650"/>
          <p14:tracePt t="351841" x="10007600" y="3922713"/>
          <p14:tracePt t="351843" x="10007600" y="3914775"/>
          <p14:tracePt t="351856" x="10007600" y="3906838"/>
          <p14:tracePt t="351858" x="10007600" y="3898900"/>
          <p14:tracePt t="351893" x="10015538" y="3875088"/>
          <p14:tracePt t="351902" x="10023475" y="3859213"/>
          <p14:tracePt t="351927" x="10055225" y="3795713"/>
          <p14:tracePt t="351937" x="10063163" y="3779838"/>
          <p14:tracePt t="351939" x="10086975" y="3756025"/>
          <p14:tracePt t="351949" x="10094913" y="3748088"/>
          <p14:tracePt t="351981" x="10126663" y="3692525"/>
          <p14:tracePt t="352005" x="10142538" y="3684588"/>
          <p14:tracePt t="352124" x="10229850" y="3676650"/>
          <p14:tracePt t="352135" x="10279063" y="3676650"/>
          <p14:tracePt t="352159" x="10390188" y="3676650"/>
          <p14:tracePt t="352174" x="10437813" y="3676650"/>
          <p14:tracePt t="352192" x="10453688" y="3668713"/>
          <p14:tracePt t="352328" x="10453688" y="3740150"/>
          <p14:tracePt t="352338" x="10461625" y="3875088"/>
          <p14:tracePt t="352355" x="10469563" y="4011613"/>
          <p14:tracePt t="352370" x="10493375" y="4146550"/>
          <p14:tracePt t="352392" x="10493375" y="4249738"/>
          <p14:tracePt t="352405" x="10493375" y="4386263"/>
          <p14:tracePt t="352420" x="10501313" y="4497388"/>
          <p14:tracePt t="352432" x="10509250" y="4552950"/>
          <p14:tracePt t="352458" x="10525125" y="4697413"/>
          <p14:tracePt t="352469" x="10533063" y="4721225"/>
          <p14:tracePt t="352482" x="10533063" y="4768850"/>
          <p14:tracePt t="352508" x="10541000" y="4816475"/>
          <p14:tracePt t="352519" x="10541000" y="4832350"/>
          <p14:tracePt t="352535" x="10541000" y="4848225"/>
          <p14:tracePt t="352549" x="10556875" y="4887913"/>
          <p14:tracePt t="352574" x="10556875" y="4895850"/>
          <p14:tracePt t="352659" x="10556875" y="4903788"/>
          <p14:tracePt t="352670" x="10556875" y="4919663"/>
          <p14:tracePt t="352683" x="10548938" y="4959350"/>
          <p14:tracePt t="352707" x="10541000" y="5016500"/>
          <p14:tracePt t="352718" x="10541000" y="5032375"/>
          <p14:tracePt t="352732" x="10541000" y="5056188"/>
          <p14:tracePt t="352756" x="10541000" y="5064125"/>
          <p14:tracePt t="352849" x="10533063" y="5072063"/>
          <p14:tracePt t="352953" x="10525125" y="5072063"/>
          <p14:tracePt t="352975" x="10485438" y="4872038"/>
          <p14:tracePt t="352989" x="10421938" y="4697413"/>
          <p14:tracePt t="353008" x="10382250" y="4481513"/>
          <p14:tracePt t="353033" x="10334625" y="4202113"/>
          <p14:tracePt t="353042" x="10310813" y="4051300"/>
          <p14:tracePt t="353059" x="10294938" y="3963988"/>
          <p14:tracePt t="353073" x="10279063" y="3922713"/>
          <p14:tracePt t="353096" x="10269538" y="3851275"/>
          <p14:tracePt t="353106" x="10269538" y="3811588"/>
          <p14:tracePt t="353119" x="10269538" y="3795713"/>
          <p14:tracePt t="353141" x="10269538" y="3756025"/>
          <p14:tracePt t="353154" x="10269538" y="3740150"/>
          <p14:tracePt t="353170" x="10269538" y="3732213"/>
          <p14:tracePt t="353183" x="10269538" y="3716338"/>
          <p14:tracePt t="353298" x="10269538" y="3692525"/>
          <p14:tracePt t="353329" x="10279063" y="3684588"/>
          <p14:tracePt t="353441" x="10287000" y="3676650"/>
          <p14:tracePt t="353452" x="10294938" y="3668713"/>
          <p14:tracePt t="353466" x="10302875" y="3660775"/>
          <p14:tracePt t="353604" x="10318750" y="3660775"/>
          <p14:tracePt t="353627" x="10326688" y="3787775"/>
          <p14:tracePt t="353639" x="10334625" y="3835400"/>
          <p14:tracePt t="353655" x="10334625" y="3930650"/>
          <p14:tracePt t="353668" x="10334625" y="4051300"/>
          <p14:tracePt t="353681" x="10334625" y="4090988"/>
          <p14:tracePt t="353683" x="10334625" y="4154488"/>
          <p14:tracePt t="353706" x="10334625" y="4330700"/>
          <p14:tracePt t="353718" x="10334625" y="4402138"/>
          <p14:tracePt t="353732" x="10342563" y="4497388"/>
          <p14:tracePt t="353756" x="10358438" y="4673600"/>
          <p14:tracePt t="353767" x="10366375" y="4705350"/>
          <p14:tracePt t="353779" x="10366375" y="4752975"/>
          <p14:tracePt t="353810" x="10390188" y="4864100"/>
          <p14:tracePt t="353834" x="10390188" y="4967288"/>
          <p14:tracePt t="353843" x="10390188" y="5016500"/>
          <p14:tracePt t="353857" x="10390188" y="5048250"/>
          <p14:tracePt t="353869" x="10390188" y="5127625"/>
          <p14:tracePt t="353893" x="10398125" y="5214938"/>
          <p14:tracePt t="353904" x="10406063" y="5230813"/>
          <p14:tracePt t="353906" x="10406063" y="5246688"/>
          <p14:tracePt t="353919" x="10406063" y="5254625"/>
          <p14:tracePt t="353933" x="10406063" y="5270500"/>
          <p14:tracePt t="353987" x="10406063" y="5310188"/>
          <p14:tracePt t="353998" x="10406063" y="5335588"/>
          <p14:tracePt t="354023" x="10406063" y="5422900"/>
          <p14:tracePt t="354035" x="10406063" y="5486400"/>
          <p14:tracePt t="354046" x="10406063" y="5526088"/>
          <p14:tracePt t="354056" x="10406063" y="5549900"/>
          <p14:tracePt t="354058" x="10406063" y="5581650"/>
          <p14:tracePt t="354083" x="10406063" y="5694363"/>
          <p14:tracePt t="354091" x="10406063" y="5726113"/>
          <p14:tracePt t="354109" x="10406063" y="5781675"/>
          <p14:tracePt t="354122" x="10406063" y="5813425"/>
          <p14:tracePt t="354135" x="10406063" y="5829300"/>
          <p14:tracePt t="354158" x="10406063" y="5853113"/>
          <p14:tracePt t="354170" x="10406063" y="5861050"/>
          <p14:tracePt t="354186" x="10406063" y="5868988"/>
          <p14:tracePt t="354197" x="10406063" y="5876925"/>
          <p14:tracePt t="354310" x="10406063" y="5829300"/>
          <p14:tracePt t="354323" x="10406063" y="5645150"/>
          <p14:tracePt t="354337" x="10406063" y="5581650"/>
          <p14:tracePt t="354339" x="10406063" y="5510213"/>
          <p14:tracePt t="354363" x="10382250" y="5302250"/>
          <p14:tracePt t="354373" x="10374313" y="5246688"/>
          <p14:tracePt t="354387" x="10342563" y="5127625"/>
          <p14:tracePt t="354401" x="10342563" y="5080000"/>
          <p14:tracePt t="354425" x="10334625" y="5016500"/>
          <p14:tracePt t="354436" x="10326688" y="5000625"/>
          <p14:tracePt t="354452" x="10326688" y="4992688"/>
          <p14:tracePt t="354797" x="10326688" y="5000625"/>
          <p14:tracePt t="354820" x="10342563" y="5024438"/>
          <p14:tracePt t="354840" x="10342563" y="5032375"/>
          <p14:tracePt t="355187" x="10326688" y="5048250"/>
          <p14:tracePt t="355199" x="10245725" y="5048250"/>
          <p14:tracePt t="355223" x="10031413" y="5064125"/>
          <p14:tracePt t="355233" x="9991725" y="5064125"/>
          <p14:tracePt t="355235" x="9944100" y="5064125"/>
          <p14:tracePt t="355246" x="9910763" y="5072063"/>
          <p14:tracePt t="355273" x="9871075" y="5080000"/>
          <p14:tracePt t="355284" x="9855200" y="5080000"/>
          <p14:tracePt t="355297" x="9839325" y="5080000"/>
          <p14:tracePt t="355299" x="9831388" y="5080000"/>
          <p14:tracePt t="355308" x="9815513" y="5080000"/>
          <p14:tracePt t="355333" x="9767888" y="5087938"/>
          <p14:tracePt t="355343" x="9759950" y="5095875"/>
          <p14:tracePt t="355354" x="9696450" y="5095875"/>
          <p14:tracePt t="355379" x="9609138" y="5095875"/>
          <p14:tracePt t="355389" x="9585325" y="5095875"/>
          <p14:tracePt t="355408" x="9544050" y="5103813"/>
          <p14:tracePt t="355410" x="9536113" y="5103813"/>
          <p14:tracePt t="355421" x="9528175" y="5103813"/>
          <p14:tracePt t="355435" x="9488488" y="5119688"/>
          <p14:tracePt t="355448" x="9480550" y="5119688"/>
          <p14:tracePt t="355475" x="9409113" y="5119688"/>
          <p14:tracePt t="355487" x="9393238" y="5119688"/>
          <p14:tracePt t="355504" x="9321800" y="5119688"/>
          <p14:tracePt t="355508" x="9282113" y="5119688"/>
          <p14:tracePt t="355519" x="9234488" y="5119688"/>
          <p14:tracePt t="355522" x="9209088" y="5119688"/>
          <p14:tracePt t="355535" x="9169400" y="5111750"/>
          <p14:tracePt t="355547" x="9137650" y="5111750"/>
          <p14:tracePt t="355558" x="9121775" y="5103813"/>
          <p14:tracePt t="355572" x="9113838" y="5103813"/>
          <p14:tracePt t="355812" x="9113838" y="5095875"/>
          <p14:tracePt t="355837" x="9137650" y="5095875"/>
          <p14:tracePt t="355857" x="9177338" y="5095875"/>
          <p14:tracePt t="355871" x="9193213" y="5095875"/>
          <p14:tracePt t="355887" x="9224963" y="5095875"/>
          <p14:tracePt t="355903" x="9274175" y="5095875"/>
          <p14:tracePt t="355924" x="9369425" y="5095875"/>
          <p14:tracePt t="355936" x="9409113" y="5095875"/>
          <p14:tracePt t="355939" x="9456738" y="5095875"/>
          <p14:tracePt t="355953" x="9488488" y="5095875"/>
          <p14:tracePt t="355955" x="9551988" y="5095875"/>
          <p14:tracePt t="355972" x="9632950" y="5095875"/>
          <p14:tracePt t="355987" x="9688513" y="5095875"/>
          <p14:tracePt t="355988" x="9720263" y="5095875"/>
          <p14:tracePt t="355997" x="9783763" y="5095875"/>
          <p14:tracePt t="356023" x="9894888" y="5095875"/>
          <p14:tracePt t="356034" x="9926638" y="5095875"/>
          <p14:tracePt t="356036" x="9952038" y="5095875"/>
          <p14:tracePt t="356045" x="9983788" y="5095875"/>
          <p14:tracePt t="356057" x="9999663" y="5087938"/>
          <p14:tracePt t="356058" x="10039350" y="5080000"/>
          <p14:tracePt t="356074" x="10063163" y="5072063"/>
          <p14:tracePt t="356077" x="10079038" y="5072063"/>
          <p14:tracePt t="356088" x="10118725" y="5056188"/>
          <p14:tracePt t="356104" x="10150475" y="5048250"/>
          <p14:tracePt t="356127" x="10190163" y="5040313"/>
          <p14:tracePt t="356138" x="10198100" y="5032375"/>
          <p14:tracePt t="356140" x="10206038" y="5024438"/>
          <p14:tracePt t="356318" x="10190163" y="5024438"/>
          <p14:tracePt t="356326" x="10174288" y="5024438"/>
          <p14:tracePt t="356339" x="10134600" y="5024438"/>
          <p14:tracePt t="356355" x="10039350" y="5024438"/>
          <p14:tracePt t="356380" x="9815513" y="5024438"/>
          <p14:tracePt t="356388" x="9744075" y="5024438"/>
          <p14:tracePt t="356403" x="9601200" y="5024438"/>
          <p14:tracePt t="356416" x="9512300" y="5024438"/>
          <p14:tracePt t="356419" x="9456738" y="5024438"/>
          <p14:tracePt t="356441" x="9369425" y="5024438"/>
          <p14:tracePt t="356453" x="9282113" y="5024438"/>
          <p14:tracePt t="356468" x="9224963" y="5024438"/>
          <p14:tracePt t="356483" x="9169400" y="5024438"/>
          <p14:tracePt t="356493" x="9145588" y="5024438"/>
          <p14:tracePt t="356520" x="9034463" y="5048250"/>
          <p14:tracePt t="356529" x="8978900" y="5056188"/>
          <p14:tracePt t="356555" x="8842375" y="5072063"/>
          <p14:tracePt t="356580" x="8802688" y="5080000"/>
          <p14:tracePt t="356589" x="8794750" y="5087938"/>
          <p14:tracePt t="356607" x="8786813" y="5087938"/>
          <p14:tracePt t="356620" x="8755063" y="5087938"/>
          <p14:tracePt t="356635" x="8707438" y="5087938"/>
          <p14:tracePt t="356658" x="8636000" y="5087938"/>
          <p14:tracePt t="356675" x="8499475" y="5087938"/>
          <p14:tracePt t="356687" x="8467725" y="5087938"/>
          <p14:tracePt t="356704" x="8396288" y="5087938"/>
          <p14:tracePt t="356719" x="8364538" y="5087938"/>
          <p14:tracePt t="356731" x="8332788" y="5111750"/>
          <p14:tracePt t="356756" x="8261350" y="5111750"/>
          <p14:tracePt t="356767" x="8245475" y="5111750"/>
          <p14:tracePt t="356777" x="8205788" y="5127625"/>
          <p14:tracePt t="356780" x="8189913" y="5127625"/>
          <p14:tracePt t="356804" x="8101013" y="5135563"/>
          <p14:tracePt t="356814" x="8077200" y="5135563"/>
          <p14:tracePt t="356825" x="8053388" y="5135563"/>
          <p14:tracePt t="356828" x="8029575" y="5135563"/>
          <p14:tracePt t="356840" x="8013700" y="5143500"/>
          <p14:tracePt t="356853" x="7989888" y="5143500"/>
          <p14:tracePt t="356882" x="7934325" y="5151438"/>
          <p14:tracePt t="356890" x="7926388" y="5151438"/>
          <p14:tracePt t="356893" x="7902575" y="5151438"/>
          <p14:tracePt t="356905" x="7878763" y="5151438"/>
          <p14:tracePt t="356907" x="7870825" y="5151438"/>
          <p14:tracePt t="356920" x="7839075" y="5151438"/>
          <p14:tracePt t="356934" x="7797800" y="5151438"/>
          <p14:tracePt t="356956" x="7734300" y="5151438"/>
          <p14:tracePt t="356968" x="7718425" y="5151438"/>
          <p14:tracePt t="356983" x="7662863" y="5159375"/>
          <p14:tracePt t="357005" x="7615238" y="5159375"/>
          <p14:tracePt t="357017" x="7591425" y="5159375"/>
          <p14:tracePt t="357030" x="7575550" y="5159375"/>
          <p14:tracePt t="357043" x="7559675" y="5159375"/>
          <p14:tracePt t="357071" x="7512050" y="5159375"/>
          <p14:tracePt t="357093" x="7431088" y="5159375"/>
          <p14:tracePt t="357104" x="7415213" y="5159375"/>
          <p14:tracePt t="357123" x="7319963" y="5159375"/>
          <p14:tracePt t="357136" x="7296150" y="5159375"/>
          <p14:tracePt t="357139" x="7264400" y="5159375"/>
          <p14:tracePt t="357151" x="7248525" y="5159375"/>
          <p14:tracePt t="357174" x="7185025" y="5159375"/>
          <p14:tracePt t="357186" x="7161213" y="5159375"/>
          <p14:tracePt t="357188" x="7135813" y="5159375"/>
          <p14:tracePt t="357204" x="7080250" y="5159375"/>
          <p14:tracePt t="357218" x="7032625" y="5159375"/>
          <p14:tracePt t="357230" x="7024688" y="5159375"/>
          <p14:tracePt t="357247" x="6985000" y="5159375"/>
          <p14:tracePt t="357278" x="6961188" y="5159375"/>
          <p14:tracePt t="357735" x="6953250" y="5159375"/>
          <p14:tracePt t="357748" x="6945313" y="5111750"/>
          <p14:tracePt t="357760" x="6937375" y="5087938"/>
          <p14:tracePt t="357785" x="6905625" y="4959350"/>
          <p14:tracePt t="357797" x="6881813" y="4911725"/>
          <p14:tracePt t="357808" x="6881813" y="4887913"/>
          <p14:tracePt t="357837" x="6865938" y="4808538"/>
          <p14:tracePt t="357847" x="6858000" y="4784725"/>
          <p14:tracePt t="357859" x="6858000" y="4752975"/>
          <p14:tracePt t="357871" x="6858000" y="4745038"/>
          <p14:tracePt t="357887" x="6858000" y="4697413"/>
          <p14:tracePt t="357901" x="6858000" y="4657725"/>
          <p14:tracePt t="357925" x="6858000" y="4624388"/>
          <p14:tracePt t="357942" x="6858000" y="4592638"/>
          <p14:tracePt t="357972" x="6858000" y="4568825"/>
          <p14:tracePt t="358098" x="6858000" y="4537075"/>
          <p14:tracePt t="358106" x="6858000" y="4513263"/>
          <p14:tracePt t="358108" x="6858000" y="4505325"/>
          <p14:tracePt t="358125" x="6858000" y="4465638"/>
          <p14:tracePt t="358137" x="6858000" y="4457700"/>
          <p14:tracePt t="358139" x="6858000" y="4449763"/>
          <p14:tracePt t="358152" x="6858000" y="4425950"/>
          <p14:tracePt t="358167" x="6858000" y="4418013"/>
          <p14:tracePt t="358192" x="6858000" y="4394200"/>
          <p14:tracePt t="358205" x="6858000" y="4386263"/>
          <p14:tracePt t="358219" x="6858000" y="4370388"/>
          <p14:tracePt t="358232" x="6858000" y="4362450"/>
          <p14:tracePt t="358262" x="6858000" y="4330700"/>
          <p14:tracePt t="358286" x="6858000" y="4306888"/>
          <p14:tracePt t="358301" x="6858000" y="4291013"/>
          <p14:tracePt t="358313" x="6858000" y="4281488"/>
          <p14:tracePt t="358315" x="6858000" y="4273550"/>
          <p14:tracePt t="358324" x="6850063" y="4257675"/>
          <p14:tracePt t="358634" x="6842125" y="4249738"/>
          <p14:tracePt t="358636" x="6834188" y="4249738"/>
          <p14:tracePt t="358656" x="6826250" y="4281488"/>
          <p14:tracePt t="358672" x="6818313" y="4306888"/>
          <p14:tracePt t="358687" x="6818313" y="4330700"/>
          <p14:tracePt t="358700" x="6818313" y="4346575"/>
          <p14:tracePt t="358735" x="6818313" y="4362450"/>
          <p14:tracePt t="360220" x="6818313" y="4394200"/>
          <p14:tracePt t="360234" x="6818313" y="4418013"/>
          <p14:tracePt t="360237" x="6818313" y="4441825"/>
          <p14:tracePt t="360251" x="6810375" y="4473575"/>
          <p14:tracePt t="360263" x="6810375" y="4489450"/>
          <p14:tracePt t="360289" x="6810375" y="4497388"/>
          <p14:tracePt t="376392" x="6810375" y="4505325"/>
          <p14:tracePt t="376514" x="6834188" y="4513263"/>
          <p14:tracePt t="376527" x="6850063" y="4529138"/>
          <p14:tracePt t="376550" x="6897688" y="4552950"/>
          <p14:tracePt t="376561" x="6913563" y="4568825"/>
          <p14:tracePt t="376576" x="6985000" y="4641850"/>
          <p14:tracePt t="376588" x="7024688" y="4673600"/>
          <p14:tracePt t="376590" x="7064375" y="4713288"/>
          <p14:tracePt t="376613" x="7153275" y="4792663"/>
          <p14:tracePt t="376624" x="7280275" y="4895850"/>
          <p14:tracePt t="376647" x="7470775" y="5024438"/>
          <p14:tracePt t="376657" x="7543800" y="5064125"/>
          <p14:tracePt t="376670" x="7686675" y="5151438"/>
          <p14:tracePt t="376695" x="7870825" y="5254625"/>
          <p14:tracePt t="376705" x="7918450" y="5278438"/>
          <p14:tracePt t="376717" x="8013700" y="5294313"/>
          <p14:tracePt t="376729" x="8053388" y="5310188"/>
          <p14:tracePt t="376747" x="8116888" y="5343525"/>
          <p14:tracePt t="376749" x="8156575" y="5351463"/>
          <p14:tracePt t="376761" x="8172450" y="5351463"/>
          <p14:tracePt t="376775" x="8197850" y="5351463"/>
          <p14:tracePt t="376798" x="8253413" y="5351463"/>
          <p14:tracePt t="376812" x="8261350" y="5351463"/>
          <p14:tracePt t="376813" x="8293100" y="5351463"/>
          <p14:tracePt t="376827" x="8316913" y="5351463"/>
          <p14:tracePt t="376829" x="8348663" y="5335588"/>
          <p14:tracePt t="376841" x="8364538" y="5335588"/>
          <p14:tracePt t="376858" x="8412163" y="5319713"/>
          <p14:tracePt t="376871" x="8428038" y="5302250"/>
          <p14:tracePt t="376900" x="8451850" y="5286375"/>
          <p14:tracePt t="376920" x="8467725" y="5270500"/>
          <p14:tracePt t="376933" x="8475663" y="5262563"/>
          <p14:tracePt t="377310" x="8467725" y="5262563"/>
          <p14:tracePt t="377322" x="8491538" y="5270500"/>
          <p14:tracePt t="377353" x="8667750" y="5399088"/>
          <p14:tracePt t="377378" x="8883650" y="5549900"/>
          <p14:tracePt t="377388" x="8963025" y="5589588"/>
          <p14:tracePt t="377390" x="9026525" y="5621338"/>
          <p14:tracePt t="377413" x="9153525" y="5694363"/>
          <p14:tracePt t="377423" x="9185275" y="5710238"/>
          <p14:tracePt t="377432" x="9217025" y="5718175"/>
          <p14:tracePt t="377448" x="9258300" y="5718175"/>
          <p14:tracePt t="377464" x="9321800" y="5726113"/>
          <p14:tracePt t="377487" x="9409113" y="5734050"/>
          <p14:tracePt t="377497" x="9448800" y="5734050"/>
          <p14:tracePt t="377511" x="9520238" y="5734050"/>
          <p14:tracePt t="377524" x="9544050" y="5734050"/>
          <p14:tracePt t="377526" x="9575800" y="5734050"/>
          <p14:tracePt t="377554" x="9648825" y="5734050"/>
          <p14:tracePt t="377564" x="9664700" y="5734050"/>
          <p14:tracePt t="377565" x="9680575" y="5734050"/>
          <p14:tracePt t="377580" x="9696450" y="5734050"/>
          <p14:tracePt t="377581" x="9704388" y="5734050"/>
          <p14:tracePt t="377591" x="9728200" y="5734050"/>
          <p14:tracePt t="377603" x="9744075" y="5734050"/>
          <p14:tracePt t="377627" x="9759950" y="5734050"/>
          <p14:tracePt t="377637" x="9767888" y="5734050"/>
          <p14:tracePt t="377661" x="9775825" y="5734050"/>
          <p14:tracePt t="377671" x="9783763" y="5726113"/>
          <p14:tracePt t="377721" x="9799638" y="5718175"/>
          <p14:tracePt t="377908" x="9775825" y="5718175"/>
          <p14:tracePt t="377916" x="9759950" y="5718175"/>
          <p14:tracePt t="377947" x="9664700" y="5718175"/>
          <p14:tracePt t="377973" x="9520238" y="5741988"/>
          <p14:tracePt t="377984" x="9409113" y="5757863"/>
          <p14:tracePt t="377995" x="9361488" y="5765800"/>
          <p14:tracePt t="378010" x="9290050" y="5765800"/>
          <p14:tracePt t="378032" x="9177338" y="5797550"/>
          <p14:tracePt t="378046" x="9137650" y="5797550"/>
          <p14:tracePt t="378060" x="9129713" y="5805488"/>
          <p14:tracePt t="378062" x="9113838" y="5805488"/>
          <p14:tracePt t="378074" x="9090025" y="5805488"/>
          <p14:tracePt t="378098" x="9066213" y="5813425"/>
          <p14:tracePt t="378110" x="9058275" y="5813425"/>
          <p14:tracePt t="378126" x="9050338" y="5813425"/>
          <p14:tracePt t="378270" x="9058275" y="5813425"/>
          <p14:tracePt t="378296" x="9082088" y="5813425"/>
          <p14:tracePt t="378312" x="9113838" y="5813425"/>
          <p14:tracePt t="378326" x="9177338" y="5805488"/>
          <p14:tracePt t="378340" x="9217025" y="5805488"/>
          <p14:tracePt t="378342" x="9266238" y="5805488"/>
          <p14:tracePt t="378363" x="9377363" y="5789613"/>
          <p14:tracePt t="378376" x="9512300" y="5781675"/>
          <p14:tracePt t="378390" x="9632950" y="5781675"/>
          <p14:tracePt t="378402" x="9672638" y="5773738"/>
          <p14:tracePt t="378431" x="9823450" y="5773738"/>
          <p14:tracePt t="378453" x="9863138" y="5773738"/>
          <p14:tracePt t="378782" x="9855200" y="5773738"/>
          <p14:tracePt t="378813" x="9823450" y="5773738"/>
          <p14:tracePt t="378825" x="9759950" y="5773738"/>
          <p14:tracePt t="378847" x="9617075" y="5773738"/>
          <p14:tracePt t="378862" x="9488488" y="5773738"/>
          <p14:tracePt t="378876" x="9448800" y="5773738"/>
          <p14:tracePt t="378878" x="9385300" y="5757863"/>
          <p14:tracePt t="378890" x="9329738" y="5749925"/>
          <p14:tracePt t="378901" x="9242425" y="5734050"/>
          <p14:tracePt t="378928" x="9185275" y="5734050"/>
          <p14:tracePt t="378938" x="9153525" y="5734050"/>
          <p14:tracePt t="378949" x="9137650" y="5734050"/>
          <p14:tracePt t="378951" x="9105900" y="5734050"/>
          <p14:tracePt t="378964" x="9082088" y="5726113"/>
          <p14:tracePt t="378980" x="9002713" y="5718175"/>
          <p14:tracePt t="379004" x="8826500" y="5702300"/>
          <p14:tracePt t="379013" x="8770938" y="5686425"/>
          <p14:tracePt t="379014" x="8747125" y="5686425"/>
          <p14:tracePt t="379027" x="8699500" y="5678488"/>
          <p14:tracePt t="379029" x="8643938" y="5662613"/>
          <p14:tracePt t="379044" x="8628063" y="5653088"/>
          <p14:tracePt t="379045" x="8604250" y="5653088"/>
          <p14:tracePt t="379058" x="8564563" y="5645150"/>
          <p14:tracePt t="379080" x="8540750" y="5645150"/>
          <p14:tracePt t="379206" x="8540750" y="5637213"/>
          <p14:tracePt t="379215" x="8548688" y="5637213"/>
          <p14:tracePt t="379228" x="8580438" y="5629275"/>
          <p14:tracePt t="379230" x="8588375" y="5629275"/>
          <p14:tracePt t="379246" x="8636000" y="5629275"/>
          <p14:tracePt t="379271" x="8707438" y="5629275"/>
          <p14:tracePt t="379279" x="8747125" y="5621338"/>
          <p14:tracePt t="379294" x="8850313" y="5621338"/>
          <p14:tracePt t="379309" x="8907463" y="5613400"/>
          <p14:tracePt t="379312" x="8970963" y="5605463"/>
          <p14:tracePt t="379326" x="9105900" y="5581650"/>
          <p14:tracePt t="379340" x="9161463" y="5565775"/>
          <p14:tracePt t="379342" x="9217025" y="5534025"/>
          <p14:tracePt t="379363" x="9345613" y="5510213"/>
          <p14:tracePt t="379375" x="9464675" y="5486400"/>
          <p14:tracePt t="379390" x="9551988" y="5446713"/>
          <p14:tracePt t="379403" x="9593263" y="5430838"/>
          <p14:tracePt t="379405" x="9640888" y="5399088"/>
          <p14:tracePt t="379427" x="9712325" y="5359400"/>
          <p14:tracePt t="379437" x="9775825" y="5335588"/>
          <p14:tracePt t="379439" x="9823450" y="5310188"/>
          <p14:tracePt t="379449" x="9871075" y="5294313"/>
          <p14:tracePt t="379464" x="9975850" y="5230813"/>
          <p14:tracePt t="379492" x="10063163" y="5175250"/>
          <p14:tracePt t="379503" x="10118725" y="5135563"/>
          <p14:tracePt t="379513" x="10142538" y="5119688"/>
          <p14:tracePt t="379529" x="10174288" y="5095875"/>
          <p14:tracePt t="379544" x="10206038" y="5064125"/>
          <p14:tracePt t="379557" x="10221913" y="5048250"/>
          <p14:tracePt t="379559" x="10237788" y="5024438"/>
          <p14:tracePt t="379582" x="10269538" y="4984750"/>
          <p14:tracePt t="379593" x="10279063" y="4976813"/>
          <p14:tracePt t="379607" x="10287000" y="4943475"/>
          <p14:tracePt t="379619" x="10302875" y="4927600"/>
          <p14:tracePt t="379644" x="10326688" y="4872038"/>
          <p14:tracePt t="379656" x="10342563" y="4840288"/>
          <p14:tracePt t="379667" x="10342563" y="4832350"/>
          <p14:tracePt t="379670" x="10358438" y="4816475"/>
          <p14:tracePt t="379695" x="10358438" y="4808538"/>
          <p14:tracePt t="379782" x="10358438" y="4729163"/>
          <p14:tracePt t="379793" x="10358438" y="4681538"/>
          <p14:tracePt t="379808" x="10374313" y="4576763"/>
          <p14:tracePt t="379830" x="10382250" y="4410075"/>
          <p14:tracePt t="379843" x="10382250" y="4346575"/>
          <p14:tracePt t="379859" x="10390188" y="4273550"/>
          <p14:tracePt t="379862" x="10390188" y="4233863"/>
          <p14:tracePt t="379874" x="10390188" y="4202113"/>
          <p14:tracePt t="379887" x="10390188" y="4178300"/>
          <p14:tracePt t="379917" x="10390188" y="4122738"/>
          <p14:tracePt t="379940" x="10390188" y="4106863"/>
          <p14:tracePt t="379948" x="10390188" y="4098925"/>
          <p14:tracePt t="379951" x="10390188" y="4090988"/>
          <p14:tracePt t="379979" x="10390188" y="4067175"/>
          <p14:tracePt t="380001" x="10390188" y="4035425"/>
          <p14:tracePt t="380011" x="10390188" y="4019550"/>
          <p14:tracePt t="380014" x="10390188" y="4003675"/>
          <p14:tracePt t="380028" x="10390188" y="3995738"/>
          <p14:tracePt t="380030" x="10390188" y="3987800"/>
          <p14:tracePt t="380042" x="10390188" y="3963988"/>
          <p14:tracePt t="380058" x="10390188" y="3938588"/>
          <p14:tracePt t="380080" x="10390188" y="3914775"/>
          <p14:tracePt t="380094" x="10390188" y="3883025"/>
          <p14:tracePt t="380108" x="10390188" y="3859213"/>
          <p14:tracePt t="380110" x="10390188" y="3851275"/>
          <p14:tracePt t="380127" x="10390188" y="3827463"/>
          <p14:tracePt t="380138" x="10390188" y="3811588"/>
          <p14:tracePt t="380167" x="10390188" y="3724275"/>
          <p14:tracePt t="380193" x="10390188" y="3668713"/>
          <p14:tracePt t="380203" x="10390188" y="3660775"/>
          <p14:tracePt t="380215" x="10382250" y="3636963"/>
          <p14:tracePt t="380228" x="10382250" y="3629025"/>
          <p14:tracePt t="380231" x="10382250" y="3621088"/>
          <p14:tracePt t="380255" x="10382250" y="3613150"/>
          <p14:tracePt t="380495" x="10374313" y="3605213"/>
          <p14:tracePt t="380519" x="10358438" y="3595688"/>
          <p14:tracePt t="380528" x="10350500" y="3595688"/>
          <p14:tracePt t="380543" x="10342563" y="3587750"/>
          <p14:tracePt t="380579" x="10310813" y="3587750"/>
          <p14:tracePt t="380591" x="10302875" y="3587750"/>
          <p14:tracePt t="380963" x="10294938" y="3587750"/>
          <p14:tracePt t="380987" x="10294938" y="3756025"/>
          <p14:tracePt t="380996" x="10294938" y="3803650"/>
          <p14:tracePt t="380998" x="10294938" y="3883025"/>
          <p14:tracePt t="381010" x="10294938" y="3930650"/>
          <p14:tracePt t="381027" x="10310813" y="4059238"/>
          <p14:tracePt t="381042" x="10310813" y="4154488"/>
          <p14:tracePt t="381067" x="10342563" y="4273550"/>
          <p14:tracePt t="381077" x="10342563" y="4298950"/>
          <p14:tracePt t="381079" x="10342563" y="4330700"/>
          <p14:tracePt t="381093" x="10350500" y="4354513"/>
          <p14:tracePt t="381095" x="10358438" y="4402138"/>
          <p14:tracePt t="381106" x="10358438" y="4425950"/>
          <p14:tracePt t="381130" x="10382250" y="4521200"/>
          <p14:tracePt t="381142" x="10382250" y="4592638"/>
          <p14:tracePt t="381159" x="10382250" y="4649788"/>
          <p14:tracePt t="381174" x="10382250" y="4713288"/>
          <p14:tracePt t="381185" x="10382250" y="4737100"/>
          <p14:tracePt t="381215" x="10382250" y="4816475"/>
          <p14:tracePt t="381236" x="10374313" y="4832350"/>
          <p14:tracePt t="381245" x="10374313" y="4840288"/>
          <p14:tracePt t="381247" x="10350500" y="4848225"/>
          <p14:tracePt t="381259" x="10342563" y="4864100"/>
          <p14:tracePt t="381285" x="10253663" y="4903788"/>
          <p14:tracePt t="381296" x="10086975" y="4951413"/>
          <p14:tracePt t="381312" x="9863138" y="4967288"/>
          <p14:tracePt t="381325" x="9688513" y="4976813"/>
          <p14:tracePt t="381328" x="9504363" y="4992688"/>
          <p14:tracePt t="381343" x="9097963" y="5040313"/>
          <p14:tracePt t="381355" x="8923338" y="5040313"/>
          <p14:tracePt t="381380" x="8364538" y="5072063"/>
          <p14:tracePt t="381391" x="8108950" y="5103813"/>
          <p14:tracePt t="381409" x="7910513" y="5103813"/>
          <p14:tracePt t="381424" x="7718425" y="5103813"/>
          <p14:tracePt t="381435" x="7639050" y="5103813"/>
          <p14:tracePt t="381448" x="7470775" y="5095875"/>
          <p14:tracePt t="381464" x="7351713" y="5056188"/>
          <p14:tracePt t="381492" x="7200900" y="5016500"/>
          <p14:tracePt t="381502" x="7127875" y="5008563"/>
          <p14:tracePt t="381513" x="7088188" y="4992688"/>
          <p14:tracePt t="381527" x="7048500" y="4976813"/>
          <p14:tracePt t="381542" x="7040563" y="4967288"/>
          <p14:tracePt t="381564" x="7024688" y="4967288"/>
          <p14:tracePt t="381592" x="7024688" y="4927600"/>
          <p14:tracePt t="381604" x="7024688" y="4911725"/>
          <p14:tracePt t="381629" x="7024688" y="4816475"/>
          <p14:tracePt t="381641" x="7024688" y="4697413"/>
          <p14:tracePt t="381659" x="7032625" y="4608513"/>
          <p14:tracePt t="381662" x="7040563" y="4552950"/>
          <p14:tracePt t="381673" x="7048500" y="4505325"/>
          <p14:tracePt t="381685" x="7048500" y="4473575"/>
          <p14:tracePt t="381687" x="7056438" y="4441825"/>
          <p14:tracePt t="381709" x="7056438" y="4394200"/>
          <p14:tracePt t="381719" x="7056438" y="4370388"/>
          <p14:tracePt t="381729" x="7056438" y="4362450"/>
          <p14:tracePt t="382067" x="7056438" y="4402138"/>
          <p14:tracePt t="382076" x="7056438" y="4418013"/>
          <p14:tracePt t="382092" x="7048500" y="4457700"/>
          <p14:tracePt t="382094" x="7040563" y="4473575"/>
          <p14:tracePt t="382105" x="7032625" y="4489450"/>
          <p14:tracePt t="382129" x="7024688" y="4521200"/>
          <p14:tracePt t="382141" x="7016750" y="4529138"/>
          <p14:tracePt t="382154" x="7016750" y="4537075"/>
          <p14:tracePt t="382167" x="7000875" y="4552950"/>
          <p14:tracePt t="382191" x="6977063" y="4584700"/>
          <p14:tracePt t="382202" x="6969125" y="4600575"/>
          <p14:tracePt t="382215" x="6953250" y="4608513"/>
          <p14:tracePt t="382242" x="6929438" y="4649788"/>
          <p14:tracePt t="382266" x="6905625" y="4673600"/>
          <p14:tracePt t="382279" x="6897688" y="4681538"/>
          <p14:tracePt t="387269" x="6897688" y="4705350"/>
          <p14:tracePt t="387278" x="6921500" y="4752975"/>
          <p14:tracePt t="387280" x="6945313" y="4808538"/>
          <p14:tracePt t="387303" x="7072313" y="4967288"/>
          <p14:tracePt t="387311" x="7080250" y="4992688"/>
          <p14:tracePt t="387324" x="7112000" y="5016500"/>
          <p14:tracePt t="387327" x="7127875" y="5032375"/>
          <p14:tracePt t="387343" x="7135813" y="5040313"/>
          <p14:tracePt t="387357" x="7153275" y="5048250"/>
          <p14:tracePt t="387371" x="7208838" y="5064125"/>
          <p14:tracePt t="387385" x="7335838" y="5064125"/>
          <p14:tracePt t="387410" x="7662863" y="5064125"/>
          <p14:tracePt t="387423" x="7886700" y="5064125"/>
          <p14:tracePt t="387439" x="8085138" y="5072063"/>
          <p14:tracePt t="387453" x="8180388" y="5072063"/>
          <p14:tracePt t="387455" x="8277225" y="5072063"/>
          <p14:tracePt t="387467" x="8356600" y="5072063"/>
          <p14:tracePt t="387495" x="8588375" y="5072063"/>
          <p14:tracePt t="387519" x="8770938" y="5072063"/>
          <p14:tracePt t="387528" x="8826500" y="5072063"/>
          <p14:tracePt t="387543" x="8899525" y="5064125"/>
          <p14:tracePt t="387557" x="8947150" y="5064125"/>
          <p14:tracePt t="387558" x="8986838" y="5064125"/>
          <p14:tracePt t="387583" x="9082088" y="5048250"/>
          <p14:tracePt t="387591" x="9097963" y="5048250"/>
          <p14:tracePt t="387606" x="9153525" y="5048250"/>
          <p14:tracePt t="387619" x="9185275" y="5048250"/>
          <p14:tracePt t="387648" x="9313863" y="5048250"/>
          <p14:tracePt t="387661" x="9329738" y="5048250"/>
          <p14:tracePt t="387664" x="9361488" y="5048250"/>
          <p14:tracePt t="387674" x="9401175" y="5048250"/>
          <p14:tracePt t="387692" x="9440863" y="5056188"/>
          <p14:tracePt t="387706" x="9464675" y="5056188"/>
          <p14:tracePt t="387720" x="9480550" y="5056188"/>
          <p14:tracePt t="387756" x="9488488" y="5056188"/>
          <p14:tracePt t="387767" x="9504363" y="5056188"/>
          <p14:tracePt t="387778" x="9528175" y="5056188"/>
          <p14:tracePt t="387791" x="9544050" y="5056188"/>
          <p14:tracePt t="387817" x="9567863" y="5064125"/>
          <p14:tracePt t="387908" x="9575800" y="5064125"/>
          <p14:tracePt t="387919" x="9617075" y="5064125"/>
          <p14:tracePt t="387942" x="9656763" y="5064125"/>
          <p14:tracePt t="387955" x="9672638" y="5064125"/>
          <p14:tracePt t="387972" x="9688513" y="5064125"/>
          <p14:tracePt t="387974" x="9704388" y="5064125"/>
          <p14:tracePt t="387987" x="9712325" y="5064125"/>
          <p14:tracePt t="388021" x="9720263" y="5064125"/>
          <p14:tracePt t="388143" x="9728200" y="5064125"/>
          <p14:tracePt t="388154" x="9744075" y="5064125"/>
          <p14:tracePt t="389199" x="9744075" y="5072063"/>
          <p14:tracePt t="389223" x="9567863" y="5072063"/>
          <p14:tracePt t="389239" x="9337675" y="5048250"/>
          <p14:tracePt t="389255" x="8970963" y="5008563"/>
          <p14:tracePt t="389266" x="8794750" y="4959350"/>
          <p14:tracePt t="389277" x="8588375" y="4919663"/>
          <p14:tracePt t="389280" x="8428038" y="4895850"/>
          <p14:tracePt t="389291" x="8237538" y="4864100"/>
          <p14:tracePt t="389315" x="7878763" y="4776788"/>
          <p14:tracePt t="389325" x="7789863" y="4752975"/>
          <p14:tracePt t="389327" x="7734300" y="4745038"/>
          <p14:tracePt t="389339" x="7686675" y="4721225"/>
          <p14:tracePt t="389355" x="7631113" y="4697413"/>
          <p14:tracePt t="389370" x="7575550" y="4689475"/>
          <p14:tracePt t="389392" x="7470775" y="4633913"/>
          <p14:tracePt t="389404" x="7446963" y="4624388"/>
          <p14:tracePt t="389418" x="7367588" y="4608513"/>
          <p14:tracePt t="389441" x="7224713" y="4560888"/>
          <p14:tracePt t="389456" x="7112000" y="4489450"/>
          <p14:tracePt t="389472" x="7048500" y="4465638"/>
          <p14:tracePt t="389482" x="7032625" y="4457700"/>
          <p14:tracePt t="389722" x="7024688" y="4433888"/>
          <p14:tracePt t="390128" x="7024688" y="4473575"/>
          <p14:tracePt t="390138" x="7032625" y="4489450"/>
          <p14:tracePt t="390152" x="7032625" y="4513263"/>
          <p14:tracePt t="390175" x="7032625" y="4545013"/>
          <p14:tracePt t="390187" x="7032625" y="4552950"/>
          <p14:tracePt t="390593" x="7032625" y="4568825"/>
          <p14:tracePt t="390605" x="7032625" y="4584700"/>
          <p14:tracePt t="390607" x="7016750" y="4584700"/>
          <p14:tracePt t="390620" x="7016750" y="4592638"/>
          <p14:tracePt t="390642" x="7000875" y="4608513"/>
          <p14:tracePt t="390654" x="6992938" y="4616450"/>
          <p14:tracePt t="390656" x="6992938" y="4633913"/>
          <p14:tracePt t="390669" x="6969125" y="4641850"/>
          <p14:tracePt t="390672" x="6969125" y="4649788"/>
          <p14:tracePt t="390683" x="6961188" y="4649788"/>
          <p14:tracePt t="390707" x="6953250" y="4673600"/>
          <p14:tracePt t="390717" x="6945313" y="4681538"/>
          <p14:tracePt t="390719" x="6945313" y="4689475"/>
          <p14:tracePt t="390730" x="6937375" y="4697413"/>
          <p14:tracePt t="390761" x="6913563" y="4721225"/>
          <p14:tracePt t="390783" x="6897688" y="4737100"/>
          <p14:tracePt t="390792" x="6897688" y="4752975"/>
          <p14:tracePt t="390817" x="6881813" y="4760913"/>
          <p14:tracePt t="390826" x="6873875" y="4768850"/>
          <p14:tracePt t="390858" x="6865938" y="4776788"/>
          <p14:tracePt t="390870" x="6865938" y="4784725"/>
          <p14:tracePt t="390872" x="6858000" y="4792663"/>
          <p14:tracePt t="390902" x="6850063" y="4800600"/>
          <p14:tracePt t="391030" x="6850063" y="4808538"/>
          <p14:tracePt t="391075" x="6842125" y="4808538"/>
          <p14:tracePt t="391097" x="6826250" y="4824413"/>
          <p14:tracePt t="391108" x="6818313" y="4824413"/>
          <p14:tracePt t="391121" x="6810375" y="4832350"/>
          <p14:tracePt t="391169" x="6794500" y="4840288"/>
          <p14:tracePt t="391190" x="6777038" y="4848225"/>
          <p14:tracePt t="391202" x="6769100" y="4856163"/>
          <p14:tracePt t="391214" x="6761163" y="4864100"/>
          <p14:tracePt t="391216" x="6753225" y="4864100"/>
          <p14:tracePt t="391239" x="6721475" y="4887913"/>
          <p14:tracePt t="391251" x="6705600" y="4903788"/>
          <p14:tracePt t="391285" x="6689725" y="4919663"/>
          <p14:tracePt t="391294" x="6689725" y="4927600"/>
          <p14:tracePt t="391329" x="6681788" y="4927600"/>
          <p14:tracePt t="391338" x="6673850" y="4935538"/>
          <p14:tracePt t="391382" x="6665913" y="4943475"/>
          <p14:tracePt t="391410" x="6657975" y="4959350"/>
          <p14:tracePt t="393372" x="6650038" y="4959350"/>
          <p14:tracePt t="393439" x="6650038" y="4943475"/>
          <p14:tracePt t="393450" x="6657975" y="4943475"/>
          <p14:tracePt t="393464" x="6657975" y="4903788"/>
          <p14:tracePt t="393488" x="6657975" y="4864100"/>
          <p14:tracePt t="393500" x="6657975" y="4856163"/>
          <p14:tracePt t="393511" x="6657975" y="4848225"/>
          <p14:tracePt t="393526" x="6665913" y="4832350"/>
          <p14:tracePt t="393528" x="6665913" y="4824413"/>
          <p14:tracePt t="393553" x="6665913" y="4816475"/>
          <p14:tracePt t="393589" x="6673850" y="4800600"/>
          <p14:tracePt t="393613" x="6673850" y="4792663"/>
          <p14:tracePt t="393720" x="6673850" y="4768850"/>
          <p14:tracePt t="393731" x="6681788" y="4752975"/>
          <p14:tracePt t="393756" x="6681788" y="4745038"/>
          <p14:tracePt t="393963" x="6681788" y="4737100"/>
          <p14:tracePt t="393990" x="6689725" y="4713288"/>
          <p14:tracePt t="394001" x="6705600" y="4689475"/>
          <p14:tracePt t="394012" x="6713538" y="4665663"/>
          <p14:tracePt t="394039" x="6721475" y="4633913"/>
          <p14:tracePt t="394050" x="6721475" y="4624388"/>
          <p14:tracePt t="394091" x="6729413" y="4616450"/>
          <p14:tracePt t="394145" x="6729413" y="4608513"/>
          <p14:tracePt t="394392" x="6745288" y="4600575"/>
          <p14:tracePt t="394449" x="6753225" y="4584700"/>
          <p14:tracePt t="394477" x="6769100" y="4560888"/>
          <p14:tracePt t="394487" x="6784975" y="4545013"/>
          <p14:tracePt t="394503" x="6802438" y="4529138"/>
          <p14:tracePt t="394516" x="6818313" y="4513263"/>
          <p14:tracePt t="394529" x="6834188" y="4497388"/>
          <p14:tracePt t="394554" x="6865938" y="4457700"/>
          <p14:tracePt t="394567" x="6873875" y="4449763"/>
          <p14:tracePt t="394579" x="6881813" y="4449763"/>
          <p14:tracePt t="394589" x="6889750" y="4441825"/>
          <p14:tracePt t="394682" x="6897688" y="4433888"/>
          <p14:tracePt t="394706" x="6913563" y="4425950"/>
          <p14:tracePt t="394723" x="6929438" y="4418013"/>
          <p14:tracePt t="394736" x="6937375" y="4410075"/>
          <p14:tracePt t="395090" x="6929438" y="4410075"/>
          <p14:tracePt t="395103" x="6921500" y="4410075"/>
          <p14:tracePt t="395105" x="6913563" y="4410075"/>
          <p14:tracePt t="395125" x="6889750" y="4410075"/>
          <p14:tracePt t="395136" x="6865938" y="4418013"/>
          <p14:tracePt t="395158" x="6834188" y="4418013"/>
          <p14:tracePt t="395174" x="6810375" y="4425950"/>
          <p14:tracePt t="395178" x="6777038" y="4441825"/>
          <p14:tracePt t="395187" x="6761163" y="4441825"/>
          <p14:tracePt t="395202" x="6721475" y="4441825"/>
          <p14:tracePt t="395215" x="6705600" y="4449763"/>
          <p14:tracePt t="395217" x="6673850" y="4449763"/>
          <p14:tracePt t="395239" x="6642100" y="4449763"/>
          <p14:tracePt t="395252" x="6594475" y="4457700"/>
          <p14:tracePt t="395267" x="6546850" y="4457700"/>
          <p14:tracePt t="395278" x="6515100" y="4465638"/>
          <p14:tracePt t="395281" x="6507163" y="4465638"/>
          <p14:tracePt t="395291" x="6491288" y="4473575"/>
          <p14:tracePt t="395307" x="6451600" y="4473575"/>
          <p14:tracePt t="395331" x="6378575" y="4481513"/>
          <p14:tracePt t="395340" x="6338888" y="4481513"/>
          <p14:tracePt t="395354" x="6291263" y="4481513"/>
          <p14:tracePt t="395370" x="6235700" y="4481513"/>
          <p14:tracePt t="395395" x="6156325" y="4481513"/>
          <p14:tracePt t="395405" x="6116638" y="4489450"/>
          <p14:tracePt t="395424" x="6067425" y="4489450"/>
          <p14:tracePt t="395437" x="6051550" y="4489450"/>
          <p14:tracePt t="395453" x="6043613" y="4489450"/>
          <p14:tracePt t="395465" x="6027738" y="4489450"/>
          <p14:tracePt t="395491" x="6003925" y="4489450"/>
          <p14:tracePt t="395516" x="5995988" y="4489450"/>
          <p14:tracePt t="395538" x="5964238" y="4497388"/>
          <p14:tracePt t="395552" x="5956300" y="4497388"/>
          <p14:tracePt t="395575" x="5948363" y="4497388"/>
          <p14:tracePt t="395597" x="5932488" y="4497388"/>
          <p14:tracePt t="395747" x="5924550" y="4497388"/>
          <p14:tracePt t="395771" x="5868988" y="4505325"/>
          <p14:tracePt t="395783" x="5853113" y="4505325"/>
          <p14:tracePt t="395785" x="5829300" y="4505325"/>
          <p14:tracePt t="395796" x="5821363" y="4505325"/>
          <p14:tracePt t="395806" x="5805488" y="4505325"/>
          <p14:tracePt t="395807" x="5789613" y="4505325"/>
          <p14:tracePt t="396116" x="5813425" y="4505325"/>
          <p14:tracePt t="396124" x="5837238" y="4505325"/>
          <p14:tracePt t="396136" x="5884863" y="4505325"/>
          <p14:tracePt t="396151" x="5908675" y="4505325"/>
          <p14:tracePt t="396174" x="6059488" y="4505325"/>
          <p14:tracePt t="396185" x="6203950" y="4505325"/>
          <p14:tracePt t="396200" x="6338888" y="4513263"/>
          <p14:tracePt t="396213" x="6394450" y="4521200"/>
          <p14:tracePt t="396237" x="6523038" y="4521200"/>
          <p14:tracePt t="396249" x="6578600" y="4521200"/>
          <p14:tracePt t="396261" x="6594475" y="4521200"/>
          <p14:tracePt t="396285" x="6689725" y="4521200"/>
          <p14:tracePt t="396297" x="6745288" y="4521200"/>
          <p14:tracePt t="396307" x="6777038" y="4521200"/>
          <p14:tracePt t="396324" x="6834188" y="4521200"/>
          <p14:tracePt t="396348" x="6865938" y="4521200"/>
          <p14:tracePt t="396465" x="6842125" y="4521200"/>
          <p14:tracePt t="396488" x="6794500" y="4529138"/>
          <p14:tracePt t="396503" x="6777038" y="4529138"/>
          <p14:tracePt t="396505" x="6737350" y="4537075"/>
          <p14:tracePt t="396522" x="6673850" y="4545013"/>
          <p14:tracePt t="396535" x="6570663" y="4545013"/>
          <p14:tracePt t="396549" x="6515100" y="4545013"/>
          <p14:tracePt t="396561" x="6370638" y="4545013"/>
          <p14:tracePt t="396573" x="6307138" y="4545013"/>
          <p14:tracePt t="396600" x="6148388" y="4545013"/>
          <p14:tracePt t="396609" x="6124575" y="4545013"/>
          <p14:tracePt t="396623" x="6116638" y="4545013"/>
          <p14:tracePt t="396626" x="6108700" y="4545013"/>
          <p14:tracePt t="396637" x="6100763" y="4545013"/>
          <p14:tracePt t="396737" x="6051550" y="4545013"/>
          <p14:tracePt t="396748" x="6019800" y="4537075"/>
          <p14:tracePt t="396759" x="6003925" y="4537075"/>
          <p14:tracePt t="396762" x="5972175" y="4521200"/>
          <p14:tracePt t="396791" x="5924550" y="4505325"/>
          <p14:tracePt t="396814" x="5916613" y="4497388"/>
          <p14:tracePt t="396955" x="5924550" y="4489450"/>
          <p14:tracePt t="396979" x="5940425" y="4489450"/>
          <p14:tracePt t="397004" x="5972175" y="4481513"/>
          <p14:tracePt t="397015" x="5980113" y="4481513"/>
          <p14:tracePt t="397017" x="5995988" y="4481513"/>
          <p14:tracePt t="397027" x="6027738" y="4473575"/>
          <p14:tracePt t="397052" x="6164263" y="4457700"/>
          <p14:tracePt t="397062" x="6235700" y="4457700"/>
          <p14:tracePt t="397064" x="6291263" y="4457700"/>
          <p14:tracePt t="397073" x="6346825" y="4449763"/>
          <p14:tracePt t="397102" x="6467475" y="4449763"/>
          <p14:tracePt t="397129" x="6530975" y="4441825"/>
          <p14:tracePt t="397295" x="6507163" y="4441825"/>
          <p14:tracePt t="397325" x="6475413" y="4441825"/>
          <p14:tracePt t="397347" x="6434138" y="4441825"/>
          <p14:tracePt t="397356" x="6418263" y="4441825"/>
          <p14:tracePt t="397379" x="6330950" y="4465638"/>
          <p14:tracePt t="397388" x="6307138" y="4465638"/>
          <p14:tracePt t="397402" x="6267450" y="4465638"/>
          <p14:tracePt t="397424" x="6235700" y="4465638"/>
          <p14:tracePt t="397435" x="6227763" y="4465638"/>
          <p14:tracePt t="397560" x="6235700" y="4465638"/>
          <p14:tracePt t="397584" x="6251575" y="4465638"/>
          <p14:tracePt t="397593" x="6259513" y="4465638"/>
          <p14:tracePt t="398283"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a:t>Isolation breaks ohmic continuity between patient and AC mains</a:t>
            </a:r>
          </a:p>
          <a:p>
            <a:pPr lvl="1"/>
            <a:r>
              <a:rPr lang="en-US" dirty="0"/>
              <a:t>Requirement: isolation of both signal and DC power supply and ground  </a:t>
            </a:r>
          </a:p>
          <a:p>
            <a:pPr lvl="1"/>
            <a:endParaRPr lang="en-US" dirty="0"/>
          </a:p>
          <a:p>
            <a:pPr lvl="1"/>
            <a:endParaRPr lang="en-US" dirty="0"/>
          </a:p>
          <a:p>
            <a:r>
              <a:rPr lang="en-US" dirty="0"/>
              <a:t>Transformer isolation</a:t>
            </a:r>
          </a:p>
          <a:p>
            <a:endParaRPr lang="en-US" dirty="0"/>
          </a:p>
          <a:p>
            <a:endParaRPr lang="en-US" dirty="0"/>
          </a:p>
          <a:p>
            <a:endParaRPr lang="en-US" dirty="0"/>
          </a:p>
          <a:p>
            <a:r>
              <a:rPr lang="en-US" dirty="0"/>
              <a:t>Optical isolation</a:t>
            </a: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4271" y="2830459"/>
            <a:ext cx="1556657" cy="1556657"/>
          </a:xfrm>
          <a:prstGeom prst="rect">
            <a:avLst/>
          </a:prstGeom>
        </p:spPr>
      </p:pic>
      <p:sp>
        <p:nvSpPr>
          <p:cNvPr id="2" name="Title 1"/>
          <p:cNvSpPr>
            <a:spLocks noGrp="1"/>
          </p:cNvSpPr>
          <p:nvPr>
            <p:ph type="title"/>
          </p:nvPr>
        </p:nvSpPr>
        <p:spPr/>
        <p:txBody>
          <a:bodyPr/>
          <a:lstStyle/>
          <a:p>
            <a:r>
              <a:rPr lang="en-US"/>
              <a:t>Signal Isolation</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0964" y="2713633"/>
            <a:ext cx="3905530" cy="1790311"/>
          </a:xfrm>
          <a:prstGeom prst="rect">
            <a:avLst/>
          </a:prstGeom>
        </p:spPr>
      </p:pic>
      <p:pic>
        <p:nvPicPr>
          <p:cNvPr id="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3708" y="4629831"/>
            <a:ext cx="2481428" cy="212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OPTOCOUPLER SCHMITT-TRIG 6-DIP | H11L3M-ND | H11L3M | Digi-Key Corp.">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5173882"/>
            <a:ext cx="1216026" cy="1216026"/>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06DE26BD-C248-427A-8E66-75E14FE7777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1417413"/>
      </p:ext>
    </p:extLst>
  </p:cSld>
  <p:clrMapOvr>
    <a:masterClrMapping/>
  </p:clrMapOvr>
  <mc:AlternateContent xmlns:mc="http://schemas.openxmlformats.org/markup-compatibility/2006" xmlns:p14="http://schemas.microsoft.com/office/powerpoint/2010/main">
    <mc:Choice Requires="p14">
      <p:transition spd="slow" p14:dur="2000" advTm="204519"/>
    </mc:Choice>
    <mc:Fallback xmlns="">
      <p:transition spd="slow" advTm="204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44410" x="10669588" y="3883025"/>
          <p14:tracePt t="44537" x="10677525" y="3883025"/>
          <p14:tracePt t="44558" x="10677525" y="3732213"/>
          <p14:tracePt t="44567" x="10669588" y="3692525"/>
          <p14:tracePt t="44580" x="10637838" y="3595688"/>
          <p14:tracePt t="44604" x="10604500" y="3468688"/>
          <p14:tracePt t="44613" x="10596563" y="3444875"/>
          <p14:tracePt t="44627" x="10580688" y="3413125"/>
          <p14:tracePt t="44669" x="10556875" y="3341688"/>
          <p14:tracePt t="44678" x="10548938" y="3325813"/>
          <p14:tracePt t="44694" x="10517188" y="3270250"/>
          <p14:tracePt t="44707" x="10501313" y="3221038"/>
          <p14:tracePt t="44730" x="10485438" y="3165475"/>
          <p14:tracePt t="44740" x="10485438" y="3149600"/>
          <p14:tracePt t="44751" x="10469563" y="3125788"/>
          <p14:tracePt t="44782" x="10461625" y="3086100"/>
          <p14:tracePt t="44804" x="10453688" y="3078163"/>
          <p14:tracePt t="44975" x="10445750" y="3078163"/>
          <p14:tracePt t="44987" x="10414000" y="3070225"/>
          <p14:tracePt t="45015" x="10390188" y="3062288"/>
          <p14:tracePt t="45041" x="10374313" y="3054350"/>
          <p14:tracePt t="45050" x="10366375" y="3054350"/>
          <p14:tracePt t="45063" x="10358438" y="3054350"/>
          <p14:tracePt t="45165" x="10350500" y="3054350"/>
          <p14:tracePt t="45181" x="10342563" y="3054350"/>
          <p14:tracePt t="45257" x="10334625" y="3054350"/>
          <p14:tracePt t="45267" x="10310813" y="3062288"/>
          <p14:tracePt t="45292" x="10279063" y="3078163"/>
          <p14:tracePt t="45301" x="10253663" y="3094038"/>
          <p14:tracePt t="45325" x="10206038" y="3125788"/>
          <p14:tracePt t="45338" x="10206038" y="3133725"/>
          <p14:tracePt t="45340" x="10182225" y="3141663"/>
          <p14:tracePt t="45350" x="10174288" y="3157538"/>
          <p14:tracePt t="45361" x="10166350" y="3157538"/>
          <p14:tracePt t="45363" x="10166350" y="3165475"/>
          <p14:tracePt t="45378" x="10158413" y="3173413"/>
          <p14:tracePt t="45380" x="10150475" y="3181350"/>
          <p14:tracePt t="45391" x="10134600" y="3189288"/>
          <p14:tracePt t="45413" x="10110788" y="3228975"/>
          <p14:tracePt t="45423" x="10102850" y="3244850"/>
          <p14:tracePt t="45447" x="10071100" y="3309938"/>
          <p14:tracePt t="45457" x="10063163" y="3333750"/>
          <p14:tracePt t="45480" x="10039350" y="3405188"/>
          <p14:tracePt t="45490" x="10039350" y="3421063"/>
          <p14:tracePt t="45492" x="10039350" y="3444875"/>
          <p14:tracePt t="45502" x="10031413" y="3452813"/>
          <p14:tracePt t="45525" x="10031413" y="3492500"/>
          <p14:tracePt t="45538" x="10031413" y="3500438"/>
          <p14:tracePt t="45540" x="10031413" y="3516313"/>
          <p14:tracePt t="45552" x="10031413" y="3532188"/>
          <p14:tracePt t="45562" x="10031413" y="3548063"/>
          <p14:tracePt t="45564" x="10031413" y="3556000"/>
          <p14:tracePt t="45587" x="10031413" y="3613150"/>
          <p14:tracePt t="45595" x="10031413" y="3629025"/>
          <p14:tracePt t="45619" x="10055225" y="3708400"/>
          <p14:tracePt t="45628" x="10063163" y="3716338"/>
          <p14:tracePt t="45643" x="10086975" y="3756025"/>
          <p14:tracePt t="45665" x="10102850" y="3787775"/>
          <p14:tracePt t="45677" x="10118725" y="3819525"/>
          <p14:tracePt t="45691" x="10134600" y="3835400"/>
          <p14:tracePt t="45713" x="10150475" y="3843338"/>
          <p14:tracePt t="45735" x="10158413" y="3843338"/>
          <p14:tracePt t="45760" x="10182225" y="3843338"/>
          <p14:tracePt t="45770" x="10198100" y="3843338"/>
          <p14:tracePt t="45795" x="10229850" y="3843338"/>
          <p14:tracePt t="45806" x="10237788" y="3843338"/>
          <p14:tracePt t="45818" x="10245725" y="3843338"/>
          <p14:tracePt t="45820" x="10261600" y="3843338"/>
          <p14:tracePt t="45829" x="10279063" y="3835400"/>
          <p14:tracePt t="45853" x="10342563" y="3771900"/>
          <p14:tracePt t="45860" x="10358438" y="3763963"/>
          <p14:tracePt t="45884" x="10398125" y="3716338"/>
          <p14:tracePt t="45892" x="10414000" y="3692525"/>
          <p14:tracePt t="45911" x="10429875" y="3636963"/>
          <p14:tracePt t="45930" x="10453688" y="3571875"/>
          <p14:tracePt t="45942" x="10461625" y="3516313"/>
          <p14:tracePt t="45957" x="10461625" y="3468688"/>
          <p14:tracePt t="45980" x="10461625" y="3421063"/>
          <p14:tracePt t="45991" x="10461625" y="3405188"/>
          <p14:tracePt t="46001" x="10461625" y="3381375"/>
          <p14:tracePt t="46004" x="10461625" y="3365500"/>
          <p14:tracePt t="46026" x="10461625" y="3341688"/>
          <p14:tracePt t="46035" x="10461625" y="3309938"/>
          <p14:tracePt t="46059" x="10429875" y="3244850"/>
          <p14:tracePt t="46068" x="10421938" y="3228975"/>
          <p14:tracePt t="46078" x="10414000" y="3221038"/>
          <p14:tracePt t="46104" x="10366375" y="3157538"/>
          <p14:tracePt t="46113" x="10358438" y="3141663"/>
          <p14:tracePt t="46115" x="10342563" y="3133725"/>
          <p14:tracePt t="46127" x="10326688" y="3125788"/>
          <p14:tracePt t="46141" x="10310813" y="3109913"/>
          <p14:tracePt t="46194" x="10302875" y="3109913"/>
          <p14:tracePt t="46204" x="10294938" y="3109913"/>
          <p14:tracePt t="46232" x="10213975" y="3101975"/>
          <p14:tracePt t="46243" x="10150475" y="3101975"/>
          <p14:tracePt t="46256" x="10126663" y="3094038"/>
          <p14:tracePt t="46277" x="10063163" y="3094038"/>
          <p14:tracePt t="46291" x="10023475" y="3094038"/>
          <p14:tracePt t="46306" x="10007600" y="3094038"/>
          <p14:tracePt t="46308" x="9999663" y="3094038"/>
          <p14:tracePt t="46318" x="9983788" y="3094038"/>
          <p14:tracePt t="46343" x="9959975" y="3117850"/>
          <p14:tracePt t="46353" x="9944100" y="3133725"/>
          <p14:tracePt t="46355" x="9936163" y="3149600"/>
          <p14:tracePt t="46364" x="9926638" y="3165475"/>
          <p14:tracePt t="46381" x="9918700" y="3181350"/>
          <p14:tracePt t="46393" x="9910763" y="3197225"/>
          <p14:tracePt t="46395" x="9902825" y="3213100"/>
          <p14:tracePt t="46406" x="9902825" y="3221038"/>
          <p14:tracePt t="46429" x="9894888" y="3286125"/>
          <p14:tracePt t="46441" x="9894888" y="3294063"/>
          <p14:tracePt t="46443" x="9894888" y="3317875"/>
          <p14:tracePt t="46464" x="9894888" y="3373438"/>
          <p14:tracePt t="46475" x="9894888" y="3405188"/>
          <p14:tracePt t="46486" x="9894888" y="3444875"/>
          <p14:tracePt t="46511" x="9894888" y="3500438"/>
          <p14:tracePt t="46522" x="9894888" y="3524250"/>
          <p14:tracePt t="46524" x="9910763" y="3540125"/>
          <p14:tracePt t="46532" x="9910763" y="3556000"/>
          <p14:tracePt t="46559" x="9926638" y="3605213"/>
          <p14:tracePt t="46568" x="9926638" y="3613150"/>
          <p14:tracePt t="46581" x="9944100" y="3629025"/>
          <p14:tracePt t="46595" x="9952038" y="3644900"/>
          <p14:tracePt t="46619" x="9975850" y="3668713"/>
          <p14:tracePt t="46627" x="9983788" y="3676650"/>
          <p14:tracePt t="46641" x="9983788" y="3684588"/>
          <p14:tracePt t="46643" x="9999663" y="3692525"/>
          <p14:tracePt t="46662" x="10023475" y="3708400"/>
          <p14:tracePt t="46676" x="10055225" y="3708400"/>
          <p14:tracePt t="46692" x="10063163" y="3708400"/>
          <p14:tracePt t="46703" x="10079038" y="3708400"/>
          <p14:tracePt t="46732" x="10150475" y="3708400"/>
          <p14:tracePt t="46743" x="10166350" y="3708400"/>
          <p14:tracePt t="46758" x="10221913" y="3684588"/>
          <p14:tracePt t="46769" x="10237788" y="3676650"/>
          <p14:tracePt t="46771" x="10253663" y="3652838"/>
          <p14:tracePt t="46794" x="10287000" y="3621088"/>
          <p14:tracePt t="46806" x="10302875" y="3579813"/>
          <p14:tracePt t="46817" x="10318750" y="3571875"/>
          <p14:tracePt t="46820" x="10318750" y="3556000"/>
          <p14:tracePt t="46843" x="10326688" y="3508375"/>
          <p14:tracePt t="46851" x="10334625" y="3484563"/>
          <p14:tracePt t="46862" x="10334625" y="3468688"/>
          <p14:tracePt t="46879" x="10334625" y="3429000"/>
          <p14:tracePt t="46892" x="10334625" y="3389313"/>
          <p14:tracePt t="46914" x="10334625" y="3325813"/>
          <p14:tracePt t="46925" x="10334625" y="3278188"/>
          <p14:tracePt t="46946" x="10334625" y="3244850"/>
          <p14:tracePt t="46958" x="10334625" y="3213100"/>
          <p14:tracePt t="46976" x="10318750" y="3197225"/>
          <p14:tracePt t="46979" x="10302875" y="3181350"/>
          <p14:tracePt t="46991" x="10302875" y="3173413"/>
          <p14:tracePt t="47011" x="10287000" y="3157538"/>
          <p14:tracePt t="47020" x="10287000" y="3149600"/>
          <p14:tracePt t="47046" x="10279063" y="3149600"/>
          <p14:tracePt t="47128" x="10261600" y="3149600"/>
          <p14:tracePt t="47142" x="10221913" y="3133725"/>
          <p14:tracePt t="47163" x="10190163" y="3125788"/>
          <p14:tracePt t="47163" x="10166350" y="3125788"/>
          <p14:tracePt t="47180" x="10158413" y="3125788"/>
          <p14:tracePt t="47258" x="10118725" y="3125788"/>
          <p14:tracePt t="47266" x="10110788" y="3133725"/>
          <p14:tracePt t="47268" x="10102850" y="3149600"/>
          <p14:tracePt t="47289" x="10086975" y="3173413"/>
          <p14:tracePt t="47297" x="10086975" y="3189288"/>
          <p14:tracePt t="47300" x="10071100" y="3205163"/>
          <p14:tracePt t="47321" x="10063163" y="3221038"/>
          <p14:tracePt t="47330" x="10063163" y="3244850"/>
          <p14:tracePt t="47332" x="10063163" y="3262313"/>
          <p14:tracePt t="47354" x="10063163" y="3294063"/>
          <p14:tracePt t="47362" x="10063163" y="3302000"/>
          <p14:tracePt t="47364" x="10055225" y="3317875"/>
          <p14:tracePt t="47376" x="10055225" y="3341688"/>
          <p14:tracePt t="47390" x="10055225" y="3373438"/>
          <p14:tracePt t="47414" x="10055225" y="3436938"/>
          <p14:tracePt t="47423" x="10055225" y="3452813"/>
          <p14:tracePt t="47446" x="10055225" y="3508375"/>
          <p14:tracePt t="47455" x="10055225" y="3524250"/>
          <p14:tracePt t="47484" x="10071100" y="3621088"/>
          <p14:tracePt t="47493" x="10071100" y="3629025"/>
          <p14:tracePt t="47506" x="10086975" y="3652838"/>
          <p14:tracePt t="47508" x="10086975" y="3660775"/>
          <p14:tracePt t="47517" x="10086975" y="3676650"/>
          <p14:tracePt t="47542" x="10110788" y="3700463"/>
          <p14:tracePt t="47551" x="10110788" y="3716338"/>
          <p14:tracePt t="47575" x="10126663" y="3740150"/>
          <p14:tracePt t="47585" x="10126663" y="3748088"/>
          <p14:tracePt t="47587" x="10142538" y="3756025"/>
          <p14:tracePt t="47599" x="10142538" y="3763963"/>
          <p14:tracePt t="47611" x="10158413" y="3771900"/>
          <p14:tracePt t="47635" x="10174288" y="3787775"/>
          <p14:tracePt t="47644" x="10182225" y="3795713"/>
          <p14:tracePt t="47679" x="10190163" y="3795713"/>
          <p14:tracePt t="47713" x="10206038" y="3795713"/>
          <p14:tracePt t="47723" x="10213975" y="3795713"/>
          <p14:tracePt t="47745" x="10221913" y="3795713"/>
          <p14:tracePt t="47756" x="10261600" y="3795713"/>
          <p14:tracePt t="47767" x="10287000" y="3795713"/>
          <p14:tracePt t="47791" x="10334625" y="3756025"/>
          <p14:tracePt t="47801" x="10342563" y="3748088"/>
          <p14:tracePt t="47803" x="10374313" y="3708400"/>
          <p14:tracePt t="47813" x="10382250" y="3692525"/>
          <p14:tracePt t="47830" x="10406063" y="3652838"/>
          <p14:tracePt t="47854" x="10429875" y="3579813"/>
          <p14:tracePt t="47862" x="10429875" y="3563938"/>
          <p14:tracePt t="47884" x="10429875" y="3492500"/>
          <p14:tracePt t="47894" x="10429875" y="3476625"/>
          <p14:tracePt t="47909" x="10429875" y="3444875"/>
          <p14:tracePt t="47929" x="10429875" y="3389313"/>
          <p14:tracePt t="47944" x="10429875" y="3365500"/>
          <p14:tracePt t="47958" x="10429875" y="3317875"/>
          <p14:tracePt t="47971" x="10421938" y="3270250"/>
          <p14:tracePt t="47995" x="10390188" y="3213100"/>
          <p14:tracePt t="48005" x="10390188" y="3197225"/>
          <p14:tracePt t="48019" x="10366375" y="3173413"/>
          <p14:tracePt t="48046" x="10342563" y="3149600"/>
          <p14:tracePt t="48067" x="10310813" y="3117850"/>
          <p14:tracePt t="48081" x="10302875" y="3109913"/>
          <p14:tracePt t="48083" x="10287000" y="3101975"/>
          <p14:tracePt t="48104" x="10253663" y="3086100"/>
          <p14:tracePt t="48112" x="10237788" y="3078163"/>
          <p14:tracePt t="48135" x="10158413" y="3062288"/>
          <p14:tracePt t="48144" x="10142538" y="3062288"/>
          <p14:tracePt t="48160" x="10102850" y="3054350"/>
          <p14:tracePt t="48175" x="10086975" y="3054350"/>
          <p14:tracePt t="48191" x="10063163" y="3054350"/>
          <p14:tracePt t="48204" x="10047288" y="3054350"/>
          <p14:tracePt t="48235" x="10007600" y="3062288"/>
          <p14:tracePt t="48259" x="9991725" y="3094038"/>
          <p14:tracePt t="48268" x="9967913" y="3133725"/>
          <p14:tracePt t="48291" x="9952038" y="3197225"/>
          <p14:tracePt t="48301" x="9952038" y="3236913"/>
          <p14:tracePt t="48329" x="9944100" y="3341688"/>
          <p14:tracePt t="48351" x="9944100" y="3452813"/>
          <p14:tracePt t="48360" x="9944100" y="3492500"/>
          <p14:tracePt t="48375" x="9944100" y="3563938"/>
          <p14:tracePt t="48390" x="9967913" y="3613150"/>
          <p14:tracePt t="48412" x="9991725" y="3684588"/>
          <p14:tracePt t="48424" x="9999663" y="3700463"/>
          <p14:tracePt t="48440" x="10031413" y="3724275"/>
          <p14:tracePt t="48462" x="10055225" y="3763963"/>
          <p14:tracePt t="48472" x="10071100" y="3779838"/>
          <p14:tracePt t="48495" x="10094913" y="3795713"/>
          <p14:tracePt t="48507" x="10110788" y="3795713"/>
          <p14:tracePt t="48557" x="10126663" y="3795713"/>
          <p14:tracePt t="48568" x="10134600" y="3795713"/>
          <p14:tracePt t="48580" x="10166350" y="3795713"/>
          <p14:tracePt t="48601" x="10206038" y="3756025"/>
          <p14:tracePt t="48611" x="10229850" y="3708400"/>
          <p14:tracePt t="48625" x="10237788" y="3692525"/>
          <p14:tracePt t="48627" x="10245725" y="3668713"/>
          <p14:tracePt t="48647" x="10253663" y="3636963"/>
          <p14:tracePt t="48662" x="10253663" y="3629025"/>
          <p14:tracePt t="48676" x="10253663" y="3621088"/>
          <p14:tracePt t="49320" x="10253663" y="3613150"/>
          <p14:tracePt t="49957" x="10221913" y="3613150"/>
          <p14:tracePt t="49977" x="10206038" y="3613150"/>
          <p14:tracePt t="49990" x="10198100" y="3613150"/>
          <p14:tracePt t="50008" x="10182225" y="3613150"/>
          <p14:tracePt t="50017" x="10174288" y="3613150"/>
          <p14:tracePt t="50041" x="10150475" y="3613150"/>
          <p14:tracePt t="50050" x="10134600" y="3621088"/>
          <p14:tracePt t="50052" x="10118725" y="3621088"/>
          <p14:tracePt t="50074" x="10063163" y="3621088"/>
          <p14:tracePt t="50083" x="10007600" y="3629025"/>
          <p14:tracePt t="50085" x="9952038" y="3629025"/>
          <p14:tracePt t="50107" x="9759950" y="3629025"/>
          <p14:tracePt t="50116" x="9704388" y="3629025"/>
          <p14:tracePt t="50127" x="9664700" y="3629025"/>
          <p14:tracePt t="50144" x="9585325" y="3621088"/>
          <p14:tracePt t="50157" x="9520238" y="3613150"/>
          <p14:tracePt t="50179" x="9456738" y="3587750"/>
          <p14:tracePt t="50191" x="9409113" y="3579813"/>
          <p14:tracePt t="50206" x="9345613" y="3563938"/>
          <p14:tracePt t="50228" x="9234488" y="3548063"/>
          <p14:tracePt t="50242" x="9193213" y="3540125"/>
          <p14:tracePt t="50244" x="9161463" y="3540125"/>
          <p14:tracePt t="50257" x="9105900" y="3532188"/>
          <p14:tracePt t="50268" x="9050338" y="3524250"/>
          <p14:tracePt t="50292" x="8994775" y="3524250"/>
          <p14:tracePt t="50304" x="8978900" y="3524250"/>
          <p14:tracePt t="50314" x="8970963" y="3524250"/>
          <p14:tracePt t="50317" x="8955088" y="3524250"/>
          <p14:tracePt t="50341" x="8923338" y="3524250"/>
          <p14:tracePt t="50370" x="8891588" y="3524250"/>
          <p14:tracePt t="50378" x="8866188" y="3524250"/>
          <p14:tracePt t="50385" x="8842375" y="3524250"/>
          <p14:tracePt t="50395" x="8802688" y="3524250"/>
          <p14:tracePt t="50410" x="8786813" y="3524250"/>
          <p14:tracePt t="50412" x="8778875" y="3524250"/>
          <p14:tracePt t="50424" x="8770938" y="3524250"/>
          <p14:tracePt t="50439" x="8755063" y="3524250"/>
          <p14:tracePt t="50536" x="8723313" y="3524250"/>
          <p14:tracePt t="50559" x="8683625" y="3524250"/>
          <p14:tracePt t="50571" x="8675688" y="3524250"/>
          <p14:tracePt t="50573" x="8659813" y="3524250"/>
          <p14:tracePt t="50741" x="8667750" y="3524250"/>
          <p14:tracePt t="50759" x="8675688" y="3524250"/>
          <p14:tracePt t="50835" x="8683625" y="3524250"/>
          <p14:tracePt t="50885" x="8699500" y="3524250"/>
          <p14:tracePt t="50914" x="8707438" y="3524250"/>
          <p14:tracePt t="50955" x="8723313" y="3524250"/>
          <p14:tracePt t="51054" x="8755063" y="3524250"/>
          <p14:tracePt t="51062" x="8770938" y="3524250"/>
          <p14:tracePt t="51080" x="8802688" y="3524250"/>
          <p14:tracePt t="51106" x="8874125" y="3524250"/>
          <p14:tracePt t="51115" x="8931275" y="3524250"/>
          <p14:tracePt t="51126" x="8970963" y="3524250"/>
          <p14:tracePt t="51150" x="9113838" y="3524250"/>
          <p14:tracePt t="51159" x="9161463" y="3524250"/>
          <p14:tracePt t="51174" x="9250363" y="3524250"/>
          <p14:tracePt t="51188" x="9361488" y="3524250"/>
          <p14:tracePt t="51212" x="9488488" y="3524250"/>
          <p14:tracePt t="51222" x="9504363" y="3524250"/>
          <p14:tracePt t="51235" x="9536113" y="3524250"/>
          <p14:tracePt t="51259" x="9559925" y="3524250"/>
          <p14:tracePt t="51271" x="9585325" y="3524250"/>
          <p14:tracePt t="51284" x="9625013" y="3524250"/>
          <p14:tracePt t="51308" x="9712325" y="3524250"/>
          <p14:tracePt t="51318" x="9767888" y="3524250"/>
          <p14:tracePt t="51328" x="9799638" y="3524250"/>
          <p14:tracePt t="51356" x="9926638" y="3524250"/>
          <p14:tracePt t="51364" x="9952038" y="3524250"/>
          <p14:tracePt t="51376" x="9959975" y="3524250"/>
          <p14:tracePt t="51394" x="9999663" y="3524250"/>
          <p14:tracePt t="51605" x="9983788" y="3524250"/>
          <p14:tracePt t="51614" x="9975850" y="3524250"/>
          <p14:tracePt t="51629" x="9936163" y="3524250"/>
          <p14:tracePt t="51642" x="9926638" y="3524250"/>
          <p14:tracePt t="51644" x="9902825" y="3524250"/>
          <p14:tracePt t="51660" x="9831388" y="3532188"/>
          <p14:tracePt t="51672" x="9752013" y="3540125"/>
          <p14:tracePt t="51694" x="9567863" y="3540125"/>
          <p14:tracePt t="51705" x="9536113" y="3540125"/>
          <p14:tracePt t="51728" x="9401175" y="3540125"/>
          <p14:tracePt t="51739" x="9361488" y="3540125"/>
          <p14:tracePt t="51741" x="9345613" y="3540125"/>
          <p14:tracePt t="51751" x="9337675" y="3540125"/>
          <p14:tracePt t="51777" x="9321800" y="3540125"/>
          <p14:tracePt t="51954" x="9329738" y="3540125"/>
          <p14:tracePt t="51956" x="9337675" y="3540125"/>
          <p14:tracePt t="51977" x="9361488" y="3540125"/>
          <p14:tracePt t="51989" x="9385300" y="3540125"/>
          <p14:tracePt t="52011" x="9448800" y="3540125"/>
          <p14:tracePt t="52024" x="9480550" y="3532188"/>
          <p14:tracePt t="52038" x="9536113" y="3524250"/>
          <p14:tracePt t="52047" x="9559925" y="3524250"/>
          <p14:tracePt t="52073" x="9648825" y="3524250"/>
          <p14:tracePt t="52082" x="9656763" y="3524250"/>
          <p14:tracePt t="52085" x="9672638" y="3524250"/>
          <p14:tracePt t="52094" x="9696450" y="3524250"/>
          <p14:tracePt t="52123" x="9728200" y="3524250"/>
          <p14:tracePt t="52135" x="9736138" y="3524250"/>
          <p14:tracePt t="56989" x="9744075" y="3516313"/>
          <p14:tracePt t="57021" x="9775825" y="3508375"/>
          <p14:tracePt t="57034" x="9799638" y="3508375"/>
          <p14:tracePt t="57058" x="9918700" y="3484563"/>
          <p14:tracePt t="57070" x="9999663" y="3468688"/>
          <p14:tracePt t="57081" x="10047288" y="3468688"/>
          <p14:tracePt t="57084" x="10063163" y="3468688"/>
          <p14:tracePt t="57105" x="10118725" y="3460750"/>
          <p14:tracePt t="57119" x="10166350" y="3460750"/>
          <p14:tracePt t="57133" x="10221913" y="3460750"/>
          <p14:tracePt t="57143" x="10253663" y="3460750"/>
          <p14:tracePt t="57167" x="10398125" y="3460750"/>
          <p14:tracePt t="57174" x="10453688" y="3460750"/>
          <p14:tracePt t="57188" x="10517188" y="3460750"/>
          <p14:tracePt t="57210" x="10564813" y="3460750"/>
          <p14:tracePt t="57226" x="10596563" y="3460750"/>
          <p14:tracePt t="57228" x="10629900" y="3460750"/>
          <p14:tracePt t="57238" x="10645775" y="3460750"/>
          <p14:tracePt t="57252" x="10677525" y="3460750"/>
          <p14:tracePt t="57275" x="10693400" y="3460750"/>
          <p14:tracePt t="57287" x="10709275" y="3460750"/>
          <p14:tracePt t="57300" x="10725150" y="3460750"/>
          <p14:tracePt t="57302" x="10748963" y="3460750"/>
          <p14:tracePt t="57324" x="10820400" y="3460750"/>
          <p14:tracePt t="57337" x="10844213" y="3460750"/>
          <p14:tracePt t="57350" x="10860088" y="3460750"/>
          <p14:tracePt t="57361" x="10868025" y="3460750"/>
          <p14:tracePt t="57386" x="10883900" y="3460750"/>
          <p14:tracePt t="57430" x="10931525" y="3460750"/>
          <p14:tracePt t="57439" x="10947400" y="3460750"/>
          <p14:tracePt t="57455" x="10971213" y="3460750"/>
          <p14:tracePt t="57469" x="10988675" y="3460750"/>
          <p14:tracePt t="57756" x="10955338" y="3460750"/>
          <p14:tracePt t="57767" x="10931525" y="3460750"/>
          <p14:tracePt t="57791" x="10891838" y="3476625"/>
          <p14:tracePt t="57801" x="10868025" y="3476625"/>
          <p14:tracePt t="57824" x="10844213" y="3484563"/>
          <p14:tracePt t="57834" x="10836275" y="3484563"/>
          <p14:tracePt t="57869" x="10836275" y="3492500"/>
          <p14:tracePt t="58192" x="10875963" y="3492500"/>
          <p14:tracePt t="58213" x="10939463" y="3492500"/>
          <p14:tracePt t="58221" x="10955338" y="3492500"/>
          <p14:tracePt t="58235" x="10980738" y="3492500"/>
          <p14:tracePt t="58258" x="11036300" y="3492500"/>
          <p14:tracePt t="58273" x="11044238" y="3492500"/>
          <p14:tracePt t="58288" x="11060113" y="3492500"/>
          <p14:tracePt t="58349" x="11083925" y="3492500"/>
          <p14:tracePt t="58371" x="11115675" y="3492500"/>
          <p14:tracePt t="58404" x="11163300" y="3500438"/>
          <p14:tracePt t="58413" x="11187113" y="3500438"/>
          <p14:tracePt t="58425" x="11210925" y="3500438"/>
          <p14:tracePt t="58428" x="11234738" y="3508375"/>
          <p14:tracePt t="58441" x="11250613" y="3508375"/>
          <p14:tracePt t="58456" x="11282363" y="3508375"/>
          <p14:tracePt t="58470" x="11290300" y="3516313"/>
          <p14:tracePt t="58693" x="11274425" y="3524250"/>
          <p14:tracePt t="58703" x="11266488" y="3540125"/>
          <p14:tracePt t="58720" x="11234738" y="3540125"/>
          <p14:tracePt t="58735" x="11202988" y="3556000"/>
          <p14:tracePt t="58757" x="11107738" y="3563938"/>
          <p14:tracePt t="58769" x="11075988" y="3563938"/>
          <p14:tracePt t="58782" x="11012488" y="3563938"/>
          <p14:tracePt t="58805" x="10971213" y="3563938"/>
          <p14:tracePt t="58840" x="10947400" y="3563938"/>
          <p14:tracePt t="58851" x="10939463" y="3563938"/>
          <p14:tracePt t="58852" x="10923588" y="3563938"/>
          <p14:tracePt t="58864" x="10915650" y="3563938"/>
          <p14:tracePt t="58889" x="10899775" y="3563938"/>
          <p14:tracePt t="59117" x="10907713" y="3563938"/>
          <p14:tracePt t="59126" x="10915650" y="3563938"/>
          <p14:tracePt t="59154" x="10939463" y="3563938"/>
          <p14:tracePt t="59164" x="10963275" y="3563938"/>
          <p14:tracePt t="59174" x="10971213" y="3563938"/>
          <p14:tracePt t="59189" x="10996613" y="3563938"/>
          <p14:tracePt t="59205" x="11012488" y="3563938"/>
          <p14:tracePt t="59229" x="11044238" y="3563938"/>
          <p14:tracePt t="61711" x="11052175" y="3563938"/>
          <p14:tracePt t="61719" x="11060113" y="3563938"/>
          <p14:tracePt t="61736" x="11075988" y="3563938"/>
          <p14:tracePt t="61751" x="11091863" y="3563938"/>
          <p14:tracePt t="61869" x="11099800" y="3563938"/>
          <p14:tracePt t="61933" x="11107738" y="3563938"/>
          <p14:tracePt t="62557" x="11147425" y="3532188"/>
          <p14:tracePt t="62568" x="11155363" y="3524250"/>
          <p14:tracePt t="62582" x="11187113" y="3492500"/>
          <p14:tracePt t="62605" x="11218863" y="3452813"/>
          <p14:tracePt t="62618" x="11234738" y="3436938"/>
          <p14:tracePt t="62632" x="11242675" y="3421063"/>
          <p14:tracePt t="62822" x="11234738" y="3421063"/>
          <p14:tracePt t="62834" x="11210925" y="3421063"/>
          <p14:tracePt t="62837" x="11202988" y="3421063"/>
          <p14:tracePt t="62850" x="11179175" y="3421063"/>
          <p14:tracePt t="62863" x="11155363" y="3421063"/>
          <p14:tracePt t="62891" x="11107738" y="3436938"/>
          <p14:tracePt t="62915" x="11075988" y="3452813"/>
          <p14:tracePt t="62942" x="11068050" y="3452813"/>
          <p14:tracePt t="62955" x="11060113" y="3452813"/>
          <p14:tracePt t="62958" x="11052175" y="3452813"/>
          <p14:tracePt t="62970" x="11028363" y="3460750"/>
          <p14:tracePt t="62988" x="10980738" y="3476625"/>
          <p14:tracePt t="62991" x="10955338" y="3476625"/>
          <p14:tracePt t="63003" x="10947400" y="3476625"/>
          <p14:tracePt t="63005" x="10939463" y="3484563"/>
          <p14:tracePt t="63017" x="10923588" y="3484563"/>
          <p14:tracePt t="64117" x="10947400" y="3484563"/>
          <p14:tracePt t="64133" x="10980738" y="3484563"/>
          <p14:tracePt t="64148" x="10996613" y="3484563"/>
          <p14:tracePt t="64150" x="11020425" y="3484563"/>
          <p14:tracePt t="64159" x="11036300" y="3484563"/>
          <p14:tracePt t="64171" x="11044238" y="3484563"/>
          <p14:tracePt t="64174" x="11068050" y="3484563"/>
          <p14:tracePt t="64200" x="11139488" y="3484563"/>
          <p14:tracePt t="64209" x="11187113" y="3484563"/>
          <p14:tracePt t="64221" x="11258550" y="3492500"/>
          <p14:tracePt t="64234" x="11290300" y="3500438"/>
          <p14:tracePt t="64257" x="11410950" y="3508375"/>
          <p14:tracePt t="64269" x="11482388" y="3516313"/>
          <p14:tracePt t="64283" x="11530013" y="3524250"/>
          <p14:tracePt t="64285" x="11545888" y="3524250"/>
          <p14:tracePt t="64297" x="11569700" y="3524250"/>
          <p14:tracePt t="64322" x="11617325" y="3524250"/>
          <p14:tracePt t="64334" x="11641138" y="3524250"/>
          <p14:tracePt t="64414" x="11657013" y="3524250"/>
          <p14:tracePt t="64441" x="11682413" y="3524250"/>
          <p14:tracePt t="64464" x="11714163" y="3524250"/>
          <p14:tracePt t="64473" x="11730038" y="3524250"/>
          <p14:tracePt t="64485" x="11753850" y="3524250"/>
          <p14:tracePt t="65319" x="11761788" y="3524250"/>
          <p14:tracePt t="65360" x="11745913" y="3524250"/>
          <p14:tracePt t="65384" x="11698288" y="3540125"/>
          <p14:tracePt t="65394" x="11690350" y="3540125"/>
          <p14:tracePt t="65419" x="11641138" y="3548063"/>
          <p14:tracePt t="65430" x="11625263" y="3548063"/>
          <p14:tracePt t="65440" x="11601450" y="3548063"/>
          <p14:tracePt t="65454" x="11577638" y="3556000"/>
          <p14:tracePt t="65469" x="11553825" y="3556000"/>
          <p14:tracePt t="65471" x="11530013" y="3556000"/>
          <p14:tracePt t="65496" x="11371263" y="3556000"/>
          <p14:tracePt t="65505" x="11306175" y="3556000"/>
          <p14:tracePt t="65519" x="11163300" y="3548063"/>
          <p14:tracePt t="65532" x="11091863" y="3540125"/>
          <p14:tracePt t="65534" x="11028363" y="3532188"/>
          <p14:tracePt t="65556" x="10883900" y="3516313"/>
          <p14:tracePt t="65567" x="10764838" y="3500438"/>
          <p14:tracePt t="65582" x="10661650" y="3492500"/>
          <p14:tracePt t="65595" x="10580688" y="3484563"/>
          <p14:tracePt t="65597" x="10525125" y="3476625"/>
          <p14:tracePt t="65620" x="10429875" y="3468688"/>
          <p14:tracePt t="65632" x="10318750" y="3452813"/>
          <p14:tracePt t="65643" x="10253663" y="3452813"/>
          <p14:tracePt t="65669" x="10047288" y="3429000"/>
          <p14:tracePt t="65681" x="9991725" y="3429000"/>
          <p14:tracePt t="65693" x="9894888" y="3405188"/>
          <p14:tracePt t="65704" x="9847263" y="3405188"/>
          <p14:tracePt t="65730" x="9696450" y="3405188"/>
          <p14:tracePt t="65739" x="9680575" y="3405188"/>
          <p14:tracePt t="65741" x="9648825" y="3405188"/>
          <p14:tracePt t="65753" x="9640888" y="3405188"/>
          <p14:tracePt t="65767" x="9625013" y="3405188"/>
          <p14:tracePt t="66119" x="9640888" y="3397250"/>
          <p14:tracePt t="66153" x="9656763" y="3397250"/>
          <p14:tracePt t="66164" x="9664700" y="3397250"/>
          <p14:tracePt t="66290" x="9672638" y="3397250"/>
          <p14:tracePt t="66321" x="9680575" y="3397250"/>
          <p14:tracePt t="66385" x="9696450" y="3397250"/>
          <p14:tracePt t="66707" x="9688513" y="3397250"/>
          <p14:tracePt t="66720" x="9680575" y="3397250"/>
          <p14:tracePt t="66768" x="9672638" y="3397250"/>
          <p14:tracePt t="66788" x="9656763" y="3397250"/>
          <p14:tracePt t="66804" x="9640888" y="3397250"/>
          <p14:tracePt t="66807" x="9640888" y="3405188"/>
          <p14:tracePt t="66818" x="9625013" y="3405188"/>
          <p14:tracePt t="66832" x="9601200" y="3413125"/>
          <p14:tracePt t="66850" x="9567863" y="3413125"/>
          <p14:tracePt t="66865" x="9536113" y="3421063"/>
          <p14:tracePt t="66879" x="9504363" y="3421063"/>
          <p14:tracePt t="66894" x="9464675" y="3421063"/>
          <p14:tracePt t="66919" x="9432925" y="3421063"/>
          <p14:tracePt t="66933" x="9409113" y="3421063"/>
          <p14:tracePt t="66945" x="9393238" y="3421063"/>
          <p14:tracePt t="66954" x="9377363" y="3421063"/>
          <p14:tracePt t="66978" x="9321800" y="3421063"/>
          <p14:tracePt t="66987" x="9297988" y="3421063"/>
          <p14:tracePt t="66989" x="9282113" y="3421063"/>
          <p14:tracePt t="67001" x="9258300" y="3421063"/>
          <p14:tracePt t="67025" x="9193213" y="3421063"/>
          <p14:tracePt t="67035" x="9169400" y="3421063"/>
          <p14:tracePt t="67051" x="9137650" y="3421063"/>
          <p14:tracePt t="67066" x="9097963" y="3421063"/>
          <p14:tracePt t="67082" x="9074150" y="3421063"/>
          <p14:tracePt t="67095" x="9042400" y="3421063"/>
          <p14:tracePt t="67121" x="8986838" y="3421063"/>
          <p14:tracePt t="67134" x="8947150" y="3421063"/>
          <p14:tracePt t="67148" x="8931275" y="3421063"/>
          <p14:tracePt t="67150" x="8915400" y="3421063"/>
          <p14:tracePt t="67161" x="8883650" y="3421063"/>
          <p14:tracePt t="67172" x="8874125" y="3421063"/>
          <p14:tracePt t="67174" x="8850313" y="3413125"/>
          <p14:tracePt t="67204" x="8786813" y="3405188"/>
          <p14:tracePt t="67232" x="8683625" y="3397250"/>
          <p14:tracePt t="67242" x="8651875" y="3397250"/>
          <p14:tracePt t="67254" x="8604250" y="3397250"/>
          <p14:tracePt t="67268" x="8580438" y="3397250"/>
          <p14:tracePt t="67270" x="8531225" y="3397250"/>
          <p14:tracePt t="67284" x="8499475" y="3397250"/>
          <p14:tracePt t="67286" x="8475663" y="3397250"/>
          <p14:tracePt t="67298" x="8443913" y="3397250"/>
          <p14:tracePt t="67320" x="8356600" y="3381375"/>
          <p14:tracePt t="67331" x="8316913" y="3381375"/>
          <p14:tracePt t="67344" x="8261350" y="3373438"/>
          <p14:tracePt t="67369" x="8180388" y="3365500"/>
          <p14:tracePt t="67380" x="8148638" y="3365500"/>
          <p14:tracePt t="67382" x="8132763" y="3365500"/>
          <p14:tracePt t="67392" x="8116888" y="3365500"/>
          <p14:tracePt t="67417" x="8029575" y="3349625"/>
          <p14:tracePt t="67427" x="8005763" y="3349625"/>
          <p14:tracePt t="67429" x="7966075" y="3349625"/>
          <p14:tracePt t="67466" x="7839075" y="3349625"/>
          <p14:tracePt t="67476" x="7821613" y="3349625"/>
          <p14:tracePt t="67478" x="7789863" y="3349625"/>
          <p14:tracePt t="67488" x="7766050" y="3349625"/>
          <p14:tracePt t="67502" x="7718425" y="3341688"/>
          <p14:tracePt t="67516" x="7686675" y="3341688"/>
          <p14:tracePt t="67518" x="7678738" y="3333750"/>
          <p14:tracePt t="67543" x="7615238" y="3325813"/>
          <p14:tracePt t="67551" x="7591425" y="3325813"/>
          <p14:tracePt t="67566" x="7559675" y="3325813"/>
          <p14:tracePt t="67582" x="7535863" y="3325813"/>
          <p14:tracePt t="67594" x="7512050" y="3325813"/>
          <p14:tracePt t="67597" x="7504113" y="3325813"/>
          <p14:tracePt t="67622" x="7439025" y="3309938"/>
          <p14:tracePt t="67638" x="7407275" y="3302000"/>
          <p14:tracePt t="67662" x="7383463" y="3302000"/>
          <p14:tracePt t="67686" x="7367588" y="3302000"/>
          <p14:tracePt t="67698" x="7359650" y="3302000"/>
          <p14:tracePt t="67830" x="7343775" y="3302000"/>
          <p14:tracePt t="68303" x="7351713" y="3302000"/>
          <p14:tracePt t="68314" x="7383463" y="3302000"/>
          <p14:tracePt t="68338" x="7519988" y="3317875"/>
          <p14:tracePt t="68350" x="7686675" y="3333750"/>
          <p14:tracePt t="68364" x="7758113" y="3341688"/>
          <p14:tracePt t="68366" x="7870825" y="3341688"/>
          <p14:tracePt t="68376" x="7942263" y="3365500"/>
          <p14:tracePt t="68396" x="8085138" y="3381375"/>
          <p14:tracePt t="68398" x="8148638" y="3397250"/>
          <p14:tracePt t="68408" x="8180388" y="3397250"/>
          <p14:tracePt t="68434" x="8293100" y="3405188"/>
          <p14:tracePt t="68444" x="8340725" y="3413125"/>
          <p14:tracePt t="68446" x="8356600" y="3421063"/>
          <p14:tracePt t="68455" x="8404225" y="3421063"/>
          <p14:tracePt t="68470" x="8483600" y="3444875"/>
          <p14:tracePt t="68495" x="8628063" y="3468688"/>
          <p14:tracePt t="68503" x="8683625" y="3468688"/>
          <p14:tracePt t="68517" x="8739188" y="3476625"/>
          <p14:tracePt t="68519" x="8786813" y="3484563"/>
          <p14:tracePt t="68542" x="8939213" y="3492500"/>
          <p14:tracePt t="68552" x="8978900" y="3492500"/>
          <p14:tracePt t="68566" x="9066213" y="3500438"/>
          <p14:tracePt t="68579" x="9113838" y="3500438"/>
          <p14:tracePt t="68605" x="9266238" y="3500438"/>
          <p14:tracePt t="68619" x="9297988" y="3500438"/>
          <p14:tracePt t="68633" x="9361488" y="3500438"/>
          <p14:tracePt t="68647" x="9440863" y="3500438"/>
          <p14:tracePt t="68656" x="9456738" y="3500438"/>
          <p14:tracePt t="68685" x="9567863" y="3500438"/>
          <p14:tracePt t="68699" x="9609138" y="3500438"/>
          <p14:tracePt t="68714" x="9640888" y="3500438"/>
          <p14:tracePt t="68757" x="9664700" y="3500438"/>
          <p14:tracePt t="68787" x="9672638" y="3500438"/>
          <p14:tracePt t="68800" x="9688513" y="3492500"/>
          <p14:tracePt t="68814" x="9712325" y="3476625"/>
          <p14:tracePt t="68837" x="9744075" y="3452813"/>
          <p14:tracePt t="68848" x="9783763" y="3421063"/>
          <p14:tracePt t="68866" x="9799638" y="3381375"/>
          <p14:tracePt t="68881" x="9839325" y="3309938"/>
          <p14:tracePt t="68904" x="9847263" y="3262313"/>
          <p14:tracePt t="68915" x="9847263" y="3236913"/>
          <p14:tracePt t="68930" x="9847263" y="3221038"/>
          <p14:tracePt t="68941" x="9847263" y="3213100"/>
          <p14:tracePt t="68944" x="9847263" y="3197225"/>
          <p14:tracePt t="68972" x="9823450" y="3181350"/>
          <p14:tracePt t="68994" x="9767888" y="3141663"/>
          <p14:tracePt t="69003" x="9744075" y="3133725"/>
          <p14:tracePt t="69017" x="9632950" y="3094038"/>
          <p14:tracePt t="69033" x="9504363" y="3054350"/>
          <p14:tracePt t="69047" x="9385300" y="3014663"/>
          <p14:tracePt t="69071" x="9224963" y="2974975"/>
          <p14:tracePt t="69083" x="9185275" y="2974975"/>
          <p14:tracePt t="69097" x="9121775" y="2974975"/>
          <p14:tracePt t="69110" x="9082088" y="2974975"/>
          <p14:tracePt t="69137" x="9034463" y="2974975"/>
          <p14:tracePt t="69148" x="9010650" y="2990850"/>
          <p14:tracePt t="69151" x="8978900" y="2998788"/>
          <p14:tracePt t="69166" x="8955088" y="3022600"/>
          <p14:tracePt t="69181" x="8939213" y="3038475"/>
          <p14:tracePt t="69183" x="8915400" y="3062288"/>
          <p14:tracePt t="69197" x="8899525" y="3070225"/>
          <p14:tracePt t="69200" x="8899525" y="3078163"/>
          <p14:tracePt t="69210" x="8874125" y="3094038"/>
          <p14:tracePt t="69222" x="8850313" y="3125788"/>
          <p14:tracePt t="69235" x="8834438" y="3157538"/>
          <p14:tracePt t="69259" x="8802688" y="3213100"/>
          <p14:tracePt t="69268" x="8802688" y="3236913"/>
          <p14:tracePt t="69270" x="8802688" y="3262313"/>
          <p14:tracePt t="69286" x="8802688" y="3309938"/>
          <p14:tracePt t="69299" x="8802688" y="3341688"/>
          <p14:tracePt t="69302" x="8802688" y="3365500"/>
          <p14:tracePt t="69315" x="8802688" y="3381375"/>
          <p14:tracePt t="69329" x="8802688" y="3421063"/>
          <p14:tracePt t="69353" x="8818563" y="3468688"/>
          <p14:tracePt t="69364" x="8826500" y="3484563"/>
          <p14:tracePt t="69366" x="8834438" y="3492500"/>
          <p14:tracePt t="69377" x="8842375" y="3516313"/>
          <p14:tracePt t="69401" x="8874125" y="3540125"/>
          <p14:tracePt t="69416" x="8891588" y="3548063"/>
          <p14:tracePt t="69431" x="8923338" y="3563938"/>
          <p14:tracePt t="69447" x="8963025" y="3587750"/>
          <p14:tracePt t="69458" x="8978900" y="3587750"/>
          <p14:tracePt t="69468" x="9002713" y="3595688"/>
          <p14:tracePt t="69470" x="9058275" y="3595688"/>
          <p14:tracePt t="69493" x="9137650" y="3621088"/>
          <p14:tracePt t="69501" x="9185275" y="3636963"/>
          <p14:tracePt t="69503" x="9234488" y="3636963"/>
          <p14:tracePt t="69519" x="9297988" y="3636963"/>
          <p14:tracePt t="69533" x="9313863" y="3636963"/>
          <p14:tracePt t="69535" x="9345613" y="3636963"/>
          <p14:tracePt t="69548" x="9369425" y="3636963"/>
          <p14:tracePt t="69550" x="9377363" y="3636963"/>
          <p14:tracePt t="69571" x="9424988" y="3629025"/>
          <p14:tracePt t="69584" x="9496425" y="3579813"/>
          <p14:tracePt t="69600" x="9551988" y="3532188"/>
          <p14:tracePt t="69614" x="9601200" y="3484563"/>
          <p14:tracePt t="69627" x="9617075" y="3460750"/>
          <p14:tracePt t="69652" x="9640888" y="3397250"/>
          <p14:tracePt t="69666" x="9648825" y="3341688"/>
          <p14:tracePt t="69682" x="9648825" y="3302000"/>
          <p14:tracePt t="69695" x="9648825" y="3262313"/>
          <p14:tracePt t="69707" x="9648825" y="3244850"/>
          <p14:tracePt t="69733" x="9632950" y="3189288"/>
          <p14:tracePt t="69743" x="9625013" y="3165475"/>
          <p14:tracePt t="69753" x="9609138" y="3149600"/>
          <p14:tracePt t="69772" x="9593263" y="3133725"/>
          <p14:tracePt t="69784" x="9575800" y="3125788"/>
          <p14:tracePt t="69797" x="9575800" y="3117850"/>
          <p14:tracePt t="69799" x="9567863" y="3117850"/>
          <p14:tracePt t="69820" x="9544050" y="3117850"/>
          <p14:tracePt t="69831" x="9528175" y="3109913"/>
          <p14:tracePt t="70307" x="9567863" y="3141663"/>
          <p14:tracePt t="70315" x="9617075" y="3181350"/>
          <p14:tracePt t="70331" x="9736138" y="3294063"/>
          <p14:tracePt t="70352" x="9902825" y="3413125"/>
          <p14:tracePt t="70369" x="9983788" y="3460750"/>
          <p14:tracePt t="70383" x="10023475" y="3476625"/>
          <p14:tracePt t="70397" x="10047288" y="3484563"/>
          <p14:tracePt t="70398" x="10063163" y="3508375"/>
          <p14:tracePt t="70408" x="10079038" y="3508375"/>
          <p14:tracePt t="70433" x="10150475" y="3524250"/>
          <p14:tracePt t="70445" x="10190163" y="3524250"/>
          <p14:tracePt t="70446" x="10229850" y="3524250"/>
          <p14:tracePt t="70458" x="10269538" y="3524250"/>
          <p14:tracePt t="70484" x="10374313" y="3524250"/>
          <p14:tracePt t="70506" x="10429875" y="3524250"/>
          <p14:tracePt t="70517" x="10453688" y="3524250"/>
          <p14:tracePt t="70519" x="10469563" y="3524250"/>
          <p14:tracePt t="70532" x="10501313" y="3524250"/>
          <p14:tracePt t="70535" x="10517188" y="3524250"/>
          <p14:tracePt t="70556" x="10572750" y="3524250"/>
          <p14:tracePt t="70567" x="10637838" y="3508375"/>
          <p14:tracePt t="70583" x="10693400" y="3492500"/>
          <p14:tracePt t="70595" x="10741025" y="3484563"/>
          <p14:tracePt t="70622" x="10860088" y="3444875"/>
          <p14:tracePt t="70632" x="10891838" y="3429000"/>
          <p14:tracePt t="70645" x="10923588" y="3421063"/>
          <p14:tracePt t="70647" x="10955338" y="3413125"/>
          <p14:tracePt t="70656" x="10988675" y="3389313"/>
          <p14:tracePt t="70682" x="11044238" y="3365500"/>
          <p14:tracePt t="70691" x="11068050" y="3349625"/>
          <p14:tracePt t="70715" x="11123613" y="3325813"/>
          <p14:tracePt t="70724" x="11147425" y="3317875"/>
          <p14:tracePt t="70727" x="11155363" y="3309938"/>
          <p14:tracePt t="70735" x="11171238" y="3302000"/>
          <p14:tracePt t="70751" x="11179175" y="3294063"/>
          <p14:tracePt t="70774" x="11195050" y="3278188"/>
          <p14:tracePt t="70784" x="11202988" y="3270250"/>
          <p14:tracePt t="70798" x="11202988" y="3252788"/>
          <p14:tracePt t="70823" x="11202988" y="3228975"/>
          <p14:tracePt t="70834" x="11202988" y="3221038"/>
          <p14:tracePt t="70851" x="11202988" y="3197225"/>
          <p14:tracePt t="70864" x="11202988" y="3157538"/>
          <p14:tracePt t="70876" x="11202988" y="3149600"/>
          <p14:tracePt t="70905" x="11202988" y="3101975"/>
          <p14:tracePt t="70914" x="11202988" y="3094038"/>
          <p14:tracePt t="70932" x="11202988" y="3070225"/>
          <p14:tracePt t="70935" x="11195050" y="3062288"/>
          <p14:tracePt t="70946" x="11195050" y="3054350"/>
          <p14:tracePt t="70959" x="11187113" y="3038475"/>
          <p14:tracePt t="70992" x="11171238" y="2998788"/>
          <p14:tracePt t="71001" x="11163300" y="2982913"/>
          <p14:tracePt t="71030" x="11131550" y="2959100"/>
          <p14:tracePt t="71040" x="11115675" y="2943225"/>
          <p14:tracePt t="71070" x="11099800" y="2935288"/>
          <p14:tracePt t="71086" x="11075988" y="2935288"/>
          <p14:tracePt t="71100" x="11068050" y="2935288"/>
          <p14:tracePt t="71102" x="11052175" y="2935288"/>
          <p14:tracePt t="71114" x="11036300" y="2935288"/>
          <p14:tracePt t="71132" x="10996613" y="2935288"/>
          <p14:tracePt t="71134" x="10971213" y="2935288"/>
          <p14:tracePt t="71147" x="10923588" y="2951163"/>
          <p14:tracePt t="71162" x="10868025" y="2959100"/>
          <p14:tracePt t="71186" x="10780713" y="2998788"/>
          <p14:tracePt t="71199" x="10741025" y="3014663"/>
          <p14:tracePt t="71215" x="10693400" y="3038475"/>
          <p14:tracePt t="71230" x="10685463" y="3046413"/>
          <p14:tracePt t="71240" x="10677525" y="3054350"/>
          <p14:tracePt t="71251" x="10661650" y="3054350"/>
          <p14:tracePt t="71277" x="10637838" y="3086100"/>
          <p14:tracePt t="71299" x="10612438" y="3125788"/>
          <p14:tracePt t="71322" x="10588625" y="3165475"/>
          <p14:tracePt t="71333" x="10580688" y="3181350"/>
          <p14:tracePt t="71335" x="10580688" y="3197225"/>
          <p14:tracePt t="71348" x="10564813" y="3228975"/>
          <p14:tracePt t="71350" x="10556875" y="3244850"/>
          <p14:tracePt t="71360" x="10556875" y="3262313"/>
          <p14:tracePt t="71386" x="10541000" y="3309938"/>
          <p14:tracePt t="71396" x="10541000" y="3333750"/>
          <p14:tracePt t="71398" x="10541000" y="3349625"/>
          <p14:tracePt t="71410" x="10533063" y="3357563"/>
          <p14:tracePt t="71434" x="10533063" y="3413125"/>
          <p14:tracePt t="71446" x="10533063" y="3452813"/>
          <p14:tracePt t="71459" x="10533063" y="3468688"/>
          <p14:tracePt t="71471" x="10533063" y="3484563"/>
          <p14:tracePt t="71495" x="10541000" y="3532188"/>
          <p14:tracePt t="71503" x="10548938" y="3540125"/>
          <p14:tracePt t="71517" x="10556875" y="3548063"/>
          <p14:tracePt t="71532" x="10564813" y="3563938"/>
          <p14:tracePt t="71534" x="10572750" y="3571875"/>
          <p14:tracePt t="71557" x="10588625" y="3587750"/>
          <p14:tracePt t="71566" x="10612438" y="3613150"/>
          <p14:tracePt t="71580" x="10620375" y="3621088"/>
          <p14:tracePt t="71582" x="10637838" y="3629025"/>
          <p14:tracePt t="71603" x="10661650" y="3636963"/>
          <p14:tracePt t="71615" x="10717213" y="3652838"/>
          <p14:tracePt t="71630" x="10764838" y="3676650"/>
          <p14:tracePt t="71642" x="10772775" y="3676650"/>
          <p14:tracePt t="71668" x="10868025" y="3684588"/>
          <p14:tracePt t="71684" x="10947400" y="3684588"/>
          <p14:tracePt t="71686" x="10971213" y="3684588"/>
          <p14:tracePt t="71698" x="11012488" y="3684588"/>
          <p14:tracePt t="71713" x="11068050" y="3684588"/>
          <p14:tracePt t="71725" x="11107738" y="3684588"/>
          <p14:tracePt t="71727" x="11131550" y="3684588"/>
          <p14:tracePt t="71736" x="11163300" y="3668713"/>
          <p14:tracePt t="71751" x="11218863" y="3629025"/>
          <p14:tracePt t="71777" x="11290300" y="3540125"/>
          <p14:tracePt t="71786" x="11314113" y="3516313"/>
          <p14:tracePt t="71800" x="11339513" y="3460750"/>
          <p14:tracePt t="71813" x="11347450" y="3436938"/>
          <p14:tracePt t="71814" x="11371263" y="3405188"/>
          <p14:tracePt t="71837" x="11371263" y="3341688"/>
          <p14:tracePt t="71848" x="11371263" y="3302000"/>
          <p14:tracePt t="71866" x="11371263" y="3252788"/>
          <p14:tracePt t="71870" x="11371263" y="3221038"/>
          <p14:tracePt t="71882" x="11371263" y="3197225"/>
          <p14:tracePt t="71896" x="11363325" y="3141663"/>
          <p14:tracePt t="71908" x="11355388" y="3125788"/>
          <p14:tracePt t="71910" x="11347450" y="3109913"/>
          <p14:tracePt t="71937" x="11306175" y="3038475"/>
          <p14:tracePt t="71964" x="11234738" y="2959100"/>
          <p14:tracePt t="71973" x="11218863" y="2935288"/>
          <p14:tracePt t="71976" x="11195050" y="2919413"/>
          <p14:tracePt t="71985" x="11179175" y="2894013"/>
          <p14:tracePt t="72001" x="11131550" y="2854325"/>
          <p14:tracePt t="72024" x="11107738" y="2846388"/>
          <p14:tracePt t="72033" x="11099800" y="2830513"/>
          <p14:tracePt t="72048" x="11083925" y="2822575"/>
          <p14:tracePt t="72074" x="11060113" y="2822575"/>
          <p14:tracePt t="72083" x="11044238" y="2822575"/>
          <p14:tracePt t="72097" x="11020425" y="2822575"/>
          <p14:tracePt t="72119" x="10923588" y="2830513"/>
          <p14:tracePt t="72135" x="10875963" y="2854325"/>
          <p14:tracePt t="72149" x="10844213" y="2878138"/>
          <p14:tracePt t="72166" x="10764838" y="2927350"/>
          <p14:tracePt t="72180" x="10733088" y="2959100"/>
          <p14:tracePt t="72182" x="10709275" y="2990850"/>
          <p14:tracePt t="72192" x="10685463" y="3006725"/>
          <p14:tracePt t="72204" x="10677525" y="3022600"/>
          <p14:tracePt t="72207" x="10669588" y="3038475"/>
          <p14:tracePt t="72231" x="10653713" y="3101975"/>
          <p14:tracePt t="72242" x="10645775" y="3117850"/>
          <p14:tracePt t="72253" x="10637838" y="3141663"/>
          <p14:tracePt t="72256" x="10637838" y="3181350"/>
          <p14:tracePt t="72266" x="10637838" y="3213100"/>
          <p14:tracePt t="72282" x="10637838" y="3278188"/>
          <p14:tracePt t="72297" x="10637838" y="3333750"/>
          <p14:tracePt t="72314" x="10637838" y="3397250"/>
          <p14:tracePt t="72334" x="10637838" y="3452813"/>
          <p14:tracePt t="72345" x="10653713" y="3516313"/>
          <p14:tracePt t="72369" x="10693400" y="3587750"/>
          <p14:tracePt t="72383" x="10709275" y="3621088"/>
          <p14:tracePt t="72397" x="10725150" y="3636963"/>
          <p14:tracePt t="72411" x="10733088" y="3644900"/>
          <p14:tracePt t="72423" x="10756900" y="3668713"/>
          <p14:tracePt t="72451" x="10796588" y="3676650"/>
          <p14:tracePt t="72462" x="10852150" y="3700463"/>
          <p14:tracePt t="72475" x="10883900" y="3700463"/>
          <p14:tracePt t="72486" x="10996613" y="3708400"/>
          <p14:tracePt t="72511" x="11195050" y="3708400"/>
          <p14:tracePt t="72519" x="11250613" y="3708400"/>
          <p14:tracePt t="72532" x="11282363" y="3700463"/>
          <p14:tracePt t="72534" x="11339513" y="3684588"/>
          <p14:tracePt t="72558" x="11410950" y="3636963"/>
          <p14:tracePt t="72569" x="11442700" y="3629025"/>
          <p14:tracePt t="72582" x="11466513" y="3587750"/>
          <p14:tracePt t="72596" x="11482388" y="3563938"/>
          <p14:tracePt t="72612" x="11506200" y="3516313"/>
          <p14:tracePt t="72635" x="11514138" y="3460750"/>
          <p14:tracePt t="72648" x="11514138" y="3444875"/>
          <p14:tracePt t="72662" x="11514138" y="3421063"/>
          <p14:tracePt t="72674" x="11514138" y="3413125"/>
          <p14:tracePt t="72712" x="11514138" y="3381375"/>
          <p14:tracePt t="72722" x="11506200" y="3365500"/>
          <p14:tracePt t="72737" x="11490325" y="3317875"/>
          <p14:tracePt t="72742" x="11482388" y="3286125"/>
          <p14:tracePt t="72752" x="11458575" y="3252788"/>
          <p14:tracePt t="72777" x="11418888" y="3157538"/>
          <p14:tracePt t="72786" x="11387138" y="3117850"/>
          <p14:tracePt t="72799" x="11323638" y="3030538"/>
          <p14:tracePt t="72812" x="11314113" y="3014663"/>
          <p14:tracePt t="72814" x="11290300" y="2998788"/>
          <p14:tracePt t="72835" x="11242675" y="2951163"/>
          <p14:tracePt t="72848" x="11226800" y="2927350"/>
          <p14:tracePt t="72862" x="11210925" y="2919413"/>
          <p14:tracePt t="72877" x="11210925" y="2909888"/>
          <p14:tracePt t="72901" x="11202988" y="2901950"/>
          <p14:tracePt t="72926" x="11147425" y="2901950"/>
          <p14:tracePt t="72949" x="11099800" y="2901950"/>
          <p14:tracePt t="72962" x="11020425" y="2901950"/>
          <p14:tracePt t="72975" x="10955338" y="2901950"/>
          <p14:tracePt t="72985" x="10939463" y="2901950"/>
          <p14:tracePt t="73011" x="10875963" y="2901950"/>
          <p14:tracePt t="73019" x="10852150" y="2901950"/>
          <p14:tracePt t="73032" x="10804525" y="2951163"/>
          <p14:tracePt t="73048" x="10756900" y="3006725"/>
          <p14:tracePt t="73073" x="10709275" y="3094038"/>
          <p14:tracePt t="73082" x="10685463" y="3117850"/>
          <p14:tracePt t="73097" x="10669588" y="3165475"/>
          <p14:tracePt t="73111" x="10669588" y="3189288"/>
          <p14:tracePt t="73136" x="10661650" y="3228975"/>
          <p14:tracePt t="73148" x="10661650" y="3236913"/>
          <p14:tracePt t="73164" x="10661650" y="3286125"/>
          <p14:tracePt t="73166" x="10661650" y="3294063"/>
          <p14:tracePt t="73178" x="10661650" y="3317875"/>
          <p14:tracePt t="73188" x="10661650" y="3333750"/>
          <p14:tracePt t="73191" x="10661650" y="3365500"/>
          <p14:tracePt t="73215" x="10661650" y="3444875"/>
          <p14:tracePt t="73225" x="10661650" y="3476625"/>
          <p14:tracePt t="73235" x="10669588" y="3516313"/>
          <p14:tracePt t="73251" x="10693400" y="3556000"/>
          <p14:tracePt t="73277" x="10709275" y="3605213"/>
          <p14:tracePt t="73334" x="10709275" y="3613150"/>
          <p14:tracePt t="73368" x="10725150" y="3613150"/>
          <p14:tracePt t="73380" x="10733088" y="3613150"/>
          <p14:tracePt t="73816" x="10741025" y="3613150"/>
          <p14:tracePt t="73832" x="10748963" y="3613150"/>
          <p14:tracePt t="73866" x="10756900" y="3613150"/>
          <p14:tracePt t="73900" x="10764838" y="3613150"/>
          <p14:tracePt t="73911" x="10780713" y="3613150"/>
          <p14:tracePt t="74198" x="10764838" y="3613150"/>
          <p14:tracePt t="74208" x="10741025" y="3613150"/>
          <p14:tracePt t="74237" x="10661650" y="3613150"/>
          <p14:tracePt t="74260" x="10525125" y="3613150"/>
          <p14:tracePt t="74270" x="10390188" y="3579813"/>
          <p14:tracePt t="74282" x="10342563" y="3563938"/>
          <p14:tracePt t="74297" x="10221913" y="3540125"/>
          <p14:tracePt t="74322" x="10118725" y="3516313"/>
          <p14:tracePt t="74335" x="10102850" y="3516313"/>
          <p14:tracePt t="74395" x="10094913" y="3516313"/>
          <p14:tracePt t="74408" x="10063163" y="3516313"/>
          <p14:tracePt t="74437" x="9999663" y="3516313"/>
          <p14:tracePt t="74447" x="9959975" y="3516313"/>
          <p14:tracePt t="74462" x="9952038" y="3516313"/>
          <p14:tracePt t="74617" x="9991725" y="3508375"/>
          <p14:tracePt t="74630" x="10023475" y="3500438"/>
          <p14:tracePt t="74643" x="10031413" y="3500438"/>
          <p14:tracePt t="74666" x="10094913" y="3500438"/>
          <p14:tracePt t="74678" x="10118725" y="3500438"/>
          <p14:tracePt t="74680" x="10126663" y="3492500"/>
          <p14:tracePt t="74695" x="10190163" y="3492500"/>
          <p14:tracePt t="74707" x="10206038" y="3492500"/>
          <p14:tracePt t="74731" x="10310813" y="3492500"/>
          <p14:tracePt t="74741" x="10350500" y="3492500"/>
          <p14:tracePt t="74743" x="10374313" y="3492500"/>
          <p14:tracePt t="74753" x="10382250" y="3492500"/>
          <p14:tracePt t="74766" x="10429875" y="3492500"/>
          <p14:tracePt t="74784" x="10469563" y="3500438"/>
          <p14:tracePt t="74797" x="10477500" y="3500438"/>
          <p14:tracePt t="74799" x="10485438" y="3508375"/>
          <p14:tracePt t="74823" x="10533063" y="3508375"/>
          <p14:tracePt t="74834" x="10541000" y="3516313"/>
          <p14:tracePt t="74847" x="10572750" y="3516313"/>
          <p14:tracePt t="74992" x="10572750" y="3524250"/>
          <p14:tracePt t="75024" x="10533063" y="3524250"/>
          <p14:tracePt t="75036" x="10509250" y="3532188"/>
          <p14:tracePt t="75049" x="10453688" y="3532188"/>
          <p14:tracePt t="75075" x="10287000" y="3532188"/>
          <p14:tracePt t="75084" x="10237788" y="3532188"/>
          <p14:tracePt t="75101" x="10126663" y="3532188"/>
          <p14:tracePt t="75104" x="10086975" y="3532188"/>
          <p14:tracePt t="75115" x="10039350" y="3532188"/>
          <p14:tracePt t="75129" x="9991725" y="3532188"/>
          <p14:tracePt t="75143" x="9967913" y="3532188"/>
          <p14:tracePt t="75168" x="9944100" y="3532188"/>
          <p14:tracePt t="75179" x="9936163" y="3532188"/>
          <p14:tracePt t="75192" x="9926638" y="3532188"/>
          <p14:tracePt t="75217" x="9910763" y="3532188"/>
          <p14:tracePt t="75229" x="9894888" y="3532188"/>
          <p14:tracePt t="75413" x="9902825" y="3532188"/>
          <p14:tracePt t="75424" x="9918700" y="3532188"/>
          <p14:tracePt t="75448" x="9967913" y="3532188"/>
          <p14:tracePt t="75458" x="9983788" y="3532188"/>
          <p14:tracePt t="75469" x="9999663" y="3532188"/>
          <p14:tracePt t="75471" x="10015538" y="3532188"/>
          <p14:tracePt t="75486" x="10055225" y="3532188"/>
          <p14:tracePt t="75513" x="10118725" y="3532188"/>
          <p14:tracePt t="75524" x="10134600" y="3532188"/>
          <p14:tracePt t="75535" x="10174288" y="3548063"/>
          <p14:tracePt t="75548" x="10182225" y="3548063"/>
          <p14:tracePt t="75564" x="10229850" y="3556000"/>
          <p14:tracePt t="75587" x="10279063" y="3571875"/>
          <p14:tracePt t="75597" x="10302875" y="3571875"/>
          <p14:tracePt t="75881" x="10287000" y="3579813"/>
          <p14:tracePt t="75892" x="10261600" y="3579813"/>
          <p14:tracePt t="75895" x="10221913" y="3579813"/>
          <p14:tracePt t="75909" x="10158413" y="3579813"/>
          <p14:tracePt t="75932" x="9991725" y="3571875"/>
          <p14:tracePt t="75946" x="9902825" y="3540125"/>
          <p14:tracePt t="75963" x="9863138" y="3532188"/>
          <p14:tracePt t="76023" x="9855200" y="3532188"/>
          <p14:tracePt t="76032" x="9839325" y="3532188"/>
          <p14:tracePt t="76047" x="9783763" y="3532188"/>
          <p14:tracePt t="76072" x="9759950" y="3532188"/>
          <p14:tracePt t="76306" x="9767888" y="3532188"/>
          <p14:tracePt t="76315" x="9775825" y="3532188"/>
          <p14:tracePt t="76331" x="9783763" y="3532188"/>
          <p14:tracePt t="76368" x="9807575" y="3532188"/>
          <p14:tracePt t="76383" x="9823450" y="3532188"/>
          <p14:tracePt t="76409" x="9863138" y="3532188"/>
          <p14:tracePt t="76433" x="9918700" y="3532188"/>
          <p14:tracePt t="76444" x="9952038" y="3532188"/>
          <p14:tracePt t="76458" x="10015538" y="3532188"/>
          <p14:tracePt t="76483" x="10094913" y="3532188"/>
          <p14:tracePt t="76499" x="10158413" y="3540125"/>
          <p14:tracePt t="76525" x="10237788" y="3540125"/>
          <p14:tracePt t="76535" x="10279063" y="3556000"/>
          <p14:tracePt t="76550" x="10302875" y="3556000"/>
          <p14:tracePt t="76553" x="10318750" y="3556000"/>
          <p14:tracePt t="76566" x="10358438" y="3563938"/>
          <p14:tracePt t="76579" x="10366375" y="3563938"/>
          <p14:tracePt t="76594" x="10374313" y="3563938"/>
          <p14:tracePt t="76743" x="10366375" y="3571875"/>
          <p14:tracePt t="76752" x="10342563" y="3571875"/>
          <p14:tracePt t="76780" x="10310813" y="3579813"/>
          <p14:tracePt t="76790" x="10279063" y="3579813"/>
          <p14:tracePt t="76801" x="10269538" y="3579813"/>
          <p14:tracePt t="76815" x="10229850" y="3579813"/>
          <p14:tracePt t="76829" x="10213975" y="3579813"/>
          <p14:tracePt t="76831" x="10190163" y="3579813"/>
          <p14:tracePt t="76855" x="10182225" y="3579813"/>
          <p14:tracePt t="76864" x="10174288" y="3579813"/>
          <p14:tracePt t="76879" x="10150475" y="3556000"/>
          <p14:tracePt t="76891" x="10150475" y="3540125"/>
          <p14:tracePt t="76915" x="10126663" y="3452813"/>
          <p14:tracePt t="76927" x="10110788" y="3357563"/>
          <p14:tracePt t="76939" x="10102850" y="3325813"/>
          <p14:tracePt t="76963" x="10086975" y="3228975"/>
          <p14:tracePt t="76973" x="10086975" y="3213100"/>
          <p14:tracePt t="76976" x="10086975" y="3173413"/>
          <p14:tracePt t="76985" x="10086975" y="3157538"/>
          <p14:tracePt t="77013" x="10086975" y="3125788"/>
          <p14:tracePt t="77023" x="10086975" y="3117850"/>
          <p14:tracePt t="77130" x="10102850" y="3070225"/>
          <p14:tracePt t="77141" x="10110788" y="3062288"/>
          <p14:tracePt t="77164" x="10110788" y="3054350"/>
          <p14:tracePt t="77291" x="10110788" y="3141663"/>
          <p14:tracePt t="77299" x="10110788" y="3205163"/>
          <p14:tracePt t="77313" x="10134600" y="3317875"/>
          <p14:tracePt t="77341" x="10158413" y="3476625"/>
          <p14:tracePt t="77349" x="10158413" y="3532188"/>
          <p14:tracePt t="77351" x="10158413" y="3556000"/>
          <p14:tracePt t="77361" x="10166350" y="3587750"/>
          <p14:tracePt t="77384" x="10166350" y="3652838"/>
          <p14:tracePt t="77401" x="10166350" y="3668713"/>
          <p14:tracePt t="77414" x="10166350" y="3676650"/>
          <p14:tracePt t="77426" x="10166350" y="3684588"/>
          <p14:tracePt t="77455" x="10166350" y="3716338"/>
          <p14:tracePt t="77478" x="10166350" y="3748088"/>
          <p14:tracePt t="77489" x="10166350" y="3779838"/>
          <p14:tracePt t="77500" x="10166350" y="3803650"/>
          <p14:tracePt t="77529" x="10166350" y="3835400"/>
          <p14:tracePt t="77681" x="10166350" y="3779838"/>
          <p14:tracePt t="77690" x="10166350" y="3740150"/>
          <p14:tracePt t="77716" x="10166350" y="3595688"/>
          <p14:tracePt t="77728" x="10166350" y="3500438"/>
          <p14:tracePt t="77742" x="10166350" y="3468688"/>
          <p14:tracePt t="77744" x="10166350" y="3413125"/>
          <p14:tracePt t="77756" x="10166350" y="3381375"/>
          <p14:tracePt t="77766" x="10166350" y="3349625"/>
          <p14:tracePt t="77767" x="10166350" y="3325813"/>
          <p14:tracePt t="77799" x="10166350" y="3278188"/>
          <p14:tracePt t="77821" x="10166350" y="3262313"/>
          <p14:tracePt t="78056" x="10150475" y="3302000"/>
          <p14:tracePt t="78065" x="10150475" y="3341688"/>
          <p14:tracePt t="78080" x="10150475" y="3421063"/>
          <p14:tracePt t="78096" x="10150475" y="3508375"/>
          <p14:tracePt t="78112" x="10150475" y="3605213"/>
          <p14:tracePt t="78125" x="10150475" y="3636963"/>
          <p14:tracePt t="78127" x="10150475" y="3692525"/>
          <p14:tracePt t="78156" x="10150475" y="3748088"/>
          <p14:tracePt t="78183" x="10150475" y="3787775"/>
          <p14:tracePt t="78318" x="10158413" y="3740150"/>
          <p14:tracePt t="78340" x="10158413" y="3516313"/>
          <p14:tracePt t="78350" x="10158413" y="3452813"/>
          <p14:tracePt t="78351" x="10142538" y="3365500"/>
          <p14:tracePt t="78363" x="10142538" y="3317875"/>
          <p14:tracePt t="78379" x="10118725" y="3205163"/>
          <p14:tracePt t="78393" x="10118725" y="3117850"/>
          <p14:tracePt t="78410" x="10118725" y="3054350"/>
          <p14:tracePt t="78426" x="10118725" y="3022600"/>
          <p14:tracePt t="78438" x="10118725" y="3014663"/>
          <p14:tracePt t="78632" x="10118725" y="3133725"/>
          <p14:tracePt t="78644" x="10118725" y="3181350"/>
          <p14:tracePt t="78667" x="10118725" y="3325813"/>
          <p14:tracePt t="78677" x="10118725" y="3381375"/>
          <p14:tracePt t="78679" x="10118725" y="3429000"/>
          <p14:tracePt t="78696" x="10118725" y="3524250"/>
          <p14:tracePt t="78712" x="10118725" y="3579813"/>
          <p14:tracePt t="78727" x="10118725" y="3621088"/>
          <p14:tracePt t="78738" x="10118725" y="3636963"/>
          <p14:tracePt t="78762" x="10118725" y="3668713"/>
          <p14:tracePt t="78772" x="10118725" y="3684588"/>
          <p14:tracePt t="78783" x="10118725" y="3708400"/>
          <p14:tracePt t="78801" x="10126663" y="3724275"/>
          <p14:tracePt t="78817" x="10126663" y="3756025"/>
          <p14:tracePt t="78830" x="10126663" y="3763963"/>
          <p14:tracePt t="78832" x="10126663" y="3771900"/>
          <p14:tracePt t="78846" x="10126663" y="3795713"/>
          <p14:tracePt t="78848" x="10126663" y="3811588"/>
          <p14:tracePt t="78871" x="10134600" y="3835400"/>
          <p14:tracePt t="78975" x="10142538" y="3843338"/>
          <p14:tracePt t="79084" x="10142538" y="3763963"/>
          <p14:tracePt t="79095" x="10142538" y="3692525"/>
          <p14:tracePt t="79112" x="10142538" y="3605213"/>
          <p14:tracePt t="79127" x="10142538" y="3548063"/>
          <p14:tracePt t="79148" x="10142538" y="3508375"/>
          <p14:tracePt t="79161" x="10134600" y="3484563"/>
          <p14:tracePt t="79175" x="10134600" y="3468688"/>
          <p14:tracePt t="79198" x="10134600" y="3452813"/>
          <p14:tracePt t="79212" x="10134600" y="3444875"/>
          <p14:tracePt t="79320" x="10134600" y="3436938"/>
          <p14:tracePt t="79329" x="10126663" y="3436938"/>
          <p14:tracePt t="79345" x="10110788" y="3436938"/>
          <p14:tracePt t="79371" x="10079038" y="3436938"/>
          <p14:tracePt t="79380" x="10047288" y="3444875"/>
          <p14:tracePt t="79394" x="9991725" y="3452813"/>
          <p14:tracePt t="79411" x="9910763" y="3468688"/>
          <p14:tracePt t="79426" x="9863138" y="3492500"/>
          <p14:tracePt t="79439" x="9823450" y="3492500"/>
          <p14:tracePt t="79463" x="9775825" y="3516313"/>
          <p14:tracePt t="79616" x="9783763" y="3516313"/>
          <p14:tracePt t="79626" x="9799638" y="3516313"/>
          <p14:tracePt t="79649" x="9863138" y="3516313"/>
          <p14:tracePt t="79661" x="9902825" y="3516313"/>
          <p14:tracePt t="79663" x="9944100" y="3516313"/>
          <p14:tracePt t="79675" x="9999663" y="3516313"/>
          <p14:tracePt t="79699" x="10158413" y="3516313"/>
          <p14:tracePt t="79714" x="10237788" y="3516313"/>
          <p14:tracePt t="79728" x="10269538" y="3516313"/>
          <p14:tracePt t="79743" x="10294938" y="3516313"/>
          <p14:tracePt t="79968" x="10279063" y="3516313"/>
          <p14:tracePt t="79993" x="10086975" y="3516313"/>
          <p14:tracePt t="80006" x="9999663" y="3516313"/>
          <p14:tracePt t="80008" x="9910763" y="3508375"/>
          <p14:tracePt t="80020" x="9831388" y="3500438"/>
          <p14:tracePt t="80044" x="9672638" y="3500438"/>
          <p14:tracePt t="80399" x="9672638" y="3492500"/>
          <p14:tracePt t="80426" x="9696450" y="3492500"/>
          <p14:tracePt t="80439" x="9783763" y="3444875"/>
          <p14:tracePt t="80469" x="9952038" y="3397250"/>
          <p14:tracePt t="80494" x="10071100" y="3381375"/>
          <p14:tracePt t="80505" x="10079038" y="3381375"/>
          <p14:tracePt t="80686" x="10102850" y="3405188"/>
          <p14:tracePt t="80696" x="10126663" y="3468688"/>
          <p14:tracePt t="80711" x="10134600" y="3484563"/>
          <p14:tracePt t="80712" x="10134600" y="3516313"/>
          <p14:tracePt t="80724" x="10134600" y="3532188"/>
          <p14:tracePt t="80736" x="10166350" y="3571875"/>
          <p14:tracePt t="80763" x="10166350" y="3587750"/>
          <p14:tracePt t="80775" x="10166350" y="3595688"/>
          <p14:tracePt t="80788" x="10174288" y="3605213"/>
          <p14:tracePt t="80823" x="10174288" y="3621088"/>
          <p14:tracePt t="80846" x="10174288" y="3629025"/>
          <p14:tracePt t="80861" x="10174288" y="3636963"/>
          <p14:tracePt t="80863" x="10182225" y="3636963"/>
          <p14:tracePt t="81682" x="10182225" y="3644900"/>
          <p14:tracePt t="81740" x="10182225" y="3652838"/>
          <p14:tracePt t="81763" x="10150475" y="3676650"/>
          <p14:tracePt t="81773" x="10150475" y="3700463"/>
          <p14:tracePt t="81785" x="10142538" y="3748088"/>
          <p14:tracePt t="81797" x="10142538" y="3779838"/>
          <p14:tracePt t="81799" x="10142538" y="3795713"/>
          <p14:tracePt t="81821" x="10142538" y="3851275"/>
          <p14:tracePt t="81829" x="10142538" y="3875088"/>
          <p14:tracePt t="81845" x="10142538" y="3914775"/>
          <p14:tracePt t="81848" x="10142538" y="3956050"/>
          <p14:tracePt t="81859" x="10142538" y="3979863"/>
          <p14:tracePt t="81877" x="10142538" y="4035425"/>
          <p14:tracePt t="81892" x="10142538" y="4075113"/>
          <p14:tracePt t="81915" x="10142538" y="4130675"/>
          <p14:tracePt t="81927" x="10142538" y="4162425"/>
          <p14:tracePt t="81940" x="10142538" y="4170363"/>
          <p14:tracePt t="81963" x="10134600" y="4178300"/>
          <p14:tracePt t="82071" x="10158413" y="4098925"/>
          <p14:tracePt t="82081" x="10158413" y="4059238"/>
          <p14:tracePt t="82104" x="10158413" y="3843338"/>
          <p14:tracePt t="82113" x="10158413" y="3779838"/>
          <p14:tracePt t="82128" x="10158413" y="3676650"/>
          <p14:tracePt t="82141" x="10158413" y="3652838"/>
          <p14:tracePt t="82165" x="10158413" y="3579813"/>
          <p14:tracePt t="82175" x="10158413" y="3556000"/>
          <p14:tracePt t="82190" x="10158413" y="3540125"/>
          <p14:tracePt t="82192" x="10158413" y="3524250"/>
          <p14:tracePt t="82213" x="10158413" y="3516313"/>
          <p14:tracePt t="82224" x="10158413" y="3508375"/>
          <p14:tracePt t="82302" x="10158413" y="3484563"/>
          <p14:tracePt t="82304" x="10158413" y="3468688"/>
          <p14:tracePt t="82313" x="10166350" y="3429000"/>
          <p14:tracePt t="82330" x="10174288" y="3381375"/>
          <p14:tracePt t="82355" x="10182225" y="3309938"/>
          <p14:tracePt t="82363" x="10182225" y="3294063"/>
          <p14:tracePt t="82381" x="10182225" y="3286125"/>
          <p14:tracePt t="83712" x="10182225" y="3444875"/>
          <p14:tracePt t="83723" x="10182225" y="3548063"/>
          <p14:tracePt t="83736" x="10190163" y="3724275"/>
          <p14:tracePt t="83761" x="10190163" y="3914775"/>
          <p14:tracePt t="83770" x="10190163" y="3948113"/>
          <p14:tracePt t="83795" x="10190163" y="4027488"/>
          <p14:tracePt t="83819" x="10190163" y="4035425"/>
          <p14:tracePt t="84840" x="10190163" y="3756025"/>
          <p14:tracePt t="84851" x="10190163" y="3676650"/>
          <p14:tracePt t="84861" x="10190163" y="3595688"/>
          <p14:tracePt t="84880" x="10190163" y="3468688"/>
          <p14:tracePt t="84893" x="10190163" y="3452813"/>
          <p14:tracePt t="84909" x="10198100" y="3436938"/>
          <p14:tracePt t="85057" x="10206038" y="3389313"/>
          <p14:tracePt t="85066" x="10206038" y="3373438"/>
          <p14:tracePt t="85091" x="10206038" y="3357563"/>
          <p14:tracePt t="85111" x="10206038" y="3349625"/>
          <p14:tracePt t="85225" x="10206038" y="3286125"/>
          <p14:tracePt t="85260" x="10206038" y="3270250"/>
          <p14:tracePt t="85820" x="10206038" y="3349625"/>
          <p14:tracePt t="85829" x="10206038" y="3429000"/>
          <p14:tracePt t="85858" x="10206038" y="3668713"/>
          <p14:tracePt t="85868" x="10206038" y="3708400"/>
          <p14:tracePt t="85878" x="10206038" y="3740150"/>
          <p14:tracePt t="85880" x="10206038" y="3787775"/>
          <p14:tracePt t="85893" x="10206038" y="3819525"/>
          <p14:tracePt t="85908" x="10206038" y="3851275"/>
          <p14:tracePt t="85922" x="10206038" y="3883025"/>
          <p14:tracePt t="85945" x="10206038" y="3906838"/>
          <p14:tracePt t="85957" x="10206038" y="3914775"/>
          <p14:tracePt t="85976" x="10206038" y="3938588"/>
          <p14:tracePt t="85990" x="10206038" y="3948113"/>
          <p14:tracePt t="85992" x="10206038" y="3956050"/>
          <p14:tracePt t="86003" x="10206038" y="3979863"/>
          <p14:tracePt t="86027" x="10206038" y="4019550"/>
          <p14:tracePt t="86041" x="10206038" y="4035425"/>
          <p14:tracePt t="86061" x="10206038" y="4051300"/>
          <p14:tracePt t="86072" x="10206038" y="4067175"/>
          <p14:tracePt t="86083" x="10206038" y="4083050"/>
          <p14:tracePt t="86121" x="10206038" y="4090988"/>
          <p14:tracePt t="86220" x="10198100" y="4098925"/>
          <p14:tracePt t="86244" x="10198100" y="4122738"/>
          <p14:tracePt t="86256" x="10198100" y="4138613"/>
          <p14:tracePt t="86292" x="10198100" y="4154488"/>
          <p14:tracePt t="87146" x="10182225" y="4146550"/>
          <p14:tracePt t="87158" x="10182225" y="4122738"/>
          <p14:tracePt t="87173" x="10150475" y="4035425"/>
          <p14:tracePt t="87196" x="10126663" y="3906838"/>
          <p14:tracePt t="87207" x="10126663" y="3851275"/>
          <p14:tracePt t="87209" x="10118725" y="3811588"/>
          <p14:tracePt t="87223" x="10110788" y="3771900"/>
          <p14:tracePt t="87224" x="10094913" y="3724275"/>
          <p14:tracePt t="87234" x="10094913" y="3700463"/>
          <p14:tracePt t="87257" x="10086975" y="3636963"/>
          <p14:tracePt t="87268" x="10086975" y="3629025"/>
          <p14:tracePt t="87297" x="10086975" y="3595688"/>
          <p14:tracePt t="87320" x="10086975" y="3571875"/>
          <p14:tracePt t="87347" x="10086975" y="3556000"/>
          <p14:tracePt t="87370" x="10086975" y="3532188"/>
          <p14:tracePt t="87382" x="10086975" y="3524250"/>
          <p14:tracePt t="87394" x="10086975" y="3500438"/>
          <p14:tracePt t="87411" x="10086975" y="3484563"/>
          <p14:tracePt t="87439" x="10086975" y="3468688"/>
          <p14:tracePt t="87695" x="10086975" y="3452813"/>
          <p14:tracePt t="88661" x="9991725" y="3413125"/>
          <p14:tracePt t="88673" x="9815513" y="3349625"/>
          <p14:tracePt t="88689" x="9632950" y="3317875"/>
          <p14:tracePt t="88712" x="9424988" y="3262313"/>
          <p14:tracePt t="88726" x="9385300" y="3262313"/>
          <p14:tracePt t="88728" x="9353550" y="3262313"/>
          <p14:tracePt t="88744" x="9337675" y="3252788"/>
          <p14:tracePt t="88757" x="9321800" y="3252788"/>
          <p14:tracePt t="88772" x="9297988" y="3252788"/>
          <p14:tracePt t="88784" x="9282113" y="3252788"/>
          <p14:tracePt t="88811" x="9250363" y="3252788"/>
          <p14:tracePt t="88822" x="9242425" y="3252788"/>
          <p14:tracePt t="88963" x="9234488" y="3262313"/>
          <p14:tracePt t="88975" x="9224963" y="3278188"/>
          <p14:tracePt t="88977" x="9217025" y="3286125"/>
          <p14:tracePt t="88993" x="9201150" y="3365500"/>
          <p14:tracePt t="89008" x="9201150" y="3421063"/>
          <p14:tracePt t="89021" x="9201150" y="3468688"/>
          <p14:tracePt t="89033" x="9209088" y="3540125"/>
          <p14:tracePt t="89058" x="9282113" y="3652838"/>
          <p14:tracePt t="89070" x="9305925" y="3684588"/>
          <p14:tracePt t="89072" x="9345613" y="3716338"/>
          <p14:tracePt t="89084" x="9361488" y="3732213"/>
          <p14:tracePt t="89094" x="9377363" y="3748088"/>
          <p14:tracePt t="89097" x="9401175" y="3756025"/>
          <p14:tracePt t="89120" x="9472613" y="3771900"/>
          <p14:tracePt t="89130" x="9480550" y="3771900"/>
          <p14:tracePt t="89142" x="9512300" y="3771900"/>
          <p14:tracePt t="89158" x="9567863" y="3771900"/>
          <p14:tracePt t="89172" x="9625013" y="3771900"/>
          <p14:tracePt t="89196" x="9688513" y="3748088"/>
          <p14:tracePt t="89210" x="9736138" y="3708400"/>
          <p14:tracePt t="89222" x="9744075" y="3700463"/>
          <p14:tracePt t="89225" x="9759950" y="3684588"/>
          <p14:tracePt t="89237" x="9767888" y="3668713"/>
          <p14:tracePt t="89250" x="9799638" y="3613150"/>
          <p14:tracePt t="89274" x="9807575" y="3492500"/>
          <p14:tracePt t="89284" x="9815513" y="3468688"/>
          <p14:tracePt t="89315" x="9815513" y="3373438"/>
          <p14:tracePt t="89338" x="9815513" y="3302000"/>
          <p14:tracePt t="89346" x="9807575" y="3252788"/>
          <p14:tracePt t="89373" x="9767888" y="3205163"/>
          <p14:tracePt t="89382" x="9759950" y="3181350"/>
          <p14:tracePt t="89396" x="9712325" y="3141663"/>
          <p14:tracePt t="89409" x="9664700" y="3101975"/>
          <p14:tracePt t="89423" x="9632950" y="3062288"/>
          <p14:tracePt t="89425" x="9575800" y="3038475"/>
          <p14:tracePt t="89447" x="9520238" y="3014663"/>
          <p14:tracePt t="89458" x="9456738" y="2982913"/>
          <p14:tracePt t="89473" x="9409113" y="2974975"/>
          <p14:tracePt t="89485" x="9401175" y="2974975"/>
          <p14:tracePt t="89511" x="9361488" y="2974975"/>
          <p14:tracePt t="89522" x="9337675" y="2974975"/>
          <p14:tracePt t="89537" x="9297988" y="2974975"/>
          <p14:tracePt t="89549" x="9274175" y="2982913"/>
          <p14:tracePt t="89575" x="9177338" y="3030538"/>
          <p14:tracePt t="89585" x="9129713" y="3070225"/>
          <p14:tracePt t="89597" x="9113838" y="3094038"/>
          <p14:tracePt t="89612" x="9074150" y="3141663"/>
          <p14:tracePt t="89627" x="9050338" y="3189288"/>
          <p14:tracePt t="89641" x="9026525" y="3236913"/>
          <p14:tracePt t="89659" x="9018588" y="3294063"/>
          <p14:tracePt t="89674" x="9018588" y="3349625"/>
          <p14:tracePt t="89690" x="9018588" y="3413125"/>
          <p14:tracePt t="89705" x="9018588" y="3476625"/>
          <p14:tracePt t="89721" x="9018588" y="3540125"/>
          <p14:tracePt t="89745" x="9042400" y="3605213"/>
          <p14:tracePt t="89757" x="9050338" y="3621088"/>
          <p14:tracePt t="89772" x="9074150" y="3652838"/>
          <p14:tracePt t="89784" x="9082088" y="3668713"/>
          <p14:tracePt t="89812" x="9105900" y="3708400"/>
          <p14:tracePt t="89824" x="9129713" y="3716338"/>
          <p14:tracePt t="89837" x="9145588" y="3724275"/>
          <p14:tracePt t="89848" x="9193213" y="3740150"/>
          <p14:tracePt t="89861" x="9217025" y="3748088"/>
          <p14:tracePt t="89890" x="9353550" y="3771900"/>
          <p14:tracePt t="89900" x="9369425" y="3771900"/>
          <p14:tracePt t="89913" x="9401175" y="3771900"/>
          <p14:tracePt t="89931" x="9432925" y="3771900"/>
          <p14:tracePt t="89943" x="9464675" y="3771900"/>
          <p14:tracePt t="89945" x="9480550" y="3771900"/>
          <p14:tracePt t="89958" x="9504363" y="3771900"/>
          <p14:tracePt t="89960" x="9536113" y="3756025"/>
          <p14:tracePt t="89974" x="9551988" y="3732213"/>
          <p14:tracePt t="89987" x="9617075" y="3660775"/>
          <p14:tracePt t="90010" x="9664700" y="3571875"/>
          <p14:tracePt t="90020" x="9672638" y="3540125"/>
          <p14:tracePt t="90043" x="9688513" y="3492500"/>
          <p14:tracePt t="90059" x="9688513" y="3429000"/>
          <p14:tracePt t="90074" x="9688513" y="3381375"/>
          <p14:tracePt t="90090" x="9688513" y="3333750"/>
          <p14:tracePt t="90117" x="9656763" y="3252788"/>
          <p14:tracePt t="90126" x="9640888" y="3236913"/>
          <p14:tracePt t="90142" x="9617075" y="3213100"/>
          <p14:tracePt t="90144" x="9609138" y="3197225"/>
          <p14:tracePt t="90167" x="9559925" y="3157538"/>
          <p14:tracePt t="90176" x="9528175" y="3141663"/>
          <p14:tracePt t="90178" x="9512300" y="3133725"/>
          <p14:tracePt t="90189" x="9472613" y="3125788"/>
          <p14:tracePt t="90204" x="9456738" y="3117850"/>
          <p14:tracePt t="90228" x="9393238" y="3101975"/>
          <p14:tracePt t="90241" x="9377363" y="3094038"/>
          <p14:tracePt t="90268" x="9369425" y="3094038"/>
          <p14:tracePt t="92632" x="9393238" y="3101975"/>
          <p14:tracePt t="92642" x="9440863" y="3133725"/>
          <p14:tracePt t="92657" x="9551988" y="3221038"/>
          <p14:tracePt t="92673" x="9625013" y="3286125"/>
          <p14:tracePt t="92695" x="9728200" y="3357563"/>
          <p14:tracePt t="92707" x="9799638" y="3405188"/>
          <p14:tracePt t="92725" x="9839325" y="3429000"/>
          <p14:tracePt t="92739" x="9863138" y="3436938"/>
          <p14:tracePt t="92756" x="9902825" y="3444875"/>
          <p14:tracePt t="92771" x="9936163" y="3444875"/>
          <p14:tracePt t="92782" x="9959975" y="3452813"/>
          <p14:tracePt t="92806" x="10039350" y="3460750"/>
          <p14:tracePt t="92822" x="10086975" y="3468688"/>
          <p14:tracePt t="92838" x="10134600" y="3484563"/>
          <p14:tracePt t="92850" x="10158413" y="3484563"/>
          <p14:tracePt t="92861" x="10166350" y="3484563"/>
          <p14:tracePt t="92887" x="10198100" y="3484563"/>
          <p14:tracePt t="92897" x="10213975" y="3484563"/>
          <p14:tracePt t="92910" x="10237788" y="3484563"/>
          <p14:tracePt t="92924" x="10253663" y="3484563"/>
          <p14:tracePt t="92939" x="10287000" y="3484563"/>
          <p14:tracePt t="92964" x="10334625" y="3460750"/>
          <p14:tracePt t="92974" x="10342563" y="3460750"/>
          <p14:tracePt t="92990" x="10366375" y="3429000"/>
          <p14:tracePt t="92992" x="10374313" y="3421063"/>
          <p14:tracePt t="93004" x="10382250" y="3405188"/>
          <p14:tracePt t="93022" x="10382250" y="3373438"/>
          <p14:tracePt t="93040" x="10390188" y="3341688"/>
          <p14:tracePt t="93043" x="10390188" y="3325813"/>
          <p14:tracePt t="93056" x="10390188" y="3309938"/>
          <p14:tracePt t="93057" x="10390188" y="3302000"/>
          <p14:tracePt t="93069" x="10390188" y="3294063"/>
          <p14:tracePt t="93081" x="10390188" y="3262313"/>
          <p14:tracePt t="93106" x="10390188" y="3221038"/>
          <p14:tracePt t="93116" x="10390188" y="3205163"/>
          <p14:tracePt t="93151" x="10374313" y="3173413"/>
          <p14:tracePt t="93159" x="10366375" y="3165475"/>
          <p14:tracePt t="93161" x="10358438" y="3141663"/>
          <p14:tracePt t="93174" x="10342563" y="3141663"/>
          <p14:tracePt t="93190" x="10326688" y="3133725"/>
          <p14:tracePt t="93205" x="10310813" y="3125788"/>
          <p14:tracePt t="93219" x="10302875" y="3117850"/>
          <p14:tracePt t="93252" x="10294938" y="3117850"/>
          <p14:tracePt t="93275" x="10279063" y="3117850"/>
          <p14:tracePt t="93289" x="10253663" y="3117850"/>
          <p14:tracePt t="93303" x="10245725" y="3117850"/>
          <p14:tracePt t="93305" x="10221913" y="3117850"/>
          <p14:tracePt t="93315" x="10206038" y="3117850"/>
          <p14:tracePt t="93338" x="10150475" y="3117850"/>
          <p14:tracePt t="93347" x="10126663" y="3117850"/>
          <p14:tracePt t="93374" x="10055225" y="3149600"/>
          <p14:tracePt t="93384" x="10039350" y="3165475"/>
          <p14:tracePt t="93386" x="10031413" y="3173413"/>
          <p14:tracePt t="93397" x="9999663" y="3197225"/>
          <p14:tracePt t="93431" x="9975850" y="3221038"/>
          <p14:tracePt t="93440" x="9967913" y="3236913"/>
          <p14:tracePt t="93442" x="9959975" y="3252788"/>
          <p14:tracePt t="93454" x="9959975" y="3262313"/>
          <p14:tracePt t="93476" x="9952038" y="3309938"/>
          <p14:tracePt t="93488" x="9952038" y="3325813"/>
          <p14:tracePt t="93490" x="9952038" y="3365500"/>
          <p14:tracePt t="93506" x="9944100" y="3421063"/>
          <p14:tracePt t="93521" x="9944100" y="3484563"/>
          <p14:tracePt t="93536" x="9944100" y="3508375"/>
          <p14:tracePt t="93538" x="9944100" y="3532188"/>
          <p14:tracePt t="93548" x="9944100" y="3548063"/>
          <p14:tracePt t="93574" x="9944100" y="3613150"/>
          <p14:tracePt t="93585" x="9959975" y="3629025"/>
          <p14:tracePt t="93617" x="9967913" y="3629025"/>
          <p14:tracePt t="93626" x="9975850" y="3629025"/>
          <p14:tracePt t="93651" x="9991725" y="3629025"/>
          <p14:tracePt t="93659" x="9999663" y="3629025"/>
          <p14:tracePt t="94268" x="10007600" y="3629025"/>
          <p14:tracePt t="94356" x="10023475" y="3629025"/>
          <p14:tracePt t="94367" x="10047288" y="3629025"/>
          <p14:tracePt t="94369" x="10079038" y="3644900"/>
          <p14:tracePt t="94379" x="10126663" y="3652838"/>
          <p14:tracePt t="94396" x="10213975" y="3684588"/>
          <p14:tracePt t="94409" x="10318750" y="3708400"/>
          <p14:tracePt t="94424" x="10342563" y="3708400"/>
          <p14:tracePt t="94426" x="10382250" y="3708400"/>
          <p14:tracePt t="94438" x="10406063" y="3708400"/>
          <p14:tracePt t="94456" x="10485438" y="3708400"/>
          <p14:tracePt t="94458" x="10525125" y="3708400"/>
          <p14:tracePt t="94473" x="10588625" y="3708400"/>
          <p14:tracePt t="94484" x="10620375" y="3708400"/>
          <p14:tracePt t="94509" x="10733088" y="3644900"/>
          <p14:tracePt t="94523" x="10780713" y="3629025"/>
          <p14:tracePt t="94538" x="10788650" y="3621088"/>
          <p14:tracePt t="94552" x="10804525" y="3613150"/>
          <p14:tracePt t="94554" x="10804525" y="3605213"/>
          <p14:tracePt t="94564" x="10812463" y="3605213"/>
          <p14:tracePt t="94590" x="10820400" y="3579813"/>
          <p14:tracePt t="94605" x="10836275" y="3571875"/>
          <p14:tracePt t="94620" x="10844213" y="3548063"/>
          <p14:tracePt t="94632" x="10852150" y="3548063"/>
          <p14:tracePt t="94667" x="10852150" y="3540125"/>
          <p14:tracePt t="94676" x="10852150" y="3532188"/>
          <p14:tracePt t="94703" x="10860088" y="3524250"/>
          <p14:tracePt t="94705" x="10868025" y="3516313"/>
          <p14:tracePt t="94772" x="10891838" y="3484563"/>
          <p14:tracePt t="94869" x="10899775" y="3476625"/>
          <p14:tracePt t="95226" x="10915650" y="3484563"/>
          <p14:tracePt t="95238" x="10931525" y="3532188"/>
          <p14:tracePt t="95241" x="10947400" y="3548063"/>
          <p14:tracePt t="95254" x="10955338" y="3571875"/>
          <p14:tracePt t="95266" x="10971213" y="3595688"/>
          <p14:tracePt t="95291" x="10971213" y="3613150"/>
          <p14:tracePt t="95386" x="10971213" y="3629025"/>
          <p14:tracePt t="95396" x="10971213" y="3644900"/>
          <p14:tracePt t="95407" x="10971213" y="3668713"/>
          <p14:tracePt t="95409" x="10971213" y="3692525"/>
          <p14:tracePt t="95421" x="10971213" y="3716338"/>
          <p14:tracePt t="95447" x="10971213" y="3756025"/>
          <p14:tracePt t="95554" x="10955338" y="3795713"/>
          <p14:tracePt t="95564" x="10939463" y="3811588"/>
          <p14:tracePt t="95590" x="10883900" y="3851275"/>
          <p14:tracePt t="95601" x="10844213" y="3875088"/>
          <p14:tracePt t="95615" x="10828338" y="3890963"/>
          <p14:tracePt t="95626" x="10780713" y="3914775"/>
          <p14:tracePt t="95652" x="10725150" y="3930650"/>
          <p14:tracePt t="95661" x="10709275" y="3930650"/>
          <p14:tracePt t="95673" x="10661650" y="3930650"/>
          <p14:tracePt t="95688" x="10612438" y="3930650"/>
          <p14:tracePt t="95690" x="10580688" y="3930650"/>
          <p14:tracePt t="95704" x="10548938" y="3930650"/>
          <p14:tracePt t="95706" x="10493375" y="3930650"/>
          <p14:tracePt t="95731" x="10326688" y="3922713"/>
          <p14:tracePt t="95741" x="10261600" y="3922713"/>
          <p14:tracePt t="95753" x="10118725" y="3898900"/>
          <p14:tracePt t="95771" x="9991725" y="3883025"/>
          <p14:tracePt t="95787" x="9879013" y="3867150"/>
          <p14:tracePt t="95800" x="9823450" y="3859213"/>
          <p14:tracePt t="95802" x="9767888" y="3851275"/>
          <p14:tracePt t="95829" x="9585325" y="3827463"/>
          <p14:tracePt t="95853" x="9369425" y="3803650"/>
          <p14:tracePt t="95864" x="9305925" y="3787775"/>
          <p14:tracePt t="95866" x="9217025" y="3763963"/>
          <p14:tracePt t="95875" x="9145588" y="3756025"/>
          <p14:tracePt t="95890" x="9042400" y="3740150"/>
          <p14:tracePt t="95918" x="8955088" y="3732213"/>
          <p14:tracePt t="95927" x="8947150" y="3724275"/>
          <p14:tracePt t="95931" x="8939213" y="3724275"/>
          <p14:tracePt t="96339" x="8931275" y="3724275"/>
          <p14:tracePt t="96363" x="8947150" y="3724275"/>
          <p14:tracePt t="96387" x="9010650" y="3724275"/>
          <p14:tracePt t="96404" x="9097963" y="3724275"/>
          <p14:tracePt t="96421" x="9250363" y="3724275"/>
          <p14:tracePt t="96446" x="9575800" y="3763963"/>
          <p14:tracePt t="96456" x="9680575" y="3771900"/>
          <p14:tracePt t="96457" x="9815513" y="3779838"/>
          <p14:tracePt t="96474" x="10007600" y="3787775"/>
          <p14:tracePt t="96491" x="10142538" y="3795713"/>
          <p14:tracePt t="96504" x="10190163" y="3795713"/>
          <p14:tracePt t="96506" x="10221913" y="3795713"/>
          <p14:tracePt t="96518" x="10245725" y="3795713"/>
          <p14:tracePt t="96543" x="10334625" y="3756025"/>
          <p14:tracePt t="96553" x="10374313" y="3724275"/>
          <p14:tracePt t="96568" x="10406063" y="3700463"/>
          <p14:tracePt t="96570" x="10429875" y="3676650"/>
          <p14:tracePt t="96580" x="10453688" y="3660775"/>
          <p14:tracePt t="96604" x="10469563" y="3644900"/>
          <p14:tracePt t="96615" x="10477500" y="3636963"/>
          <p14:tracePt t="96617" x="10485438" y="3636963"/>
          <p14:tracePt t="96629" x="10493375" y="3629025"/>
          <p14:tracePt t="96656" x="10509250" y="3629025"/>
          <p14:tracePt t="96677" x="10548938" y="3613150"/>
          <p14:tracePt t="96689" x="10596563" y="3613150"/>
          <p14:tracePt t="96706" x="10661650" y="3613150"/>
          <p14:tracePt t="96719" x="10717213" y="3613150"/>
          <p14:tracePt t="96721" x="10772775" y="3613150"/>
          <p14:tracePt t="96737" x="10875963" y="3613150"/>
          <p14:tracePt t="96752" x="10939463" y="3613150"/>
          <p14:tracePt t="96754" x="10996613" y="3613150"/>
          <p14:tracePt t="96775" x="11083925" y="3605213"/>
          <p14:tracePt t="96786" x="11163300" y="3595688"/>
          <p14:tracePt t="96807" x="11187113" y="3595688"/>
          <p14:tracePt t="96819" x="11195050" y="3595688"/>
          <p14:tracePt t="97172" x="11187113" y="3595688"/>
          <p14:tracePt t="97189" x="11163300" y="3595688"/>
          <p14:tracePt t="97204" x="11147425" y="3595688"/>
          <p14:tracePt t="97430" x="11171238" y="3595688"/>
          <p14:tracePt t="97439" x="11179175" y="3595688"/>
          <p14:tracePt t="97486" x="11187113" y="3595688"/>
          <p14:tracePt t="97506" x="11202988" y="3595688"/>
          <p14:tracePt t="97520" x="11218863" y="3579813"/>
          <p14:tracePt t="97534" x="11226800" y="3571875"/>
          <p14:tracePt t="97557" x="11242675" y="3540125"/>
          <p14:tracePt t="97569" x="11250613" y="3532188"/>
          <p14:tracePt t="97585" x="11274425" y="3484563"/>
          <p14:tracePt t="97598" x="11282363" y="3468688"/>
          <p14:tracePt t="97621" x="11306175" y="3413125"/>
          <p14:tracePt t="97633" x="11323638" y="3389313"/>
          <p14:tracePt t="97643" x="11331575" y="3365500"/>
          <p14:tracePt t="97671" x="11339513" y="3341688"/>
          <p14:tracePt t="97693" x="11339513" y="3325813"/>
          <p14:tracePt t="97704" x="11347450" y="3325813"/>
          <p14:tracePt t="97719" x="11347450" y="3317875"/>
          <p14:tracePt t="97743" x="11347450" y="3302000"/>
          <p14:tracePt t="97756" x="11347450" y="3286125"/>
          <p14:tracePt t="97770" x="11347450" y="3278188"/>
          <p14:tracePt t="97783" x="11355388" y="3270250"/>
          <p14:tracePt t="97799" x="11355388" y="3252788"/>
          <p14:tracePt t="97822" x="11355388" y="3236913"/>
          <p14:tracePt t="97836" x="11355388" y="3228975"/>
          <p14:tracePt t="97865" x="11355388" y="3221038"/>
          <p14:tracePt t="97962" x="11355388" y="3205163"/>
          <p14:tracePt t="98266" x="11387138" y="3236913"/>
          <p14:tracePt t="98290" x="11418888" y="3286125"/>
          <p14:tracePt t="98302" x="11434763" y="3317875"/>
          <p14:tracePt t="98316" x="11442700" y="3333750"/>
          <p14:tracePt t="98330" x="11450638" y="3341688"/>
          <p14:tracePt t="98406" x="11474450" y="3349625"/>
          <p14:tracePt t="98418" x="11498263" y="3349625"/>
          <p14:tracePt t="98434" x="11537950" y="3357563"/>
          <p14:tracePt t="98444" x="11553825" y="3365500"/>
          <p14:tracePt t="98456" x="11561763" y="3365500"/>
          <p14:tracePt t="98458" x="11585575" y="3365500"/>
          <p14:tracePt t="98471" x="11593513" y="3365500"/>
          <p14:tracePt t="98495" x="11641138" y="3365500"/>
          <p14:tracePt t="98505" x="11682413" y="3365500"/>
          <p14:tracePt t="98520" x="11690350" y="3365500"/>
          <p14:tracePt t="98522" x="11706225" y="3365500"/>
          <p14:tracePt t="98533" x="11714163" y="3365500"/>
          <p14:tracePt t="98557" x="11730038" y="3365500"/>
          <p14:tracePt t="98570" x="11737975" y="3357563"/>
          <p14:tracePt t="99070" x="11745913" y="3357563"/>
          <p14:tracePt t="99082" x="11690350" y="3357563"/>
          <p14:tracePt t="99107" x="11458575" y="3357563"/>
          <p14:tracePt t="99118" x="11339513" y="3357563"/>
          <p14:tracePt t="99133" x="11131550" y="3357563"/>
          <p14:tracePt t="99144" x="10996613" y="3357563"/>
          <p14:tracePt t="99146" x="10915650" y="3357563"/>
          <p14:tracePt t="99168" x="10772775" y="3373438"/>
          <p14:tracePt t="99179" x="10693400" y="3397250"/>
          <p14:tracePt t="99189" x="10653713" y="3421063"/>
          <p14:tracePt t="99205" x="10596563" y="3452813"/>
          <p14:tracePt t="99230" x="10501313" y="3508375"/>
          <p14:tracePt t="99238" x="10453688" y="3540125"/>
          <p14:tracePt t="99253" x="10350500" y="3579813"/>
          <p14:tracePt t="99266" x="10245725" y="3605213"/>
          <p14:tracePt t="99290" x="10079038" y="3660775"/>
          <p14:tracePt t="99302" x="10007600" y="3684588"/>
          <p14:tracePt t="99312" x="9952038" y="3684588"/>
          <p14:tracePt t="99314" x="9886950" y="3692525"/>
          <p14:tracePt t="99336" x="9767888" y="3700463"/>
          <p14:tracePt t="99347" x="9648825" y="3700463"/>
          <p14:tracePt t="99370" x="9448800" y="3660775"/>
          <p14:tracePt t="99381" x="9417050" y="3652838"/>
          <p14:tracePt t="99391" x="9345613" y="3629025"/>
          <p14:tracePt t="99393" x="9290050" y="3595688"/>
          <p14:tracePt t="99418" x="9177338" y="3524250"/>
          <p14:tracePt t="99430" x="9153525" y="3500438"/>
          <p14:tracePt t="99442" x="9137650" y="3492500"/>
          <p14:tracePt t="99454" x="9121775" y="3468688"/>
          <p14:tracePt t="99469" x="9105900" y="3429000"/>
          <p14:tracePt t="99486" x="9090025" y="3397250"/>
          <p14:tracePt t="99502" x="9082088" y="3357563"/>
          <p14:tracePt t="99525" x="9082088" y="3317875"/>
          <p14:tracePt t="99538" x="9082088" y="3286125"/>
          <p14:tracePt t="99553" x="9082088" y="3270250"/>
          <p14:tracePt t="99554" x="9082088" y="3262313"/>
          <p14:tracePt t="99566" x="9082088" y="3236913"/>
          <p14:tracePt t="99595" x="9082088" y="3213100"/>
          <p14:tracePt t="99789" x="9050338" y="3205163"/>
          <p14:tracePt t="99801" x="8970963" y="3205163"/>
          <p14:tracePt t="99816" x="8939213" y="3205163"/>
          <p14:tracePt t="99818" x="8883650" y="3205163"/>
          <p14:tracePt t="99829" x="8858250" y="3205163"/>
          <p14:tracePt t="99854" x="8770938" y="3205163"/>
          <p14:tracePt t="99865" x="8715375" y="3205163"/>
          <p14:tracePt t="99875" x="8699500" y="3213100"/>
          <p14:tracePt t="99904" x="8628063" y="3221038"/>
          <p14:tracePt t="99914" x="8588375" y="3228975"/>
          <p14:tracePt t="99924" x="8572500" y="3236913"/>
          <p14:tracePt t="99937" x="8540750" y="3252788"/>
          <p14:tracePt t="99939" x="8523288" y="3252788"/>
          <p14:tracePt t="99954" x="8475663" y="3262313"/>
          <p14:tracePt t="99978" x="8428038" y="3270250"/>
          <p14:tracePt t="99987" x="8412163" y="3270250"/>
          <p14:tracePt t="100002" x="8380413" y="3278188"/>
          <p14:tracePt t="100024" x="8364538" y="3278188"/>
          <p14:tracePt t="100037" x="8356600" y="3278188"/>
          <p14:tracePt t="100166" x="8364538" y="3278188"/>
          <p14:tracePt t="100174" x="8380413" y="3278188"/>
          <p14:tracePt t="100177" x="8396288" y="3278188"/>
          <p14:tracePt t="100201" x="8412163" y="3278188"/>
          <p14:tracePt t="100209" x="8435975" y="3278188"/>
          <p14:tracePt t="100212" x="8443913" y="3278188"/>
          <p14:tracePt t="100221" x="8459788" y="3278188"/>
          <p14:tracePt t="100236" x="8564563" y="3333750"/>
          <p14:tracePt t="100250" x="8651875" y="3397250"/>
          <p14:tracePt t="100273" x="8747125" y="3460750"/>
          <p14:tracePt t="100286" x="8818563" y="3532188"/>
          <p14:tracePt t="100307" x="8947150" y="3629025"/>
          <p14:tracePt t="100319" x="8986838" y="3660775"/>
          <p14:tracePt t="100333" x="9074150" y="3732213"/>
          <p14:tracePt t="100346" x="9137650" y="3803650"/>
          <p14:tracePt t="100370" x="9193213" y="3851275"/>
          <p14:tracePt t="100382" x="9201150" y="3867150"/>
          <p14:tracePt t="100398" x="9234488" y="3890963"/>
          <p14:tracePt t="100408" x="9250363" y="3898900"/>
          <p14:tracePt t="100411" x="9266238" y="3906838"/>
          <p14:tracePt t="100439" x="9329738" y="3938588"/>
          <p14:tracePt t="100461" x="9480550" y="3971925"/>
          <p14:tracePt t="100470" x="9528175" y="3979863"/>
          <p14:tracePt t="100484" x="9672638" y="4003675"/>
          <p14:tracePt t="100507" x="9902825" y="3995738"/>
          <p14:tracePt t="100522" x="10102850" y="3922713"/>
          <p14:tracePt t="100533" x="10190163" y="3906838"/>
          <p14:tracePt t="100558" x="10358438" y="3859213"/>
          <p14:tracePt t="100569" x="10382250" y="3851275"/>
          <p14:tracePt t="100571" x="10398125" y="3835400"/>
          <p14:tracePt t="100584" x="10406063" y="3835400"/>
          <p14:tracePt t="100596" x="10421938" y="3819525"/>
          <p14:tracePt t="100621" x="10437813" y="3795713"/>
          <p14:tracePt t="100631" x="10437813" y="3787775"/>
          <p14:tracePt t="100643" x="10453688" y="3740150"/>
          <p14:tracePt t="100669" x="10501313" y="3700463"/>
          <p14:tracePt t="100680" x="10509250" y="3684588"/>
          <p14:tracePt t="100682" x="10525125" y="3668713"/>
          <p14:tracePt t="100691" x="10541000" y="3652838"/>
          <p14:tracePt t="100727" x="10612438" y="3636963"/>
          <p14:tracePt t="100736" x="10653713" y="3621088"/>
          <p14:tracePt t="100761" x="10804525" y="3613150"/>
          <p14:tracePt t="100770" x="10931525" y="3613150"/>
          <p14:tracePt t="100785" x="10955338" y="3613150"/>
          <p14:tracePt t="100787" x="11004550" y="3613150"/>
          <p14:tracePt t="100800" x="11020425" y="3613150"/>
          <p14:tracePt t="100919" x="10980738" y="3684588"/>
          <p14:tracePt t="100932" x="10891838" y="3763963"/>
          <p14:tracePt t="100943" x="10836275" y="3811588"/>
          <p14:tracePt t="100946" x="10764838" y="3851275"/>
          <p14:tracePt t="100955" x="10717213" y="3859213"/>
          <p14:tracePt t="100970" x="10572750" y="3922713"/>
          <p14:tracePt t="100994" x="10318750" y="3971925"/>
          <p14:tracePt t="101005" x="10237788" y="3979863"/>
          <p14:tracePt t="101019" x="10126663" y="3979863"/>
          <p14:tracePt t="101036" x="9975850" y="3979863"/>
          <p14:tracePt t="101051" x="9839325" y="3979863"/>
          <p14:tracePt t="101068" x="9672638" y="3930650"/>
          <p14:tracePt t="101079" x="9585325" y="3906838"/>
          <p14:tracePt t="101107" x="9290050" y="3740150"/>
          <p14:tracePt t="101118" x="9234488" y="3708400"/>
          <p14:tracePt t="101132" x="9177338" y="3652838"/>
          <p14:tracePt t="101144" x="9161463" y="3636963"/>
          <p14:tracePt t="101146" x="9161463" y="3613150"/>
          <p14:tracePt t="101171" x="9153525" y="3556000"/>
          <p14:tracePt t="101192" x="9145588" y="3484563"/>
          <p14:tracePt t="101204" x="9121775" y="3397250"/>
          <p14:tracePt t="101231" x="9113838" y="3349625"/>
          <p14:tracePt t="101241" x="9105900" y="3325813"/>
          <p14:tracePt t="101786" x="9105900" y="3381375"/>
          <p14:tracePt t="101798" x="9137650" y="3444875"/>
          <p14:tracePt t="101822" x="9201150" y="3621088"/>
          <p14:tracePt t="101833" x="9242425" y="3676650"/>
          <p14:tracePt t="101835" x="9258300" y="3708400"/>
          <p14:tracePt t="101847" x="9297988" y="3756025"/>
          <p14:tracePt t="101850" x="9313863" y="3771900"/>
          <p14:tracePt t="101860" x="9337675" y="3787775"/>
          <p14:tracePt t="101885" x="9369425" y="3803650"/>
          <p14:tracePt t="101902" x="9424988" y="3811588"/>
          <p14:tracePt t="101914" x="9512300" y="3811588"/>
          <p14:tracePt t="101923" x="9551988" y="3811588"/>
          <p14:tracePt t="101954" x="9767888" y="3811588"/>
          <p14:tracePt t="101978" x="9879013" y="3811588"/>
          <p14:tracePt t="101987" x="9902825" y="3811588"/>
          <p14:tracePt t="102002" x="9944100" y="3795713"/>
          <p14:tracePt t="102025" x="9983788" y="3763963"/>
          <p14:tracePt t="102041" x="10015538" y="3700463"/>
          <p14:tracePt t="102043" x="10023475" y="3660775"/>
          <p14:tracePt t="102053" x="10031413" y="3621088"/>
          <p14:tracePt t="102067" x="10039350" y="3532188"/>
          <p14:tracePt t="102082" x="10039350" y="3436938"/>
          <p14:tracePt t="102094" x="10039350" y="3405188"/>
          <p14:tracePt t="102120" x="10039350" y="3325813"/>
          <p14:tracePt t="102131" x="10039350" y="3294063"/>
          <p14:tracePt t="102144" x="10039350" y="3270250"/>
          <p14:tracePt t="102146" x="10039350" y="3252788"/>
          <p14:tracePt t="102169" x="10039350" y="3236913"/>
          <p14:tracePt t="102181" x="10039350" y="3228975"/>
          <p14:tracePt t="102426" x="10086975" y="3252788"/>
          <p14:tracePt t="102447" x="10102850" y="3325813"/>
          <p14:tracePt t="102456" x="10126663" y="3341688"/>
          <p14:tracePt t="102459" x="10134600" y="3357563"/>
          <p14:tracePt t="102470" x="10150475" y="3373438"/>
          <p14:tracePt t="102495" x="10158413" y="3389313"/>
          <p14:tracePt t="103037" x="10158413" y="3516313"/>
          <p14:tracePt t="103048" x="10158413" y="3563938"/>
          <p14:tracePt t="103070" x="10158413" y="3724275"/>
          <p14:tracePt t="103080" x="10158413" y="3763963"/>
          <p14:tracePt t="103082" x="10158413" y="3795713"/>
          <p14:tracePt t="103105" x="10158413" y="3843338"/>
          <p14:tracePt t="103117" x="10158413" y="3906838"/>
          <p14:tracePt t="103128" x="10158413" y="3914775"/>
          <p14:tracePt t="103130" x="10158413" y="3930650"/>
          <p14:tracePt t="103154" x="10158413" y="3987800"/>
          <p14:tracePt t="103164" x="10158413" y="4003675"/>
          <p14:tracePt t="103176" x="10158413" y="4027488"/>
          <p14:tracePt t="103179" x="10158413" y="4043363"/>
          <p14:tracePt t="103188" x="10158413" y="4075113"/>
          <p14:tracePt t="103214" x="10158413" y="4138613"/>
          <p14:tracePt t="103223" x="10158413" y="4154488"/>
          <p14:tracePt t="103226" x="10158413" y="4178300"/>
          <p14:tracePt t="103236" x="10158413" y="4202113"/>
          <p14:tracePt t="103254" x="10158413" y="4241800"/>
          <p14:tracePt t="103268" x="10158413" y="4281488"/>
          <p14:tracePt t="103284" x="10158413" y="4298950"/>
          <p14:tracePt t="103412" x="10166350" y="4298950"/>
          <p14:tracePt t="103422" x="10182225" y="4291013"/>
          <p14:tracePt t="103448" x="10182225" y="4059238"/>
          <p14:tracePt t="103456" x="10166350" y="3963988"/>
          <p14:tracePt t="103458" x="10142538" y="3843338"/>
          <p14:tracePt t="103468" x="10134600" y="3684588"/>
          <p14:tracePt t="103496" x="10134600" y="3436938"/>
          <p14:tracePt t="103506" x="10134600" y="3341688"/>
          <p14:tracePt t="103518" x="10134600" y="3325813"/>
          <p14:tracePt t="103532" x="10134600" y="3294063"/>
          <p14:tracePt t="103551" x="10134600" y="3286125"/>
          <p14:tracePt t="103680" x="10126663" y="3286125"/>
          <p14:tracePt t="103690" x="10126663" y="3365500"/>
          <p14:tracePt t="103712" x="10126663" y="3548063"/>
          <p14:tracePt t="103721" x="10126663" y="3621088"/>
          <p14:tracePt t="103723" x="10126663" y="3708400"/>
          <p14:tracePt t="103734" x="10126663" y="3835400"/>
          <p14:tracePt t="103751" x="10126663" y="4003675"/>
          <p14:tracePt t="103767" x="10126663" y="4138613"/>
          <p14:tracePt t="103790" x="10126663" y="4233863"/>
          <p14:tracePt t="103803" x="10126663" y="4241800"/>
          <p14:tracePt t="103817" x="10126663" y="4249738"/>
          <p14:tracePt t="103917" x="10134600" y="4249738"/>
          <p14:tracePt t="103929" x="10142538" y="4249738"/>
          <p14:tracePt t="103939" x="10158413" y="4249738"/>
          <p14:tracePt t="103967" x="10182225" y="4233863"/>
          <p14:tracePt t="103980" x="10182225" y="4114800"/>
          <p14:tracePt t="103992" x="10182225" y="4043363"/>
          <p14:tracePt t="103995" x="10182225" y="3948113"/>
          <p14:tracePt t="104004" x="10182225" y="3843338"/>
          <p14:tracePt t="104018" x="10142538" y="3595688"/>
          <p14:tracePt t="104031" x="10142538" y="3492500"/>
          <p14:tracePt t="104055" x="10134600" y="3302000"/>
          <p14:tracePt t="104069" x="10134600" y="3270250"/>
          <p14:tracePt t="104212" x="10134600" y="3317875"/>
          <p14:tracePt t="104220" x="10134600" y="3413125"/>
          <p14:tracePt t="104246" x="10134600" y="3668713"/>
          <p14:tracePt t="104254" x="10134600" y="3740150"/>
          <p14:tracePt t="104268" x="10134600" y="3930650"/>
          <p14:tracePt t="104282" x="10134600" y="4083050"/>
          <p14:tracePt t="104306" x="10150475" y="4210050"/>
          <p14:tracePt t="104317" x="10158413" y="4233863"/>
          <p14:tracePt t="104331" x="10158413" y="4249738"/>
          <p14:tracePt t="104354" x="10158413" y="4257675"/>
          <p14:tracePt t="104740" x="9632950" y="4130675"/>
          <p14:tracePt t="104751" x="9401175" y="4075113"/>
          <p14:tracePt t="104767" x="9082088" y="3995738"/>
          <p14:tracePt t="104782" x="8699500" y="3906838"/>
          <p14:tracePt t="104799" x="8451850" y="3875088"/>
          <p14:tracePt t="104821" x="8221663" y="3859213"/>
          <p14:tracePt t="104833" x="8148638" y="3859213"/>
          <p14:tracePt t="104835" x="8093075" y="3859213"/>
          <p14:tracePt t="104848" x="8045450" y="3859213"/>
          <p14:tracePt t="104851" x="7997825" y="3859213"/>
          <p14:tracePt t="104862" x="7934325" y="3859213"/>
          <p14:tracePt t="104887" x="7734300" y="3875088"/>
          <p14:tracePt t="104899" x="7639050" y="3875088"/>
          <p14:tracePt t="104916" x="7559675" y="3875088"/>
          <p14:tracePt t="104932" x="7478713" y="3875088"/>
          <p14:tracePt t="104947" x="7407275" y="3875088"/>
          <p14:tracePt t="104958" x="7367588" y="3875088"/>
          <p14:tracePt t="104969" x="7343775" y="3875088"/>
          <p14:tracePt t="104972" x="7319963" y="3875088"/>
          <p14:tracePt t="104985" x="7288213" y="3875088"/>
          <p14:tracePt t="104987" x="7272338" y="3890963"/>
          <p14:tracePt t="105009" x="7224713" y="3922713"/>
          <p14:tracePt t="105018" x="7177088" y="3956050"/>
          <p14:tracePt t="105033" x="7169150" y="3971925"/>
          <p14:tracePt t="105034" x="7145338" y="3995738"/>
          <p14:tracePt t="105057" x="7119938" y="4067175"/>
          <p14:tracePt t="105068" x="7112000" y="4098925"/>
          <p14:tracePt t="105082" x="7112000" y="4138613"/>
          <p14:tracePt t="105094" x="7112000" y="4146550"/>
          <p14:tracePt t="105118" x="7112000" y="4162425"/>
          <p14:tracePt t="105130" x="7112000" y="4178300"/>
          <p14:tracePt t="105132" x="7112000" y="4194175"/>
          <p14:tracePt t="105142" x="7112000" y="4202113"/>
          <p14:tracePt t="105166" x="7112000" y="4249738"/>
          <p14:tracePt t="105176" x="7112000" y="4257675"/>
          <p14:tracePt t="105204" x="7119938" y="4265613"/>
          <p14:tracePt t="105231" x="7145338" y="4265613"/>
          <p14:tracePt t="105239" x="7177088" y="4265613"/>
          <p14:tracePt t="105242" x="7208838" y="4265613"/>
          <p14:tracePt t="105252" x="7240588" y="4265613"/>
          <p14:tracePt t="105266" x="7399338" y="4217988"/>
          <p14:tracePt t="105292" x="7646988" y="3979863"/>
          <p14:tracePt t="105301" x="7734300" y="3875088"/>
          <p14:tracePt t="105319" x="7854950" y="3636963"/>
          <p14:tracePt t="105332" x="7910513" y="3452813"/>
          <p14:tracePt t="105347" x="7918450" y="3302000"/>
          <p14:tracePt t="105370" x="7918450" y="3125788"/>
          <p14:tracePt t="105382" x="7918450" y="3086100"/>
          <p14:tracePt t="105394" x="7878763" y="3030538"/>
          <p14:tracePt t="105420" x="7829550" y="2967038"/>
          <p14:tracePt t="105431" x="7813675" y="2935288"/>
          <p14:tracePt t="105443" x="7773988" y="2901950"/>
          <p14:tracePt t="105458" x="7742238" y="2854325"/>
          <p14:tracePt t="105469" x="7702550" y="2822575"/>
          <p14:tracePt t="105496" x="7575550" y="2719388"/>
          <p14:tracePt t="105505" x="7551738" y="2703513"/>
          <p14:tracePt t="105507" x="7504113" y="2679700"/>
          <p14:tracePt t="105517" x="7462838" y="2655888"/>
          <p14:tracePt t="105531" x="7359650" y="2616200"/>
          <p14:tracePt t="105555" x="7224713" y="2592388"/>
          <p14:tracePt t="105566" x="7192963" y="2592388"/>
          <p14:tracePt t="105583" x="7072313" y="2592388"/>
          <p14:tracePt t="105596" x="6921500" y="2608263"/>
          <p14:tracePt t="105621" x="6705600" y="2719388"/>
          <p14:tracePt t="105632" x="6626225" y="2782888"/>
          <p14:tracePt t="105644" x="6523038" y="2862263"/>
          <p14:tracePt t="105670" x="6402388" y="2998788"/>
          <p14:tracePt t="105683" x="6338888" y="3078163"/>
          <p14:tracePt t="105698" x="6307138" y="3133725"/>
          <p14:tracePt t="105712" x="6275388" y="3157538"/>
          <p14:tracePt t="105723" x="6227763" y="3244850"/>
          <p14:tracePt t="105750" x="6164263" y="3373438"/>
          <p14:tracePt t="105771" x="6067425" y="3548063"/>
          <p14:tracePt t="105784" x="6051550" y="3595688"/>
          <p14:tracePt t="105797" x="6035675" y="3684588"/>
          <p14:tracePt t="105820" x="6019800" y="3819525"/>
          <p14:tracePt t="105833" x="6019800" y="3859213"/>
          <p14:tracePt t="105847" x="6019800" y="3971925"/>
          <p14:tracePt t="105861" x="6019800" y="4043363"/>
          <p14:tracePt t="105886" x="6067425" y="4194175"/>
          <p14:tracePt t="105902" x="6091238" y="4298950"/>
          <p14:tracePt t="105913" x="6124575" y="4362450"/>
          <p14:tracePt t="105915" x="6140450" y="4386263"/>
          <p14:tracePt t="105925" x="6172200" y="4449763"/>
          <p14:tracePt t="105950" x="6283325" y="4560888"/>
          <p14:tracePt t="105963" x="6362700" y="4616450"/>
          <p14:tracePt t="105976" x="6394450" y="4641850"/>
          <p14:tracePt t="105978" x="6442075" y="4649788"/>
          <p14:tracePt t="105988" x="6507163" y="4665663"/>
          <p14:tracePt t="106000" x="6562725" y="4673600"/>
          <p14:tracePt t="106016" x="6745288" y="4673600"/>
          <p14:tracePt t="106032" x="6945313" y="4673600"/>
          <p14:tracePt t="106034" x="7048500" y="4665663"/>
          <p14:tracePt t="106058" x="7383463" y="4529138"/>
          <p14:tracePt t="106068" x="7470775" y="4481513"/>
          <p14:tracePt t="106082" x="7559675" y="4410075"/>
          <p14:tracePt t="106083" x="7623175" y="4362450"/>
          <p14:tracePt t="106095" x="7702550" y="4281488"/>
          <p14:tracePt t="106118" x="7870825" y="4003675"/>
          <p14:tracePt t="106131" x="7934325" y="3803650"/>
          <p14:tracePt t="106146" x="7942263" y="3700463"/>
          <p14:tracePt t="106148" x="7950200" y="3621088"/>
          <p14:tracePt t="106157" x="7950200" y="3524250"/>
          <p14:tracePt t="106179" x="7950200" y="3357563"/>
          <p14:tracePt t="106187" x="7950200" y="3309938"/>
          <p14:tracePt t="106212" x="7910513" y="3197225"/>
          <p14:tracePt t="106221" x="7894638" y="3157538"/>
          <p14:tracePt t="106235" x="7847013" y="3109913"/>
          <p14:tracePt t="106269" x="7662863" y="2967038"/>
          <p14:tracePt t="106283" x="7535863" y="2901950"/>
          <p14:tracePt t="106304" x="7391400" y="2830513"/>
          <p14:tracePt t="106315" x="7248525" y="2774950"/>
          <p14:tracePt t="106331" x="7104063" y="2727325"/>
          <p14:tracePt t="106354" x="6953250" y="2711450"/>
          <p14:tracePt t="106367" x="6905625" y="2711450"/>
          <p14:tracePt t="106383" x="6858000" y="2711450"/>
          <p14:tracePt t="106398" x="6753225" y="2782888"/>
          <p14:tracePt t="106410" x="6634163" y="2846388"/>
          <p14:tracePt t="106436" x="6491288" y="2998788"/>
          <p14:tracePt t="106448" x="6459538" y="3054350"/>
          <p14:tracePt t="106462" x="6386513" y="3141663"/>
          <p14:tracePt t="106473" x="6338888" y="3197225"/>
          <p14:tracePt t="106476" x="6323013" y="3236913"/>
          <p14:tracePt t="106485" x="6275388" y="3286125"/>
          <p14:tracePt t="106500" x="6227763" y="3381375"/>
          <p14:tracePt t="106517" x="6148388" y="3492500"/>
          <p14:tracePt t="106540" x="6091238" y="3644900"/>
          <p14:tracePt t="106552" x="6083300" y="3676650"/>
          <p14:tracePt t="106566" x="6083300" y="3763963"/>
          <p14:tracePt t="106579" x="6083300" y="3835400"/>
          <p14:tracePt t="106604" x="6083300" y="3914775"/>
          <p14:tracePt t="106617" x="6100763" y="3956050"/>
          <p14:tracePt t="106633" x="6148388" y="4019550"/>
          <p14:tracePt t="106635" x="6164263" y="4059238"/>
          <p14:tracePt t="106645" x="6196013" y="4083050"/>
          <p14:tracePt t="106672" x="6283325" y="4194175"/>
          <p14:tracePt t="106693" x="6386513" y="4265613"/>
          <p14:tracePt t="106722" x="6570663" y="4354513"/>
          <p14:tracePt t="106744" x="6697663" y="4370388"/>
          <p14:tracePt t="106753" x="6784975" y="4394200"/>
          <p14:tracePt t="106755" x="6873875" y="4394200"/>
          <p14:tracePt t="106767" x="6985000" y="4394200"/>
          <p14:tracePt t="106782" x="7208838" y="4394200"/>
          <p14:tracePt t="106805" x="7623175" y="4202113"/>
          <p14:tracePt t="106819" x="7862888" y="3995738"/>
          <p14:tracePt t="106833" x="7966075" y="3898900"/>
          <p14:tracePt t="106835" x="8029575" y="3827463"/>
          <p14:tracePt t="106849" x="8085138" y="3740150"/>
          <p14:tracePt t="106851" x="8116888" y="3660775"/>
          <p14:tracePt t="106869" x="8164513" y="3444875"/>
          <p14:tracePt t="106882" x="8172450" y="3278188"/>
          <p14:tracePt t="106897" x="8172450" y="3189288"/>
          <p14:tracePt t="106899" x="8172450" y="3117850"/>
          <p14:tracePt t="106910" x="8172450" y="3054350"/>
          <p14:tracePt t="106923" x="8140700" y="2959100"/>
          <p14:tracePt t="106951" x="8061325" y="2830513"/>
          <p14:tracePt t="106962" x="7989888" y="2751138"/>
          <p14:tracePt t="106974" x="7950200" y="2727325"/>
          <p14:tracePt t="106985" x="7918450" y="2703513"/>
          <p14:tracePt t="106987" x="7839075" y="2671763"/>
          <p14:tracePt t="107003" x="7702550" y="2647950"/>
          <p14:tracePt t="107027" x="7415213" y="2632075"/>
          <p14:tracePt t="107036" x="7327900" y="2632075"/>
          <p14:tracePt t="107048" x="7208838" y="2632075"/>
          <p14:tracePt t="107069" x="6897688" y="2695575"/>
          <p14:tracePt t="107087" x="6697663" y="2782888"/>
          <p14:tracePt t="107099" x="6530975" y="2878138"/>
          <p14:tracePt t="107116" x="6402388" y="2982913"/>
          <p14:tracePt t="107131" x="6283325" y="3070225"/>
          <p14:tracePt t="107147" x="6196013" y="3133725"/>
          <p14:tracePt t="107160" x="6156325" y="3173413"/>
          <p14:tracePt t="107186" x="5995988" y="3397250"/>
          <p14:tracePt t="107198" x="5964238" y="3444875"/>
          <p14:tracePt t="107215" x="5900738" y="3579813"/>
          <p14:tracePt t="107230" x="5861050" y="3716338"/>
          <p14:tracePt t="107243" x="5853113" y="3835400"/>
          <p14:tracePt t="107253" x="5853113" y="3898900"/>
          <p14:tracePt t="107266" x="5853113" y="3995738"/>
          <p14:tracePt t="107283" x="5853113" y="4090988"/>
          <p14:tracePt t="107305" x="5884863" y="4170363"/>
          <p14:tracePt t="107322" x="5932488" y="4249738"/>
          <p14:tracePt t="107334" x="5956300" y="4273550"/>
          <p14:tracePt t="107349" x="6003925" y="4322763"/>
          <p14:tracePt t="107370" x="6083300" y="4402138"/>
          <p14:tracePt t="107384" x="6132513" y="4433888"/>
          <p14:tracePt t="107386" x="6164263" y="4457700"/>
          <p14:tracePt t="107397" x="6211888" y="4473575"/>
          <p14:tracePt t="107416" x="6338888" y="4537075"/>
          <p14:tracePt t="107432" x="6459538" y="4568825"/>
          <p14:tracePt t="107443" x="6602413" y="4600575"/>
          <p14:tracePt t="107453" x="6657975" y="4600575"/>
          <p14:tracePt t="107471" x="6729413" y="4600575"/>
          <p14:tracePt t="107495" x="6818313" y="4600575"/>
          <p14:tracePt t="107503" x="6834188" y="4600575"/>
          <p14:tracePt t="107516" x="6865938" y="4584700"/>
          <p14:tracePt t="107535" x="6873875" y="4576763"/>
          <p14:tracePt t="107549" x="6881813" y="4568825"/>
          <p14:tracePt t="107573" x="6881813" y="4560888"/>
          <p14:tracePt t="108182" x="6881813" y="4505325"/>
          <p14:tracePt t="108196" x="6905625" y="4394200"/>
          <p14:tracePt t="108209" x="6929438" y="4322763"/>
          <p14:tracePt t="108211" x="6937375" y="4249738"/>
          <p14:tracePt t="108219" x="6937375" y="4194175"/>
          <p14:tracePt t="108244" x="6961188" y="4043363"/>
          <p14:tracePt t="108253" x="6961188" y="4019550"/>
          <p14:tracePt t="108266" x="6961188" y="4003675"/>
          <p14:tracePt t="110409" x="6961188" y="3930650"/>
          <p14:tracePt t="110432" x="6961188" y="3716338"/>
          <p14:tracePt t="110444" x="6961188" y="3563938"/>
          <p14:tracePt t="110456" x="6961188" y="3516313"/>
          <p14:tracePt t="110480" x="6961188" y="3444875"/>
          <p14:tracePt t="110489" x="6969125" y="3405188"/>
          <p14:tracePt t="110643" x="6992938" y="3397250"/>
          <p14:tracePt t="110667" x="7008813" y="3389313"/>
          <p14:tracePt t="110679" x="7032625" y="3389313"/>
          <p14:tracePt t="110695" x="7064375" y="3373438"/>
          <p14:tracePt t="110709" x="7104063" y="3373438"/>
          <p14:tracePt t="110733" x="7161213" y="3373438"/>
          <p14:tracePt t="110746" x="7185025" y="3373438"/>
          <p14:tracePt t="110748" x="7208838" y="3365500"/>
          <p14:tracePt t="110762" x="7224713" y="3357563"/>
          <p14:tracePt t="110764" x="7240588" y="3357563"/>
          <p14:tracePt t="110775" x="7256463" y="3357563"/>
          <p14:tracePt t="110785" x="7304088" y="3349625"/>
          <p14:tracePt t="110787" x="7312025" y="3349625"/>
          <p14:tracePt t="110799" x="7335838" y="3341688"/>
          <p14:tracePt t="110823" x="7415213" y="3317875"/>
          <p14:tracePt t="110847" x="7423150" y="3317875"/>
          <p14:tracePt t="111068" x="7399338" y="3317875"/>
          <p14:tracePt t="111079" x="7375525" y="3317875"/>
          <p14:tracePt t="111101" x="7351713" y="3317875"/>
          <p14:tracePt t="111111" x="7327900" y="3325813"/>
          <p14:tracePt t="111135" x="7264400" y="3365500"/>
          <p14:tracePt t="111145" x="7240588" y="3381375"/>
          <p14:tracePt t="111147" x="7216775" y="3397250"/>
          <p14:tracePt t="111157" x="7177088" y="3421063"/>
          <p14:tracePt t="111183" x="7127875" y="3452813"/>
          <p14:tracePt t="111197" x="7119938" y="3460750"/>
          <p14:tracePt t="111213" x="7112000" y="3468688"/>
          <p14:tracePt t="111273" x="7104063" y="3476625"/>
          <p14:tracePt t="111276" x="7096125" y="3484563"/>
          <p14:tracePt t="111308" x="7080250" y="3492500"/>
          <p14:tracePt t="111333" x="7072313" y="3508375"/>
          <p14:tracePt t="111484" x="7080250" y="3508375"/>
          <p14:tracePt t="111509" x="7104063" y="3500438"/>
          <p14:tracePt t="111517" x="7119938" y="3500438"/>
          <p14:tracePt t="111532" x="7161213" y="3460750"/>
          <p14:tracePt t="111558" x="7224713" y="3365500"/>
          <p14:tracePt t="111566" x="7248525" y="3341688"/>
          <p14:tracePt t="111582" x="7280275" y="3302000"/>
          <p14:tracePt t="111600" x="7304088" y="3262313"/>
          <p14:tracePt t="111614" x="7319963" y="3244850"/>
          <p14:tracePt t="111633" x="7319963" y="3236913"/>
          <p14:tracePt t="111835" x="7264400" y="3262313"/>
          <p14:tracePt t="111854" x="7248525" y="3286125"/>
          <p14:tracePt t="111864" x="7216775" y="3302000"/>
          <p14:tracePt t="111878" x="7185025" y="3333750"/>
          <p14:tracePt t="111903" x="7119938" y="3373438"/>
          <p14:tracePt t="111913" x="7104063" y="3397250"/>
          <p14:tracePt t="111927" x="7064375" y="3429000"/>
          <p14:tracePt t="111939" x="7032625" y="3460750"/>
          <p14:tracePt t="111966" x="6992938" y="3492500"/>
          <p14:tracePt t="111991" x="6985000" y="3500438"/>
          <p14:tracePt t="112083" x="7000875" y="3500438"/>
          <p14:tracePt t="112117" x="7016750" y="3492500"/>
          <p14:tracePt t="112142" x="7024688" y="3492500"/>
          <p14:tracePt t="112165" x="7104063" y="3492500"/>
          <p14:tracePt t="112176" x="7145338" y="3492500"/>
          <p14:tracePt t="112188" x="7470775" y="3605213"/>
          <p14:tracePt t="112213" x="8132763" y="3843338"/>
          <p14:tracePt t="112223" x="8404225" y="3938588"/>
          <p14:tracePt t="112235" x="8802688" y="4027488"/>
          <p14:tracePt t="112264" x="9337675" y="4098925"/>
          <p14:tracePt t="112275" x="9536113" y="4098925"/>
          <p14:tracePt t="112287" x="9617075" y="4098925"/>
          <p14:tracePt t="112298" x="9728200" y="4098925"/>
          <p14:tracePt t="112301" x="9807575" y="4098925"/>
          <p14:tracePt t="112315" x="10007600" y="4043363"/>
          <p14:tracePt t="112339" x="10237788" y="3930650"/>
          <p14:tracePt t="112348" x="10326688" y="3890963"/>
          <p14:tracePt t="112361" x="10366375" y="3875088"/>
          <p14:tracePt t="112384" x="10437813" y="3811588"/>
          <p14:tracePt t="112400" x="10445750" y="3763963"/>
          <p14:tracePt t="112414" x="10445750" y="3716338"/>
          <p14:tracePt t="112429" x="10445750" y="3676650"/>
          <p14:tracePt t="112447" x="10445750" y="3629025"/>
          <p14:tracePt t="112462" x="10406063" y="3587750"/>
          <p14:tracePt t="112477" x="10366375" y="3516313"/>
          <p14:tracePt t="112490" x="10326688" y="3476625"/>
          <p14:tracePt t="112491" x="10302875" y="3444875"/>
          <p14:tracePt t="112501" x="10237788" y="3405188"/>
          <p14:tracePt t="112515" x="10134600" y="3333750"/>
          <p14:tracePt t="112542" x="9983788" y="3236913"/>
          <p14:tracePt t="112551" x="9952038" y="3221038"/>
          <p14:tracePt t="112564" x="9839325" y="3165475"/>
          <p14:tracePt t="112580" x="9759950" y="3125788"/>
          <p14:tracePt t="112594" x="9728200" y="3109913"/>
          <p14:tracePt t="112596" x="9672638" y="3094038"/>
          <p14:tracePt t="112618" x="9609138" y="3086100"/>
          <p14:tracePt t="112633" x="9496425" y="3078163"/>
          <p14:tracePt t="112635" x="9440863" y="3078163"/>
          <p14:tracePt t="112646" x="9401175" y="3078163"/>
          <p14:tracePt t="112661" x="9274175" y="3086100"/>
          <p14:tracePt t="112678" x="9145588" y="3157538"/>
          <p14:tracePt t="112689" x="9050338" y="3221038"/>
          <p14:tracePt t="112691" x="8986838" y="3286125"/>
          <p14:tracePt t="112714" x="8858250" y="3413125"/>
          <p14:tracePt t="112724" x="8802688" y="3516313"/>
          <p14:tracePt t="112735" x="8786813" y="3571875"/>
          <p14:tracePt t="112752" x="8786813" y="3644900"/>
          <p14:tracePt t="112776" x="8786813" y="3740150"/>
          <p14:tracePt t="112785" x="8786813" y="3779838"/>
          <p14:tracePt t="112799" x="8826500" y="3859213"/>
          <p14:tracePt t="112812" x="8866188" y="3930650"/>
          <p14:tracePt t="112828" x="8899525" y="3979863"/>
          <p14:tracePt t="112851" x="8939213" y="4035425"/>
          <p14:tracePt t="112863" x="8986838" y="4090988"/>
          <p14:tracePt t="112879" x="9058275" y="4186238"/>
          <p14:tracePt t="112891" x="9097963" y="4225925"/>
          <p14:tracePt t="112915" x="9153525" y="4291013"/>
          <p14:tracePt t="112926" x="9224963" y="4322763"/>
          <p14:tracePt t="112939" x="9290050" y="4346575"/>
          <p14:tracePt t="112965" x="9424988" y="4410075"/>
          <p14:tracePt t="112976" x="9496425" y="4425950"/>
          <p14:tracePt t="112989" x="9609138" y="4457700"/>
          <p14:tracePt t="113013" x="9839325" y="4473575"/>
          <p14:tracePt t="113021" x="9910763" y="4473575"/>
          <p14:tracePt t="113035" x="10007600" y="4473575"/>
          <p14:tracePt t="113048" x="10166350" y="4473575"/>
          <p14:tracePt t="113072" x="10421938" y="4346575"/>
          <p14:tracePt t="113081" x="10493375" y="4291013"/>
          <p14:tracePt t="113083" x="10588625" y="4194175"/>
          <p14:tracePt t="113097" x="10637838" y="4130675"/>
          <p14:tracePt t="113110" x="10717213" y="3995738"/>
          <p14:tracePt t="113132" x="10756900" y="3819525"/>
          <p14:tracePt t="113144" x="10756900" y="3756025"/>
          <p14:tracePt t="113157" x="10772775" y="3644900"/>
          <p14:tracePt t="113182" x="10772775" y="3500438"/>
          <p14:tracePt t="113195" x="10772775" y="3397250"/>
          <p14:tracePt t="113212" x="10748963" y="3325813"/>
          <p14:tracePt t="113226" x="10741025" y="3286125"/>
          <p14:tracePt t="113228" x="10717213" y="3244850"/>
          <p14:tracePt t="113240" x="10701338" y="3205163"/>
          <p14:tracePt t="113251" x="10612438" y="3109913"/>
          <p14:tracePt t="113277" x="10469563" y="3006725"/>
          <p14:tracePt t="113287" x="10414000" y="2982913"/>
          <p14:tracePt t="113298" x="10366375" y="2959100"/>
          <p14:tracePt t="113300" x="10310813" y="2935288"/>
          <p14:tracePt t="113314" x="10229850" y="2919413"/>
          <p14:tracePt t="113328" x="10094913" y="2886075"/>
          <p14:tracePt t="113350" x="9839325" y="2878138"/>
          <p14:tracePt t="113361" x="9744075" y="2878138"/>
          <p14:tracePt t="113363" x="9648825" y="2878138"/>
          <p14:tracePt t="113376" x="9567863" y="2886075"/>
          <p14:tracePt t="113379" x="9480550" y="2919413"/>
          <p14:tracePt t="113400" x="9329738" y="2998788"/>
          <p14:tracePt t="113413" x="9185275" y="3101975"/>
          <p14:tracePt t="113427" x="9074150" y="3205163"/>
          <p14:tracePt t="113438" x="9050338" y="3236913"/>
          <p14:tracePt t="113462" x="8986838" y="3389313"/>
          <p14:tracePt t="113471" x="8970963" y="3460750"/>
          <p14:tracePt t="113496" x="8970963" y="3587750"/>
          <p14:tracePt t="113507" x="8970963" y="3629025"/>
          <p14:tracePt t="113508" x="8970963" y="3676650"/>
          <p14:tracePt t="113518" x="8970963" y="3740150"/>
          <p14:tracePt t="113532" x="8970963" y="3835400"/>
          <p14:tracePt t="113549" x="8978900" y="3890963"/>
          <p14:tracePt t="113565" x="8994775" y="3971925"/>
          <p14:tracePt t="113578" x="9002713" y="4003675"/>
          <p14:tracePt t="113580" x="9010650" y="4035425"/>
          <p14:tracePt t="113601" x="9026525" y="4098925"/>
          <p14:tracePt t="113613" x="9042400" y="4130675"/>
          <p14:tracePt t="113627" x="9058275" y="4162425"/>
          <p14:tracePt t="113629" x="9066213" y="4178300"/>
          <p14:tracePt t="113642" x="9074150" y="4202113"/>
          <p14:tracePt t="113666" x="9105900" y="4241800"/>
          <p14:tracePt t="113680" x="9129713" y="4273550"/>
          <p14:tracePt t="113694" x="9169400" y="4298950"/>
          <p14:tracePt t="113706" x="9209088" y="4322763"/>
          <p14:tracePt t="113709" x="9242425" y="4346575"/>
          <p14:tracePt t="113731" x="9353550" y="4410075"/>
          <p14:tracePt t="113742" x="9417050" y="4433888"/>
          <p14:tracePt t="113752" x="9448800" y="4457700"/>
          <p14:tracePt t="113767" x="9551988" y="4497388"/>
          <p14:tracePt t="113796" x="9767888" y="4560888"/>
          <p14:tracePt t="113805" x="9807575" y="4576763"/>
          <p14:tracePt t="113817" x="9871075" y="4576763"/>
          <p14:tracePt t="113831" x="9983788" y="4584700"/>
          <p14:tracePt t="113846" x="10126663" y="4584700"/>
          <p14:tracePt t="113860" x="10287000" y="4568825"/>
          <p14:tracePt t="113878" x="10453688" y="4489450"/>
          <p14:tracePt t="113892" x="10612438" y="4410075"/>
          <p14:tracePt t="113922" x="10796588" y="4249738"/>
          <p14:tracePt t="113945" x="10891838" y="4106863"/>
          <p14:tracePt t="113955" x="10915650" y="3995738"/>
          <p14:tracePt t="113982" x="10915650" y="3819525"/>
          <p14:tracePt t="113992" x="10915650" y="3779838"/>
          <p14:tracePt t="114003" x="10915650" y="3732213"/>
          <p14:tracePt t="114006" x="10899775" y="3676650"/>
          <p14:tracePt t="114016" x="10875963" y="3629025"/>
          <p14:tracePt t="114039" x="10780713" y="3484563"/>
          <p14:tracePt t="114048" x="10725150" y="3436938"/>
          <p14:tracePt t="114063" x="10596563" y="3317875"/>
          <p14:tracePt t="114087" x="10398125" y="3197225"/>
          <p14:tracePt t="114097" x="10342563" y="3173413"/>
          <p14:tracePt t="114099" x="10269538" y="3149600"/>
          <p14:tracePt t="114114" x="10206038" y="3117850"/>
          <p14:tracePt t="114117" x="10150475" y="3094038"/>
          <p14:tracePt t="114128" x="10102850" y="3094038"/>
          <p14:tracePt t="114144" x="10063163" y="3078163"/>
          <p14:tracePt t="114157" x="10023475" y="3078163"/>
          <p14:tracePt t="114182" x="9959975" y="3078163"/>
          <p14:tracePt t="114195" x="9926638" y="3078163"/>
          <p14:tracePt t="114198" x="9894888" y="3086100"/>
          <p14:tracePt t="114212" x="9823450" y="3133725"/>
          <p14:tracePt t="114225" x="9783763" y="3149600"/>
          <p14:tracePt t="114227" x="9759950" y="3157538"/>
          <p14:tracePt t="114236" x="9736138" y="3181350"/>
          <p14:tracePt t="114263" x="9672638" y="3205163"/>
          <p14:tracePt t="114273" x="9656763" y="3228975"/>
          <p14:tracePt t="114275" x="9609138" y="3244850"/>
          <p14:tracePt t="114284" x="9575800" y="3252788"/>
          <p14:tracePt t="114301" x="9456738" y="3302000"/>
          <p14:tracePt t="114314" x="9369425" y="3333750"/>
          <p14:tracePt t="114316" x="9290050" y="3333750"/>
          <p14:tracePt t="114328" x="9201150" y="3357563"/>
          <p14:tracePt t="114347" x="8883650" y="3405188"/>
          <p14:tracePt t="114361" x="8786813" y="3429000"/>
          <p14:tracePt t="114383" x="8459788" y="3452813"/>
          <p14:tracePt t="114394" x="8380413" y="3476625"/>
          <p14:tracePt t="114396" x="8308975" y="3484563"/>
          <p14:tracePt t="114411" x="8237538" y="3500438"/>
          <p14:tracePt t="114413" x="8172450" y="3532188"/>
          <p14:tracePt t="114423" x="8108950" y="3532188"/>
          <p14:tracePt t="114453" x="7773988" y="3644900"/>
          <p14:tracePt t="114478" x="7486650" y="3779838"/>
          <p14:tracePt t="114488" x="7391400" y="3843338"/>
          <p14:tracePt t="114501" x="7216775" y="3922713"/>
          <p14:tracePt t="114525" x="7024688" y="3987800"/>
          <p14:tracePt t="114533" x="7000875" y="4003675"/>
          <p14:tracePt t="114647" x="7008813" y="4003675"/>
          <p14:tracePt t="114661" x="7040563" y="3979863"/>
          <p14:tracePt t="114676" x="7080250" y="3971925"/>
          <p14:tracePt t="114687" x="7096125" y="3956050"/>
          <p14:tracePt t="114717" x="7145338" y="3948113"/>
          <p14:tracePt t="114729" x="7153275" y="3938588"/>
          <p14:tracePt t="114743" x="7177088" y="3938588"/>
          <p14:tracePt t="114756" x="7192963" y="3922713"/>
          <p14:tracePt t="114766" x="7200900" y="3914775"/>
          <p14:tracePt t="114781" x="7232650" y="3883025"/>
          <p14:tracePt t="114805" x="7272338" y="3859213"/>
          <p14:tracePt t="114837" x="7351713" y="3851275"/>
          <p14:tracePt t="114847" x="7415213" y="3851275"/>
          <p14:tracePt t="114864" x="7551738" y="3851275"/>
          <p14:tracePt t="114877" x="7829550" y="3851275"/>
          <p14:tracePt t="114893" x="8229600" y="3851275"/>
          <p14:tracePt t="114914" x="8483600" y="3851275"/>
          <p14:tracePt t="114926" x="8731250" y="3851275"/>
          <p14:tracePt t="114939" x="8907463" y="3851275"/>
          <p14:tracePt t="114941" x="9050338" y="3827463"/>
          <p14:tracePt t="114963" x="9313863" y="3811588"/>
          <p14:tracePt t="114975" x="9480550" y="3756025"/>
          <p14:tracePt t="114988" x="9575800" y="3732213"/>
          <p14:tracePt t="115013" x="9712325" y="3700463"/>
          <p14:tracePt t="115025" x="9736138" y="3692525"/>
          <p14:tracePt t="115036" x="9783763" y="3676650"/>
          <p14:tracePt t="115072" x="9791700" y="3668713"/>
          <p14:tracePt t="115126" x="9799638" y="3660775"/>
          <p14:tracePt t="115148" x="9815513" y="3636963"/>
          <p14:tracePt t="115162" x="9839325" y="3629025"/>
          <p14:tracePt t="115164" x="9847263" y="3613150"/>
          <p14:tracePt t="115190" x="9894888" y="3579813"/>
          <p14:tracePt t="115212" x="9910763" y="3563938"/>
          <p14:tracePt t="115223" x="9918700" y="3548063"/>
          <p14:tracePt t="115248" x="9952038" y="3516313"/>
          <p14:tracePt t="115259" x="9967913" y="3500438"/>
          <p14:tracePt t="115261" x="9991725" y="3476625"/>
          <p14:tracePt t="115272" x="10007600" y="3460750"/>
          <p14:tracePt t="115283" x="10031413" y="3405188"/>
          <p14:tracePt t="115296" x="10063163" y="3381375"/>
          <p14:tracePt t="115321" x="10094913" y="3286125"/>
          <p14:tracePt t="115331" x="10110788" y="3244850"/>
          <p14:tracePt t="115345" x="10126663" y="3213100"/>
          <p14:tracePt t="115363" x="10134600" y="3189288"/>
          <p14:tracePt t="115526" x="10134600" y="3309938"/>
          <p14:tracePt t="115538" x="10134600" y="3357563"/>
          <p14:tracePt t="115540" x="10134600" y="3413125"/>
          <p14:tracePt t="115550" x="10134600" y="3468688"/>
          <p14:tracePt t="115565" x="10134600" y="3563938"/>
          <p14:tracePt t="115580" x="10142538" y="3684588"/>
          <p14:tracePt t="115596" x="10150475" y="3787775"/>
          <p14:tracePt t="115612" x="10150475" y="3867150"/>
          <p14:tracePt t="115625" x="10150475" y="3883025"/>
          <p14:tracePt t="115627" x="10150475" y="3890963"/>
          <p14:tracePt t="115745" x="10166350" y="3898900"/>
          <p14:tracePt t="115758" x="10166350" y="3843338"/>
          <p14:tracePt t="115773" x="10166350" y="3692525"/>
          <p14:tracePt t="115781" x="10166350" y="3621088"/>
          <p14:tracePt t="115798" x="10166350" y="3421063"/>
          <p14:tracePt t="115823" x="10166350" y="3213100"/>
          <p14:tracePt t="115832" x="10166350" y="3165475"/>
          <p14:tracePt t="115846" x="10166350" y="3141663"/>
          <p14:tracePt t="115862" x="10166350" y="3133725"/>
          <p14:tracePt t="115962" x="10166350" y="3270250"/>
          <p14:tracePt t="115972" x="10150475" y="3484563"/>
          <p14:tracePt t="115996" x="10150475" y="3819525"/>
          <p14:tracePt t="116011" x="10150475" y="3979863"/>
          <p14:tracePt t="116028" x="10150475" y="4098925"/>
          <p14:tracePt t="116040" x="10150475" y="4122738"/>
          <p14:tracePt t="116050" x="10150475" y="4130675"/>
          <p14:tracePt t="116117" x="10158413" y="4138613"/>
          <p14:tracePt t="116150" x="10166350" y="4138613"/>
          <p14:tracePt t="116165" x="10174288" y="4138613"/>
          <p14:tracePt t="116178" x="10174288" y="4106863"/>
          <p14:tracePt t="116180" x="10174288" y="4035425"/>
          <p14:tracePt t="116191" x="10174288" y="3948113"/>
          <p14:tracePt t="116204" x="10174288" y="3708400"/>
          <p14:tracePt t="116230" x="10174288" y="3357563"/>
          <p14:tracePt t="116242" x="10174288" y="3302000"/>
          <p14:tracePt t="116244" x="10174288" y="3252788"/>
          <p14:tracePt t="116255" x="10174288" y="3228975"/>
          <p14:tracePt t="116351" x="10174288" y="3252788"/>
          <p14:tracePt t="116362" x="10174288" y="3333750"/>
          <p14:tracePt t="116365" x="10166350" y="3405188"/>
          <p14:tracePt t="116377" x="10166350" y="3500438"/>
          <p14:tracePt t="116380" x="10166350" y="3587750"/>
          <p14:tracePt t="116391" x="10166350" y="3668713"/>
          <p14:tracePt t="116410" x="10166350" y="3843338"/>
          <p14:tracePt t="116412" x="10166350" y="3906838"/>
          <p14:tracePt t="116423" x="10166350" y="3948113"/>
          <p14:tracePt t="116446" x="10166350" y="3979863"/>
          <p14:tracePt t="116927" x="10166350" y="3914775"/>
          <p14:tracePt t="116938" x="10166350" y="3890963"/>
          <p14:tracePt t="116940" x="10166350" y="3843338"/>
          <p14:tracePt t="116963" x="10174288" y="3740150"/>
          <p14:tracePt t="116974" x="10174288" y="3668713"/>
          <p14:tracePt t="116986" x="10174288" y="3636963"/>
          <p14:tracePt t="116988" x="10174288" y="3613150"/>
          <p14:tracePt t="117014" x="10174288" y="3563938"/>
          <p14:tracePt t="117035" x="10174288" y="3556000"/>
          <p14:tracePt t="117507" x="10174288" y="3571875"/>
          <p14:tracePt t="117509" x="10174288" y="3613150"/>
          <p14:tracePt t="117517" x="10174288" y="3668713"/>
          <p14:tracePt t="117534" x="10174288" y="3732213"/>
          <p14:tracePt t="117552" x="10174288" y="3803650"/>
          <p14:tracePt t="117567" x="10174288" y="3843338"/>
          <p14:tracePt t="117581" x="10174288" y="3859213"/>
          <p14:tracePt t="117596" x="10174288" y="3890963"/>
          <p14:tracePt t="117611" x="10174288" y="3898900"/>
          <p14:tracePt t="117613" x="10174288" y="3914775"/>
          <p14:tracePt t="117628" x="10174288" y="3948113"/>
          <p14:tracePt t="117643" x="10174288" y="3971925"/>
          <p14:tracePt t="117666" x="10166350" y="3995738"/>
          <p14:tracePt t="117678" x="10166350" y="4019550"/>
          <p14:tracePt t="117694" x="10166350" y="4051300"/>
          <p14:tracePt t="117708" x="10166350" y="4075113"/>
          <p14:tracePt t="117720" x="10166350" y="4083050"/>
          <p14:tracePt t="117747" x="10150475" y="4114800"/>
          <p14:tracePt t="117760" x="10150475" y="4130675"/>
          <p14:tracePt t="117775" x="10150475" y="4146550"/>
          <p14:tracePt t="117786" x="10150475" y="4154488"/>
          <p14:tracePt t="117810" x="10150475" y="4162425"/>
          <p14:tracePt t="118943" x="10150475" y="4170363"/>
          <p14:tracePt t="118979" x="10142538" y="4170363"/>
          <p14:tracePt t="118990" x="10134600" y="4170363"/>
          <p14:tracePt t="119222" x="10182225" y="4146550"/>
          <p14:tracePt t="119246" x="10279063" y="4011613"/>
          <p14:tracePt t="119257" x="10302875" y="3956050"/>
          <p14:tracePt t="119267" x="10318750" y="3883025"/>
          <p14:tracePt t="119269" x="10334625" y="3819525"/>
          <p14:tracePt t="119293" x="10374313" y="3644900"/>
          <p14:tracePt t="119302" x="10374313" y="3595688"/>
          <p14:tracePt t="119314" x="10374313" y="3548063"/>
          <p14:tracePt t="119339" x="10374313" y="3436938"/>
          <p14:tracePt t="119340" x="10374313" y="3397250"/>
          <p14:tracePt t="119348" x="10374313" y="3349625"/>
          <p14:tracePt t="119361" x="10358438" y="3286125"/>
          <p14:tracePt t="119364" x="10342563" y="3244850"/>
          <p14:tracePt t="119376" x="10326688" y="3189288"/>
          <p14:tracePt t="119400" x="10269538" y="3062288"/>
          <p14:tracePt t="119410" x="10245725" y="3022600"/>
          <p14:tracePt t="119412" x="10237788" y="3022600"/>
          <p14:tracePt t="119424" x="10213975" y="2998788"/>
          <p14:tracePt t="119439" x="10182225" y="2951163"/>
          <p14:tracePt t="119463" x="10126663" y="2919413"/>
          <p14:tracePt t="119473" x="10094913" y="2909888"/>
          <p14:tracePt t="119497" x="9975850" y="2909888"/>
          <p14:tracePt t="119508" x="9886950" y="2909888"/>
          <p14:tracePt t="119522" x="9831388" y="2909888"/>
          <p14:tracePt t="119524" x="9767888" y="2919413"/>
          <p14:tracePt t="119533" x="9720263" y="2927350"/>
          <p14:tracePt t="119558" x="9567863" y="2982913"/>
          <p14:tracePt t="119567" x="9528175" y="3006725"/>
          <p14:tracePt t="119579" x="9480550" y="3030538"/>
          <p14:tracePt t="119581" x="9440863" y="3046413"/>
          <p14:tracePt t="119607" x="9337675" y="3125788"/>
          <p14:tracePt t="119615" x="9313863" y="3149600"/>
          <p14:tracePt t="119627" x="9290050" y="3173413"/>
          <p14:tracePt t="119629" x="9266238" y="3244850"/>
          <p14:tracePt t="119640" x="9234488" y="3278188"/>
          <p14:tracePt t="119664" x="9161463" y="3468688"/>
          <p14:tracePt t="119675" x="9137650" y="3548063"/>
          <p14:tracePt t="119676" x="9121775" y="3621088"/>
          <p14:tracePt t="119698" x="9113838" y="3756025"/>
          <p14:tracePt t="119708" x="9113838" y="3883025"/>
          <p14:tracePt t="119719" x="9113838" y="3948113"/>
          <p14:tracePt t="119745" x="9113838" y="4075113"/>
          <p14:tracePt t="119757" x="9137650" y="4186238"/>
          <p14:tracePt t="119770" x="9161463" y="4233863"/>
          <p14:tracePt t="119772" x="9185275" y="4281488"/>
          <p14:tracePt t="119794" x="9258300" y="4410075"/>
          <p14:tracePt t="119803" x="9290050" y="4465638"/>
          <p14:tracePt t="119805" x="9337675" y="4521200"/>
          <p14:tracePt t="119815" x="9385300" y="4568825"/>
          <p14:tracePt t="119829" x="9488488" y="4673600"/>
          <p14:tracePt t="119852" x="9664700" y="4800600"/>
          <p14:tracePt t="119860" x="9744075" y="4832350"/>
          <p14:tracePt t="119886" x="10031413" y="4887913"/>
          <p14:tracePt t="119895" x="10126663" y="4887913"/>
          <p14:tracePt t="119914" x="10318750" y="4887913"/>
          <p14:tracePt t="119925" x="10501313" y="4856163"/>
          <p14:tracePt t="119941" x="10653713" y="4792663"/>
          <p14:tracePt t="119963" x="10780713" y="4713288"/>
          <p14:tracePt t="119975" x="10868025" y="4633913"/>
          <p14:tracePt t="119989" x="10963275" y="4513263"/>
          <p14:tracePt t="120001" x="11004550" y="4449763"/>
          <p14:tracePt t="120028" x="11155363" y="4130675"/>
          <p14:tracePt t="120039" x="11179175" y="4067175"/>
          <p14:tracePt t="120049" x="11179175" y="3995738"/>
          <p14:tracePt t="120052" x="11195050" y="3938588"/>
          <p14:tracePt t="120076" x="11202988" y="3740150"/>
          <p14:tracePt t="120086" x="11202988" y="3692525"/>
          <p14:tracePt t="120097" x="11202988" y="3644900"/>
          <p14:tracePt t="120100" x="11195050" y="3587750"/>
          <p14:tracePt t="120112" x="11187113" y="3563938"/>
          <p14:tracePt t="120126" x="11123613" y="3452813"/>
          <p14:tracePt t="120141" x="11068050" y="3381375"/>
          <p14:tracePt t="120164" x="10931525" y="3270250"/>
          <p14:tracePt t="120179" x="10772775" y="3157538"/>
          <p14:tracePt t="120182" x="10677525" y="3109913"/>
          <p14:tracePt t="120194" x="10588625" y="3078163"/>
          <p14:tracePt t="120208" x="10398125" y="2959100"/>
          <p14:tracePt t="120222" x="10198100" y="2886075"/>
          <p14:tracePt t="120246" x="10007600" y="2838450"/>
          <p14:tracePt t="120258" x="9967913" y="2838450"/>
          <p14:tracePt t="120260" x="9936163" y="2838450"/>
          <p14:tracePt t="120270" x="9886950" y="2838450"/>
          <p14:tracePt t="120295" x="9744075" y="2846388"/>
          <p14:tracePt t="120306" x="9688513" y="2886075"/>
          <p14:tracePt t="120316" x="9528175" y="2935288"/>
          <p14:tracePt t="120328" x="9448800" y="2959100"/>
          <p14:tracePt t="120352" x="9258300" y="3046413"/>
          <p14:tracePt t="120361" x="9201150" y="3078163"/>
          <p14:tracePt t="120385" x="9058275" y="3173413"/>
          <p14:tracePt t="120394" x="9034463" y="3189288"/>
          <p14:tracePt t="120396" x="9010650" y="3221038"/>
          <p14:tracePt t="120412" x="8955088" y="3309938"/>
          <p14:tracePt t="120427" x="8923338" y="3333750"/>
          <p14:tracePt t="120428" x="8915400" y="3373438"/>
          <p14:tracePt t="120440" x="8899525" y="3421063"/>
          <p14:tracePt t="120462" x="8858250" y="3571875"/>
          <p14:tracePt t="120478" x="8850313" y="3692525"/>
          <p14:tracePt t="120490" x="8850313" y="3748088"/>
          <p14:tracePt t="120492" x="8850313" y="3803650"/>
          <p14:tracePt t="120508" x="8850313" y="3914775"/>
          <p14:tracePt t="120526" x="8850313" y="4035425"/>
          <p14:tracePt t="120540" x="8874125" y="4146550"/>
          <p14:tracePt t="120552" x="8891588" y="4186238"/>
          <p14:tracePt t="120582" x="8955088" y="4370388"/>
          <p14:tracePt t="120604" x="9058275" y="4489450"/>
          <p14:tracePt t="120612" x="9105900" y="4545013"/>
          <p14:tracePt t="120626" x="9153525" y="4576763"/>
          <p14:tracePt t="120629" x="9224963" y="4600575"/>
          <p14:tracePt t="120650" x="9369425" y="4665663"/>
          <p14:tracePt t="120660" x="9559925" y="4713288"/>
          <p14:tracePt t="120673" x="9656763" y="4721225"/>
          <p14:tracePt t="120696" x="10023475" y="4745038"/>
          <p14:tracePt t="120708" x="10102850" y="4745038"/>
          <p14:tracePt t="120710" x="10190163" y="4745038"/>
          <p14:tracePt t="120721" x="10261600" y="4745038"/>
          <p14:tracePt t="120748" x="10493375" y="4649788"/>
          <p14:tracePt t="120759" x="10548938" y="4600575"/>
          <p14:tracePt t="120776" x="10693400" y="4505325"/>
          <p14:tracePt t="120791" x="10828338" y="4354513"/>
          <p14:tracePt t="120803" x="10875963" y="4281488"/>
          <p14:tracePt t="120804" x="10907713" y="4217988"/>
          <p14:tracePt t="120813" x="10947400" y="4138613"/>
          <p14:tracePt t="120841" x="11028363" y="3948113"/>
          <p14:tracePt t="120852" x="11052175" y="3843338"/>
          <p14:tracePt t="120863" x="11052175" y="3795713"/>
          <p14:tracePt t="120881" x="11052175" y="3684588"/>
          <p14:tracePt t="120893" x="11052175" y="3563938"/>
          <p14:tracePt t="120908" x="11028363" y="3421063"/>
          <p14:tracePt t="120931" x="10963275" y="3317875"/>
          <p14:tracePt t="120943" x="10852150" y="3197225"/>
          <p14:tracePt t="120957" x="10677525" y="3054350"/>
          <p14:tracePt t="120971" x="10580688" y="2967038"/>
          <p14:tracePt t="120997" x="10245725" y="2814638"/>
          <p14:tracePt t="121009" x="10182225" y="2790825"/>
          <p14:tracePt t="121026" x="10102850" y="2767013"/>
          <p14:tracePt t="121036" x="10055225" y="2767013"/>
          <p14:tracePt t="121062" x="9910763" y="2806700"/>
          <p14:tracePt t="121084" x="9696450" y="2935288"/>
          <p14:tracePt t="121095" x="9617075" y="2998788"/>
          <p14:tracePt t="121110" x="9488488" y="3101975"/>
          <p14:tracePt t="121133" x="9305925" y="3286125"/>
          <p14:tracePt t="121144" x="9266238" y="3357563"/>
          <p14:tracePt t="121157" x="9185275" y="3468688"/>
          <p14:tracePt t="121181" x="9129713" y="3629025"/>
          <p14:tracePt t="121193" x="9113838" y="3660775"/>
          <p14:tracePt t="121210" x="9105900" y="3771900"/>
          <p14:tracePt t="121222" x="9097963" y="3883025"/>
          <p14:tracePt t="121246" x="9097963" y="4027488"/>
          <p14:tracePt t="121256" x="9097963" y="4075113"/>
          <p14:tracePt t="121269" x="9097963" y="4170363"/>
          <p14:tracePt t="121282" x="9121775" y="4210050"/>
          <p14:tracePt t="121309" x="9250363" y="4378325"/>
          <p14:tracePt t="121319" x="9305925" y="4433888"/>
          <p14:tracePt t="121329" x="9377363" y="4481513"/>
          <p14:tracePt t="121344" x="9520238" y="4521200"/>
          <p14:tracePt t="121370" x="9767888" y="4560888"/>
          <p14:tracePt t="121379" x="9863138" y="4568825"/>
          <p14:tracePt t="121382" x="9952038" y="4568825"/>
          <p14:tracePt t="121394" x="10047288" y="4568825"/>
          <p14:tracePt t="121396" x="10118725" y="4568825"/>
          <p14:tracePt t="121408" x="10182225" y="4568825"/>
          <p14:tracePt t="121424" x="10294938" y="4513263"/>
          <p14:tracePt t="121439" x="10382250" y="4441825"/>
          <p14:tracePt t="121464" x="10501313" y="4249738"/>
          <p14:tracePt t="121479" x="10556875" y="4090988"/>
          <p14:tracePt t="121493" x="10596563" y="3859213"/>
          <p14:tracePt t="121507" x="10620375" y="3740150"/>
          <p14:tracePt t="121509" x="10620375" y="3652838"/>
          <p14:tracePt t="121520" x="10620375" y="3587750"/>
          <p14:tracePt t="121544" x="10620375" y="3444875"/>
          <p14:tracePt t="121557" x="10572750" y="3349625"/>
          <p14:tracePt t="121570" x="10517188" y="3294063"/>
          <p14:tracePt t="121580" x="10374313" y="3173413"/>
          <p14:tracePt t="121594" x="10287000" y="3125788"/>
          <p14:tracePt t="121596" x="10174288" y="3078163"/>
          <p14:tracePt t="121611" x="10039350" y="3030538"/>
          <p14:tracePt t="121626" x="9664700" y="2901950"/>
          <p14:tracePt t="121629" x="9496425" y="2886075"/>
          <p14:tracePt t="121641" x="9313863" y="2862263"/>
          <p14:tracePt t="121664" x="8778875" y="2822575"/>
          <p14:tracePt t="121675" x="8604250" y="2822575"/>
          <p14:tracePt t="121677" x="8404225" y="2822575"/>
          <p14:tracePt t="121689" x="8253413" y="2822575"/>
          <p14:tracePt t="121712" x="7821613" y="2935288"/>
          <p14:tracePt t="121727" x="7583488" y="3038475"/>
          <p14:tracePt t="121741" x="7399338" y="3149600"/>
          <p14:tracePt t="121753" x="7319963" y="3189288"/>
          <p14:tracePt t="121781" x="7072313" y="3405188"/>
          <p14:tracePt t="121804" x="6953250" y="3516313"/>
          <p14:tracePt t="121813" x="6826250" y="3636963"/>
          <p14:tracePt t="121838" x="6769100" y="3740150"/>
          <p14:tracePt t="121847" x="6761163" y="3771900"/>
          <p14:tracePt t="121859" x="6753225" y="3787775"/>
          <p14:tracePt t="121861" x="6745288" y="3803650"/>
          <p14:tracePt t="121876" x="6745288" y="3819525"/>
          <p14:tracePt t="121890" x="6745288" y="3843338"/>
          <p14:tracePt t="121892" x="6745288" y="3859213"/>
          <p14:tracePt t="121914" x="6753225" y="3890963"/>
          <p14:tracePt t="121926" x="6769100" y="3914775"/>
          <p14:tracePt t="121942" x="6784975" y="3930650"/>
          <p14:tracePt t="121958" x="6802438" y="3971925"/>
          <p14:tracePt t="121972" x="6826250" y="4003675"/>
          <p14:tracePt t="121997" x="6865938" y="4035425"/>
          <p14:tracePt t="122007" x="6881813" y="4043363"/>
          <p14:tracePt t="122018" x="6897688" y="4051300"/>
          <p14:tracePt t="122020" x="6905625" y="4067175"/>
          <p14:tracePt t="122044" x="6945313" y="4098925"/>
          <p14:tracePt t="122055" x="6985000" y="4122738"/>
          <p14:tracePt t="122069" x="7048500" y="4154488"/>
          <p14:tracePt t="122078" x="7088188" y="4170363"/>
          <p14:tracePt t="122106" x="7240588" y="4194175"/>
          <p14:tracePt t="122114" x="7304088" y="4194175"/>
          <p14:tracePt t="122118" x="7359650" y="4194175"/>
          <p14:tracePt t="122128" x="7407275" y="4194175"/>
          <p14:tracePt t="122146" x="7486650" y="4194175"/>
          <p14:tracePt t="122148" x="7496175" y="4170363"/>
          <p14:tracePt t="122159" x="7504113" y="4114800"/>
          <p14:tracePt t="122179" x="7504113" y="3987800"/>
          <p14:tracePt t="122181" x="7504113" y="3948113"/>
          <p14:tracePt t="122193" x="7454900" y="3883025"/>
          <p14:tracePt t="122207" x="7375525" y="3803650"/>
          <p14:tracePt t="122219" x="7327900" y="3779838"/>
          <p14:tracePt t="122222" x="7304088" y="3771900"/>
          <p14:tracePt t="122242" x="7240588" y="3763963"/>
          <p14:tracePt t="122252" x="7177088" y="3763963"/>
          <p14:tracePt t="122279" x="7056438" y="3763963"/>
          <p14:tracePt t="122290" x="6992938" y="3763963"/>
          <p14:tracePt t="122302" x="6850063" y="3795713"/>
          <p14:tracePt t="122312" x="6737350" y="3835400"/>
          <p14:tracePt t="122335" x="6538913" y="3906838"/>
          <p14:tracePt t="122344" x="6523038" y="3930650"/>
          <p14:tracePt t="122368" x="6491288" y="3948113"/>
          <p14:tracePt t="122378" x="6491288" y="3956050"/>
          <p14:tracePt t="122380" x="6491288" y="3963988"/>
          <p14:tracePt t="122412" x="6491288" y="3971925"/>
          <p14:tracePt t="122422" x="6491288" y="3979863"/>
          <p14:tracePt t="122445" x="6507163" y="3987800"/>
          <p14:tracePt t="122457" x="6515100" y="3987800"/>
          <p14:tracePt t="122470" x="6546850" y="3987800"/>
          <p14:tracePt t="122494" x="6586538" y="3995738"/>
          <p14:tracePt t="122505" x="6602413" y="3995738"/>
          <p14:tracePt t="122517" x="6618288" y="3995738"/>
          <p14:tracePt t="122546" x="6650038" y="3995738"/>
          <p14:tracePt t="122558" x="6665913" y="3995738"/>
          <p14:tracePt t="122596" x="6665913" y="3948113"/>
          <p14:tracePt t="122620" x="6665913" y="3914775"/>
          <p14:tracePt t="122633" x="6665913" y="3906838"/>
          <p14:tracePt t="122645" x="6657975" y="3898900"/>
          <p14:tracePt t="122660" x="6642100" y="3898900"/>
          <p14:tracePt t="122678" x="6634163" y="3898900"/>
          <p14:tracePt t="122712" x="6626225" y="3898900"/>
          <p14:tracePt t="122745" x="6618288" y="3898900"/>
          <p14:tracePt t="122770" x="6610350" y="3898900"/>
          <p14:tracePt t="122783" x="6594475" y="3930650"/>
          <p14:tracePt t="122813" x="6594475" y="3971925"/>
          <p14:tracePt t="122841" x="6602413" y="3995738"/>
          <p14:tracePt t="122852" x="6610350" y="4011613"/>
          <p14:tracePt t="122854" x="6618288" y="4011613"/>
          <p14:tracePt t="122877" x="6634163" y="4011613"/>
          <p14:tracePt t="122894" x="6650038" y="4011613"/>
          <p14:tracePt t="123291" x="6650038" y="4019550"/>
          <p14:tracePt t="124508" x="6650038" y="4075113"/>
          <p14:tracePt t="124519" x="6689725" y="4314825"/>
          <p14:tracePt t="124543" x="6818313" y="4592638"/>
          <p14:tracePt t="124554" x="6873875" y="4697413"/>
          <p14:tracePt t="124566" x="6929438" y="4824413"/>
          <p14:tracePt t="124595" x="6985000" y="4919663"/>
          <p14:tracePt t="124617" x="7008813" y="4959350"/>
          <p14:tracePt t="124650" x="7032625" y="5000625"/>
          <p14:tracePt t="124659" x="7048500" y="5024438"/>
          <p14:tracePt t="124675" x="7096125" y="5072063"/>
          <p14:tracePt t="124677" x="7135813" y="5111750"/>
          <p14:tracePt t="124690" x="7169150" y="5135563"/>
          <p14:tracePt t="124705" x="7264400" y="5207000"/>
          <p14:tracePt t="124727" x="7415213" y="5335588"/>
          <p14:tracePt t="124744" x="7478713" y="5391150"/>
          <p14:tracePt t="124758" x="7551738" y="5446713"/>
          <p14:tracePt t="124771" x="7575550" y="5454650"/>
          <p14:tracePt t="124773" x="7615238" y="5478463"/>
          <p14:tracePt t="124784" x="7646988" y="5502275"/>
          <p14:tracePt t="124808" x="7710488" y="5534025"/>
          <p14:tracePt t="124818" x="7742238" y="5541963"/>
          <p14:tracePt t="124829" x="7750175" y="5549900"/>
          <p14:tracePt t="124846" x="7781925" y="5557838"/>
          <p14:tracePt t="124878" x="7797800" y="5565775"/>
          <p14:tracePt t="124900" x="7813675" y="5573713"/>
          <p14:tracePt t="124909" x="7829550" y="5573713"/>
          <p14:tracePt t="124923" x="7839075" y="5573713"/>
          <p14:tracePt t="124946" x="7854950" y="5573713"/>
          <p14:tracePt t="124960" x="7878763" y="5597525"/>
          <p14:tracePt t="124975" x="7910513" y="5605463"/>
          <p14:tracePt t="124992" x="7934325" y="5613400"/>
          <p14:tracePt t="125004" x="7981950" y="5637213"/>
          <p14:tracePt t="125027" x="8005763" y="5653088"/>
          <p14:tracePt t="125044" x="8061325" y="5670550"/>
          <p14:tracePt t="125046" x="8085138" y="5686425"/>
          <p14:tracePt t="125070" x="8124825" y="5710238"/>
          <p14:tracePt t="125079" x="8132763" y="5710238"/>
          <p14:tracePt t="125194" x="8148638" y="5734050"/>
          <p14:tracePt t="125204" x="8156575" y="5749925"/>
          <p14:tracePt t="125206" x="8172450" y="5773738"/>
          <p14:tracePt t="125227" x="8189913" y="5805488"/>
          <p14:tracePt t="125241" x="8197850" y="5813425"/>
          <p14:tracePt t="125255" x="8205788" y="5821363"/>
          <p14:tracePt t="125266" x="8205788" y="5829300"/>
          <p14:tracePt t="125291" x="8205788" y="5837238"/>
          <p14:tracePt t="125590" x="8316913" y="5876925"/>
          <p14:tracePt t="125600" x="8364538" y="5908675"/>
          <p14:tracePt t="125611" x="8443913" y="5932488"/>
          <p14:tracePt t="125635" x="8588375" y="5988050"/>
          <p14:tracePt t="125645" x="8651875" y="6005513"/>
          <p14:tracePt t="125658" x="8659813" y="6005513"/>
          <p14:tracePt t="125672" x="8699500" y="6029325"/>
          <p14:tracePt t="125696" x="8731250" y="6037263"/>
          <p14:tracePt t="125707" x="8770938" y="6045200"/>
          <p14:tracePt t="125709" x="8794750" y="6069013"/>
          <p14:tracePt t="125722" x="8842375" y="6084888"/>
          <p14:tracePt t="125734" x="8939213" y="6132513"/>
          <p14:tracePt t="125758" x="9129713" y="6219825"/>
          <p14:tracePt t="125770" x="9185275" y="6235700"/>
          <p14:tracePt t="125773" x="9242425" y="6259513"/>
          <p14:tracePt t="125784" x="9305925" y="6275388"/>
          <p14:tracePt t="125810" x="9440863" y="6323013"/>
          <p14:tracePt t="125826" x="9528175" y="6348413"/>
          <p14:tracePt t="125829" x="9575800" y="6356350"/>
          <p14:tracePt t="125856" x="9704388" y="6356350"/>
          <p14:tracePt t="125866" x="9744075" y="6356350"/>
          <p14:tracePt t="125877" x="9839325" y="6356350"/>
          <p14:tracePt t="125893" x="9910763" y="6356350"/>
          <p14:tracePt t="125910" x="9983788" y="6348413"/>
          <p14:tracePt t="125923" x="10007600" y="6338888"/>
          <p14:tracePt t="125925" x="10039350" y="6315075"/>
          <p14:tracePt t="125941" x="10094913" y="6283325"/>
          <p14:tracePt t="125955" x="10110788" y="6267450"/>
          <p14:tracePt t="125957" x="10134600" y="6259513"/>
          <p14:tracePt t="125970" x="10142538" y="6251575"/>
          <p14:tracePt t="125994" x="10182225" y="6219825"/>
          <p14:tracePt t="126008" x="10206038" y="6196013"/>
          <p14:tracePt t="126027" x="10253663" y="6156325"/>
          <p14:tracePt t="126038" x="10294938" y="6116638"/>
          <p14:tracePt t="126051" x="10302875" y="6092825"/>
          <p14:tracePt t="126053" x="10310813" y="6084888"/>
          <p14:tracePt t="126077" x="10334625" y="6045200"/>
          <p14:tracePt t="126091" x="10342563" y="6029325"/>
          <p14:tracePt t="126093" x="10350500" y="6021388"/>
          <p14:tracePt t="126117" x="10366375" y="5948363"/>
          <p14:tracePt t="126144" x="10374313" y="5916613"/>
          <p14:tracePt t="126167" x="10374313" y="5892800"/>
          <p14:tracePt t="126385" x="10366375" y="5837238"/>
          <p14:tracePt t="126393" x="10358438" y="5821363"/>
          <p14:tracePt t="126416" x="10334625" y="5765800"/>
          <p14:tracePt t="126426" x="10334625" y="5757863"/>
          <p14:tracePt t="127368" x="10334625" y="5773738"/>
          <p14:tracePt t="127376" x="10334625" y="5797550"/>
          <p14:tracePt t="127391" x="10334625" y="5829300"/>
          <p14:tracePt t="127414" x="10334625" y="5884863"/>
          <p14:tracePt t="127425" x="10334625" y="5892800"/>
          <p14:tracePt t="127439" x="10334625" y="5900738"/>
          <p14:tracePt t="127454" x="10342563" y="5916613"/>
          <p14:tracePt t="127477" x="10342563" y="5932488"/>
          <p14:tracePt t="127489" x="10342563" y="5940425"/>
          <p14:tracePt t="127504" x="10350500" y="5948363"/>
          <p14:tracePt t="127671" x="10358438" y="5948363"/>
          <p14:tracePt t="127694" x="10421938" y="5948363"/>
          <p14:tracePt t="127707" x="10453688" y="5932488"/>
          <p14:tracePt t="127722" x="10477500" y="5916613"/>
          <p14:tracePt t="127736" x="10485438" y="5900738"/>
          <p14:tracePt t="127762" x="10493375" y="5884863"/>
          <p14:tracePt t="127774" x="10493375" y="5868988"/>
          <p14:tracePt t="127787" x="10493375" y="5853113"/>
          <p14:tracePt t="127789" x="10493375" y="5837238"/>
          <p14:tracePt t="127799" x="10493375" y="5821363"/>
          <p14:tracePt t="127823" x="10485438" y="5765800"/>
          <p14:tracePt t="127835" x="10477500" y="5741988"/>
          <p14:tracePt t="127845" x="10453688" y="5702300"/>
          <p14:tracePt t="127872" x="10437813" y="5662613"/>
          <p14:tracePt t="127883" x="10429875" y="5662613"/>
          <p14:tracePt t="127885" x="10421938" y="5653088"/>
          <p14:tracePt t="127894" x="10414000" y="5637213"/>
          <p14:tracePt t="127911" x="10390188" y="5613400"/>
          <p14:tracePt t="127925" x="10374313" y="5597525"/>
          <p14:tracePt t="127939" x="10358438" y="5573713"/>
          <p14:tracePt t="127941" x="10334625" y="5565775"/>
          <p14:tracePt t="127954" x="10318750" y="5549900"/>
          <p14:tracePt t="127975" x="10245725" y="5510213"/>
          <p14:tracePt t="127988" x="10237788" y="5510213"/>
          <p14:tracePt t="127990" x="10221913" y="5510213"/>
          <p14:tracePt t="128007" x="10213975" y="5510213"/>
          <p14:tracePt t="128045" x="10198100" y="5510213"/>
          <p14:tracePt t="128055" x="10174288" y="5510213"/>
          <p14:tracePt t="128067" x="10158413" y="5510213"/>
          <p14:tracePt t="128069" x="10142538" y="5510213"/>
          <p14:tracePt t="128080" x="10118725" y="5510213"/>
          <p14:tracePt t="128112" x="10023475" y="5557838"/>
          <p14:tracePt t="128139" x="9967913" y="5589588"/>
          <p14:tracePt t="128150" x="9926638" y="5613400"/>
          <p14:tracePt t="128162" x="9918700" y="5621338"/>
          <p14:tracePt t="128165" x="9902825" y="5637213"/>
          <p14:tracePt t="128174" x="9879013" y="5653088"/>
          <p14:tracePt t="128191" x="9871075" y="5670550"/>
          <p14:tracePt t="128212" x="9847263" y="5702300"/>
          <p14:tracePt t="128225" x="9839325" y="5726113"/>
          <p14:tracePt t="128237" x="9831388" y="5757863"/>
          <p14:tracePt t="128260" x="9831388" y="5789613"/>
          <p14:tracePt t="128272" x="9831388" y="5829300"/>
          <p14:tracePt t="128287" x="9831388" y="5884863"/>
          <p14:tracePt t="128301" x="9831388" y="5924550"/>
          <p14:tracePt t="128324" x="9831388" y="5964238"/>
          <p14:tracePt t="128335" x="9831388" y="6021388"/>
          <p14:tracePt t="128346" x="9831388" y="6037263"/>
          <p14:tracePt t="128349" x="9831388" y="6061075"/>
          <p14:tracePt t="128374" x="9863138" y="6124575"/>
          <p14:tracePt t="128384" x="9871075" y="6148388"/>
          <p14:tracePt t="128394" x="9886950" y="6164263"/>
          <p14:tracePt t="128413" x="9918700" y="6211888"/>
          <p14:tracePt t="128424" x="9926638" y="6219825"/>
          <p14:tracePt t="128441" x="9936163" y="6227763"/>
          <p14:tracePt t="128454" x="9952038" y="6235700"/>
          <p14:tracePt t="128478" x="9975850" y="6243638"/>
          <p14:tracePt t="128490" x="9999663" y="6251575"/>
          <p14:tracePt t="128505" x="10023475" y="6267450"/>
          <p14:tracePt t="128517" x="10047288" y="6267450"/>
          <p14:tracePt t="128518" x="10055225" y="6267450"/>
          <p14:tracePt t="128541" x="10086975" y="6291263"/>
          <p14:tracePt t="128552" x="10102850" y="6291263"/>
          <p14:tracePt t="128567" x="10126663" y="6291263"/>
          <p14:tracePt t="128591" x="10174288" y="6299200"/>
          <p14:tracePt t="128602" x="10182225" y="6299200"/>
          <p14:tracePt t="128612" x="10221913" y="6299200"/>
          <p14:tracePt t="128639" x="10269538" y="6299200"/>
          <p14:tracePt t="128650" x="10279063" y="6291263"/>
          <p14:tracePt t="128662" x="10294938" y="6283325"/>
          <p14:tracePt t="129008" x="10294938" y="6275388"/>
          <p14:tracePt t="129506" x="10287000" y="6275388"/>
          <p14:tracePt t="129598" x="10302875" y="6251575"/>
          <p14:tracePt t="129623" x="10326688" y="6227763"/>
          <p14:tracePt t="129632" x="10334625" y="6211888"/>
          <p14:tracePt t="129643" x="10334625" y="6203950"/>
          <p14:tracePt t="129646" x="10350500" y="6196013"/>
          <p14:tracePt t="129661" x="10350500" y="6188075"/>
          <p14:tracePt t="129706" x="10350500" y="6180138"/>
          <p14:tracePt t="129743" x="10350500" y="6172200"/>
          <p14:tracePt t="129775" x="10342563" y="6156325"/>
          <p14:tracePt t="129786" x="10342563" y="6148388"/>
          <p14:tracePt t="129797" x="10334625" y="6140450"/>
          <p14:tracePt t="129822" x="10334625" y="6116638"/>
          <p14:tracePt t="129861" x="10334625" y="6108700"/>
          <p14:tracePt t="129993" x="10310813" y="6045200"/>
          <p14:tracePt t="130005" x="10310813" y="6029325"/>
          <p14:tracePt t="130007" x="10302875" y="5995988"/>
          <p14:tracePt t="130019" x="10294938" y="5980113"/>
          <p14:tracePt t="130032" x="10287000" y="5948363"/>
          <p14:tracePt t="130058" x="10279063" y="5884863"/>
          <p14:tracePt t="130072" x="10269538" y="5845175"/>
          <p14:tracePt t="130086" x="10261600" y="5773738"/>
          <p14:tracePt t="130098" x="10253663" y="5757863"/>
          <p14:tracePt t="130110" x="10237788" y="5678488"/>
          <p14:tracePt t="130138" x="10229850" y="5597525"/>
          <p14:tracePt t="130150" x="10221913" y="5565775"/>
          <p14:tracePt t="130160" x="10221913" y="5557838"/>
          <p14:tracePt t="130173" x="10221913" y="5549900"/>
          <p14:tracePt t="130291" x="10221913" y="5534025"/>
          <p14:tracePt t="130301" x="10190163" y="5438775"/>
          <p14:tracePt t="130313" x="10190163" y="5407025"/>
          <p14:tracePt t="130338" x="10150475" y="5286375"/>
          <p14:tracePt t="130351" x="10150475" y="5262563"/>
          <p14:tracePt t="130374" x="10134600" y="5230813"/>
          <p14:tracePt t="130398" x="10126663" y="5214938"/>
          <p14:tracePt t="130444" x="10118725" y="5199063"/>
          <p14:tracePt t="130455" x="10110788" y="5191125"/>
          <p14:tracePt t="130472" x="10102850" y="5175250"/>
          <p14:tracePt t="130493" x="10086975" y="5167313"/>
          <p14:tracePt t="130505" x="10071100" y="5151438"/>
          <p14:tracePt t="130526" x="10015538" y="5127625"/>
          <p14:tracePt t="130537" x="9999663" y="5127625"/>
          <p14:tracePt t="130553" x="9952038" y="5111750"/>
          <p14:tracePt t="130565" x="9918700" y="5111750"/>
          <p14:tracePt t="130566" x="9910763" y="5111750"/>
          <p14:tracePt t="130591" x="9871075" y="5111750"/>
          <p14:tracePt t="130601" x="9863138" y="5111750"/>
          <p14:tracePt t="130614" x="9847263" y="5111750"/>
          <p14:tracePt t="130638" x="9799638" y="5111750"/>
          <p14:tracePt t="130649" x="9775825" y="5111750"/>
          <p14:tracePt t="130662" x="9728200" y="5111750"/>
          <p14:tracePt t="130674" x="9704388" y="5111750"/>
          <p14:tracePt t="130689" x="9664700" y="5111750"/>
          <p14:tracePt t="130704" x="9648825" y="5111750"/>
          <p14:tracePt t="130725" x="9640888" y="5111750"/>
          <p14:tracePt t="130937" x="9664700" y="5111750"/>
          <p14:tracePt t="130960" x="9752013" y="5111750"/>
          <p14:tracePt t="130976" x="9823450" y="5111750"/>
          <p14:tracePt t="130989" x="9847263" y="5111750"/>
          <p14:tracePt t="131096" x="9855200" y="5111750"/>
          <p14:tracePt t="131122" x="9871075" y="5191125"/>
          <p14:tracePt t="131132" x="9879013" y="5207000"/>
          <p14:tracePt t="131134" x="9894888" y="5230813"/>
          <p14:tracePt t="131143" x="9894888" y="5246688"/>
          <p14:tracePt t="131161" x="9894888" y="5319713"/>
          <p14:tracePt t="131173" x="9894888" y="5351463"/>
          <p14:tracePt t="131175" x="9894888" y="5399088"/>
          <p14:tracePt t="131188" x="9894888" y="5446713"/>
          <p14:tracePt t="131190" x="9894888" y="5470525"/>
          <p14:tracePt t="131204" x="9894888" y="5502275"/>
          <p14:tracePt t="131206" x="9894888" y="5534025"/>
          <p14:tracePt t="131226" x="9894888" y="5581650"/>
          <p14:tracePt t="131240" x="9894888" y="5613400"/>
          <p14:tracePt t="131254" x="9894888" y="5637213"/>
          <p14:tracePt t="131266" x="9894888" y="5645150"/>
          <p14:tracePt t="131291" x="9894888" y="5678488"/>
          <p14:tracePt t="131303" x="9894888" y="5718175"/>
          <p14:tracePt t="131320" x="9894888" y="5757863"/>
          <p14:tracePt t="131332" x="9894888" y="5773738"/>
          <p14:tracePt t="131334" x="9894888" y="5805488"/>
          <p14:tracePt t="131356" x="9894888" y="5845175"/>
          <p14:tracePt t="131367" x="9894888" y="5876925"/>
          <p14:tracePt t="131378" x="9894888" y="5892800"/>
          <p14:tracePt t="131391" x="9894888" y="5916613"/>
          <p14:tracePt t="131407" x="9894888" y="5924550"/>
          <p14:tracePt t="131424" x="9894888" y="5932488"/>
          <p14:tracePt t="131439" x="9894888" y="5940425"/>
          <p14:tracePt t="131486" x="9894888" y="5948363"/>
          <p14:tracePt t="131509" x="9894888" y="5956300"/>
          <p14:tracePt t="131522" x="9910763" y="5972175"/>
          <p14:tracePt t="131568" x="9918700" y="5980113"/>
          <p14:tracePt t="131604" x="9926638" y="5988050"/>
          <p14:tracePt t="131615" x="9936163" y="5988050"/>
          <p14:tracePt t="131650" x="9944100" y="5995988"/>
          <p14:tracePt t="131705" x="9952038" y="5995988"/>
          <p14:tracePt t="131726" x="9967913" y="6005513"/>
          <p14:tracePt t="131739" x="9983788" y="6005513"/>
          <p14:tracePt t="131754" x="9999663" y="6005513"/>
          <p14:tracePt t="131770" x="10023475" y="6005513"/>
          <p14:tracePt t="131785" x="10031413" y="6005513"/>
          <p14:tracePt t="131799" x="10039350" y="6005513"/>
          <p14:tracePt t="131830" x="10047288" y="6005513"/>
          <p14:tracePt t="131854" x="10055225" y="6005513"/>
          <p14:tracePt t="131865" x="10071100" y="6005513"/>
          <p14:tracePt t="131875" x="10079038" y="5995988"/>
          <p14:tracePt t="131878" x="10086975" y="5980113"/>
          <p14:tracePt t="131890" x="10086975" y="5956300"/>
          <p14:tracePt t="131916" x="10094913" y="5892800"/>
          <p14:tracePt t="131926" x="10094913" y="5853113"/>
          <p14:tracePt t="131938" x="10094913" y="5837238"/>
          <p14:tracePt t="131954" x="10094913" y="5821363"/>
          <p14:tracePt t="131976" x="10094913" y="5797550"/>
          <p14:tracePt t="131990" x="10086975" y="5797550"/>
          <p14:tracePt t="132007" x="10071100" y="5781675"/>
          <p14:tracePt t="132024" x="10055225" y="5765800"/>
          <p14:tracePt t="132036" x="10031413" y="5757863"/>
          <p14:tracePt t="132050" x="10007600" y="5734050"/>
          <p14:tracePt t="132073" x="9983788" y="5718175"/>
          <p14:tracePt t="132084" x="9967913" y="5718175"/>
          <p14:tracePt t="132118" x="9952038" y="5710238"/>
          <p14:tracePt t="132128" x="9944100" y="5702300"/>
          <p14:tracePt t="132153" x="9918700" y="5702300"/>
          <p14:tracePt t="132163" x="9910763" y="5702300"/>
          <p14:tracePt t="132166" x="9902825" y="5702300"/>
          <p14:tracePt t="132175" x="9879013" y="5702300"/>
          <p14:tracePt t="132189" x="9871075" y="5702300"/>
          <p14:tracePt t="132191" x="9847263" y="5702300"/>
          <p14:tracePt t="132204" x="9823450" y="5702300"/>
          <p14:tracePt t="132206" x="9815513" y="5718175"/>
          <p14:tracePt t="132228" x="9807575" y="5726113"/>
          <p14:tracePt t="132239" x="9783763" y="5734050"/>
          <p14:tracePt t="132254" x="9775825" y="5757863"/>
          <p14:tracePt t="132267" x="9767888" y="5773738"/>
          <p14:tracePt t="132292" x="9767888" y="5789613"/>
          <p14:tracePt t="132303" x="9767888" y="5797550"/>
          <p14:tracePt t="132321" x="9767888" y="5813425"/>
          <p14:tracePt t="132336" x="9767888" y="5837238"/>
          <p14:tracePt t="132348" x="9767888" y="5845175"/>
          <p14:tracePt t="132350" x="9767888" y="5861050"/>
          <p14:tracePt t="132377" x="9775825" y="5916613"/>
          <p14:tracePt t="132399" x="9799638" y="5940425"/>
          <p14:tracePt t="132419" x="9807575" y="5956300"/>
          <p14:tracePt t="132422" x="9823450" y="5972175"/>
          <p14:tracePt t="132446" x="9847263" y="5988050"/>
          <p14:tracePt t="132595" x="9847263" y="5995988"/>
          <p14:tracePt t="133132" x="9855200" y="5995988"/>
          <p14:tracePt t="133174" x="9879013" y="5995988"/>
          <p14:tracePt t="133189" x="9886950" y="5995988"/>
          <p14:tracePt t="133214" x="9910763" y="5995988"/>
          <p14:tracePt t="133224" x="9936163" y="5995988"/>
          <p14:tracePt t="133237" x="9944100" y="5995988"/>
          <p14:tracePt t="133239" x="9959975" y="5995988"/>
          <p14:tracePt t="133254" x="9975850" y="5995988"/>
          <p14:tracePt t="133268" x="9983788" y="5995988"/>
          <p14:tracePt t="133270" x="9991725" y="5995988"/>
          <p14:tracePt t="133281" x="10007600" y="5995988"/>
          <p14:tracePt t="133307" x="10023475" y="5995988"/>
          <p14:tracePt t="133318" x="10039350" y="5995988"/>
          <p14:tracePt t="133352" x="10063163" y="5995988"/>
          <p14:tracePt t="133361" x="10079038" y="5995988"/>
          <p14:tracePt t="133385" x="10086975" y="5995988"/>
          <p14:tracePt t="133394" x="10102850" y="5995988"/>
          <p14:tracePt t="133420" x="10142538" y="5995988"/>
          <p14:tracePt t="133431" x="10158413" y="5995988"/>
          <p14:tracePt t="133445" x="10174288" y="5995988"/>
          <p14:tracePt t="133448" x="10182225" y="5995988"/>
          <p14:tracePt t="133459" x="10198100" y="5995988"/>
          <p14:tracePt t="133470" x="10206038" y="5995988"/>
          <p14:tracePt t="133487" x="10229850" y="5995988"/>
          <p14:tracePt t="133503" x="10253663" y="5995988"/>
          <p14:tracePt t="133549" x="10261600" y="5995988"/>
          <p14:tracePt t="133574" x="10287000" y="5995988"/>
          <p14:tracePt t="133585" x="10310813" y="5995988"/>
          <p14:tracePt t="133598" x="10326688" y="5995988"/>
          <p14:tracePt t="133626" x="10374313" y="5988050"/>
          <p14:tracePt t="133650" x="10421938" y="5964238"/>
          <p14:tracePt t="133658" x="10429875" y="5956300"/>
          <p14:tracePt t="133673" x="10445750" y="5948363"/>
          <p14:tracePt t="133690" x="10461625" y="5932488"/>
          <p14:tracePt t="133705" x="10469563" y="5916613"/>
          <p14:tracePt t="133719" x="10501313" y="5884863"/>
          <p14:tracePt t="133740" x="10501313" y="5853113"/>
          <p14:tracePt t="133754" x="10501313" y="5829300"/>
          <p14:tracePt t="133774" x="10501313" y="5789613"/>
          <p14:tracePt t="133787" x="10501313" y="5765800"/>
          <p14:tracePt t="133790" x="10501313" y="5757863"/>
          <p14:tracePt t="133801" x="10501313" y="5741988"/>
          <p14:tracePt t="133813" x="10501313" y="5734050"/>
          <p14:tracePt t="133815" x="10501313" y="5726113"/>
          <p14:tracePt t="133838" x="10485438" y="5702300"/>
          <p14:tracePt t="133849" x="10477500" y="5694363"/>
          <p14:tracePt t="133873" x="10445750" y="5670550"/>
          <p14:tracePt t="133886" x="10421938" y="5662613"/>
          <p14:tracePt t="133903" x="10406063" y="5653088"/>
          <p14:tracePt t="133917" x="10390188" y="5653088"/>
          <p14:tracePt t="133919" x="10390188" y="5645150"/>
          <p14:tracePt t="133928" x="10382250" y="5645150"/>
          <p14:tracePt t="133938" x="10374313" y="5637213"/>
          <p14:tracePt t="133963" x="10366375" y="5637213"/>
          <p14:tracePt t="134008" x="10350500" y="5637213"/>
          <p14:tracePt t="134041" x="10287000" y="5662613"/>
          <p14:tracePt t="134051" x="10245725" y="5686425"/>
          <p14:tracePt t="134064" x="10213975" y="5710238"/>
          <p14:tracePt t="134087" x="10182225" y="5749925"/>
          <p14:tracePt t="134097" x="10166350" y="5765800"/>
          <p14:tracePt t="134122" x="10142538" y="5821363"/>
          <p14:tracePt t="134133" x="10134600" y="5837238"/>
          <p14:tracePt t="134134" x="10134600" y="5853113"/>
          <p14:tracePt t="134145" x="10126663" y="5868988"/>
          <p14:tracePt t="134170" x="10126663" y="5916613"/>
          <p14:tracePt t="134180" x="10126663" y="5924550"/>
          <p14:tracePt t="134182" x="10126663" y="5932488"/>
          <p14:tracePt t="134196" x="10126663" y="5948363"/>
          <p14:tracePt t="134199" x="10126663" y="5956300"/>
          <p14:tracePt t="134208" x="10126663" y="5972175"/>
          <p14:tracePt t="134219" x="10126663" y="5988050"/>
          <p14:tracePt t="134234" x="10126663" y="6005513"/>
          <p14:tracePt t="134258" x="10134600" y="6037263"/>
          <p14:tracePt t="134272" x="10142538" y="6076950"/>
          <p14:tracePt t="134290" x="10150475" y="6092825"/>
          <p14:tracePt t="134302" x="10158413" y="6116638"/>
          <p14:tracePt t="134316" x="10166350" y="6124575"/>
          <p14:tracePt t="134318" x="10166350" y="6140450"/>
          <p14:tracePt t="134344" x="10190163" y="6172200"/>
          <p14:tracePt t="134369" x="10198100" y="6188075"/>
          <p14:tracePt t="134403" x="10237788" y="6196013"/>
          <p14:tracePt t="134414" x="10245725" y="6196013"/>
          <p14:tracePt t="134424" x="10261600" y="6196013"/>
          <p14:tracePt t="134442" x="10269538" y="6196013"/>
          <p14:tracePt t="134455" x="10294938" y="6196013"/>
          <p14:tracePt t="134470" x="10334625" y="6196013"/>
          <p14:tracePt t="134486" x="10342563" y="6196013"/>
          <p14:tracePt t="134509" x="10382250" y="6196013"/>
          <p14:tracePt t="134522" x="10390188" y="6196013"/>
          <p14:tracePt t="134536" x="10437813" y="6172200"/>
          <p14:tracePt t="134548" x="10437813" y="6156325"/>
          <p14:tracePt t="134550" x="10453688" y="6140450"/>
          <p14:tracePt t="134572" x="10469563" y="6116638"/>
          <p14:tracePt t="134583" x="10477500" y="6053138"/>
          <p14:tracePt t="134594" x="10485438" y="6021388"/>
          <p14:tracePt t="134621" x="10485438" y="5908675"/>
          <p14:tracePt t="134630" x="10485438" y="5853113"/>
          <p14:tracePt t="134643" x="10485438" y="5821363"/>
          <p14:tracePt t="134670" x="10477500" y="5765800"/>
          <p14:tracePt t="134681" x="10477500" y="5757863"/>
          <p14:tracePt t="134705" x="10461625" y="5726113"/>
          <p14:tracePt t="134719" x="10453688" y="5710238"/>
          <p14:tracePt t="134740" x="10445750" y="5702300"/>
          <p14:tracePt t="134753" x="10429875" y="5686425"/>
          <p14:tracePt t="134767" x="10406063" y="5670550"/>
          <p14:tracePt t="134789" x="10382250" y="5653088"/>
          <p14:tracePt t="134803" x="10374313" y="5645150"/>
          <p14:tracePt t="134847" x="10366375" y="5645150"/>
          <p14:tracePt t="134872" x="10334625" y="5645150"/>
          <p14:tracePt t="134885" x="10318750" y="5662613"/>
          <p14:tracePt t="134887" x="10302875" y="5670550"/>
          <p14:tracePt t="134899" x="10269538" y="5694363"/>
          <p14:tracePt t="134910" x="10237788" y="5726113"/>
          <p14:tracePt t="134922" x="10229850" y="5726113"/>
          <p14:tracePt t="134950" x="10198100" y="5789613"/>
          <p14:tracePt t="134950" x="10190163" y="5805488"/>
          <p14:tracePt t="134959" x="10182225" y="5821363"/>
          <p14:tracePt t="134971" x="10182225" y="5829300"/>
          <p14:tracePt t="134989" x="10182225" y="5861050"/>
          <p14:tracePt t="134992" x="10174288" y="5868988"/>
          <p14:tracePt t="135003" x="10174288" y="5876925"/>
          <p14:tracePt t="135006" x="10174288" y="5884863"/>
          <p14:tracePt t="135043" x="10174288" y="5908675"/>
          <p14:tracePt t="135074" x="10174288" y="5932488"/>
          <p14:tracePt t="135087" x="10174288" y="5940425"/>
          <p14:tracePt t="135100" x="10174288" y="5948363"/>
          <p14:tracePt t="135112" x="10174288" y="5956300"/>
          <p14:tracePt t="135329" x="10166350" y="5964238"/>
          <p14:tracePt t="135353" x="10158413" y="5964238"/>
          <p14:tracePt t="135364" x="10142538" y="5964238"/>
          <p14:tracePt t="135366" x="10118725" y="5972175"/>
          <p14:tracePt t="135375" x="10102850" y="5980113"/>
          <p14:tracePt t="135406" x="10039350" y="5988050"/>
          <p14:tracePt t="135432" x="10007600" y="5988050"/>
          <p14:tracePt t="135441" x="9999663" y="5988050"/>
          <p14:tracePt t="135454" x="9983788" y="5988050"/>
          <p14:tracePt t="135469" x="9983788" y="5995988"/>
          <p14:tracePt t="135471" x="9975850" y="5995988"/>
          <p14:tracePt t="135495" x="9967913" y="5995988"/>
          <p14:tracePt t="135751" x="9991725" y="5995988"/>
          <p14:tracePt t="135772" x="10015538" y="5995988"/>
          <p14:tracePt t="135789" x="10047288" y="6005513"/>
          <p14:tracePt t="135791" x="10055225" y="6005513"/>
          <p14:tracePt t="135803" x="10063163" y="6013450"/>
          <p14:tracePt t="135817" x="10086975" y="6029325"/>
          <p14:tracePt t="135829" x="10094913" y="6029325"/>
          <p14:tracePt t="135831" x="10102850" y="6029325"/>
          <p14:tracePt t="135857" x="10102850" y="6037263"/>
          <p14:tracePt t="135947" x="10110788" y="6037263"/>
          <p14:tracePt t="135956" x="10118725" y="6037263"/>
          <p14:tracePt t="135958" x="10134600" y="6037263"/>
          <p14:tracePt t="135969" x="10142538" y="6037263"/>
          <p14:tracePt t="135995" x="10182225" y="6053138"/>
          <p14:tracePt t="136100" x="10190163" y="6053138"/>
          <p14:tracePt t="136122" x="10198100" y="6053138"/>
          <p14:tracePt t="136135" x="10206038" y="6053138"/>
          <p14:tracePt t="136728" x="10198100" y="6053138"/>
          <p14:tracePt t="136752" x="10174288" y="6061075"/>
          <p14:tracePt t="136772" x="10150475" y="6061075"/>
          <p14:tracePt t="136789" x="10094913" y="6061075"/>
          <p14:tracePt t="136792" x="10055225" y="6045200"/>
          <p14:tracePt t="136803" x="10031413" y="6045200"/>
          <p14:tracePt t="136817" x="9952038" y="6021388"/>
          <p14:tracePt t="136833" x="9918700" y="6005513"/>
          <p14:tracePt t="136847" x="9886950" y="5988050"/>
          <p14:tracePt t="136986" x="9894888" y="5980113"/>
          <p14:tracePt t="137004" x="9894888" y="5940425"/>
          <p14:tracePt t="137017" x="9918700" y="5845175"/>
          <p14:tracePt t="137041" x="9967913" y="5662613"/>
          <p14:tracePt t="137053" x="9983788" y="5581650"/>
          <p14:tracePt t="137055" x="9991725" y="5534025"/>
          <p14:tracePt t="137067" x="9999663" y="5462588"/>
          <p14:tracePt t="137079" x="10007600" y="5383213"/>
          <p14:tracePt t="137108" x="10007600" y="5310188"/>
          <p14:tracePt t="137130" x="10007600" y="5302250"/>
          <p14:tracePt t="137154" x="10007600" y="5294313"/>
          <p14:tracePt t="137221" x="9999663" y="5294313"/>
          <p14:tracePt t="137259" x="9983788" y="5294313"/>
          <p14:tracePt t="137269" x="9975850" y="5319713"/>
          <p14:tracePt t="137271" x="9975850" y="5335588"/>
          <p14:tracePt t="137284" x="9967913" y="5375275"/>
          <p14:tracePt t="137298" x="9967913" y="5438775"/>
          <p14:tracePt t="137323" x="9967913" y="5518150"/>
          <p14:tracePt t="137338" x="9967913" y="5557838"/>
          <p14:tracePt t="137352" x="9967913" y="5573713"/>
          <p14:tracePt t="137458" x="9967913" y="5605463"/>
          <p14:tracePt t="137482" x="9959975" y="5686425"/>
          <p14:tracePt t="137490" x="9952038" y="5702300"/>
          <p14:tracePt t="137503" x="9952038" y="5741988"/>
          <p14:tracePt t="137519" x="9952038" y="5773738"/>
          <p14:tracePt t="137535" x="9952038" y="5781675"/>
          <p14:tracePt t="137829" x="9952038" y="5797550"/>
          <p14:tracePt t="137830" x="9952038" y="5813425"/>
          <p14:tracePt t="137853" x="9975850" y="5845175"/>
          <p14:tracePt t="137865" x="9991725" y="5908675"/>
          <p14:tracePt t="137877" x="10007600" y="5924550"/>
          <p14:tracePt t="137881" x="10015538" y="5956300"/>
          <p14:tracePt t="137892" x="10031413" y="5980113"/>
          <p14:tracePt t="137918" x="10055225" y="6029325"/>
          <p14:tracePt t="137929" x="10071100" y="6045200"/>
          <p14:tracePt t="137963" x="10079038" y="6053138"/>
          <p14:tracePt t="137995" x="10086975" y="6053138"/>
          <p14:tracePt t="138038" x="10094913" y="6053138"/>
          <p14:tracePt t="138050" x="10110788" y="6053138"/>
          <p14:tracePt t="138072" x="10150475" y="6053138"/>
          <p14:tracePt t="138084" x="10174288" y="6053138"/>
          <p14:tracePt t="138086" x="10182225" y="6053138"/>
          <p14:tracePt t="138099" x="10190163" y="6053138"/>
          <p14:tracePt t="138111" x="10221913" y="6053138"/>
          <p14:tracePt t="138134" x="10245725" y="6053138"/>
          <p14:tracePt t="138144" x="10253663" y="6053138"/>
          <p14:tracePt t="138168" x="10279063" y="6053138"/>
          <p14:tracePt t="138176" x="10287000" y="6053138"/>
          <p14:tracePt t="138201" x="10294938" y="6037263"/>
          <p14:tracePt t="138212" x="10310813" y="6029325"/>
          <p14:tracePt t="138223" x="10326688" y="5988050"/>
          <p14:tracePt t="138237" x="10334625" y="5964238"/>
          <p14:tracePt t="138239" x="10334625" y="5948363"/>
          <p14:tracePt t="138251" x="10342563" y="5932488"/>
          <p14:tracePt t="138277" x="10350500" y="5916613"/>
          <p14:tracePt t="138288" x="10350500" y="5908675"/>
          <p14:tracePt t="138455" x="10366375" y="5892800"/>
          <p14:tracePt t="138469" x="10366375" y="5884863"/>
          <p14:tracePt t="138471" x="10374313" y="5884863"/>
          <p14:tracePt t="138489" x="10390188" y="5868988"/>
          <p14:tracePt t="138502" x="10406063" y="5853113"/>
          <p14:tracePt t="138518" x="10421938" y="5845175"/>
          <p14:tracePt t="138519" x="10429875" y="5837238"/>
          <p14:tracePt t="138531" x="10437813" y="5829300"/>
          <p14:tracePt t="138559" x="10469563" y="5805488"/>
          <p14:tracePt t="138581" x="10477500" y="5797550"/>
          <p14:tracePt t="138603" x="10501313" y="5797550"/>
          <p14:tracePt t="138615" x="10517188" y="5797550"/>
          <p14:tracePt t="138629" x="10541000" y="5797550"/>
          <p14:tracePt t="138654" x="10612438" y="5797550"/>
          <p14:tracePt t="138664" x="10685463" y="5837238"/>
          <p14:tracePt t="138675" x="10741025" y="5853113"/>
          <p14:tracePt t="138678" x="10780713" y="5876925"/>
          <p14:tracePt t="138688" x="10828338" y="5884863"/>
          <p14:tracePt t="138714" x="10931525" y="5916613"/>
          <p14:tracePt t="138723" x="10939463" y="5932488"/>
          <p14:tracePt t="138726" x="10955338" y="5932488"/>
          <p14:tracePt t="138956" x="10947400" y="5932488"/>
          <p14:tracePt t="138971" x="10860088" y="5932488"/>
          <p14:tracePt t="138984" x="10772775" y="5932488"/>
          <p14:tracePt t="139010" x="10620375" y="5932488"/>
          <p14:tracePt t="139023" x="10541000" y="5932488"/>
          <p14:tracePt t="139041" x="10477500" y="5932488"/>
          <p14:tracePt t="139053" x="10461625" y="5940425"/>
          <p14:tracePt t="139067" x="10453688" y="5940425"/>
          <p14:tracePt t="139079" x="10445750" y="5948363"/>
          <p14:tracePt t="140600" x="10421938" y="5948363"/>
          <p14:tracePt t="140611" x="10414000" y="5948363"/>
          <p14:tracePt t="140638" x="10398125" y="5940425"/>
          <p14:tracePt t="140709" x="10390188" y="5940425"/>
          <p14:tracePt t="140753" x="10374313" y="5940425"/>
          <p14:tracePt t="140775" x="10342563" y="5940425"/>
          <p14:tracePt t="140785" x="10326688" y="5940425"/>
          <p14:tracePt t="140799" x="10279063" y="5932488"/>
          <p14:tracePt t="140822" x="10253663" y="5924550"/>
          <p14:tracePt t="140835" x="10245725" y="5924550"/>
          <p14:tracePt t="140851" x="10237788" y="5924550"/>
          <p14:tracePt t="140863" x="10221913" y="5924550"/>
          <p14:tracePt t="140887" x="10206038" y="5924550"/>
          <p14:tracePt t="140898" x="10190163" y="5924550"/>
          <p14:tracePt t="140919" x="10158413" y="5924550"/>
          <p14:tracePt t="140930" x="10142538" y="5932488"/>
          <p14:tracePt t="140940" x="10134600" y="5932488"/>
          <p14:tracePt t="140943" x="10126663" y="5932488"/>
          <p14:tracePt t="140970" x="10094913" y="5948363"/>
          <p14:tracePt t="140993" x="10079038" y="5948363"/>
          <p14:tracePt t="141003" x="10071100" y="5948363"/>
          <p14:tracePt t="141016" x="10039350" y="5964238"/>
          <p14:tracePt t="141041" x="9991725" y="5964238"/>
          <p14:tracePt t="141052" x="9975850" y="5964238"/>
          <p14:tracePt t="141055" x="9952038" y="5964238"/>
          <p14:tracePt t="141067" x="9936163" y="5964238"/>
          <p14:tracePt t="141080" x="9918700" y="5964238"/>
          <p14:tracePt t="141103" x="9902825" y="5964238"/>
          <p14:tracePt t="141116" x="9894888" y="5964238"/>
          <p14:tracePt t="141304" x="9894888" y="5956300"/>
          <p14:tracePt t="141315" x="9894888" y="5932488"/>
          <p14:tracePt t="141329" x="9894888" y="5892800"/>
          <p14:tracePt t="141352" x="9886950" y="5781675"/>
          <p14:tracePt t="141367" x="9879013" y="5718175"/>
          <p14:tracePt t="141383" x="9871075" y="5653088"/>
          <p14:tracePt t="141394" x="9871075" y="5629275"/>
          <p14:tracePt t="141419" x="9863138" y="5557838"/>
          <p14:tracePt t="141432" x="9863138" y="5541963"/>
          <p14:tracePt t="141448" x="9863138" y="5526088"/>
          <p14:tracePt t="141461" x="9863138" y="5510213"/>
          <p14:tracePt t="141472" x="9863138" y="5502275"/>
          <p14:tracePt t="141510" x="9863138" y="5494338"/>
          <p14:tracePt t="141564" x="9863138" y="5486400"/>
          <p14:tracePt t="141579" x="9863138" y="5462588"/>
          <p14:tracePt t="141609" x="9847263" y="5414963"/>
          <p14:tracePt t="141633" x="9847263" y="5407025"/>
          <p14:tracePt t="141759" x="9847263" y="5367338"/>
          <p14:tracePt t="141768" x="9847263" y="5351463"/>
          <p14:tracePt t="141783" x="9855200" y="5270500"/>
          <p14:tracePt t="141806" x="9879013" y="5191125"/>
          <p14:tracePt t="141822" x="9879013" y="5143500"/>
          <p14:tracePt t="141826" x="9886950" y="5127625"/>
          <p14:tracePt t="141835" x="9886950" y="5119688"/>
          <p14:tracePt t="141864" x="9886950" y="5103813"/>
          <p14:tracePt t="141930" x="9775825" y="5064125"/>
          <p14:tracePt t="141940" x="9752013" y="5056188"/>
          <p14:tracePt t="141969" x="9617075" y="5008563"/>
          <p14:tracePt t="141993" x="9585325" y="4992688"/>
          <p14:tracePt t="142005" x="9575800" y="4992688"/>
          <p14:tracePt t="142018" x="9559925" y="4992688"/>
          <p14:tracePt t="142032" x="9544050" y="4992688"/>
          <p14:tracePt t="142055" x="9520238" y="4992688"/>
          <p14:tracePt t="142065" x="9512300" y="4992688"/>
          <p14:tracePt t="142088" x="9504363" y="4992688"/>
          <p14:tracePt t="142198" x="9512300" y="4992688"/>
          <p14:tracePt t="142206" x="9528175" y="4984750"/>
          <p14:tracePt t="142209" x="9559925" y="4984750"/>
          <p14:tracePt t="142233" x="9688513" y="4984750"/>
          <p14:tracePt t="142246" x="9720263" y="4984750"/>
          <p14:tracePt t="142248" x="9759950" y="4984750"/>
          <p14:tracePt t="142258" x="9799638" y="4992688"/>
          <p14:tracePt t="142269" x="9823450" y="4992688"/>
          <p14:tracePt t="142271" x="9831388" y="4992688"/>
          <p14:tracePt t="142380" x="9839325" y="5024438"/>
          <p14:tracePt t="142401" x="9847263" y="5072063"/>
          <p14:tracePt t="142419" x="9847263" y="5127625"/>
          <p14:tracePt t="142431" x="9863138" y="5199063"/>
          <p14:tracePt t="142443" x="9863138" y="5214938"/>
          <p14:tracePt t="142455" x="9863138" y="5262563"/>
          <p14:tracePt t="142482" x="9863138" y="5327650"/>
          <p14:tracePt t="142491" x="9871075" y="5343525"/>
          <p14:tracePt t="142501" x="9871075" y="5367338"/>
          <p14:tracePt t="142504" x="9871075" y="5391150"/>
          <p14:tracePt t="142516" x="9871075" y="5414963"/>
          <p14:tracePt t="142540" x="9879013" y="5478463"/>
          <p14:tracePt t="142549" x="9886950" y="5502275"/>
          <p14:tracePt t="142551" x="9886950" y="5534025"/>
          <p14:tracePt t="142563" x="9886950" y="5557838"/>
          <p14:tracePt t="142587" x="9886950" y="5613400"/>
          <p14:tracePt t="142601" x="9886950" y="5645150"/>
          <p14:tracePt t="142614" x="9894888" y="5653088"/>
          <p14:tracePt t="142616" x="9894888" y="5662613"/>
          <p14:tracePt t="142651" x="9894888" y="5678488"/>
          <p14:tracePt t="142662" x="9902825" y="5686425"/>
          <p14:tracePt t="142698" x="9902825" y="5718175"/>
          <p14:tracePt t="142731" x="9902825" y="5749925"/>
          <p14:tracePt t="142741" x="9902825" y="5765800"/>
          <p14:tracePt t="142744" x="9902825" y="5789613"/>
          <p14:tracePt t="142753" x="9902825" y="5805488"/>
          <p14:tracePt t="142771" x="9902825" y="5837238"/>
          <p14:tracePt t="142775" x="9902825" y="5853113"/>
          <p14:tracePt t="142785" x="9902825" y="5884863"/>
          <p14:tracePt t="142799" x="9902825" y="5908675"/>
          <p14:tracePt t="142814" x="9902825" y="5924550"/>
          <p14:tracePt t="142816" x="9910763" y="5948363"/>
          <p14:tracePt t="142837" x="9910763" y="5956300"/>
          <p14:tracePt t="142849" x="9910763" y="5980113"/>
          <p14:tracePt t="142863" x="9918700" y="5988050"/>
          <p14:tracePt t="142877" x="9918700" y="5995988"/>
          <p14:tracePt t="142892" x="9918700" y="6013450"/>
          <p14:tracePt t="142919" x="9918700" y="6037263"/>
          <p14:tracePt t="142943" x="9918700" y="6053138"/>
          <p14:tracePt t="142978" x="9918700" y="6061075"/>
          <p14:tracePt t="143003" x="9918700" y="6069013"/>
          <p14:tracePt t="143027" x="9918700" y="6076950"/>
          <p14:tracePt t="143073" x="9918700" y="6084888"/>
          <p14:tracePt t="143103" x="9918700" y="6092825"/>
          <p14:tracePt t="143115" x="9918700" y="6100763"/>
          <p14:tracePt t="143583" x="9936163" y="6100763"/>
          <p14:tracePt t="143594" x="9944100" y="6076950"/>
          <p14:tracePt t="143618" x="9967913" y="6037263"/>
          <p14:tracePt t="143634" x="9983788" y="6013450"/>
          <p14:tracePt t="143648" x="9999663" y="5995988"/>
          <p14:tracePt t="143662" x="10007600" y="5988050"/>
          <p14:tracePt t="143664" x="10023475" y="5980113"/>
          <p14:tracePt t="143675" x="10031413" y="5972175"/>
          <p14:tracePt t="143688" x="10063163" y="5956300"/>
          <p14:tracePt t="143711" x="10134600" y="5948363"/>
          <p14:tracePt t="143720" x="10158413" y="5940425"/>
          <p14:tracePt t="143744" x="10261600" y="5932488"/>
          <p14:tracePt t="143752" x="10294938" y="5932488"/>
          <p14:tracePt t="143766" x="10310813" y="5932488"/>
          <p14:tracePt t="143767" x="10334625" y="5932488"/>
          <p14:tracePt t="143782" x="10358438" y="5932488"/>
          <p14:tracePt t="143784" x="10366375" y="5932488"/>
          <p14:tracePt t="143798" x="10374313" y="5932488"/>
          <p14:tracePt t="143814" x="10382250" y="5932488"/>
          <p14:tracePt t="143837" x="10398125" y="5932488"/>
          <p14:tracePt t="143849" x="10414000" y="5932488"/>
          <p14:tracePt t="143863" x="10421938" y="5932488"/>
          <p14:tracePt t="143865" x="10437813" y="5932488"/>
          <p14:tracePt t="143900" x="10445750" y="5932488"/>
          <p14:tracePt t="143934" x="10461625" y="5932488"/>
          <p14:tracePt t="145183" x="10453688" y="5932488"/>
          <p14:tracePt t="145214" x="10429875" y="5932488"/>
          <p14:tracePt t="145225" x="10421938" y="5932488"/>
          <p14:tracePt t="145258" x="10366375" y="5932488"/>
          <p14:tracePt t="145266" x="10350500" y="5932488"/>
          <p14:tracePt t="145291" x="10287000" y="5940425"/>
          <p14:tracePt t="145300" x="10269538" y="5948363"/>
          <p14:tracePt t="145314" x="10245725" y="5948363"/>
          <p14:tracePt t="145337" x="10229850" y="5956300"/>
          <p14:tracePt t="145350" x="10221913" y="5956300"/>
          <p14:tracePt t="145365" x="10213975" y="5964238"/>
          <p14:tracePt t="145367" x="10198100" y="5964238"/>
          <p14:tracePt t="145401" x="10166350" y="5964238"/>
          <p14:tracePt t="145414" x="10150475" y="5964238"/>
          <p14:tracePt t="145416" x="10134600" y="5972175"/>
          <p14:tracePt t="145429" x="10126663" y="5980113"/>
          <p14:tracePt t="145440" x="10102850" y="5980113"/>
          <p14:tracePt t="145465" x="10079038" y="5995988"/>
          <p14:tracePt t="145486" x="10063163" y="5995988"/>
          <p14:tracePt t="145488" x="10055225" y="6005513"/>
          <p14:tracePt t="145502" x="10047288" y="6005513"/>
          <p14:tracePt t="145526" x="10039350" y="6013450"/>
          <p14:tracePt t="145549" x="10031413" y="6013450"/>
          <p14:tracePt t="145571" x="10007600" y="6013450"/>
          <p14:tracePt t="145648" x="10015538" y="6013450"/>
          <p14:tracePt t="145659" x="10031413" y="6013450"/>
          <p14:tracePt t="145684" x="10063163" y="5932488"/>
          <p14:tracePt t="145696" x="10079038" y="5845175"/>
          <p14:tracePt t="145711" x="10094913" y="5749925"/>
          <p14:tracePt t="145721" x="10094913" y="5726113"/>
          <p14:tracePt t="145748" x="10102850" y="5653088"/>
          <p14:tracePt t="145757" x="10102850" y="5637213"/>
          <p14:tracePt t="145768" x="10102850" y="5613400"/>
          <p14:tracePt t="145782" x="10102850" y="5605463"/>
          <p14:tracePt t="145784" x="10102850" y="5597525"/>
          <p14:tracePt t="145977" x="10102850" y="5662613"/>
          <p14:tracePt t="145985" x="10102850" y="5710238"/>
          <p14:tracePt t="146010" x="10102850" y="5813425"/>
          <p14:tracePt t="146019" x="10102850" y="5861050"/>
          <p14:tracePt t="146033" x="10102850" y="5908675"/>
          <p14:tracePt t="146061" x="10102850" y="5995988"/>
          <p14:tracePt t="146071" x="10102850" y="6005513"/>
          <p14:tracePt t="146082" x="10102850" y="6013450"/>
          <p14:tracePt t="146097" x="10102850" y="6029325"/>
          <p14:tracePt t="146112" x="10102850" y="6045200"/>
          <p14:tracePt t="146133" x="10102850" y="6053138"/>
          <p14:tracePt t="146145" x="10102850" y="6069013"/>
          <p14:tracePt t="146157" x="10110788" y="6076950"/>
          <p14:tracePt t="146159" x="10110788" y="6084888"/>
          <p14:tracePt t="146187" x="10110788" y="6124575"/>
          <p14:tracePt t="146211" x="10126663" y="6148388"/>
          <p14:tracePt t="146219" x="10126663" y="6156325"/>
          <p14:tracePt t="146247" x="10126663" y="6164263"/>
          <p14:tracePt t="146257" x="10126663" y="6172200"/>
          <p14:tracePt t="146285" x="10126663" y="6180138"/>
          <p14:tracePt t="146297" x="10126663" y="6196013"/>
          <p14:tracePt t="146321" x="10126663" y="6219825"/>
          <p14:tracePt t="146330" x="10126663" y="6227763"/>
          <p14:tracePt t="146354" x="10126663" y="6259513"/>
          <p14:tracePt t="146364" x="10126663" y="6267450"/>
          <p14:tracePt t="146378" x="10126663" y="6291263"/>
          <p14:tracePt t="146401" x="10126663" y="6299200"/>
          <p14:tracePt t="146557" x="10126663" y="6307138"/>
          <p14:tracePt t="146581" x="10126663" y="6196013"/>
          <p14:tracePt t="146594" x="10110788" y="6076950"/>
          <p14:tracePt t="146618" x="10086975" y="5924550"/>
          <p14:tracePt t="146631" x="10079038" y="5853113"/>
          <p14:tracePt t="146645" x="10079038" y="5829300"/>
          <p14:tracePt t="146657" x="10079038" y="5773738"/>
          <p14:tracePt t="146687" x="10079038" y="5686425"/>
          <p14:tracePt t="146697" x="10079038" y="5662613"/>
          <p14:tracePt t="146713" x="10079038" y="5629275"/>
          <p14:tracePt t="146727" x="10079038" y="5613400"/>
          <p14:tracePt t="146729" x="10079038" y="5597525"/>
          <p14:tracePt t="146738" x="10079038" y="5589588"/>
          <p14:tracePt t="146750" x="10079038" y="5581650"/>
          <p14:tracePt t="146752" x="10079038" y="5573713"/>
          <p14:tracePt t="146892" x="10079038" y="5613400"/>
          <p14:tracePt t="146917" x="10079038" y="5749925"/>
          <p14:tracePt t="146928" x="10079038" y="5861050"/>
          <p14:tracePt t="146940" x="10079038" y="5908675"/>
          <p14:tracePt t="146964" x="10079038" y="6045200"/>
          <p14:tracePt t="146975" x="10079038" y="6124575"/>
          <p14:tracePt t="146986" x="10079038" y="6164263"/>
          <p14:tracePt t="147001" x="10079038" y="6219825"/>
          <p14:tracePt t="147029" x="10079038" y="6267450"/>
          <p14:tracePt t="147041" x="10079038" y="6283325"/>
          <p14:tracePt t="147229" x="10079038" y="6299200"/>
          <p14:tracePt t="147743" x="10086975" y="6299200"/>
          <p14:tracePt t="147753" x="10094913" y="6267450"/>
          <p14:tracePt t="147780" x="10094913" y="6069013"/>
          <p14:tracePt t="147792" x="10094913" y="5948363"/>
          <p14:tracePt t="147803" x="10094913" y="5884863"/>
          <p14:tracePt t="147816" x="10094913" y="5797550"/>
          <p14:tracePt t="147833" x="10094913" y="5741988"/>
          <p14:tracePt t="147847" x="10094913" y="5710238"/>
          <p14:tracePt t="147862" x="10094913" y="5702300"/>
          <p14:tracePt t="147864" x="10094913" y="5678488"/>
          <p14:tracePt t="147886" x="10094913" y="5662613"/>
          <p14:tracePt t="147903" x="10094913" y="5629275"/>
          <p14:tracePt t="147934" x="10094913" y="5573713"/>
          <p14:tracePt t="147945" x="10094913" y="5541963"/>
          <p14:tracePt t="147957" x="10094913" y="5518150"/>
          <p14:tracePt t="147970" x="10094913" y="5478463"/>
          <p14:tracePt t="147986" x="10094913" y="5462588"/>
          <p14:tracePt t="148012" x="10094913" y="5446713"/>
          <p14:tracePt t="148115" x="10094913" y="5534025"/>
          <p14:tracePt t="148125" x="10094913" y="5581650"/>
          <p14:tracePt t="148150" x="10094913" y="5789613"/>
          <p14:tracePt t="148161" x="10094913" y="5916613"/>
          <p14:tracePt t="148173" x="10094913" y="5956300"/>
          <p14:tracePt t="148198" x="10094913" y="6100763"/>
          <p14:tracePt t="148210" x="10094913" y="6124575"/>
          <p14:tracePt t="148223" x="10102850" y="6164263"/>
          <p14:tracePt t="148249" x="10102850" y="6188075"/>
          <p14:tracePt t="148270" x="10102850" y="6203950"/>
          <p14:tracePt t="148286" x="10102850" y="6251575"/>
          <p14:tracePt t="148290" x="10102850" y="6267450"/>
          <p14:tracePt t="148300" x="10102850" y="6283325"/>
          <p14:tracePt t="148314" x="10102850" y="6338888"/>
          <p14:tracePt t="148339" x="10118725" y="6388100"/>
          <p14:tracePt t="148365" x="10118725" y="6403975"/>
          <p14:tracePt t="148463" x="10126663" y="6411913"/>
          <p14:tracePt t="148472" x="10134600" y="6411913"/>
          <p14:tracePt t="148500" x="10158413" y="6307138"/>
          <p14:tracePt t="148525" x="10158413" y="6061075"/>
          <p14:tracePt t="148534" x="10158413" y="5964238"/>
          <p14:tracePt t="148548" x="10158413" y="5805488"/>
          <p14:tracePt t="148581" x="10150475" y="5670550"/>
          <p14:tracePt t="148602" x="10150475" y="5621338"/>
          <p14:tracePt t="148760" x="10150475" y="5678488"/>
          <p14:tracePt t="148768" x="10150475" y="5734050"/>
          <p14:tracePt t="148782" x="10150475" y="5805488"/>
          <p14:tracePt t="148809" x="10150475" y="6013450"/>
          <p14:tracePt t="148818" x="10150475" y="6045200"/>
          <p14:tracePt t="148831" x="10150475" y="6061075"/>
          <p14:tracePt t="148833" x="10150475" y="6084888"/>
          <p14:tracePt t="148844" x="10150475" y="6100763"/>
          <p14:tracePt t="148868" x="10150475" y="6148388"/>
          <p14:tracePt t="148878" x="10142538" y="6172200"/>
          <p14:tracePt t="148880" x="10142538" y="6180138"/>
          <p14:tracePt t="148893" x="10142538" y="6188075"/>
          <p14:tracePt t="148918" x="10134600" y="6243638"/>
          <p14:tracePt t="148929" x="10134600" y="6251575"/>
          <p14:tracePt t="148946" x="10134600" y="6259513"/>
          <p14:tracePt t="148957" x="10134600" y="6267450"/>
          <p14:tracePt t="150335" x="10134600" y="6172200"/>
          <p14:tracePt t="150346" x="10134600" y="6037263"/>
          <p14:tracePt t="150365" x="10134600" y="5980113"/>
          <p14:tracePt t="150378" x="10134600" y="5932488"/>
          <p14:tracePt t="150406" x="10134600" y="5892800"/>
          <p14:tracePt t="150430" x="10134600" y="5868988"/>
          <p14:tracePt t="150443" x="10134600" y="5837238"/>
          <p14:tracePt t="150477" x="10134600" y="5805488"/>
          <p14:tracePt t="150786" x="10134600" y="5813425"/>
          <p14:tracePt t="150807" x="10134600" y="5861050"/>
          <p14:tracePt t="150816" x="10134600" y="5932488"/>
          <p14:tracePt t="150830" x="10134600" y="5948363"/>
          <p14:tracePt t="150832" x="10134600" y="5995988"/>
          <p14:tracePt t="150854" x="10134600" y="6045200"/>
          <p14:tracePt t="150864" x="10134600" y="6092825"/>
          <p14:tracePt t="150880" x="10134600" y="6132513"/>
          <p14:tracePt t="150892" x="10134600" y="6148388"/>
          <p14:tracePt t="150916" x="10134600" y="6196013"/>
          <p14:tracePt t="150928" x="10134600" y="6219825"/>
          <p14:tracePt t="150939" x="10134600" y="6235700"/>
          <p14:tracePt t="150964" x="10134600" y="6259513"/>
          <p14:tracePt t="150975" x="10134600" y="6267450"/>
          <p14:tracePt t="151286" x="10134600" y="6219825"/>
          <p14:tracePt t="151308" x="10126663" y="6100763"/>
          <p14:tracePt t="151316" x="10118725" y="6053138"/>
          <p14:tracePt t="151330" x="10118725" y="5988050"/>
          <p14:tracePt t="151344" x="10118725" y="5956300"/>
          <p14:tracePt t="151367" x="10118725" y="5916613"/>
          <p14:tracePt t="151377" x="10118725" y="5908675"/>
          <p14:tracePt t="151400" x="10118725" y="5884863"/>
          <p14:tracePt t="151427" x="10118725" y="5876925"/>
          <p14:tracePt t="151438" x="10118725" y="5861050"/>
          <p14:tracePt t="151440" x="10118725" y="5853113"/>
          <p14:tracePt t="151463" x="10118725" y="5837238"/>
          <p14:tracePt t="151473" x="10118725" y="5829300"/>
          <p14:tracePt t="151502" x="10118725" y="5805488"/>
          <p14:tracePt t="151524" x="10118725" y="5797550"/>
          <p14:tracePt t="151725" x="10118725" y="5710238"/>
          <p14:tracePt t="151747" x="10118725" y="5637213"/>
          <p14:tracePt t="151757" x="10118725" y="5621338"/>
          <p14:tracePt t="151767" x="10118725" y="5605463"/>
          <p14:tracePt t="151770" x="10118725" y="5597525"/>
          <p14:tracePt t="151801" x="10118725" y="5581650"/>
          <p14:tracePt t="151924" x="10118725" y="5589588"/>
          <p14:tracePt t="151952" x="10134600" y="5813425"/>
          <p14:tracePt t="151974" x="10150475" y="5916613"/>
          <p14:tracePt t="151986" x="10174288" y="6013450"/>
          <p14:tracePt t="152020" x="10198100" y="6140450"/>
          <p14:tracePt t="152044" x="10198100" y="6188075"/>
          <p14:tracePt t="152056" x="10198100" y="6196013"/>
          <p14:tracePt t="152066" x="10198100" y="6203950"/>
          <p14:tracePt t="152080" x="10198100" y="6211888"/>
          <p14:tracePt t="152098" x="10213975" y="6211888"/>
          <p14:tracePt t="152528" x="10213975" y="6219825"/>
          <p14:tracePt t="152549" x="10198100" y="6196013"/>
          <p14:tracePt t="152562" x="10158413" y="6116638"/>
          <p14:tracePt t="152588" x="10134600" y="6013450"/>
          <p14:tracePt t="152597" x="10118725" y="5964238"/>
          <p14:tracePt t="152611" x="10094913" y="5924550"/>
          <p14:tracePt t="152627" x="10094913" y="5908675"/>
          <p14:tracePt t="152650" x="10094913" y="5900738"/>
          <p14:tracePt t="152682" x="10094913" y="5892800"/>
          <p14:tracePt t="153195" x="10094913" y="5868988"/>
          <p14:tracePt t="153230" x="10094913" y="5829300"/>
          <p14:tracePt t="153241" x="10094913" y="5813425"/>
          <p14:tracePt t="153253" x="10094913" y="5805488"/>
          <p14:tracePt t="153279" x="10094913" y="5781675"/>
          <p14:tracePt t="153290" x="10094913" y="5749925"/>
          <p14:tracePt t="153315" x="10094913" y="5734050"/>
          <p14:tracePt t="153336" x="10102850" y="5702300"/>
          <p14:tracePt t="153346" x="10102850" y="5694363"/>
          <p14:tracePt t="153362" x="10102850" y="5686425"/>
          <p14:tracePt t="155007" x="10102850" y="5678488"/>
          <p14:tracePt t="155018" x="10102850" y="5686425"/>
          <p14:tracePt t="155070" x="10102850" y="5702300"/>
          <p14:tracePt t="155078" x="10102850" y="5718175"/>
          <p14:tracePt t="155094" x="10102850" y="5726113"/>
          <p14:tracePt t="155097" x="10102850" y="5734050"/>
          <p14:tracePt t="155129" x="10102850" y="5741988"/>
          <p14:tracePt t="155194" x="10102850" y="5757863"/>
          <p14:tracePt t="155205" x="10102850" y="5765800"/>
          <p14:tracePt t="155232" x="10102850" y="5781675"/>
          <p14:tracePt t="155243" x="10102850" y="5797550"/>
          <p14:tracePt t="155261" x="10102850" y="5805488"/>
          <p14:tracePt t="155264" x="10102850" y="5821363"/>
          <p14:tracePt t="155276" x="10102850" y="5829300"/>
          <p14:tracePt t="155291" x="10102850" y="5861050"/>
          <p14:tracePt t="155302" x="10102850" y="5876925"/>
          <p14:tracePt t="155314" x="10102850" y="5900738"/>
          <p14:tracePt t="155339" x="10102850" y="5924550"/>
          <p14:tracePt t="155347" x="10102850" y="5940425"/>
          <p14:tracePt t="155361" x="10102850" y="5956300"/>
          <p14:tracePt t="155393" x="10102850" y="5964238"/>
          <p14:tracePt t="155416" x="10102850" y="5972175"/>
          <p14:tracePt t="155596" x="10102850" y="5988050"/>
          <p14:tracePt t="155609" x="10086975" y="5995988"/>
          <p14:tracePt t="155627" x="10086975" y="6005513"/>
          <p14:tracePt t="155642" x="10086975" y="6013450"/>
          <p14:tracePt t="155665" x="10086975" y="6021388"/>
          <p14:tracePt t="155675" x="10086975" y="6029325"/>
          <p14:tracePt t="155691" x="10086975" y="6037263"/>
          <p14:tracePt t="155726" x="10086975" y="6053138"/>
          <p14:tracePt t="155839" x="10079038" y="6069013"/>
          <p14:tracePt t="155867" x="10079038" y="6092825"/>
          <p14:tracePt t="155877" x="10079038" y="6100763"/>
          <p14:tracePt t="156071" x="10079038" y="6037263"/>
          <p14:tracePt t="156080" x="10079038" y="6013450"/>
          <p14:tracePt t="156082" x="10079038" y="5980113"/>
          <p14:tracePt t="156105" x="10071100" y="5892800"/>
          <p14:tracePt t="156113" x="10071100" y="5853113"/>
          <p14:tracePt t="156131" x="10071100" y="5829300"/>
          <p14:tracePt t="156145" x="10063163" y="5805488"/>
          <p14:tracePt t="156165" x="10063163" y="5789613"/>
          <p14:tracePt t="156168" x="10063163" y="5765800"/>
          <p14:tracePt t="156179" x="10063163" y="5757863"/>
          <p14:tracePt t="156192" x="10063163" y="5749925"/>
          <p14:tracePt t="156193" x="10063163" y="5741988"/>
          <p14:tracePt t="156203" x="10063163" y="5718175"/>
          <p14:tracePt t="156232" x="10063163" y="5662613"/>
          <p14:tracePt t="156243" x="10063163" y="5645150"/>
          <p14:tracePt t="156258" x="10063163" y="5629275"/>
          <p14:tracePt t="156269" x="10063163" y="5613400"/>
          <p14:tracePt t="156295" x="10063163" y="5605463"/>
          <p14:tracePt t="156547" x="10063163" y="5613400"/>
          <p14:tracePt t="156575" x="10055225" y="5678488"/>
          <p14:tracePt t="156585" x="10055225" y="5757863"/>
          <p14:tracePt t="156596" x="10055225" y="5789613"/>
          <p14:tracePt t="156613" x="10055225" y="5861050"/>
          <p14:tracePt t="156627" x="10055225" y="5940425"/>
          <p14:tracePt t="156641" x="10055225" y="5964238"/>
          <p14:tracePt t="156662" x="10055225" y="5988050"/>
          <p14:tracePt t="156728" x="10055225" y="6005513"/>
          <p14:tracePt t="156741" x="10055225" y="6013450"/>
          <p14:tracePt t="156814" x="10055225" y="6029325"/>
          <p14:tracePt t="156975" x="10055225" y="6045200"/>
          <p14:tracePt t="156989" x="10055225" y="6076950"/>
          <p14:tracePt t="157002" x="10063163" y="6084888"/>
          <p14:tracePt t="157026" x="10071100" y="6100763"/>
          <p14:tracePt t="157705" x="10071100" y="6045200"/>
          <p14:tracePt t="157728" x="10055225" y="5964238"/>
          <p14:tracePt t="157742" x="10031413" y="5868988"/>
          <p14:tracePt t="157757" x="10023475" y="5797550"/>
          <p14:tracePt t="157768" x="10023475" y="5765800"/>
          <p14:tracePt t="157770" x="10015538" y="5749925"/>
          <p14:tracePt t="157792" x="10015538" y="5726113"/>
          <p14:tracePt t="157801" x="10015538" y="5710238"/>
          <p14:tracePt t="157812" x="10015538" y="5702300"/>
          <p14:tracePt t="157837" x="10015538" y="5694363"/>
          <p14:tracePt t="157862" x="10015538" y="5678488"/>
          <p14:tracePt t="157885" x="10015538" y="5670550"/>
          <p14:tracePt t="157908" x="10015538" y="5653088"/>
          <p14:tracePt t="157929" x="10015538" y="5645150"/>
          <p14:tracePt t="157941" x="10015538" y="5637213"/>
          <p14:tracePt t="157958" x="10015538" y="5621338"/>
          <p14:tracePt t="157969" x="10023475" y="5597525"/>
          <p14:tracePt t="157991" x="10023475" y="5581650"/>
          <p14:tracePt t="158005" x="10023475" y="5565775"/>
          <p14:tracePt t="158027" x="10031413" y="5565775"/>
          <p14:tracePt t="158037" x="10031413" y="5557838"/>
          <p14:tracePt t="158049" x="10039350" y="5541963"/>
          <p14:tracePt t="158614" x="10039350" y="5534025"/>
          <p14:tracePt t="158645" x="10055225" y="5534025"/>
          <p14:tracePt t="158657" x="10086975" y="5526088"/>
          <p14:tracePt t="158681" x="10126663" y="5510213"/>
          <p14:tracePt t="158714" x="10134600" y="5510213"/>
          <p14:tracePt t="158794" x="10142538" y="5510213"/>
          <p14:tracePt t="159153" x="10142538" y="5541963"/>
          <p14:tracePt t="159162" x="10142538" y="5549900"/>
          <p14:tracePt t="159174" x="10142538" y="5557838"/>
          <p14:tracePt t="159196" x="10142538" y="5573713"/>
          <p14:tracePt t="159208" x="10134600" y="5573713"/>
          <p14:tracePt t="159210" x="10134600" y="5589588"/>
          <p14:tracePt t="159225" x="10134600" y="5597525"/>
          <p14:tracePt t="159236" x="10134600" y="5605463"/>
          <p14:tracePt t="159261" x="10134600" y="5637213"/>
          <p14:tracePt t="159272" x="10134600" y="5645150"/>
          <p14:tracePt t="159274" x="10134600" y="5662613"/>
          <p14:tracePt t="159285" x="10134600" y="5686425"/>
          <p14:tracePt t="159309" x="10134600" y="5749925"/>
          <p14:tracePt t="159322" x="10134600" y="5797550"/>
          <p14:tracePt t="159333" x="10134600" y="5813425"/>
          <p14:tracePt t="159345" x="10134600" y="5845175"/>
          <p14:tracePt t="159362" x="10134600" y="5861050"/>
          <p14:tracePt t="159375" x="10134600" y="5876925"/>
          <p14:tracePt t="159377" x="10134600" y="5892800"/>
          <p14:tracePt t="159402" x="10134600" y="5908675"/>
          <p14:tracePt t="159411" x="10134600" y="5924550"/>
          <p14:tracePt t="159429" x="10134600" y="5940425"/>
          <p14:tracePt t="159442" x="10134600" y="5980113"/>
          <p14:tracePt t="159457" x="10134600" y="6013450"/>
          <p14:tracePt t="159469" x="10134600" y="6021388"/>
          <p14:tracePt t="159494" x="10134600" y="6045200"/>
          <p14:tracePt t="159505" x="10134600" y="6069013"/>
          <p14:tracePt t="159507" x="10134600" y="6076950"/>
          <p14:tracePt t="159519" x="10134600" y="6092825"/>
          <p14:tracePt t="159544" x="10134600" y="6108700"/>
          <p14:tracePt t="159598" x="10134600" y="6116638"/>
          <p14:tracePt t="159611" x="10134600" y="6124575"/>
          <p14:tracePt t="159626" x="10134600" y="6132513"/>
          <p14:tracePt t="159641" x="10134600" y="6140450"/>
          <p14:tracePt t="159667" x="10134600" y="6156325"/>
          <p14:tracePt t="159691" x="10134600" y="6164263"/>
          <p14:tracePt t="161221" x="10134600" y="6172200"/>
          <p14:tracePt t="161249" x="10134600" y="6140450"/>
          <p14:tracePt t="161408" x="10134600" y="6116638"/>
          <p14:tracePt t="161410" x="10134600" y="6100763"/>
          <p14:tracePt t="161423" x="10134600" y="6092825"/>
          <p14:tracePt t="163457" x="10134600" y="6084888"/>
          <p14:tracePt t="165491" x="10134600" y="5972175"/>
          <p14:tracePt t="165502" x="10126663" y="5940425"/>
          <p14:tracePt t="165526" x="10102850" y="5868988"/>
          <p14:tracePt t="165539" x="10094913" y="5853113"/>
          <p14:tracePt t="165615" x="10071100" y="5781675"/>
          <p14:tracePt t="165639" x="10015538" y="5645150"/>
          <p14:tracePt t="165650" x="9999663" y="5589588"/>
          <p14:tracePt t="165660" x="9983788" y="5557838"/>
          <p14:tracePt t="165675" x="9967913" y="5510213"/>
          <p14:tracePt t="165688" x="9959975" y="5502275"/>
          <p14:tracePt t="165690" x="9959975" y="5494338"/>
          <p14:tracePt t="165820" x="9952038" y="5494338"/>
          <p14:tracePt t="165828" x="9926638" y="5486400"/>
          <p14:tracePt t="165856" x="9783763" y="5414963"/>
          <p14:tracePt t="165867" x="9680575" y="5367338"/>
          <p14:tracePt t="165877" x="9625013" y="5351463"/>
          <p14:tracePt t="165891" x="9551988" y="5319713"/>
          <p14:tracePt t="165908" x="9528175" y="5310188"/>
          <p14:tracePt t="165931" x="9520238" y="5310188"/>
          <p14:tracePt t="166901" x="9528175" y="5310188"/>
          <p14:tracePt t="166909" x="9544050" y="5310188"/>
          <p14:tracePt t="166923" x="9593263" y="5319713"/>
          <p14:tracePt t="166939" x="9664700" y="5343525"/>
          <p14:tracePt t="166955" x="9728200" y="5367338"/>
          <p14:tracePt t="166970" x="9783763" y="5391150"/>
          <p14:tracePt t="166989" x="9799638" y="5407025"/>
          <p14:tracePt t="167010" x="9815513" y="5414963"/>
          <p14:tracePt t="167024" x="9823450" y="5422900"/>
          <p14:tracePt t="167026" x="9823450" y="5430838"/>
          <p14:tracePt t="167036" x="9831388" y="5446713"/>
          <p14:tracePt t="167047" x="9847263" y="5462588"/>
          <p14:tracePt t="167071" x="9879013" y="5534025"/>
          <p14:tracePt t="167081" x="9902825" y="5557838"/>
          <p14:tracePt t="167083" x="9918700" y="5589588"/>
          <p14:tracePt t="167111" x="9975850" y="5678488"/>
          <p14:tracePt t="167134" x="9991725" y="5702300"/>
          <p14:tracePt t="167143" x="10007600" y="5710238"/>
          <p14:tracePt t="167166" x="10039350" y="5741988"/>
          <p14:tracePt t="167198" x="10134600" y="5797550"/>
          <p14:tracePt t="167207" x="10190163" y="5821363"/>
          <p14:tracePt t="167221" x="10269538" y="5861050"/>
          <p14:tracePt t="167235" x="10334625" y="5884863"/>
          <p14:tracePt t="167259" x="10437813" y="5916613"/>
          <p14:tracePt t="167270" x="10445750" y="5916613"/>
          <p14:tracePt t="167428" x="10469563" y="5932488"/>
          <p14:tracePt t="167539" x="10453688" y="5932488"/>
          <p14:tracePt t="167549" x="10406063" y="5924550"/>
          <p14:tracePt t="167574" x="10198100" y="5829300"/>
          <p14:tracePt t="167584" x="10134600" y="5797550"/>
          <p14:tracePt t="167586" x="10063163" y="5773738"/>
          <p14:tracePt t="167595" x="9991725" y="5741988"/>
          <p14:tracePt t="167622" x="9871075" y="5694363"/>
          <p14:tracePt t="167695" x="9815513" y="5702300"/>
          <p14:tracePt t="167705" x="9775825" y="5718175"/>
          <p14:tracePt t="167707" x="9752013" y="5734050"/>
          <p14:tracePt t="167720" x="9712325" y="5741988"/>
          <p14:tracePt t="167723" x="9696450" y="5749925"/>
          <p14:tracePt t="167736" x="9680575" y="5765800"/>
          <p14:tracePt t="167762" x="9656763" y="5781675"/>
          <p14:tracePt t="167898" x="9664700" y="5781675"/>
          <p14:tracePt t="167907" x="9688513" y="5781675"/>
          <p14:tracePt t="167922" x="9720263" y="5773738"/>
          <p14:tracePt t="167948" x="9863138" y="5678488"/>
          <p14:tracePt t="167956" x="9918700" y="5645150"/>
          <p14:tracePt t="167970" x="10023475" y="5621338"/>
          <p14:tracePt t="167992" x="10094913" y="5597525"/>
          <p14:tracePt t="168004" x="10158413" y="5597525"/>
          <p14:tracePt t="168024" x="10198100" y="5597525"/>
          <p14:tracePt t="168034" x="10229850" y="5597525"/>
          <p14:tracePt t="168058" x="10302875" y="5621338"/>
          <p14:tracePt t="168070" x="10318750" y="5629275"/>
          <p14:tracePt t="168086" x="10390188" y="5702300"/>
          <p14:tracePt t="168099" x="10437813" y="5741988"/>
          <p14:tracePt t="168129" x="10477500" y="5757863"/>
          <p14:tracePt t="168153" x="10485438" y="5757863"/>
          <p14:tracePt t="168422" x="10477500" y="5765800"/>
          <p14:tracePt t="168432" x="10469563" y="5765800"/>
          <p14:tracePt t="168434" x="10461625" y="5765800"/>
          <p14:tracePt t="168443" x="10437813" y="5765800"/>
          <p14:tracePt t="168456" x="10390188" y="5726113"/>
          <p14:tracePt t="168459" x="10334625" y="5694363"/>
          <p14:tracePt t="168472" x="10269538" y="5645150"/>
          <p14:tracePt t="168485" x="10071100" y="5541963"/>
          <p14:tracePt t="168509" x="9815513" y="5407025"/>
          <p14:tracePt t="168521" x="9775825" y="5399088"/>
          <p14:tracePt t="168523" x="9759950" y="5399088"/>
          <p14:tracePt t="168535" x="9744075" y="5391150"/>
          <p14:tracePt t="168604" x="9696450" y="5422900"/>
          <p14:tracePt t="168615" x="9688513" y="5430838"/>
          <p14:tracePt t="168626" x="9640888" y="5494338"/>
          <p14:tracePt t="168653" x="9617075" y="5526088"/>
          <p14:tracePt t="168662" x="9617075" y="5534025"/>
          <p14:tracePt t="168674" x="9617075" y="5541963"/>
          <p14:tracePt t="168804" x="9625013" y="5541963"/>
          <p14:tracePt t="168813" x="9632950" y="5541963"/>
          <p14:tracePt t="168839" x="9712325" y="5526088"/>
          <p14:tracePt t="168848" x="9791700" y="5510213"/>
          <p14:tracePt t="168851" x="9847263" y="5502275"/>
          <p14:tracePt t="168859" x="9944100" y="5502275"/>
          <p14:tracePt t="168887" x="10213975" y="5502275"/>
          <p14:tracePt t="168896" x="10302875" y="5502275"/>
          <p14:tracePt t="168898" x="10366375" y="5518150"/>
          <p14:tracePt t="168912" x="10421938" y="5534025"/>
          <p14:tracePt t="168925" x="10501313" y="5581650"/>
          <p14:tracePt t="169036" x="10525125" y="5613400"/>
          <p14:tracePt t="169290" x="10525125" y="5621338"/>
          <p14:tracePt t="169325" x="10398125" y="5597525"/>
          <p14:tracePt t="169335" x="10310813" y="5541963"/>
          <p14:tracePt t="169347" x="10134600" y="5502275"/>
          <p14:tracePt t="169377" x="9847263" y="5454650"/>
          <p14:tracePt t="169406" x="9704388" y="5454650"/>
          <p14:tracePt t="169428" x="9672638" y="5454650"/>
          <p14:tracePt t="169439" x="9656763" y="5454650"/>
          <p14:tracePt t="169454" x="9617075" y="5478463"/>
          <p14:tracePt t="169479" x="9559925" y="5518150"/>
          <p14:tracePt t="169489" x="9544050" y="5534025"/>
          <p14:tracePt t="169491" x="9536113" y="5541963"/>
          <p14:tracePt t="169502" x="9512300" y="5557838"/>
          <p14:tracePt t="169598" x="9512300" y="5565775"/>
          <p14:tracePt t="169634" x="9536113" y="5565775"/>
          <p14:tracePt t="169643" x="9567863" y="5557838"/>
          <p14:tracePt t="169666" x="9704388" y="5502275"/>
          <p14:tracePt t="169698" x="10150475" y="5462588"/>
          <p14:tracePt t="169706" x="10229850" y="5462588"/>
          <p14:tracePt t="169724" x="10390188" y="5462588"/>
          <p14:tracePt t="169737" x="10461625" y="5470525"/>
          <p14:tracePt t="169740" x="10525125" y="5502275"/>
          <p14:tracePt t="169752" x="10556875" y="5510213"/>
          <p14:tracePt t="169775" x="10580688" y="5526088"/>
          <p14:tracePt t="169791" x="10588625" y="5534025"/>
          <p14:tracePt t="169804" x="10604500" y="5565775"/>
          <p14:tracePt t="169821" x="10620375" y="5605463"/>
          <p14:tracePt t="169838" x="10637838" y="5637213"/>
          <p14:tracePt t="169853" x="10661650" y="5678488"/>
          <p14:tracePt t="169871" x="10661650" y="5686425"/>
          <p14:tracePt t="170006" x="10661650" y="5694363"/>
          <p14:tracePt t="170038" x="10637838" y="5694363"/>
          <p14:tracePt t="170050" x="10525125" y="5694363"/>
          <p14:tracePt t="170078" x="10279063" y="5645150"/>
          <p14:tracePt t="170101" x="9967913" y="5613400"/>
          <p14:tracePt t="170110" x="9902825" y="5605463"/>
          <p14:tracePt t="170137" x="9791700" y="5605463"/>
          <p14:tracePt t="170145" x="9775825" y="5605463"/>
          <p14:tracePt t="170147" x="9767888" y="5605463"/>
          <p14:tracePt t="170156" x="9720263" y="5629275"/>
          <p14:tracePt t="170174" x="9688513" y="5670550"/>
          <p14:tracePt t="170187" x="9648825" y="5702300"/>
          <p14:tracePt t="170215" x="9601200" y="5757863"/>
          <p14:tracePt t="170224" x="9593263" y="5781675"/>
          <p14:tracePt t="170227" x="9575800" y="5797550"/>
          <p14:tracePt t="170238" x="9575800" y="5805488"/>
          <p14:tracePt t="170251" x="9559925" y="5845175"/>
          <p14:tracePt t="170274" x="9559925" y="5876925"/>
          <p14:tracePt t="170285" x="9559925" y="5916613"/>
          <p14:tracePt t="170301" x="9567863" y="5972175"/>
          <p14:tracePt t="170312" x="9585325" y="6005513"/>
          <p14:tracePt t="170315" x="9609138" y="6029325"/>
          <p14:tracePt t="170336" x="9672638" y="6116638"/>
          <p14:tracePt t="170345" x="9720263" y="6156325"/>
          <p14:tracePt t="170347" x="9759950" y="6196013"/>
          <p14:tracePt t="170374" x="9902825" y="6299200"/>
          <p14:tracePt t="170385" x="9983788" y="6338888"/>
          <p14:tracePt t="170387" x="10039350" y="6364288"/>
          <p14:tracePt t="170397" x="10126663" y="6396038"/>
          <p14:tracePt t="170408" x="10182225" y="6403975"/>
          <p14:tracePt t="170426" x="10366375" y="6419850"/>
          <p14:tracePt t="170437" x="10398125" y="6419850"/>
          <p14:tracePt t="170454" x="10477500" y="6411913"/>
          <p14:tracePt t="170476" x="10596563" y="6330950"/>
          <p14:tracePt t="170488" x="10637838" y="6291263"/>
          <p14:tracePt t="170491" x="10661650" y="6219825"/>
          <p14:tracePt t="170502" x="10685463" y="6164263"/>
          <p14:tracePt t="170525" x="10725150" y="5932488"/>
          <p14:tracePt t="170539" x="10725150" y="5813425"/>
          <p14:tracePt t="170553" x="10725150" y="5765800"/>
          <p14:tracePt t="170555" x="10725150" y="5702300"/>
          <p14:tracePt t="170567" x="10701338" y="5653088"/>
          <p14:tracePt t="170580" x="10620375" y="5541963"/>
          <p14:tracePt t="170604" x="10461625" y="5359400"/>
          <p14:tracePt t="170615" x="10414000" y="5319713"/>
          <p14:tracePt t="170618" x="10334625" y="5270500"/>
          <p14:tracePt t="170627" x="10279063" y="5238750"/>
          <p14:tracePt t="170654" x="10086975" y="5183188"/>
          <p14:tracePt t="170664" x="10063163" y="5183188"/>
          <p14:tracePt t="170666" x="10023475" y="5175250"/>
          <p14:tracePt t="170675" x="9975850" y="5167313"/>
          <p14:tracePt t="170689" x="9967913" y="5167313"/>
          <p14:tracePt t="170691" x="9944100" y="5167313"/>
          <p14:tracePt t="170704" x="9936163" y="5167313"/>
          <p14:tracePt t="170731" x="9807575" y="5222875"/>
          <p14:tracePt t="170741" x="9791700" y="5254625"/>
          <p14:tracePt t="170753" x="9767888" y="5302250"/>
          <p14:tracePt t="170755" x="9736138" y="5351463"/>
          <p14:tracePt t="170766" x="9688513" y="5430838"/>
          <p14:tracePt t="170789" x="9648825" y="5565775"/>
          <p14:tracePt t="170800" x="9648825" y="5629275"/>
          <p14:tracePt t="170802" x="9648825" y="5678488"/>
          <p14:tracePt t="170825" x="9648825" y="5789613"/>
          <p14:tracePt t="170841" x="9656763" y="5876925"/>
          <p14:tracePt t="170843" x="9664700" y="5924550"/>
          <p14:tracePt t="170865" x="9712325" y="5995988"/>
          <p14:tracePt t="170887" x="9759950" y="6092825"/>
          <p14:tracePt t="170906" x="9807575" y="6156325"/>
          <p14:tracePt t="170930" x="9839325" y="6180138"/>
          <p14:tracePt t="170939" x="9886950" y="6211888"/>
          <p14:tracePt t="170961" x="9952038" y="6267450"/>
          <p14:tracePt t="170972" x="10031413" y="6299200"/>
          <p14:tracePt t="170985" x="10055225" y="6315075"/>
          <p14:tracePt t="170987" x="10094913" y="6323013"/>
          <p14:tracePt t="171008" x="10134600" y="6330950"/>
          <p14:tracePt t="171024" x="10166350" y="6338888"/>
          <p14:tracePt t="171026" x="10174288" y="6338888"/>
          <p14:tracePt t="171037" x="10198100" y="6338888"/>
          <p14:tracePt t="171051" x="10213975" y="6338888"/>
          <p14:tracePt t="171085" x="10245725" y="6338888"/>
          <p14:tracePt t="171095" x="10253663" y="6338888"/>
          <p14:tracePt t="171121" x="10269538" y="6338888"/>
          <p14:tracePt t="171135" x="10269538" y="6330950"/>
          <p14:tracePt t="171138" x="10279063" y="6323013"/>
          <p14:tracePt t="171458" x="10269538" y="6323013"/>
          <p14:tracePt t="171471" x="10261600" y="6323013"/>
          <p14:tracePt t="171489" x="10253663" y="6323013"/>
          <p14:tracePt t="171503" x="10245725" y="6323013"/>
          <p14:tracePt t="171518" x="10206038" y="6283325"/>
          <p14:tracePt t="171541" x="10063163" y="6100763"/>
          <p14:tracePt t="171554" x="10007600" y="6029325"/>
          <p14:tracePt t="171556" x="9944100" y="5940425"/>
          <p14:tracePt t="171570" x="9871075" y="5868988"/>
          <p14:tracePt t="171572" x="9823450" y="5789613"/>
          <p14:tracePt t="171586" x="9744075" y="5686425"/>
          <p14:tracePt t="171603" x="9704388" y="5645150"/>
          <p14:tracePt t="171617" x="9696450" y="5637213"/>
          <p14:tracePt t="171805" x="9728200" y="5653088"/>
          <p14:tracePt t="171817" x="9775825" y="5702300"/>
          <p14:tracePt t="171819" x="9815513" y="5741988"/>
          <p14:tracePt t="171829" x="9879013" y="5797550"/>
          <p14:tracePt t="171852" x="10047288" y="5964238"/>
          <p14:tracePt t="171862" x="10102850" y="6021388"/>
          <p14:tracePt t="171892" x="10229850" y="6069013"/>
          <p14:tracePt t="171915" x="10310813" y="6076950"/>
          <p14:tracePt t="171928" x="10342563" y="6076950"/>
          <p14:tracePt t="171931" x="10358438" y="6076950"/>
          <p14:tracePt t="171946" x="10429875" y="6076950"/>
          <p14:tracePt t="171957" x="10453688" y="6076950"/>
          <p14:tracePt t="171971" x="10556875" y="5972175"/>
          <p14:tracePt t="171987" x="10620375" y="5876925"/>
          <p14:tracePt t="172005" x="10653713" y="5734050"/>
          <p14:tracePt t="172026" x="10661650" y="5597525"/>
          <p14:tracePt t="172041" x="10661650" y="5446713"/>
          <p14:tracePt t="172044" x="10661650" y="5391150"/>
          <p14:tracePt t="172054" x="10661650" y="5375275"/>
          <p14:tracePt t="172068" x="10653713" y="5343525"/>
          <p14:tracePt t="172084" x="10612438" y="5278438"/>
          <p14:tracePt t="172095" x="10588625" y="5246688"/>
          <p14:tracePt t="172121" x="10469563" y="5167313"/>
          <p14:tracePt t="172132" x="10374313" y="5103813"/>
          <p14:tracePt t="172143" x="10326688" y="5087938"/>
          <p14:tracePt t="172169" x="10158413" y="5016500"/>
          <p14:tracePt t="172181" x="10079038" y="4992688"/>
          <p14:tracePt t="172195" x="9999663" y="4976813"/>
          <p14:tracePt t="172205" x="9975850" y="4976813"/>
          <p14:tracePt t="172220" x="9918700" y="4976813"/>
          <p14:tracePt t="172244" x="9807575" y="5000625"/>
          <p14:tracePt t="172254" x="9775825" y="5040313"/>
          <p14:tracePt t="172269" x="9712325" y="5103813"/>
          <p14:tracePt t="172283" x="9648825" y="5191125"/>
          <p14:tracePt t="172307" x="9585325" y="5310188"/>
          <p14:tracePt t="172319" x="9559925" y="5359400"/>
          <p14:tracePt t="172333" x="9528175" y="5454650"/>
          <p14:tracePt t="172345" x="9512300" y="5502275"/>
          <p14:tracePt t="172379" x="9480550" y="5726113"/>
          <p14:tracePt t="172403" x="9480550" y="5845175"/>
          <p14:tracePt t="172413" x="9480550" y="5876925"/>
          <p14:tracePt t="172424" x="9480550" y="5908675"/>
          <p14:tracePt t="172442" x="9512300" y="6029325"/>
          <p14:tracePt t="172445" x="9559925" y="6076950"/>
          <p14:tracePt t="172454" x="9585325" y="6132513"/>
          <p14:tracePt t="172469" x="9640888" y="6227763"/>
          <p14:tracePt t="172489" x="9704388" y="6283325"/>
          <p14:tracePt t="172491" x="9736138" y="6315075"/>
          <p14:tracePt t="172503" x="9767888" y="6348413"/>
          <p14:tracePt t="172518" x="9847263" y="6388100"/>
          <p14:tracePt t="172540" x="9967913" y="6443663"/>
          <p14:tracePt t="172553" x="9991725" y="6459538"/>
          <p14:tracePt t="172555" x="10031413" y="6475413"/>
          <p14:tracePt t="172570" x="10055225" y="6491288"/>
          <p14:tracePt t="172571" x="10086975" y="6499225"/>
          <p14:tracePt t="172582" x="10118725" y="6507163"/>
          <p14:tracePt t="172607" x="10206038" y="6530975"/>
          <p14:tracePt t="172617" x="10229850" y="6530975"/>
          <p14:tracePt t="172620" x="10253663" y="6538913"/>
          <p14:tracePt t="172637" x="10310813" y="6546850"/>
          <p14:tracePt t="172654" x="10342563" y="6546850"/>
          <p14:tracePt t="172679" x="10366375" y="6546850"/>
          <p14:tracePt t="172689" x="10374313" y="6546850"/>
          <p14:tracePt t="172712" x="10382250" y="6546850"/>
          <p14:tracePt t="172721" x="10390188" y="6546850"/>
          <p14:tracePt t="172737" x="10406063" y="6538913"/>
          <p14:tracePt t="172750" x="10414000" y="6523038"/>
          <p14:tracePt t="172774" x="10429875" y="6491288"/>
          <p14:tracePt t="172784" x="10445750" y="6459538"/>
          <p14:tracePt t="172807" x="10469563" y="6403975"/>
          <p14:tracePt t="172817" x="10477500" y="6388100"/>
          <p14:tracePt t="172819" x="10493375" y="6356350"/>
          <p14:tracePt t="172829" x="10501313" y="6338888"/>
          <p14:tracePt t="172854" x="10533063" y="6251575"/>
          <p14:tracePt t="172866" x="10541000" y="6227763"/>
          <p14:tracePt t="172868" x="10548938" y="6196013"/>
          <p14:tracePt t="172878" x="10556875" y="6180138"/>
          <p14:tracePt t="172893" x="10564813" y="6124575"/>
          <p14:tracePt t="172918" x="10564813" y="6092825"/>
          <p14:tracePt t="172931" x="10564813" y="6084888"/>
          <p14:tracePt t="173151" x="10564813" y="6076950"/>
          <p14:tracePt t="173185" x="10556875" y="6076950"/>
          <p14:tracePt t="173196" x="10548938" y="6076950"/>
          <p14:tracePt t="173208" x="10525125" y="6076950"/>
          <p14:tracePt t="173220" x="10461625" y="6076950"/>
          <p14:tracePt t="173238" x="10302875" y="6021388"/>
          <p14:tracePt t="173251" x="10079038" y="5940425"/>
          <p14:tracePt t="173266" x="9936163" y="5876925"/>
          <p14:tracePt t="173268" x="9744075" y="5813425"/>
          <p14:tracePt t="173289" x="9464675" y="5710238"/>
          <p14:tracePt t="173302" x="9290050" y="5653088"/>
          <p14:tracePt t="173316" x="9161463" y="5629275"/>
          <p14:tracePt t="173330" x="9121775" y="5613400"/>
          <p14:tracePt t="173355" x="9090025" y="5613400"/>
          <p14:tracePt t="173365" x="9082088" y="5613400"/>
          <p14:tracePt t="173379" x="9018588" y="5605463"/>
          <p14:tracePt t="173393" x="8994775" y="5589588"/>
          <p14:tracePt t="173396" x="8939213" y="5565775"/>
          <p14:tracePt t="173406" x="8883650" y="5549900"/>
          <p14:tracePt t="173439" x="8604250" y="5478463"/>
          <p14:tracePt t="173462" x="8428038" y="5422900"/>
          <p14:tracePt t="173471" x="8388350" y="5422900"/>
          <p14:tracePt t="173491" x="8269288" y="5414963"/>
          <p14:tracePt t="173503" x="8245475" y="5414963"/>
          <p14:tracePt t="173519" x="8229600" y="5414963"/>
          <p14:tracePt t="176088" x="8245475" y="5462588"/>
          <p14:tracePt t="176098" x="8420100" y="5653088"/>
          <p14:tracePt t="176110" x="8499475" y="5734050"/>
          <p14:tracePt t="176134" x="8770938" y="5964238"/>
          <p14:tracePt t="176143" x="8850313" y="6021388"/>
          <p14:tracePt t="176167" x="9034463" y="6116638"/>
          <p14:tracePt t="176178" x="9082088" y="6132513"/>
          <p14:tracePt t="176179" x="9121775" y="6140450"/>
          <p14:tracePt t="176188" x="9177338" y="6172200"/>
          <p14:tracePt t="176217" x="9401175" y="6219825"/>
          <p14:tracePt t="176226" x="9488488" y="6243638"/>
          <p14:tracePt t="176228" x="9593263" y="6251575"/>
          <p14:tracePt t="176237" x="9688513" y="6259513"/>
          <p14:tracePt t="176253" x="9871075" y="6275388"/>
          <p14:tracePt t="176267" x="9999663" y="6275388"/>
          <p14:tracePt t="176291" x="10071100" y="6275388"/>
          <p14:tracePt t="176303" x="10086975" y="6275388"/>
          <p14:tracePt t="176317" x="10102850" y="6275388"/>
          <p14:tracePt t="176331" x="10134600" y="6275388"/>
          <p14:tracePt t="176355" x="10174288" y="6259513"/>
          <p14:tracePt t="176366" x="10190163" y="6251575"/>
          <p14:tracePt t="176380" x="10221913" y="6227763"/>
          <p14:tracePt t="176391" x="10245725" y="6203950"/>
          <p14:tracePt t="176423" x="10302875" y="6132513"/>
          <p14:tracePt t="176438" x="10326688" y="6092825"/>
          <p14:tracePt t="176463" x="10366375" y="6013450"/>
          <p14:tracePt t="176471" x="10374313" y="5980113"/>
          <p14:tracePt t="176485" x="10382250" y="5916613"/>
          <p14:tracePt t="176501" x="10382250" y="5829300"/>
          <p14:tracePt t="176517" x="10382250" y="5741988"/>
          <p14:tracePt t="176533" x="10334625" y="5653088"/>
          <p14:tracePt t="176555" x="10213975" y="5549900"/>
          <p14:tracePt t="176567" x="10166350" y="5526088"/>
          <p14:tracePt t="176583" x="10063163" y="5486400"/>
          <p14:tracePt t="176597" x="9944100" y="5462588"/>
          <p14:tracePt t="176621" x="9759950" y="5446713"/>
          <p14:tracePt t="176632" x="9720263" y="5446713"/>
          <p14:tracePt t="176645" x="9640888" y="5446713"/>
          <p14:tracePt t="176667" x="9559925" y="5470525"/>
          <p14:tracePt t="176677" x="9464675" y="5541963"/>
          <p14:tracePt t="176688" x="9401175" y="5581650"/>
          <p14:tracePt t="176703" x="9297988" y="5694363"/>
          <p14:tracePt t="176727" x="9224963" y="5837238"/>
          <p14:tracePt t="176737" x="9217025" y="5868988"/>
          <p14:tracePt t="176739" x="9201150" y="5908675"/>
          <p14:tracePt t="176763" x="9201150" y="5940425"/>
          <p14:tracePt t="176835" x="9217025" y="5940425"/>
          <p14:tracePt t="176848" x="9224963" y="5940425"/>
          <p14:tracePt t="176860" x="9258300" y="5940425"/>
          <p14:tracePt t="176891" x="9393238" y="5876925"/>
          <p14:tracePt t="176918" x="9536113" y="5765800"/>
          <p14:tracePt t="176928" x="9625013" y="5726113"/>
          <p14:tracePt t="176939" x="9759950" y="5678488"/>
          <p14:tracePt t="176967" x="9936163" y="5662613"/>
          <p14:tracePt t="176979" x="9991725" y="5662613"/>
          <p14:tracePt t="176980" x="10039350" y="5662613"/>
          <p14:tracePt t="176989" x="10071100" y="5662613"/>
          <p14:tracePt t="177003" x="10182225" y="5678488"/>
          <p14:tracePt t="177018" x="10213975" y="5702300"/>
          <p14:tracePt t="177020" x="10253663" y="5726113"/>
          <p14:tracePt t="177040" x="10287000" y="5749925"/>
          <p14:tracePt t="177052" x="10350500" y="5789613"/>
          <p14:tracePt t="177066" x="10374313" y="5805488"/>
          <p14:tracePt t="177067" x="10390188" y="5821363"/>
          <p14:tracePt t="177080" x="10445750" y="5861050"/>
          <p14:tracePt t="177105" x="10525125" y="5940425"/>
          <p14:tracePt t="177116" x="10596563" y="5995988"/>
          <p14:tracePt t="177132" x="10629900" y="6037263"/>
          <p14:tracePt t="177144" x="10645775" y="6037263"/>
          <p14:tracePt t="177169" x="10653713" y="6053138"/>
          <p14:tracePt t="178140" x="10653713" y="6045200"/>
          <p14:tracePt t="178167" x="10645775" y="6005513"/>
          <p14:tracePt t="178188" x="10645775" y="5988050"/>
          <p14:tracePt t="180134" x="10645775" y="5972175"/>
          <p14:tracePt t="180146" x="10604500" y="5900738"/>
          <p14:tracePt t="180148" x="10541000" y="5821363"/>
          <p14:tracePt t="180158" x="10509250" y="5765800"/>
          <p14:tracePt t="180185" x="10358438" y="5589588"/>
          <p14:tracePt t="180196" x="10261600" y="5462588"/>
          <p14:tracePt t="180207" x="10198100" y="5383213"/>
          <p14:tracePt t="180232" x="10031413" y="5222875"/>
          <p14:tracePt t="180241" x="9959975" y="5159375"/>
          <p14:tracePt t="180252" x="9791700" y="5024438"/>
          <p14:tracePt t="180267" x="9680575" y="4943475"/>
          <p14:tracePt t="180268" x="9520238" y="4832350"/>
          <p14:tracePt t="180283" x="9385300" y="4721225"/>
          <p14:tracePt t="180286" x="9305925" y="4665663"/>
          <p14:tracePt t="180297" x="9209088" y="4608513"/>
          <p14:tracePt t="180320" x="9002713" y="4505325"/>
          <p14:tracePt t="180330" x="8947150" y="4465638"/>
          <p14:tracePt t="180332" x="8883650" y="4433888"/>
          <p14:tracePt t="180354" x="8818563" y="4402138"/>
          <p14:tracePt t="180365" x="8723313" y="4362450"/>
          <p14:tracePt t="180381" x="8588375" y="4322763"/>
          <p14:tracePt t="180393" x="8491538" y="4298950"/>
          <p14:tracePt t="180421" x="8156575" y="4249738"/>
          <p14:tracePt t="180444" x="7902575" y="4210050"/>
          <p14:tracePt t="180454" x="7829550" y="4210050"/>
          <p14:tracePt t="180469" x="7710488" y="4210050"/>
          <p14:tracePt t="180492" x="7575550" y="4225925"/>
          <p14:tracePt t="180501" x="7535863" y="4225925"/>
          <p14:tracePt t="180516" x="7431088" y="4265613"/>
          <p14:tracePt t="180540" x="7288213" y="4330700"/>
          <p14:tracePt t="180552" x="7256463" y="4346575"/>
          <p14:tracePt t="180566" x="7145338" y="4410075"/>
          <p14:tracePt t="180581" x="7040563" y="4497388"/>
          <p14:tracePt t="180596" x="6961188" y="4560888"/>
          <p14:tracePt t="180619" x="6913563" y="4633913"/>
          <p14:tracePt t="180632" x="6865938" y="4721225"/>
          <p14:tracePt t="180645" x="6842125" y="4824413"/>
          <p14:tracePt t="180658" x="6842125" y="4887913"/>
          <p14:tracePt t="180685" x="6842125" y="5143500"/>
          <p14:tracePt t="180700" x="6850063" y="5254625"/>
          <p14:tracePt t="180714" x="6881813" y="5294313"/>
          <p14:tracePt t="180726" x="6921500" y="5367338"/>
          <p14:tracePt t="180737" x="6961188" y="5414963"/>
          <p14:tracePt t="180740" x="7008813" y="5446713"/>
          <p14:tracePt t="180752" x="7056438" y="5494338"/>
          <p14:tracePt t="180767" x="7185025" y="5565775"/>
          <p14:tracePt t="180793" x="7431088" y="5629275"/>
          <p14:tracePt t="180801" x="7527925" y="5670550"/>
          <p14:tracePt t="180816" x="7742238" y="5686425"/>
          <p14:tracePt t="180832" x="7958138" y="5686425"/>
          <p14:tracePt t="180848" x="8124825" y="5678488"/>
          <p14:tracePt t="180860" x="8293100" y="5597525"/>
          <p14:tracePt t="180886" x="8451850" y="5470525"/>
          <p14:tracePt t="180898" x="8499475" y="5391150"/>
          <p14:tracePt t="180913" x="8531225" y="5286375"/>
          <p14:tracePt t="180924" x="8556625" y="5167313"/>
          <p14:tracePt t="180948" x="8564563" y="5024438"/>
          <p14:tracePt t="180957" x="8564563" y="5000625"/>
          <p14:tracePt t="180982" x="8564563" y="4959350"/>
          <p14:tracePt t="180996" x="8556625" y="4943475"/>
          <p14:tracePt t="181044" x="8548688" y="4943475"/>
          <p14:tracePt t="181087" x="8523288" y="4943475"/>
          <p14:tracePt t="181119" x="8507413" y="4943475"/>
          <p14:tracePt t="181148" x="8499475" y="4943475"/>
          <p14:tracePt t="181159" x="8483600" y="4943475"/>
          <p14:tracePt t="181182" x="8467725" y="4951413"/>
          <p14:tracePt t="181204" x="8459788" y="4951413"/>
          <p14:tracePt t="182566"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Electric Fields Artifacts</a:t>
            </a:r>
          </a:p>
        </p:txBody>
      </p:sp>
      <p:sp>
        <p:nvSpPr>
          <p:cNvPr id="3" name="Content Placeholder 2"/>
          <p:cNvSpPr>
            <a:spLocks noGrp="1"/>
          </p:cNvSpPr>
          <p:nvPr>
            <p:ph sz="quarter" idx="1"/>
          </p:nvPr>
        </p:nvSpPr>
        <p:spPr/>
        <p:txBody>
          <a:bodyPr>
            <a:normAutofit/>
          </a:bodyPr>
          <a:lstStyle/>
          <a:p>
            <a:r>
              <a:rPr lang="en-US" dirty="0"/>
              <a:t>Electric field coupling from nearby power lines to body is frequent cause of unwanted common-mode voltage</a:t>
            </a:r>
          </a:p>
          <a:p>
            <a:pPr lvl="1"/>
            <a:r>
              <a:rPr lang="en-US" dirty="0"/>
              <a:t>Common-mode voltages UG &gt;100 mV possible with 220–240 V power lines – underlines necessity of common-mode rejection in amplifiers</a:t>
            </a:r>
          </a:p>
          <a:p>
            <a:pPr lvl="1"/>
            <a:r>
              <a:rPr lang="en-US" dirty="0"/>
              <a:t>Unbalance of electrode contact impedances and existence of common-mode voltage generate differential 50/60 Hz disturbance inputs UD to biopotential amplifier</a:t>
            </a:r>
          </a:p>
          <a:p>
            <a:r>
              <a:rPr lang="en-US" dirty="0"/>
              <a:t>Minimize by:</a:t>
            </a:r>
          </a:p>
          <a:p>
            <a:pPr lvl="1"/>
            <a:r>
              <a:rPr lang="en-US" dirty="0"/>
              <a:t>High amplifier input impedance</a:t>
            </a:r>
          </a:p>
          <a:p>
            <a:pPr lvl="1"/>
            <a:r>
              <a:rPr lang="en-US" dirty="0"/>
              <a:t>Care with selection and application of electrodes </a:t>
            </a:r>
          </a:p>
          <a:p>
            <a:pPr lvl="2"/>
            <a:r>
              <a:rPr lang="en-US" dirty="0"/>
              <a:t>Cleaning of skin and use of electrode gel to avoid impedance mismatch</a:t>
            </a:r>
          </a:p>
        </p:txBody>
      </p:sp>
      <p:pic>
        <p:nvPicPr>
          <p:cNvPr id="4" name="Picture 3"/>
          <p:cNvPicPr>
            <a:picLocks noChangeAspect="1"/>
          </p:cNvPicPr>
          <p:nvPr/>
        </p:nvPicPr>
        <p:blipFill>
          <a:blip r:embed="rId4"/>
          <a:stretch>
            <a:fillRect/>
          </a:stretch>
        </p:blipFill>
        <p:spPr>
          <a:xfrm>
            <a:off x="8740582" y="3600596"/>
            <a:ext cx="3181452" cy="3124598"/>
          </a:xfrm>
          <a:prstGeom prst="rect">
            <a:avLst/>
          </a:prstGeom>
        </p:spPr>
      </p:pic>
      <p:pic>
        <p:nvPicPr>
          <p:cNvPr id="5" name="Audio 4">
            <a:hlinkClick r:id="" action="ppaction://media"/>
            <a:extLst>
              <a:ext uri="{FF2B5EF4-FFF2-40B4-BE49-F238E27FC236}">
                <a16:creationId xmlns:a16="http://schemas.microsoft.com/office/drawing/2014/main" id="{7CD190D4-29A6-4622-B704-3EC5C7852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67976058"/>
      </p:ext>
    </p:extLst>
  </p:cSld>
  <p:clrMapOvr>
    <a:masterClrMapping/>
  </p:clrMapOvr>
  <mc:AlternateContent xmlns:mc="http://schemas.openxmlformats.org/markup-compatibility/2006" xmlns:p14="http://schemas.microsoft.com/office/powerpoint/2010/main">
    <mc:Choice Requires="p14">
      <p:transition spd="slow" p14:dur="2000" advTm="190413"/>
    </mc:Choice>
    <mc:Fallback xmlns="">
      <p:transition spd="slow" advTm="190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4414" x="11825288" y="4832350"/>
          <p14:tracePt t="14423" x="11817350" y="4832350"/>
          <p14:tracePt t="14445" x="11809413" y="4792663"/>
          <p14:tracePt t="14453" x="11801475" y="4792663"/>
          <p14:tracePt t="14469" x="11777663" y="4760913"/>
          <p14:tracePt t="14482" x="11769725" y="4745038"/>
          <p14:tracePt t="14507" x="11722100" y="4689475"/>
          <p14:tracePt t="14517" x="11706225" y="4657725"/>
          <p14:tracePt t="14534" x="11674475" y="4633913"/>
          <p14:tracePt t="14546" x="11657013" y="4624388"/>
          <p14:tracePt t="14548" x="11641138" y="4616450"/>
          <p14:tracePt t="14573" x="11561763" y="4576763"/>
          <p14:tracePt t="14585" x="11522075" y="4552950"/>
          <p14:tracePt t="14599" x="11395075" y="4505325"/>
          <p14:tracePt t="14610" x="11306175" y="4457700"/>
          <p14:tracePt t="14613" x="11242675" y="4433888"/>
          <p14:tracePt t="14638" x="10988675" y="4338638"/>
          <p14:tracePt t="14662" x="10772775" y="4257675"/>
          <p14:tracePt t="14672" x="10717213" y="4233863"/>
          <p14:tracePt t="14695" x="10556875" y="4178300"/>
          <p14:tracePt t="14705" x="10485438" y="4162425"/>
          <p14:tracePt t="14718" x="10398125" y="4154488"/>
          <p14:tracePt t="14739" x="10326688" y="4138613"/>
          <p14:tracePt t="14752" x="10245725" y="4130675"/>
          <p14:tracePt t="14767" x="10190163" y="4114800"/>
          <p14:tracePt t="14790" x="10086975" y="4098925"/>
          <p14:tracePt t="14801" x="10039350" y="4090988"/>
          <p14:tracePt t="14816" x="9952038" y="4067175"/>
          <p14:tracePt t="14828" x="9894888" y="4051300"/>
          <p14:tracePt t="14830" x="9839325" y="4035425"/>
          <p14:tracePt t="14852" x="9704388" y="4011613"/>
          <p14:tracePt t="14862" x="9672638" y="4011613"/>
          <p14:tracePt t="14886" x="9559925" y="3995738"/>
          <p14:tracePt t="14898" x="9536113" y="3987800"/>
          <p14:tracePt t="14911" x="9496425" y="3979863"/>
          <p14:tracePt t="14923" x="9464675" y="3979863"/>
          <p14:tracePt t="14945" x="9361488" y="3979863"/>
          <p14:tracePt t="14954" x="9321800" y="3979863"/>
          <p14:tracePt t="14968" x="9209088" y="3971925"/>
          <p14:tracePt t="14984" x="9050338" y="3938588"/>
          <p14:tracePt t="15002" x="8810625" y="3867150"/>
          <p14:tracePt t="15015" x="8596313" y="3748088"/>
          <p14:tracePt t="15040" x="8172450" y="3563938"/>
          <p14:tracePt t="15053" x="7813675" y="3452813"/>
          <p14:tracePt t="15069" x="7446963" y="3357563"/>
          <p14:tracePt t="15081" x="7232650" y="3278188"/>
          <p14:tracePt t="15096" x="6784975" y="3109913"/>
          <p14:tracePt t="15109" x="6291263" y="2901950"/>
          <p14:tracePt t="15124" x="6043613" y="2806700"/>
          <p14:tracePt t="15127" x="5805488" y="2711450"/>
          <p14:tracePt t="15151" x="5222875" y="2424113"/>
          <p14:tracePt t="15160" x="5014913" y="2320925"/>
          <p14:tracePt t="15171" x="4872038" y="2257425"/>
          <p14:tracePt t="15173" x="4648200" y="2176463"/>
          <p14:tracePt t="15188" x="4481513" y="2097088"/>
          <p14:tracePt t="15190" x="4321175" y="2009775"/>
          <p14:tracePt t="15202" x="4106863" y="1906588"/>
          <p14:tracePt t="15217" x="3763963" y="1738313"/>
          <p14:tracePt t="15240" x="3173413" y="1498600"/>
          <p14:tracePt t="15251" x="3038475" y="1458913"/>
          <p14:tracePt t="15253" x="2854325" y="1371600"/>
          <p14:tracePt t="15266" x="2767013" y="1323975"/>
          <p14:tracePt t="15280" x="2511425" y="1195388"/>
          <p14:tracePt t="15303" x="2200275" y="1044575"/>
          <p14:tracePt t="15314" x="2073275" y="996950"/>
          <p14:tracePt t="15343" x="1611313" y="757238"/>
          <p14:tracePt t="15365" x="1116013" y="527050"/>
          <p14:tracePt t="15373" x="1020763" y="477838"/>
          <p14:tracePt t="15401" x="741363" y="358775"/>
          <p14:tracePt t="15410" x="693738" y="334963"/>
          <p14:tracePt t="15421" x="654050" y="334963"/>
          <p14:tracePt t="15583" x="654050" y="350838"/>
          <p14:tracePt t="15592" x="654050" y="382588"/>
          <p14:tracePt t="15618" x="654050" y="454025"/>
          <p14:tracePt t="15627" x="661988" y="501650"/>
          <p14:tracePt t="15630" x="677863" y="527050"/>
          <p14:tracePt t="15639" x="693738" y="558800"/>
          <p14:tracePt t="15668" x="757238" y="661988"/>
          <p14:tracePt t="15677" x="812800" y="733425"/>
          <p14:tracePt t="15688" x="852488" y="765175"/>
          <p14:tracePt t="15702" x="949325" y="844550"/>
          <p14:tracePt t="15717" x="1076325" y="925513"/>
          <p14:tracePt t="15740" x="1203325" y="1012825"/>
          <p14:tracePt t="15752" x="1316038" y="1052513"/>
          <p14:tracePt t="15766" x="1403350" y="1084263"/>
          <p14:tracePt t="15789" x="1530350" y="1100138"/>
          <p14:tracePt t="15802" x="1587500" y="1100138"/>
          <p14:tracePt t="15816" x="1714500" y="1100138"/>
          <p14:tracePt t="15827" x="1801813" y="1100138"/>
          <p14:tracePt t="15853" x="2120900" y="1100138"/>
          <p14:tracePt t="15864" x="2184400" y="1108075"/>
          <p14:tracePt t="15877" x="2424113" y="1123950"/>
          <p14:tracePt t="15888" x="2503488" y="1123950"/>
          <p14:tracePt t="15914" x="2711450" y="1155700"/>
          <p14:tracePt t="15924" x="2767013" y="1155700"/>
          <p14:tracePt t="15936" x="2774950" y="1155700"/>
          <p14:tracePt t="15951" x="2782888" y="1155700"/>
          <p14:tracePt t="16472" x="2790825" y="1155700"/>
          <p14:tracePt t="16484" x="2830513" y="1195388"/>
          <p14:tracePt t="16486" x="3014663" y="1308100"/>
          <p14:tracePt t="16501" x="3484563" y="1571625"/>
          <p14:tracePt t="16514" x="3986213" y="1809750"/>
          <p14:tracePt t="16544" x="5956300" y="2798763"/>
          <p14:tracePt t="16552" x="6378575" y="3014663"/>
          <p14:tracePt t="16568" x="6985000" y="3294063"/>
          <p14:tracePt t="16582" x="7367588" y="3524250"/>
          <p14:tracePt t="16594" x="7446963" y="3556000"/>
          <p14:tracePt t="16619" x="7718425" y="3716338"/>
          <p14:tracePt t="16631" x="7910513" y="3851275"/>
          <p14:tracePt t="16642" x="8045450" y="3948113"/>
          <p14:tracePt t="16655" x="8372475" y="4154488"/>
          <p14:tracePt t="16680" x="8874125" y="4497388"/>
          <p14:tracePt t="16690" x="9042400" y="4592638"/>
          <p14:tracePt t="16702" x="9282113" y="4745038"/>
          <p14:tracePt t="16728" x="9512300" y="4895850"/>
          <p14:tracePt t="16737" x="9559925" y="4927600"/>
          <p14:tracePt t="16751" x="9688513" y="5008563"/>
          <p14:tracePt t="16764" x="9728200" y="5016500"/>
          <p14:tracePt t="16767" x="9783763" y="5040313"/>
          <p14:tracePt t="16788" x="9863138" y="5064125"/>
          <p14:tracePt t="16804" x="9936163" y="5080000"/>
          <p14:tracePt t="16807" x="9952038" y="5087938"/>
          <p14:tracePt t="16819" x="9967913" y="5087938"/>
          <p14:tracePt t="16832" x="10007600" y="5087938"/>
          <p14:tracePt t="16844" x="10015538" y="5087938"/>
          <p14:tracePt t="16846" x="10039350" y="5087938"/>
          <p14:tracePt t="16869" x="10071100" y="5024438"/>
          <p14:tracePt t="16881" x="10102850" y="4984750"/>
          <p14:tracePt t="16893" x="10142538" y="4887913"/>
          <p14:tracePt t="16918" x="10213975" y="4729163"/>
          <p14:tracePt t="16927" x="10237788" y="4681538"/>
          <p14:tracePt t="16938" x="10261600" y="4641850"/>
          <p14:tracePt t="16952" x="10302875" y="4568825"/>
          <p14:tracePt t="16968" x="10318750" y="4529138"/>
          <p14:tracePt t="16983" x="10326688" y="4481513"/>
          <p14:tracePt t="17005" x="10350500" y="4425950"/>
          <p14:tracePt t="17017" x="10350500" y="4402138"/>
          <p14:tracePt t="17029" x="10350500" y="4370388"/>
          <p14:tracePt t="17054" x="10350500" y="4330700"/>
          <p14:tracePt t="17064" x="10350500" y="4306888"/>
          <p14:tracePt t="17077" x="10342563" y="4273550"/>
          <p14:tracePt t="17102" x="10318750" y="4225925"/>
          <p14:tracePt t="17114" x="10302875" y="4202113"/>
          <p14:tracePt t="17127" x="10287000" y="4178300"/>
          <p14:tracePt t="17152" x="10237788" y="4146550"/>
          <p14:tracePt t="17164" x="10229850" y="4130675"/>
          <p14:tracePt t="17166" x="10221913" y="4114800"/>
          <p14:tracePt t="17180" x="10198100" y="4106863"/>
          <p14:tracePt t="17183" x="10182225" y="4098925"/>
          <p14:tracePt t="17193" x="10142538" y="4083050"/>
          <p14:tracePt t="17204" x="10110788" y="4067175"/>
          <p14:tracePt t="17206" x="10055225" y="4051300"/>
          <p14:tracePt t="17219" x="9991725" y="4019550"/>
          <p14:tracePt t="17221" x="9926638" y="3987800"/>
          <p14:tracePt t="17233" x="9847263" y="3963988"/>
          <p14:tracePt t="17256" x="9656763" y="3922713"/>
          <p14:tracePt t="17269" x="9551988" y="3898900"/>
          <p14:tracePt t="17285" x="9496425" y="3890963"/>
          <p14:tracePt t="17297" x="9480550" y="3890963"/>
          <p14:tracePt t="17321" x="9424988" y="3890963"/>
          <p14:tracePt t="17333" x="9385300" y="3890963"/>
          <p14:tracePt t="17351" x="9337675" y="3890963"/>
          <p14:tracePt t="17366" x="9321800" y="3890963"/>
          <p14:tracePt t="17381" x="9290050" y="3906838"/>
          <p14:tracePt t="17393" x="9282113" y="3906838"/>
          <p14:tracePt t="17404" x="9274175" y="3906838"/>
          <p14:tracePt t="17406" x="9266238" y="3906838"/>
          <p14:tracePt t="17434" x="9224963" y="3914775"/>
          <p14:tracePt t="17445" x="9217025" y="3914775"/>
          <p14:tracePt t="17457" x="9193213" y="3922713"/>
          <p14:tracePt t="17470" x="9169400" y="3930650"/>
          <p14:tracePt t="17483" x="9161463" y="3930650"/>
          <p14:tracePt t="17485" x="9145588" y="3930650"/>
          <p14:tracePt t="17505" x="9129713" y="3948113"/>
          <p14:tracePt t="17517" x="9121775" y="3948113"/>
          <p14:tracePt t="17552" x="9097963" y="3956050"/>
          <p14:tracePt t="17753" x="9113838" y="3956050"/>
          <p14:tracePt t="17765" x="9121775" y="3956050"/>
          <p14:tracePt t="17787" x="9153525" y="3956050"/>
          <p14:tracePt t="17799" x="9201150" y="3956050"/>
          <p14:tracePt t="17821" x="9313863" y="3956050"/>
          <p14:tracePt t="17837" x="9424988" y="3956050"/>
          <p14:tracePt t="17855" x="9551988" y="3979863"/>
          <p14:tracePt t="17881" x="9680575" y="4003675"/>
          <p14:tracePt t="17889" x="9696450" y="4003675"/>
          <p14:tracePt t="17918" x="9744075" y="4011613"/>
          <p14:tracePt t="18030" x="9752013" y="4011613"/>
          <p14:tracePt t="18058" x="9767888" y="4011613"/>
          <p14:tracePt t="18069" x="9775825" y="4011613"/>
          <p14:tracePt t="18269" x="9767888" y="4011613"/>
          <p14:tracePt t="18281" x="9752013" y="4011613"/>
          <p14:tracePt t="18305" x="9625013" y="4011613"/>
          <p14:tracePt t="18317" x="9567863" y="3995738"/>
          <p14:tracePt t="18331" x="9512300" y="3987800"/>
          <p14:tracePt t="18333" x="9464675" y="3971925"/>
          <p14:tracePt t="18343" x="9424988" y="3971925"/>
          <p14:tracePt t="18368" x="9353550" y="3948113"/>
          <p14:tracePt t="18380" x="9337675" y="3948113"/>
          <p14:tracePt t="18382" x="9329738" y="3938588"/>
          <p14:tracePt t="18392" x="9313863" y="3938588"/>
          <p14:tracePt t="18428" x="9305925" y="3938588"/>
          <p14:tracePt t="18453" x="9282113" y="3938588"/>
          <p14:tracePt t="18476" x="9242425" y="3938588"/>
          <p14:tracePt t="18485" x="9224963" y="3930650"/>
          <p14:tracePt t="18519" x="9209088" y="3930650"/>
          <p14:tracePt t="18531" x="9201150" y="3930650"/>
          <p14:tracePt t="18709" x="9217025" y="3922713"/>
          <p14:tracePt t="18738" x="9242425" y="3914775"/>
          <p14:tracePt t="18749" x="9274175" y="3914775"/>
          <p14:tracePt t="18771" x="9313863" y="3914775"/>
          <p14:tracePt t="18782" x="9377363" y="3914775"/>
          <p14:tracePt t="18798" x="9440863" y="3914775"/>
          <p14:tracePt t="18819" x="9504363" y="3914775"/>
          <p14:tracePt t="18831" x="9544050" y="3914775"/>
          <p14:tracePt t="18843" x="9551988" y="3914775"/>
          <p14:tracePt t="18845" x="9567863" y="3914775"/>
          <p14:tracePt t="18869" x="9585325" y="3914775"/>
          <p14:tracePt t="18879" x="9593263" y="3914775"/>
          <p14:tracePt t="18890" x="9601200" y="3914775"/>
          <p14:tracePt t="18893" x="9617075" y="3914775"/>
          <p14:tracePt t="18918" x="9656763" y="3914775"/>
          <p14:tracePt t="18928" x="9672638" y="3914775"/>
          <p14:tracePt t="18942" x="9688513" y="3914775"/>
          <p14:tracePt t="18954" x="9712325" y="3914775"/>
          <p14:tracePt t="18976" x="9744075" y="3914775"/>
          <p14:tracePt t="18985" x="9759950" y="3914775"/>
          <p14:tracePt t="19003" x="9775825" y="3914775"/>
          <p14:tracePt t="20086" x="9783763" y="3914775"/>
          <p14:tracePt t="20111" x="9752013" y="3914775"/>
          <p14:tracePt t="20134" x="9712325" y="3922713"/>
          <p14:tracePt t="20145" x="9696450" y="3922713"/>
          <p14:tracePt t="20157" x="9680575" y="3922713"/>
          <p14:tracePt t="20169" x="9664700" y="3922713"/>
          <p14:tracePt t="20193" x="9648825" y="3922713"/>
          <p14:tracePt t="20233" x="9640888" y="3922713"/>
          <p14:tracePt t="20258" x="9617075" y="3930650"/>
          <p14:tracePt t="20268" x="9609138" y="3930650"/>
          <p14:tracePt t="20270" x="9601200" y="3930650"/>
          <p14:tracePt t="20284" x="9585325" y="3930650"/>
          <p14:tracePt t="20296" x="9544050" y="3930650"/>
          <p14:tracePt t="20320" x="9480550" y="3930650"/>
          <p14:tracePt t="20332" x="9448800" y="3930650"/>
          <p14:tracePt t="20334" x="9424988" y="3930650"/>
          <p14:tracePt t="20345" x="9409113" y="3930650"/>
          <p14:tracePt t="20358" x="9385300" y="3930650"/>
          <p14:tracePt t="20382" x="9329738" y="3914775"/>
          <p14:tracePt t="20392" x="9321800" y="3914775"/>
          <p14:tracePt t="20600" x="9321800" y="3906838"/>
          <p14:tracePt t="20623" x="9329738" y="3906838"/>
          <p14:tracePt t="20649" x="9361488" y="3898900"/>
          <p14:tracePt t="20658" x="9369425" y="3898900"/>
          <p14:tracePt t="20682" x="9440863" y="3890963"/>
          <p14:tracePt t="20694" x="9520238" y="3890963"/>
          <p14:tracePt t="20704" x="9544050" y="3890963"/>
          <p14:tracePt t="20718" x="9625013" y="3890963"/>
          <p14:tracePt t="20734" x="9680575" y="3890963"/>
          <p14:tracePt t="20755" x="9712325" y="3890963"/>
          <p14:tracePt t="20768" x="9720263" y="3890963"/>
          <p14:tracePt t="20783" x="9728200" y="3890963"/>
          <p14:tracePt t="20850" x="9759950" y="3883025"/>
          <p14:tracePt t="20862" x="9783763" y="3883025"/>
          <p14:tracePt t="20886" x="9807575" y="3883025"/>
          <p14:tracePt t="20910" x="9815513" y="3883025"/>
          <p14:tracePt t="21189" x="9791700" y="3883025"/>
          <p14:tracePt t="21211" x="9767888" y="3883025"/>
          <p14:tracePt t="21220" x="9752013" y="3883025"/>
          <p14:tracePt t="21221" x="9720263" y="3883025"/>
          <p14:tracePt t="21233" x="9704388" y="3883025"/>
          <p14:tracePt t="21249" x="9632950" y="3890963"/>
          <p14:tracePt t="21265" x="9593263" y="3890963"/>
          <p14:tracePt t="21286" x="9559925" y="3890963"/>
          <p14:tracePt t="21300" x="9544050" y="3890963"/>
          <p14:tracePt t="21302" x="9536113" y="3890963"/>
          <p14:tracePt t="21313" x="9520238" y="3890963"/>
          <p14:tracePt t="21336" x="9496425" y="3890963"/>
          <p14:tracePt t="21348" x="9488488" y="3890963"/>
          <p14:tracePt t="21363" x="9472613" y="3890963"/>
          <p14:tracePt t="21374" x="9464675" y="3890963"/>
          <p14:tracePt t="21399" x="9448800" y="3890963"/>
          <p14:tracePt t="21818" x="9440863" y="3890963"/>
          <p14:tracePt t="21828" x="9440863" y="3883025"/>
          <p14:tracePt t="21847" x="9448800" y="3867150"/>
          <p14:tracePt t="21884" x="9456738" y="3851275"/>
          <p14:tracePt t="21910" x="9472613" y="3843338"/>
          <p14:tracePt t="21942" x="9480550" y="3835400"/>
          <p14:tracePt t="21977" x="9504363" y="3827463"/>
          <p14:tracePt t="23061" x="9544050" y="3827463"/>
          <p14:tracePt t="23084" x="9632950" y="3827463"/>
          <p14:tracePt t="23095" x="9704388" y="3827463"/>
          <p14:tracePt t="23108" x="9720263" y="3827463"/>
          <p14:tracePt t="23132" x="9767888" y="3827463"/>
          <p14:tracePt t="23189" x="9775825" y="3827463"/>
          <p14:tracePt t="23210" x="9807575" y="3827463"/>
          <p14:tracePt t="23218" x="9815513" y="3827463"/>
          <p14:tracePt t="23232" x="9855200" y="3827463"/>
          <p14:tracePt t="23262" x="9863138" y="3827463"/>
          <p14:tracePt t="23550" x="9855200" y="3827463"/>
          <p14:tracePt t="23561" x="9847263" y="3827463"/>
          <p14:tracePt t="23584" x="9791700" y="3827463"/>
          <p14:tracePt t="23595" x="9767888" y="3827463"/>
          <p14:tracePt t="23607" x="9680575" y="3827463"/>
          <p14:tracePt t="23631" x="9544050" y="3819525"/>
          <p14:tracePt t="23641" x="9504363" y="3803650"/>
          <p14:tracePt t="23670" x="9345613" y="3779838"/>
          <p14:tracePt t="23699" x="9297988" y="3771900"/>
          <p14:tracePt t="23753" x="9290050" y="3771900"/>
          <p14:tracePt t="23781" x="9274175" y="3771900"/>
          <p14:tracePt t="23801" x="9258300" y="3771900"/>
          <p14:tracePt t="23843" x="9242425" y="3771900"/>
          <p14:tracePt t="23867" x="9234488" y="3771900"/>
          <p14:tracePt t="23878" x="9217025" y="3771900"/>
          <p14:tracePt t="23913" x="9201150" y="3771900"/>
          <p14:tracePt t="23943" x="9169400" y="3771900"/>
          <p14:tracePt t="23952" x="9161463" y="3779838"/>
          <p14:tracePt t="23970" x="9145588" y="3779838"/>
          <p14:tracePt t="23983" x="9121775" y="3787775"/>
          <p14:tracePt t="24008" x="9113838" y="3795713"/>
          <p14:tracePt t="24286" x="9129713" y="3795713"/>
          <p14:tracePt t="24318" x="9145588" y="3795713"/>
          <p14:tracePt t="24351" x="9169400" y="3795713"/>
          <p14:tracePt t="24363" x="9185275" y="3795713"/>
          <p14:tracePt t="24379" x="9234488" y="3795713"/>
          <p14:tracePt t="24390" x="9282113" y="3795713"/>
          <p14:tracePt t="24418" x="9456738" y="3795713"/>
          <p14:tracePt t="24429" x="9512300" y="3803650"/>
          <p14:tracePt t="24431" x="9559925" y="3803650"/>
          <p14:tracePt t="24446" x="9625013" y="3803650"/>
          <p14:tracePt t="24460" x="9664700" y="3811588"/>
          <p14:tracePt t="24470" x="9688513" y="3811588"/>
          <p14:tracePt t="24483" x="9704388" y="3811588"/>
          <p14:tracePt t="24498" x="9712325" y="3811588"/>
          <p14:tracePt t="24524" x="9728200" y="3811588"/>
          <p14:tracePt t="24534" x="9759950" y="3811588"/>
          <p14:tracePt t="24550" x="9783763" y="3819525"/>
          <p14:tracePt t="24562" x="9791700" y="3819525"/>
          <p14:tracePt t="24586" x="9823450" y="3819525"/>
          <p14:tracePt t="24695" x="9871075" y="3819525"/>
          <p14:tracePt t="24703" x="9886950" y="3819525"/>
          <p14:tracePt t="24728" x="9967913" y="3827463"/>
          <p14:tracePt t="24736" x="9983788" y="3827463"/>
          <p14:tracePt t="24748" x="9999663" y="3827463"/>
          <p14:tracePt t="24750" x="10015538" y="3827463"/>
          <p14:tracePt t="24775" x="10031413" y="3827463"/>
          <p14:tracePt t="25363" x="10031413" y="3835400"/>
          <p14:tracePt t="25385" x="10015538" y="3835400"/>
          <p14:tracePt t="25398" x="9999663" y="3843338"/>
          <p14:tracePt t="25415" x="9967913" y="3859213"/>
          <p14:tracePt t="25428" x="9959975" y="3859213"/>
          <p14:tracePt t="25431" x="9944100" y="3867150"/>
          <p14:tracePt t="25443" x="9918700" y="3875088"/>
          <p14:tracePt t="25454" x="9894888" y="3875088"/>
          <p14:tracePt t="25466" x="9886950" y="3875088"/>
          <p14:tracePt t="25493" x="9847263" y="3890963"/>
          <p14:tracePt t="25502" x="9815513" y="3890963"/>
          <p14:tracePt t="25516" x="9799638" y="3890963"/>
          <p14:tracePt t="25518" x="9783763" y="3890963"/>
          <p14:tracePt t="25533" x="9759950" y="3898900"/>
          <p14:tracePt t="25536" x="9744075" y="3898900"/>
          <p14:tracePt t="25547" x="9728200" y="3898900"/>
          <p14:tracePt t="25562" x="9688513" y="3906838"/>
          <p14:tracePt t="25585" x="9656763" y="3906838"/>
          <p14:tracePt t="25609" x="9648825" y="3906838"/>
          <p14:tracePt t="25686" x="9625013" y="3906838"/>
          <p14:tracePt t="25712" x="9504363" y="3875088"/>
          <p14:tracePt t="25721" x="9472613" y="3867150"/>
          <p14:tracePt t="25732" x="9424988" y="3843338"/>
          <p14:tracePt t="25734" x="9401175" y="3843338"/>
          <p14:tracePt t="25761" x="9369425" y="3843338"/>
          <p14:tracePt t="26630" x="9377363" y="3843338"/>
          <p14:tracePt t="26639" x="9385300" y="3843338"/>
          <p14:tracePt t="26928" x="9361488" y="3867150"/>
          <p14:tracePt t="26937" x="9361488" y="3875088"/>
          <p14:tracePt t="26963" x="9345613" y="3914775"/>
          <p14:tracePt t="26974" x="9345613" y="3963988"/>
          <p14:tracePt t="26984" x="9345613" y="3987800"/>
          <p14:tracePt t="26999" x="9345613" y="4051300"/>
          <p14:tracePt t="27014" x="9345613" y="4098925"/>
          <p14:tracePt t="27036" x="9353550" y="4178300"/>
          <p14:tracePt t="27051" x="9377363" y="4241800"/>
          <p14:tracePt t="27063" x="9385300" y="4314825"/>
          <p14:tracePt t="27079" x="9393238" y="4354513"/>
          <p14:tracePt t="27096" x="9401175" y="4418013"/>
          <p14:tracePt t="27108" x="9409113" y="4449763"/>
          <p14:tracePt t="27111" x="9417050" y="4465638"/>
          <p14:tracePt t="27139" x="9432925" y="4521200"/>
          <p14:tracePt t="27162" x="9440863" y="4552950"/>
          <p14:tracePt t="27174" x="9448800" y="4560888"/>
          <p14:tracePt t="27196" x="9456738" y="4592638"/>
          <p14:tracePt t="27208" x="9488488" y="4624388"/>
          <p14:tracePt t="27219" x="9488488" y="4633913"/>
          <p14:tracePt t="27231" x="9504363" y="4641850"/>
          <p14:tracePt t="27258" x="9512300" y="4649788"/>
          <p14:tracePt t="27296" x="9520238" y="4649788"/>
          <p14:tracePt t="27321" x="9544050" y="4649788"/>
          <p14:tracePt t="27332" x="9551988" y="4641850"/>
          <p14:tracePt t="27334" x="9551988" y="4624388"/>
          <p14:tracePt t="27347" x="9559925" y="4608513"/>
          <p14:tracePt t="27359" x="9559925" y="4576763"/>
          <p14:tracePt t="27384" x="9559925" y="4560888"/>
          <p14:tracePt t="28008" x="9559925" y="4457700"/>
          <p14:tracePt t="28016" x="9559925" y="4418013"/>
          <p14:tracePt t="28035" x="9559925" y="4386263"/>
          <p14:tracePt t="28047" x="9559925" y="4354513"/>
          <p14:tracePt t="28061" x="9567863" y="4338638"/>
          <p14:tracePt t="28063" x="9575800" y="4322763"/>
          <p14:tracePt t="28083" x="9585325" y="4306888"/>
          <p14:tracePt t="28096" x="9585325" y="4298950"/>
          <p14:tracePt t="28110" x="9593263" y="4291013"/>
          <p14:tracePt t="28133" x="9593263" y="4265613"/>
          <p14:tracePt t="28145" x="9601200" y="4249738"/>
          <p14:tracePt t="28160" x="9601200" y="4233863"/>
          <p14:tracePt t="28171" x="9609138" y="4225925"/>
          <p14:tracePt t="28195" x="9617075" y="4202113"/>
          <p14:tracePt t="28207" x="9617075" y="4186238"/>
          <p14:tracePt t="28250" x="9617075" y="4178300"/>
          <p14:tracePt t="28275" x="9617075" y="4170363"/>
          <p14:tracePt t="28304" x="9617075" y="4162425"/>
          <p14:tracePt t="28333" x="9617075" y="4154488"/>
          <p14:tracePt t="28347" x="9617075" y="4138613"/>
          <p14:tracePt t="28360" x="9617075" y="4130675"/>
          <p14:tracePt t="28382" x="9617075" y="4106863"/>
          <p14:tracePt t="28394" x="9617075" y="4098925"/>
          <p14:tracePt t="28405" x="9617075" y="4083050"/>
          <p14:tracePt t="28408" x="9617075" y="4075113"/>
          <p14:tracePt t="28433" x="9601200" y="4043363"/>
          <p14:tracePt t="28447" x="9585325" y="4019550"/>
          <p14:tracePt t="28462" x="9575800" y="4011613"/>
          <p14:tracePt t="28464" x="9567863" y="4003675"/>
          <p14:tracePt t="28476" x="9551988" y="3987800"/>
          <p14:tracePt t="28488" x="9536113" y="3971925"/>
          <p14:tracePt t="28499" x="9520238" y="3963988"/>
          <p14:tracePt t="28513" x="9504363" y="3948113"/>
          <p14:tracePt t="28532" x="9488488" y="3938588"/>
          <p14:tracePt t="28545" x="9472613" y="3930650"/>
          <p14:tracePt t="29647" x="9472613" y="3906838"/>
          <p14:tracePt t="29658" x="9472613" y="3883025"/>
          <p14:tracePt t="29683" x="9464675" y="3835400"/>
          <p14:tracePt t="29694" x="9464675" y="3827463"/>
          <p14:tracePt t="29721" x="9464675" y="3819525"/>
          <p14:tracePt t="30445" x="9464675" y="3787775"/>
          <p14:tracePt t="30456" x="9464675" y="3756025"/>
          <p14:tracePt t="30480" x="9480550" y="3708400"/>
          <p14:tracePt t="30751" x="9472613" y="3716338"/>
          <p14:tracePt t="30775" x="9448800" y="3756025"/>
          <p14:tracePt t="30783" x="9432925" y="3771900"/>
          <p14:tracePt t="30795" x="9432925" y="3779838"/>
          <p14:tracePt t="30811" x="9424988" y="3803650"/>
          <p14:tracePt t="30827" x="9417050" y="3851275"/>
          <p14:tracePt t="30850" x="9401175" y="3914775"/>
          <p14:tracePt t="30861" x="9393238" y="3948113"/>
          <p14:tracePt t="30863" x="9393238" y="3995738"/>
          <p14:tracePt t="30876" x="9393238" y="4035425"/>
          <p14:tracePt t="30899" x="9393238" y="4162425"/>
          <p14:tracePt t="30917" x="9393238" y="4233863"/>
          <p14:tracePt t="30927" x="9401175" y="4291013"/>
          <p14:tracePt t="30944" x="9409113" y="4330700"/>
          <p14:tracePt t="30959" x="9409113" y="4346575"/>
          <p14:tracePt t="30974" x="9417050" y="4362450"/>
          <p14:tracePt t="30986" x="9417050" y="4370388"/>
          <p14:tracePt t="31012" x="9417050" y="4386263"/>
          <p14:tracePt t="31181" x="9432925" y="4346575"/>
          <p14:tracePt t="31193" x="9432925" y="4233863"/>
          <p14:tracePt t="31205" x="9440863" y="4178300"/>
          <p14:tracePt t="31207" x="9440863" y="4122738"/>
          <p14:tracePt t="31217" x="9448800" y="4059238"/>
          <p14:tracePt t="31241" x="9448800" y="3938588"/>
          <p14:tracePt t="31249" x="9448800" y="3922713"/>
          <p14:tracePt t="31264" x="9448800" y="3883025"/>
          <p14:tracePt t="31289" x="9448800" y="3859213"/>
          <p14:tracePt t="31298" x="9448800" y="3851275"/>
          <p14:tracePt t="31313" x="9448800" y="3843338"/>
          <p14:tracePt t="31335" x="9456738" y="3811588"/>
          <p14:tracePt t="31364" x="9464675" y="3787775"/>
          <p14:tracePt t="31376" x="9464675" y="3779838"/>
          <p14:tracePt t="31392" x="9464675" y="3763963"/>
          <p14:tracePt t="31438" x="9464675" y="3756025"/>
          <p14:tracePt t="31659" x="9464675" y="3763963"/>
          <p14:tracePt t="31672" x="9464675" y="3819525"/>
          <p14:tracePt t="31697" x="9464675" y="3914775"/>
          <p14:tracePt t="31707" x="9464675" y="3948113"/>
          <p14:tracePt t="31719" x="9464675" y="3995738"/>
          <p14:tracePt t="31748" x="9464675" y="4059238"/>
          <p14:tracePt t="31770" x="9464675" y="4098925"/>
          <p14:tracePt t="31779" x="9464675" y="4114800"/>
          <p14:tracePt t="31797" x="9464675" y="4130675"/>
          <p14:tracePt t="31800" x="9464675" y="4146550"/>
          <p14:tracePt t="31815" x="9464675" y="4154488"/>
          <p14:tracePt t="31828" x="9464675" y="4162425"/>
          <p14:tracePt t="31842" x="9464675" y="4186238"/>
          <p14:tracePt t="31864" x="9464675" y="4202113"/>
          <p14:tracePt t="32004" x="9464675" y="4186238"/>
          <p14:tracePt t="32013" x="9464675" y="4130675"/>
          <p14:tracePt t="32016" x="9456738" y="4075113"/>
          <p14:tracePt t="32029" x="9456738" y="4019550"/>
          <p14:tracePt t="32031" x="9432925" y="3963988"/>
          <p14:tracePt t="32057" x="9417050" y="3803650"/>
          <p14:tracePt t="32065" x="9417050" y="3787775"/>
          <p14:tracePt t="32079" x="9417050" y="3748088"/>
          <p14:tracePt t="32095" x="9417050" y="3708400"/>
          <p14:tracePt t="32129" x="9417050" y="3700463"/>
          <p14:tracePt t="32164" x="9417050" y="3684588"/>
          <p14:tracePt t="32374" x="9409113" y="3684588"/>
          <p14:tracePt t="32376" x="9401175" y="3700463"/>
          <p14:tracePt t="32396" x="9393238" y="3779838"/>
          <p14:tracePt t="32408" x="9377363" y="3898900"/>
          <p14:tracePt t="32421" x="9377363" y="3948113"/>
          <p14:tracePt t="32423" x="9377363" y="3995738"/>
          <p14:tracePt t="32446" x="9377363" y="4083050"/>
          <p14:tracePt t="32459" x="9377363" y="4194175"/>
          <p14:tracePt t="32476" x="9377363" y="4265613"/>
          <p14:tracePt t="32487" x="9377363" y="4314825"/>
          <p14:tracePt t="32510" x="9377363" y="4330700"/>
          <p14:tracePt t="32655" x="9385300" y="4281488"/>
          <p14:tracePt t="32680" x="9393238" y="4083050"/>
          <p14:tracePt t="32691" x="9401175" y="4035425"/>
          <p14:tracePt t="32704" x="9409113" y="3890963"/>
          <p14:tracePt t="32728" x="9440863" y="3740150"/>
          <p14:tracePt t="32738" x="9440863" y="3724275"/>
          <p14:tracePt t="32751" x="9440863" y="3692525"/>
          <p14:tracePt t="32776" x="9448800" y="3676650"/>
          <p14:tracePt t="32925" x="9448800" y="3692525"/>
          <p14:tracePt t="32947" x="9448800" y="3803650"/>
          <p14:tracePt t="32962" x="9448800" y="3875088"/>
          <p14:tracePt t="32982" x="9456738" y="3948113"/>
          <p14:tracePt t="33005" x="9464675" y="4051300"/>
          <p14:tracePt t="33014" x="9464675" y="4067175"/>
          <p14:tracePt t="33015" x="9464675" y="4090988"/>
          <p14:tracePt t="33039" x="9464675" y="4122738"/>
          <p14:tracePt t="33956" x="9464675" y="4138613"/>
          <p14:tracePt t="33979" x="9464675" y="4194175"/>
          <p14:tracePt t="33989" x="9456738" y="4210050"/>
          <p14:tracePt t="33991" x="9456738" y="4241800"/>
          <p14:tracePt t="34001" x="9448800" y="4257675"/>
          <p14:tracePt t="34017" x="9432925" y="4291013"/>
          <p14:tracePt t="34030" x="9432925" y="4298950"/>
          <p14:tracePt t="34032" x="9424988" y="4306888"/>
          <p14:tracePt t="34046" x="9424988" y="4314825"/>
          <p14:tracePt t="34069" x="9417050" y="4346575"/>
          <p14:tracePt t="34078" x="9417050" y="4354513"/>
          <p14:tracePt t="34079" x="9417050" y="4370388"/>
          <p14:tracePt t="34092" x="9409113" y="4386263"/>
          <p14:tracePt t="34095" x="9409113" y="4410075"/>
          <p14:tracePt t="34115" x="9401175" y="4473575"/>
          <p14:tracePt t="34128" x="9401175" y="4537075"/>
          <p14:tracePt t="34144" x="9401175" y="4608513"/>
          <p14:tracePt t="34156" x="9401175" y="4624388"/>
          <p14:tracePt t="34180" x="9401175" y="4745038"/>
          <p14:tracePt t="34191" x="9401175" y="4800600"/>
          <p14:tracePt t="34204" x="9401175" y="4824413"/>
          <p14:tracePt t="34229" x="9401175" y="4872038"/>
          <p14:tracePt t="34241" x="9409113" y="4919663"/>
          <p14:tracePt t="34260" x="9432925" y="4967288"/>
          <p14:tracePt t="34263" x="9432925" y="4976813"/>
          <p14:tracePt t="34286" x="9440863" y="5032375"/>
          <p14:tracePt t="34295" x="9464675" y="5080000"/>
          <p14:tracePt t="34310" x="9472613" y="5095875"/>
          <p14:tracePt t="34312" x="9496425" y="5119688"/>
          <p14:tracePt t="34334" x="9504363" y="5143500"/>
          <p14:tracePt t="34345" x="9512300" y="5151438"/>
          <p14:tracePt t="34363" x="9528175" y="5183188"/>
          <p14:tracePt t="34375" x="9551988" y="5191125"/>
          <p14:tracePt t="34391" x="9567863" y="5207000"/>
          <p14:tracePt t="34416" x="9625013" y="5230813"/>
          <p14:tracePt t="34428" x="9656763" y="5230813"/>
          <p14:tracePt t="34443" x="9696450" y="5254625"/>
          <p14:tracePt t="34456" x="9736138" y="5270500"/>
          <p14:tracePt t="34469" x="9752013" y="5270500"/>
          <p14:tracePt t="34471" x="9759950" y="5270500"/>
          <p14:tracePt t="34495" x="9807575" y="5270500"/>
          <p14:tracePt t="34506" x="9815513" y="5270500"/>
          <p14:tracePt t="34518" x="9831388" y="5270500"/>
          <p14:tracePt t="34529" x="9871075" y="5246688"/>
          <p14:tracePt t="34547" x="9910763" y="5183188"/>
          <p14:tracePt t="34560" x="9926638" y="5119688"/>
          <p14:tracePt t="34577" x="9944100" y="5064125"/>
          <p14:tracePt t="34600" x="9944100" y="4976813"/>
          <p14:tracePt t="34615" x="9944100" y="4935538"/>
          <p14:tracePt t="34628" x="9944100" y="4911725"/>
          <p14:tracePt t="34641" x="9944100" y="4864100"/>
          <p14:tracePt t="34660" x="9918700" y="4808538"/>
          <p14:tracePt t="34664" x="9894888" y="4768850"/>
          <p14:tracePt t="34675" x="9879013" y="4737100"/>
          <p14:tracePt t="34687" x="9839325" y="4673600"/>
          <p14:tracePt t="34711" x="9775825" y="4560888"/>
          <p14:tracePt t="34722" x="9744075" y="4513263"/>
          <p14:tracePt t="34732" x="9712325" y="4481513"/>
          <p14:tracePt t="34763" x="9609138" y="4378325"/>
          <p14:tracePt t="34785" x="9567863" y="4338638"/>
          <p14:tracePt t="34794" x="9559925" y="4338638"/>
          <p14:tracePt t="34864" x="9520238" y="4338638"/>
          <p14:tracePt t="34874" x="9496425" y="4346575"/>
          <p14:tracePt t="34896" x="9417050" y="4386263"/>
          <p14:tracePt t="34908" x="9409113" y="4386263"/>
          <p14:tracePt t="34929" x="9337675" y="4449763"/>
          <p14:tracePt t="34939" x="9297988" y="4481513"/>
          <p14:tracePt t="34963" x="9250363" y="4521200"/>
          <p14:tracePt t="34975" x="9224963" y="4552950"/>
          <p14:tracePt t="34990" x="9217025" y="4552950"/>
          <p14:tracePt t="34991" x="9201150" y="4568825"/>
          <p14:tracePt t="35002" x="9193213" y="4584700"/>
          <p14:tracePt t="35030" x="9161463" y="4616450"/>
          <p14:tracePt t="35053" x="9097963" y="4697413"/>
          <p14:tracePt t="35061" x="9090025" y="4713288"/>
          <p14:tracePt t="35063" x="9082088" y="4729163"/>
          <p14:tracePt t="35086" x="9058275" y="4776788"/>
          <p14:tracePt t="35095" x="9026525" y="4824413"/>
          <p14:tracePt t="35109" x="9018588" y="4832350"/>
          <p14:tracePt t="35111" x="9018588" y="4856163"/>
          <p14:tracePt t="35130" x="9010650" y="4887913"/>
          <p14:tracePt t="35143" x="9002713" y="4911725"/>
          <p14:tracePt t="35145" x="9002713" y="4919663"/>
          <p14:tracePt t="35159" x="8978900" y="4967288"/>
          <p14:tracePt t="35171" x="8978900" y="4992688"/>
          <p14:tracePt t="35197" x="8963025" y="5072063"/>
          <p14:tracePt t="35208" x="8955088" y="5159375"/>
          <p14:tracePt t="35224" x="8955088" y="5254625"/>
          <p14:tracePt t="35239" x="8955088" y="5351463"/>
          <p14:tracePt t="35249" x="8955088" y="5375275"/>
          <p14:tracePt t="35279" x="8955088" y="5526088"/>
          <p14:tracePt t="35303" x="8955088" y="5645150"/>
          <p14:tracePt t="35313" x="8955088" y="5662613"/>
          <p14:tracePt t="35326" x="8963025" y="5710238"/>
          <p14:tracePt t="35328" x="8970963" y="5749925"/>
          <p14:tracePt t="35353" x="9002713" y="5845175"/>
          <p14:tracePt t="35363" x="9010650" y="5868988"/>
          <p14:tracePt t="35377" x="9026525" y="5908675"/>
          <p14:tracePt t="35394" x="9058275" y="5956300"/>
          <p14:tracePt t="35412" x="9082088" y="5980113"/>
          <p14:tracePt t="35415" x="9097963" y="6005513"/>
          <p14:tracePt t="35426" x="9113838" y="6021388"/>
          <p14:tracePt t="35443" x="9137650" y="6053138"/>
          <p14:tracePt t="35456" x="9161463" y="6069013"/>
          <p14:tracePt t="35478" x="9185275" y="6084888"/>
          <p14:tracePt t="35488" x="9209088" y="6100763"/>
          <p14:tracePt t="35499" x="9217025" y="6116638"/>
          <p14:tracePt t="35526" x="9258300" y="6132513"/>
          <p14:tracePt t="35536" x="9305925" y="6148388"/>
          <p14:tracePt t="35546" x="9321800" y="6156325"/>
          <p14:tracePt t="35561" x="9361488" y="6164263"/>
          <p14:tracePt t="35586" x="9401175" y="6164263"/>
          <p14:tracePt t="35596" x="9424988" y="6164263"/>
          <p14:tracePt t="35609" x="9464675" y="6164263"/>
          <p14:tracePt t="35624" x="9512300" y="6132513"/>
          <p14:tracePt t="35647" x="9601200" y="6037263"/>
          <p14:tracePt t="35658" x="9609138" y="6005513"/>
          <p14:tracePt t="35673" x="9656763" y="5908675"/>
          <p14:tracePt t="35695" x="9704388" y="5765800"/>
          <p14:tracePt t="35713" x="9728200" y="5678488"/>
          <p14:tracePt t="35727" x="9744075" y="5565775"/>
          <p14:tracePt t="35739" x="9752013" y="5526088"/>
          <p14:tracePt t="35753" x="9767888" y="5422900"/>
          <p14:tracePt t="35764" x="9767888" y="5391150"/>
          <p14:tracePt t="35789" x="9783763" y="5270500"/>
          <p14:tracePt t="35798" x="9799638" y="5214938"/>
          <p14:tracePt t="35800" x="9799638" y="5191125"/>
          <p14:tracePt t="35822" x="9799638" y="5119688"/>
          <p14:tracePt t="35831" x="9799638" y="5032375"/>
          <p14:tracePt t="35840" x="9799638" y="5008563"/>
          <p14:tracePt t="35863" x="9799638" y="4927600"/>
          <p14:tracePt t="35878" x="9791700" y="4872038"/>
          <p14:tracePt t="35880" x="9783763" y="4848225"/>
          <p14:tracePt t="35893" x="9775825" y="4824413"/>
          <p14:tracePt t="35907" x="9736138" y="4776788"/>
          <p14:tracePt t="35921" x="9720263" y="4737100"/>
          <p14:tracePt t="35946" x="9704388" y="4697413"/>
          <p14:tracePt t="35958" x="9688513" y="4681538"/>
          <p14:tracePt t="35959" x="9680575" y="4665663"/>
          <p14:tracePt t="35975" x="9664700" y="4641850"/>
          <p14:tracePt t="35989" x="9656763" y="4624388"/>
          <p14:tracePt t="36002" x="9648825" y="4616450"/>
          <p14:tracePt t="36031" x="9617075" y="4592638"/>
          <p14:tracePt t="36055" x="9601200" y="4568825"/>
          <p14:tracePt t="36107" x="9593263" y="4568825"/>
          <p14:tracePt t="36130" x="9567863" y="4568825"/>
          <p14:tracePt t="36144" x="9480550" y="4600575"/>
          <p14:tracePt t="36159" x="9448800" y="4608513"/>
          <p14:tracePt t="36175" x="9409113" y="4624388"/>
          <p14:tracePt t="36192" x="9377363" y="4649788"/>
          <p14:tracePt t="36203" x="9361488" y="4649788"/>
          <p14:tracePt t="36227" x="9337675" y="4689475"/>
          <p14:tracePt t="36239" x="9305925" y="4729163"/>
          <p14:tracePt t="36251" x="9297988" y="4737100"/>
          <p14:tracePt t="36279" x="9266238" y="4800600"/>
          <p14:tracePt t="36302" x="9250363" y="4824413"/>
          <p14:tracePt t="36311" x="9250363" y="4840288"/>
          <p14:tracePt t="36313" x="9234488" y="4879975"/>
          <p14:tracePt t="36330" x="9217025" y="4927600"/>
          <p14:tracePt t="36343" x="9209088" y="4959350"/>
          <p14:tracePt t="36359" x="9201150" y="5000625"/>
          <p14:tracePt t="36381" x="9201150" y="5040313"/>
          <p14:tracePt t="36394" x="9193213" y="5080000"/>
          <p14:tracePt t="36413" x="9193213" y="5111750"/>
          <p14:tracePt t="36415" x="9193213" y="5119688"/>
          <p14:tracePt t="36426" x="9193213" y="5135563"/>
          <p14:tracePt t="36440" x="9193213" y="5191125"/>
          <p14:tracePt t="36455" x="9193213" y="5230813"/>
          <p14:tracePt t="36479" x="9193213" y="5310188"/>
          <p14:tracePt t="36490" x="9193213" y="5335588"/>
          <p14:tracePt t="36501" x="9217025" y="5383213"/>
          <p14:tracePt t="36526" x="9242425" y="5462588"/>
          <p14:tracePt t="36536" x="9250363" y="5526088"/>
          <p14:tracePt t="36546" x="9258300" y="5541963"/>
          <p14:tracePt t="36579" x="9282113" y="5621338"/>
          <p14:tracePt t="36602" x="9313863" y="5653088"/>
          <p14:tracePt t="36612" x="9321800" y="5670550"/>
          <p14:tracePt t="36625" x="9337675" y="5686425"/>
          <p14:tracePt t="36640" x="9353550" y="5694363"/>
          <p14:tracePt t="36662" x="9377363" y="5710238"/>
          <p14:tracePt t="36676" x="9393238" y="5726113"/>
          <p14:tracePt t="36689" x="9409113" y="5726113"/>
          <p14:tracePt t="36706" x="9432925" y="5726113"/>
          <p14:tracePt t="36719" x="9456738" y="5726113"/>
          <p14:tracePt t="36743" x="9496425" y="5726113"/>
          <p14:tracePt t="36754" x="9536113" y="5726113"/>
          <p14:tracePt t="36764" x="9551988" y="5710238"/>
          <p14:tracePt t="36792" x="9640888" y="5637213"/>
          <p14:tracePt t="36803" x="9672638" y="5613400"/>
          <p14:tracePt t="36814" x="9712325" y="5573713"/>
          <p14:tracePt t="36816" x="9712325" y="5557838"/>
          <p14:tracePt t="36827" x="9720263" y="5526088"/>
          <p14:tracePt t="36853" x="9744075" y="5422900"/>
          <p14:tracePt t="36861" x="9744075" y="5391150"/>
          <p14:tracePt t="36875" x="9752013" y="5286375"/>
          <p14:tracePt t="36890" x="9752013" y="5191125"/>
          <p14:tracePt t="36914" x="9752013" y="5064125"/>
          <p14:tracePt t="36926" x="9752013" y="5032375"/>
          <p14:tracePt t="36928" x="9752013" y="4992688"/>
          <p14:tracePt t="36941" x="9752013" y="4967288"/>
          <p14:tracePt t="36944" x="9752013" y="4935538"/>
          <p14:tracePt t="36955" x="9752013" y="4911725"/>
          <p14:tracePt t="36971" x="9744075" y="4856163"/>
          <p14:tracePt t="37001" x="9712325" y="4784725"/>
          <p14:tracePt t="37015" x="9696450" y="4760913"/>
          <p14:tracePt t="37029" x="9688513" y="4752975"/>
          <p14:tracePt t="37058" x="9625013" y="4681538"/>
          <p14:tracePt t="37069" x="9609138" y="4673600"/>
          <p14:tracePt t="37071" x="9601200" y="4657725"/>
          <p14:tracePt t="37080" x="9585325" y="4649788"/>
          <p14:tracePt t="37094" x="9551988" y="4624388"/>
          <p14:tracePt t="37097" x="9544050" y="4616450"/>
          <p14:tracePt t="37109" x="9520238" y="4600575"/>
          <p14:tracePt t="37123" x="9488488" y="4576763"/>
          <p14:tracePt t="37146" x="9417050" y="4537075"/>
          <p14:tracePt t="37157" x="9409113" y="4529138"/>
          <p14:tracePt t="37170" x="9401175" y="4529138"/>
          <p14:tracePt t="37194" x="9377363" y="4529138"/>
          <p14:tracePt t="37207" x="9369425" y="4529138"/>
          <p14:tracePt t="37209" x="9353550" y="4529138"/>
          <p14:tracePt t="37219" x="9329738" y="4529138"/>
          <p14:tracePt t="37244" x="9274175" y="4552950"/>
          <p14:tracePt t="37255" x="9242425" y="4584700"/>
          <p14:tracePt t="37266" x="9217025" y="4600575"/>
          <p14:tracePt t="37291" x="9177338" y="4641850"/>
          <p14:tracePt t="37302" x="9161463" y="4665663"/>
          <p14:tracePt t="37303" x="9161463" y="4689475"/>
          <p14:tracePt t="37312" x="9145588" y="4705350"/>
          <p14:tracePt t="37328" x="9137650" y="4745038"/>
          <p14:tracePt t="37352" x="9113838" y="4824413"/>
          <p14:tracePt t="37361" x="9113838" y="4840288"/>
          <p14:tracePt t="37377" x="9113838" y="4887913"/>
          <p14:tracePt t="37391" x="9113838" y="4903788"/>
          <p14:tracePt t="37393" x="9113838" y="4911725"/>
          <p14:tracePt t="37407" x="9113838" y="4919663"/>
          <p14:tracePt t="37409" x="9113838" y="4943475"/>
          <p14:tracePt t="37423" x="9113838" y="4951413"/>
          <p14:tracePt t="37438" x="9113838" y="4976813"/>
          <p14:tracePt t="37440" x="9113838" y="4984750"/>
          <p14:tracePt t="37451" x="9113838" y="4992688"/>
          <p14:tracePt t="37476" x="9113838" y="5024438"/>
          <p14:tracePt t="37486" x="9113838" y="5040313"/>
          <p14:tracePt t="37488" x="9113838" y="5056188"/>
          <p14:tracePt t="37497" x="9113838" y="5080000"/>
          <p14:tracePt t="37523" x="9113838" y="5119688"/>
          <p14:tracePt t="37533" x="9113838" y="5143500"/>
          <p14:tracePt t="37545" x="9121775" y="5167313"/>
          <p14:tracePt t="37571" x="9145588" y="5222875"/>
          <p14:tracePt t="37580" x="9145588" y="5230813"/>
          <p14:tracePt t="37592" x="9169400" y="5278438"/>
          <p14:tracePt t="37617" x="9185275" y="5319713"/>
          <p14:tracePt t="37627" x="9193213" y="5335588"/>
          <p14:tracePt t="37642" x="9201150" y="5359400"/>
          <p14:tracePt t="37655" x="9209088" y="5367338"/>
          <p14:tracePt t="37656" x="9217025" y="5375275"/>
          <p14:tracePt t="37679" x="9234488" y="5399088"/>
          <p14:tracePt t="37703" x="9242425" y="5407025"/>
          <p14:tracePt t="37705" x="9250363" y="5422900"/>
          <p14:tracePt t="37726" x="9258300" y="5430838"/>
          <p14:tracePt t="37735" x="9266238" y="5438775"/>
          <p14:tracePt t="37784" x="9274175" y="5438775"/>
          <p14:tracePt t="37808" x="9297988" y="5454650"/>
          <p14:tracePt t="37817" x="9305925" y="5454650"/>
          <p14:tracePt t="37829" x="9313863" y="5462588"/>
          <p14:tracePt t="37846" x="9329738" y="5462588"/>
          <p14:tracePt t="37848" x="9337675" y="5470525"/>
          <p14:tracePt t="37879" x="9369425" y="5470525"/>
          <p14:tracePt t="37907" x="9409113" y="5470525"/>
          <p14:tracePt t="37929" x="9472613" y="5470525"/>
          <p14:tracePt t="37941" x="9496425" y="5470525"/>
          <p14:tracePt t="37943" x="9528175" y="5470525"/>
          <p14:tracePt t="37956" x="9551988" y="5470525"/>
          <p14:tracePt t="37967" x="9585325" y="5454650"/>
          <p14:tracePt t="37969" x="9632950" y="5422900"/>
          <p14:tracePt t="37992" x="9696450" y="5375275"/>
          <p14:tracePt t="38003" x="9704388" y="5359400"/>
          <p14:tracePt t="38014" x="9720263" y="5335588"/>
          <p14:tracePt t="38016" x="9728200" y="5310188"/>
          <p14:tracePt t="38044" x="9752013" y="5254625"/>
          <p14:tracePt t="38068" x="9767888" y="5167313"/>
          <p14:tracePt t="38078" x="9767888" y="5143500"/>
          <p14:tracePt t="38092" x="9767888" y="5095875"/>
          <p14:tracePt t="38108" x="9767888" y="5072063"/>
          <p14:tracePt t="38132" x="9767888" y="5024438"/>
          <p14:tracePt t="38141" x="9767888" y="5016500"/>
          <p14:tracePt t="38144" x="9752013" y="5008563"/>
          <p14:tracePt t="38155" x="9752013" y="4984750"/>
          <p14:tracePt t="38178" x="9736138" y="4967288"/>
          <p14:tracePt t="38189" x="9720263" y="4951413"/>
          <p14:tracePt t="38191" x="9696450" y="4927600"/>
          <p14:tracePt t="38202" x="9680575" y="4903788"/>
          <p14:tracePt t="38226" x="9593263" y="4824413"/>
          <p14:tracePt t="38242" x="9551988" y="4768850"/>
          <p14:tracePt t="38256" x="9536113" y="4752975"/>
          <p14:tracePt t="38269" x="9512300" y="4721225"/>
          <p14:tracePt t="38280" x="9504363" y="4673600"/>
          <p14:tracePt t="38308" x="9488488" y="4584700"/>
          <p14:tracePt t="38320" x="9472613" y="4552950"/>
          <p14:tracePt t="38321" x="9456738" y="4505325"/>
          <p14:tracePt t="38330" x="9456738" y="4473575"/>
          <p14:tracePt t="38343" x="9456738" y="4441825"/>
          <p14:tracePt t="38345" x="9456738" y="4418013"/>
          <p14:tracePt t="38357" x="9456738" y="4402138"/>
          <p14:tracePt t="38359" x="9456738" y="4386263"/>
          <p14:tracePt t="38382" x="9456738" y="4346575"/>
          <p14:tracePt t="38394" x="9456738" y="4314825"/>
          <p14:tracePt t="38407" x="9456738" y="4298950"/>
          <p14:tracePt t="38409" x="9456738" y="4291013"/>
          <p14:tracePt t="38421" x="9456738" y="4273550"/>
          <p14:tracePt t="38444" x="9456738" y="4241800"/>
          <p14:tracePt t="38457" x="9456738" y="4225925"/>
          <p14:tracePt t="38475" x="9456738" y="4217988"/>
          <p14:tracePt t="38490" x="9464675" y="4178300"/>
          <p14:tracePt t="38502" x="9472613" y="4154488"/>
          <p14:tracePt t="38504" x="9488488" y="4146550"/>
          <p14:tracePt t="38513" x="9488488" y="4138613"/>
          <p14:tracePt t="38534" x="9512300" y="4106863"/>
          <p14:tracePt t="38558" x="9528175" y="4067175"/>
          <p14:tracePt t="38568" x="9551988" y="4035425"/>
          <p14:tracePt t="38579" x="9559925" y="4019550"/>
          <p14:tracePt t="38594" x="9567863" y="4019550"/>
          <p14:tracePt t="38607" x="9575800" y="3987800"/>
          <p14:tracePt t="38630" x="9585325" y="3979863"/>
          <p14:tracePt t="38641" x="9585325" y="3963988"/>
          <p14:tracePt t="38661" x="9593263" y="3956050"/>
          <p14:tracePt t="38675" x="9601200" y="3948113"/>
          <p14:tracePt t="38689" x="9609138" y="3948113"/>
          <p14:tracePt t="38702" x="9617075" y="3930650"/>
          <p14:tracePt t="38727" x="9625013" y="3914775"/>
          <p14:tracePt t="38740" x="9640888" y="3898900"/>
          <p14:tracePt t="38755" x="9664700" y="3875088"/>
          <p14:tracePt t="38769" x="9672638" y="3867150"/>
          <p14:tracePt t="38791" x="9680575" y="3859213"/>
          <p14:tracePt t="38802" x="9704388" y="3843338"/>
          <p14:tracePt t="38813" x="9712325" y="3843338"/>
          <p14:tracePt t="38816" x="9720263" y="3835400"/>
          <p14:tracePt t="38845" x="9720263" y="3827463"/>
          <p14:tracePt t="38868" x="9728200" y="3819525"/>
          <p14:tracePt t="38974" x="9752013" y="3803650"/>
          <p14:tracePt t="38984" x="9767888" y="3787775"/>
          <p14:tracePt t="39009" x="9783763" y="3779838"/>
          <p14:tracePt t="39033" x="9791700" y="3779838"/>
          <p14:tracePt t="39044" x="9799638" y="3779838"/>
          <p14:tracePt t="39070" x="9807575" y="3771900"/>
          <p14:tracePt t="39079" x="9815513" y="3771900"/>
          <p14:tracePt t="39093" x="9831388" y="3771900"/>
          <p14:tracePt t="39117" x="9863138" y="3771900"/>
          <p14:tracePt t="39126" x="9871075" y="3771900"/>
          <p14:tracePt t="39128" x="9879013" y="3771900"/>
          <p14:tracePt t="39302" x="9847263" y="3771900"/>
          <p14:tracePt t="39312" x="9736138" y="3771900"/>
          <p14:tracePt t="39327" x="9672638" y="3771900"/>
          <p14:tracePt t="39352" x="9440863" y="3771900"/>
          <p14:tracePt t="39361" x="9417050" y="3771900"/>
          <p14:tracePt t="39375" x="9409113" y="3771900"/>
          <p14:tracePt t="39596" x="9424988" y="3771900"/>
          <p14:tracePt t="39608" x="9456738" y="3771900"/>
          <p14:tracePt t="39632" x="9551988" y="3795713"/>
          <p14:tracePt t="39641" x="9601200" y="3811588"/>
          <p14:tracePt t="39656" x="9720263" y="3835400"/>
          <p14:tracePt t="39678" x="9799638" y="3867150"/>
          <p14:tracePt t="39691" x="9879013" y="3867150"/>
          <p14:tracePt t="39705" x="9910763" y="3867150"/>
          <p14:tracePt t="39716" x="9936163" y="3867150"/>
          <p14:tracePt t="39744" x="9975850" y="3867150"/>
          <p14:tracePt t="39755" x="9983788" y="3867150"/>
          <p14:tracePt t="39767" x="9999663" y="3867150"/>
          <p14:tracePt t="39769" x="10007600" y="3867150"/>
          <p14:tracePt t="39792" x="10039350" y="3867150"/>
          <p14:tracePt t="39970" x="10039350" y="3875088"/>
          <p14:tracePt t="39992" x="9926638" y="3875088"/>
          <p14:tracePt t="40005" x="9871075" y="3875088"/>
          <p14:tracePt t="40021" x="9744075" y="3851275"/>
          <p14:tracePt t="40034" x="9625013" y="3843338"/>
          <p14:tracePt t="40058" x="9528175" y="3835400"/>
          <p14:tracePt t="40068" x="9512300" y="3827463"/>
          <p14:tracePt t="40080" x="9480550" y="3827463"/>
          <p14:tracePt t="40092" x="9456738" y="3827463"/>
          <p14:tracePt t="40107" x="9432925" y="3827463"/>
          <p14:tracePt t="40133" x="9385300" y="3827463"/>
          <p14:tracePt t="40142" x="9369425" y="3827463"/>
          <p14:tracePt t="40157" x="9353550" y="3827463"/>
          <p14:tracePt t="40492" x="9369425" y="3827463"/>
          <p14:tracePt t="40504" x="9401175" y="3827463"/>
          <p14:tracePt t="40515" x="9424988" y="3827463"/>
          <p14:tracePt t="40539" x="9528175" y="3827463"/>
          <p14:tracePt t="40547" x="9567863" y="3827463"/>
          <p14:tracePt t="40570" x="9696450" y="3843338"/>
          <p14:tracePt t="40579" x="9720263" y="3843338"/>
          <p14:tracePt t="40602" x="9759950" y="3851275"/>
          <p14:tracePt t="40655" x="9775825" y="3851275"/>
          <p14:tracePt t="40657" x="9791700" y="3851275"/>
          <p14:tracePt t="40678" x="9815513" y="3851275"/>
          <p14:tracePt t="40693" x="9847263" y="3851275"/>
          <p14:tracePt t="40707" x="9863138" y="3851275"/>
          <p14:tracePt t="40722" x="9871075" y="3851275"/>
          <p14:tracePt t="40734" x="9879013" y="3851275"/>
          <p14:tracePt t="40842" x="9894888" y="3851275"/>
          <p14:tracePt t="40867" x="9959975" y="3851275"/>
          <p14:tracePt t="40875" x="9975850" y="3851275"/>
          <p14:tracePt t="40893" x="9991725" y="3851275"/>
          <p14:tracePt t="43659" x="9999663" y="3851275"/>
          <p14:tracePt t="43703" x="9999663" y="3859213"/>
          <p14:tracePt t="43753" x="9991725" y="3859213"/>
          <p14:tracePt t="43786" x="9983788" y="3867150"/>
          <p14:tracePt t="43813" x="9967913" y="3867150"/>
          <p14:tracePt t="43841" x="9944100" y="3883025"/>
          <p14:tracePt t="43870" x="9918700" y="3890963"/>
          <p14:tracePt t="43891" x="9910763" y="3890963"/>
          <p14:tracePt t="43906" x="9902825" y="3890963"/>
          <p14:tracePt t="43927" x="9879013" y="3890963"/>
          <p14:tracePt t="43959" x="9855200" y="3898900"/>
          <p14:tracePt t="43970" x="9831388" y="3906838"/>
          <p14:tracePt t="43993" x="9783763" y="3906838"/>
          <p14:tracePt t="44008" x="9728200" y="3914775"/>
          <p14:tracePt t="44022" x="9712325" y="3922713"/>
          <p14:tracePt t="44024" x="9672638" y="3938588"/>
          <p14:tracePt t="44036" x="9656763" y="3948113"/>
          <p14:tracePt t="44048" x="9585325" y="3971925"/>
          <p14:tracePt t="44074" x="9520238" y="4003675"/>
          <p14:tracePt t="44085" x="9512300" y="4003675"/>
          <p14:tracePt t="44100" x="9464675" y="4027488"/>
          <p14:tracePt t="44111" x="9464675" y="4043363"/>
          <p14:tracePt t="44113" x="9432925" y="4059238"/>
          <p14:tracePt t="44123" x="9424988" y="4075113"/>
          <p14:tracePt t="44148" x="9361488" y="4130675"/>
          <p14:tracePt t="44158" x="9345613" y="4154488"/>
          <p14:tracePt t="44160" x="9329738" y="4170363"/>
          <p14:tracePt t="44173" x="9321800" y="4194175"/>
          <p14:tracePt t="44189" x="9282113" y="4241800"/>
          <p14:tracePt t="44192" x="9274175" y="4257675"/>
          <p14:tracePt t="44204" x="9266238" y="4281488"/>
          <p14:tracePt t="44218" x="9258300" y="4314825"/>
          <p14:tracePt t="44242" x="9250363" y="4354513"/>
          <p14:tracePt t="44254" x="9250363" y="4370388"/>
          <p14:tracePt t="44256" x="9250363" y="4378325"/>
          <p14:tracePt t="44270" x="9250363" y="4386263"/>
          <p14:tracePt t="44272" x="9250363" y="4402138"/>
          <p14:tracePt t="44282" x="9250363" y="4410075"/>
          <p14:tracePt t="44308" x="9274175" y="4497388"/>
          <p14:tracePt t="44320" x="9290050" y="4568825"/>
          <p14:tracePt t="44332" x="9305925" y="4608513"/>
          <p14:tracePt t="44343" x="9321800" y="4649788"/>
          <p14:tracePt t="44344" x="9345613" y="4697413"/>
          <p14:tracePt t="44366" x="9377363" y="4784725"/>
          <p14:tracePt t="44374" x="9393238" y="4824413"/>
          <p14:tracePt t="44376" x="9393238" y="4848225"/>
          <p14:tracePt t="44398" x="9417050" y="4903788"/>
          <p14:tracePt t="44407" x="9417050" y="4927600"/>
          <p14:tracePt t="44409" x="9424988" y="4951413"/>
          <p14:tracePt t="44426" x="9440863" y="4992688"/>
          <p14:tracePt t="44440" x="9456738" y="5032375"/>
          <p14:tracePt t="44456" x="9456738" y="5040313"/>
          <p14:tracePt t="44469" x="9456738" y="5048250"/>
          <p14:tracePt t="44493" x="9464675" y="5056188"/>
          <p14:tracePt t="44586" x="9472613" y="5064125"/>
          <p14:tracePt t="44607" x="9472613" y="5072063"/>
          <p14:tracePt t="44631" x="9488488" y="5095875"/>
          <p14:tracePt t="44640" x="9488488" y="5103813"/>
          <p14:tracePt t="44655" x="9496425" y="5119688"/>
          <p14:tracePt t="44657" x="9504363" y="5135563"/>
          <p14:tracePt t="44679" x="9512300" y="5159375"/>
          <p14:tracePt t="44690" x="9512300" y="5183188"/>
          <p14:tracePt t="44705" x="9528175" y="5222875"/>
          <p14:tracePt t="44718" x="9528175" y="5230813"/>
          <p14:tracePt t="44742" x="9528175" y="5270500"/>
          <p14:tracePt t="44755" x="9544050" y="5302250"/>
          <p14:tracePt t="44769" x="9551988" y="5327650"/>
          <p14:tracePt t="44781" x="9559925" y="5327650"/>
          <p14:tracePt t="44805" x="9567863" y="5343525"/>
          <p14:tracePt t="44816" x="9575800" y="5359400"/>
          <p14:tracePt t="44850" x="9609138" y="5367338"/>
          <p14:tracePt t="44859" x="9609138" y="5375275"/>
          <p14:tracePt t="44873" x="9632950" y="5383213"/>
          <p14:tracePt t="44901" x="9672638" y="5383213"/>
          <p14:tracePt t="44909" x="9680575" y="5383213"/>
          <p14:tracePt t="44922" x="9728200" y="5383213"/>
          <p14:tracePt t="44935" x="9752013" y="5359400"/>
          <p14:tracePt t="44938" x="9767888" y="5343525"/>
          <p14:tracePt t="44952" x="9791700" y="5302250"/>
          <p14:tracePt t="44973" x="9823450" y="5191125"/>
          <p14:tracePt t="44984" x="9831388" y="5095875"/>
          <p14:tracePt t="45009" x="9831388" y="4984750"/>
          <p14:tracePt t="45020" x="9831388" y="4943475"/>
          <p14:tracePt t="45032" x="9831388" y="4872038"/>
          <p14:tracePt t="45046" x="9823450" y="4848225"/>
          <p14:tracePt t="45077" x="9791700" y="4760913"/>
          <p14:tracePt t="45108" x="9736138" y="4681538"/>
          <p14:tracePt t="45131" x="9696450" y="4641850"/>
          <p14:tracePt t="45140" x="9688513" y="4633913"/>
          <p14:tracePt t="45154" x="9648825" y="4600575"/>
          <p14:tracePt t="45171" x="9617075" y="4592638"/>
          <p14:tracePt t="45186" x="9575800" y="4568825"/>
          <p14:tracePt t="45209" x="9504363" y="4552950"/>
          <p14:tracePt t="45221" x="9480550" y="4537075"/>
          <p14:tracePt t="45236" x="9456738" y="4537075"/>
          <p14:tracePt t="45270" x="9432925" y="4537075"/>
          <p14:tracePt t="45281" x="9424988" y="4537075"/>
          <p14:tracePt t="45305" x="9385300" y="4537075"/>
          <p14:tracePt t="45316" x="9369425" y="4537075"/>
          <p14:tracePt t="45327" x="9361488" y="4537075"/>
          <p14:tracePt t="45329" x="9337675" y="4537075"/>
          <p14:tracePt t="45358" x="9274175" y="4537075"/>
          <p14:tracePt t="45381" x="9217025" y="4560888"/>
          <p14:tracePt t="45389" x="9201150" y="4576763"/>
          <p14:tracePt t="45392" x="9177338" y="4600575"/>
          <p14:tracePt t="45408" x="9161463" y="4633913"/>
          <p14:tracePt t="45410" x="9153525" y="4633913"/>
          <p14:tracePt t="45421" x="9129713" y="4649788"/>
          <p14:tracePt t="45436" x="9113838" y="4689475"/>
          <p14:tracePt t="45459" x="9066213" y="4760913"/>
          <p14:tracePt t="45472" x="9042400" y="4816475"/>
          <p14:tracePt t="45488" x="9042400" y="4832350"/>
          <p14:tracePt t="45490" x="9026525" y="4879975"/>
          <p14:tracePt t="45502" x="9026525" y="4903788"/>
          <p14:tracePt t="45515" x="9010650" y="4959350"/>
          <p14:tracePt t="45539" x="8994775" y="5040313"/>
          <p14:tracePt t="45551" x="8994775" y="5064125"/>
          <p14:tracePt t="45553" x="8994775" y="5111750"/>
          <p14:tracePt t="45563" x="8986838" y="5135563"/>
          <p14:tracePt t="45589" x="8970963" y="5238750"/>
          <p14:tracePt t="45599" x="8970963" y="5278438"/>
          <p14:tracePt t="45601" x="8970963" y="5310188"/>
          <p14:tracePt t="45610" x="8970963" y="5359400"/>
          <p14:tracePt t="45624" x="8970963" y="5391150"/>
          <p14:tracePt t="45654" x="8970963" y="5526088"/>
          <p14:tracePt t="45675" x="8970963" y="5653088"/>
          <p14:tracePt t="45685" x="8970963" y="5694363"/>
          <p14:tracePt t="45707" x="8978900" y="5797550"/>
          <p14:tracePt t="45718" x="8978900" y="5837238"/>
          <p14:tracePt t="45742" x="9002713" y="5924550"/>
          <p14:tracePt t="45754" x="9018588" y="5995988"/>
          <p14:tracePt t="45769" x="9026525" y="6045200"/>
          <p14:tracePt t="45780" x="9034463" y="6092825"/>
          <p14:tracePt t="45808" x="9074150" y="6156325"/>
          <p14:tracePt t="45819" x="9097963" y="6196013"/>
          <p14:tracePt t="45831" x="9113838" y="6227763"/>
          <p14:tracePt t="45833" x="9121775" y="6235700"/>
          <p14:tracePt t="45842" x="9137650" y="6243638"/>
          <p14:tracePt t="45874" x="9185275" y="6330950"/>
          <p14:tracePt t="45898" x="9209088" y="6364288"/>
          <p14:tracePt t="45907" x="9234488" y="6372225"/>
          <p14:tracePt t="45922" x="9258300" y="6411913"/>
          <p14:tracePt t="45946" x="9305925" y="6435725"/>
          <p14:tracePt t="45971" x="9345613" y="6435725"/>
          <p14:tracePt t="46009" x="9401175" y="6435725"/>
          <p14:tracePt t="46019" x="9417050" y="6435725"/>
          <p14:tracePt t="46032" x="9448800" y="6435725"/>
          <p14:tracePt t="46034" x="9464675" y="6435725"/>
          <p14:tracePt t="46058" x="9567863" y="6388100"/>
          <p14:tracePt t="46070" x="9617075" y="6356350"/>
          <p14:tracePt t="46072" x="9632950" y="6338888"/>
          <p14:tracePt t="46085" x="9664700" y="6307138"/>
          <p14:tracePt t="46099" x="9736138" y="6235700"/>
          <p14:tracePt t="46109" x="9759950" y="6203950"/>
          <p14:tracePt t="46112" x="9783763" y="6156325"/>
          <p14:tracePt t="46127" x="9823450" y="6092825"/>
          <p14:tracePt t="46129" x="9839325" y="6053138"/>
          <p14:tracePt t="46140" x="9863138" y="5980113"/>
          <p14:tracePt t="46157" x="9879013" y="5845175"/>
          <p14:tracePt t="46171" x="9902825" y="5710238"/>
          <p14:tracePt t="46185" x="9910763" y="5605463"/>
          <p14:tracePt t="46209" x="9910763" y="5422900"/>
          <p14:tracePt t="46224" x="9910763" y="5375275"/>
          <p14:tracePt t="46227" x="9910763" y="5310188"/>
          <p14:tracePt t="46239" x="9910763" y="5270500"/>
          <p14:tracePt t="46241" x="9886950" y="5222875"/>
          <p14:tracePt t="46258" x="9863138" y="5135563"/>
          <p14:tracePt t="46275" x="9815513" y="5048250"/>
          <p14:tracePt t="46289" x="9783763" y="4992688"/>
          <p14:tracePt t="46308" x="9720263" y="4911725"/>
          <p14:tracePt t="46321" x="9696450" y="4887913"/>
          <p14:tracePt t="46336" x="9672638" y="4872038"/>
          <p14:tracePt t="46337" x="9664700" y="4848225"/>
          <p14:tracePt t="46347" x="9656763" y="4848225"/>
          <p14:tracePt t="46358" x="9632950" y="4816475"/>
          <p14:tracePt t="46387" x="9593263" y="4792663"/>
          <p14:tracePt t="46396" x="9585325" y="4776788"/>
          <p14:tracePt t="46408" x="9567863" y="4768850"/>
          <p14:tracePt t="46425" x="9528175" y="4745038"/>
          <p14:tracePt t="46438" x="9512300" y="4721225"/>
          <p14:tracePt t="46453" x="9464675" y="4697413"/>
          <p14:tracePt t="46467" x="9424988" y="4673600"/>
          <p14:tracePt t="46491" x="9385300" y="4657725"/>
          <p14:tracePt t="46505" x="9361488" y="4657725"/>
          <p14:tracePt t="46521" x="9361488" y="4649788"/>
          <p14:tracePt t="46534" x="9353550" y="4649788"/>
          <p14:tracePt t="46536" x="9345613" y="4649788"/>
          <p14:tracePt t="46548" x="9337675" y="4649788"/>
          <p14:tracePt t="46573" x="9282113" y="4657725"/>
          <p14:tracePt t="46585" x="9224963" y="4697413"/>
          <p14:tracePt t="46596" x="9201150" y="4713288"/>
          <p14:tracePt t="46608" x="9177338" y="4745038"/>
          <p14:tracePt t="46610" x="9137650" y="4776788"/>
          <p14:tracePt t="46636" x="9082088" y="4864100"/>
          <p14:tracePt t="46646" x="9066213" y="4903788"/>
          <p14:tracePt t="46648" x="9042400" y="4935538"/>
          <p14:tracePt t="46658" x="9018588" y="5000625"/>
          <p14:tracePt t="46672" x="9010650" y="5024438"/>
          <p14:tracePt t="46674" x="8986838" y="5087938"/>
          <p14:tracePt t="46685" x="8986838" y="5127625"/>
          <p14:tracePt t="46708" x="8955088" y="5319713"/>
          <p14:tracePt t="46720" x="8955088" y="5446713"/>
          <p14:tracePt t="46734" x="8955088" y="5502275"/>
          <p14:tracePt t="46756" x="8955088" y="5670550"/>
          <p14:tracePt t="46771" x="8955088" y="5757863"/>
          <p14:tracePt t="46787" x="8963025" y="5837238"/>
          <p14:tracePt t="46799" x="8970963" y="5861050"/>
          <p14:tracePt t="46801" x="8970963" y="5900738"/>
          <p14:tracePt t="46823" x="8970963" y="5956300"/>
          <p14:tracePt t="46835" x="8978900" y="6037263"/>
          <p14:tracePt t="46847" x="8978900" y="6069013"/>
          <p14:tracePt t="46849" x="8986838" y="6108700"/>
          <p14:tracePt t="46858" x="8994775" y="6140450"/>
          <p14:tracePt t="46882" x="9034463" y="6219825"/>
          <p14:tracePt t="46891" x="9042400" y="6235700"/>
          <p14:tracePt t="46909" x="9082088" y="6283325"/>
          <p14:tracePt t="46931" x="9137650" y="6348413"/>
          <p14:tracePt t="46940" x="9145588" y="6356350"/>
          <p14:tracePt t="46955" x="9177338" y="6372225"/>
          <p14:tracePt t="46969" x="9209088" y="6396038"/>
          <p14:tracePt t="46991" x="9234488" y="6419850"/>
          <p14:tracePt t="47003" x="9258300" y="6419850"/>
          <p14:tracePt t="47021" x="9290050" y="6427788"/>
          <p14:tracePt t="47034" x="9321800" y="6427788"/>
          <p14:tracePt t="47047" x="9353550" y="6427788"/>
          <p14:tracePt t="47049" x="9377363" y="6427788"/>
          <p14:tracePt t="47072" x="9480550" y="6427788"/>
          <p14:tracePt t="47083" x="9536113" y="6403975"/>
          <p14:tracePt t="47093" x="9585325" y="6372225"/>
          <p14:tracePt t="47120" x="9712325" y="6259513"/>
          <p14:tracePt t="47130" x="9783763" y="6164263"/>
          <p14:tracePt t="47140" x="9807575" y="6116638"/>
          <p14:tracePt t="47158" x="9855200" y="5995988"/>
          <p14:tracePt t="47172" x="9902825" y="5853113"/>
          <p14:tracePt t="47185" x="9918700" y="5718175"/>
          <p14:tracePt t="47209" x="9926638" y="5526088"/>
          <p14:tracePt t="47225" x="9926638" y="5399088"/>
          <p14:tracePt t="47238" x="9926638" y="5335588"/>
          <p14:tracePt t="47252" x="9926638" y="5230813"/>
          <p14:tracePt t="47264" x="9902825" y="5135563"/>
          <p14:tracePt t="47289" x="9855200" y="4959350"/>
          <p14:tracePt t="47301" x="9839325" y="4919663"/>
          <p14:tracePt t="47312" x="9831388" y="4895850"/>
          <p14:tracePt t="47314" x="9815513" y="4872038"/>
          <p14:tracePt t="47336" x="9775825" y="4792663"/>
          <p14:tracePt t="47346" x="9736138" y="4752975"/>
          <p14:tracePt t="47357" x="9728200" y="4737100"/>
          <p14:tracePt t="47382" x="9672638" y="4689475"/>
          <p14:tracePt t="47391" x="9664700" y="4681538"/>
          <p14:tracePt t="47394" x="9632950" y="4673600"/>
          <p14:tracePt t="47405" x="9609138" y="4665663"/>
          <p14:tracePt t="47430" x="9544050" y="4657725"/>
          <p14:tracePt t="47439" x="9504363" y="4657725"/>
          <p14:tracePt t="47441" x="9488488" y="4657725"/>
          <p14:tracePt t="47454" x="9456738" y="4657725"/>
          <p14:tracePt t="47468" x="9409113" y="4657725"/>
          <p14:tracePt t="47491" x="9337675" y="4657725"/>
          <p14:tracePt t="47502" x="9313863" y="4665663"/>
          <p14:tracePt t="47504" x="9297988" y="4673600"/>
          <p14:tracePt t="47518" x="9274175" y="4697413"/>
          <p14:tracePt t="47539" x="9209088" y="4760913"/>
          <p14:tracePt t="47553" x="9177338" y="4816475"/>
          <p14:tracePt t="47567" x="9169400" y="4872038"/>
          <p14:tracePt t="47569" x="9153525" y="4895850"/>
          <p14:tracePt t="47579" x="9145588" y="4943475"/>
          <p14:tracePt t="47605" x="9113838" y="5095875"/>
          <p14:tracePt t="47615" x="9113838" y="5143500"/>
          <p14:tracePt t="47618" x="9113838" y="5183188"/>
          <p14:tracePt t="47626" x="9113838" y="5254625"/>
          <p14:tracePt t="47638" x="9113838" y="5310188"/>
          <p14:tracePt t="47641" x="9113838" y="5375275"/>
          <p14:tracePt t="47666" x="9113838" y="5526088"/>
          <p14:tracePt t="47674" x="9113838" y="5565775"/>
          <p14:tracePt t="47687" x="9113838" y="5613400"/>
          <p14:tracePt t="47689" x="9113838" y="5645150"/>
          <p14:tracePt t="47702" x="9113838" y="5678488"/>
          <p14:tracePt t="47725" x="9129713" y="5765800"/>
          <p14:tracePt t="47737" x="9145588" y="5805488"/>
          <p14:tracePt t="47752" x="9153525" y="5829300"/>
          <p14:tracePt t="47754" x="9161463" y="5845175"/>
          <p14:tracePt t="47764" x="9177338" y="5884863"/>
          <p14:tracePt t="47788" x="9234488" y="5940425"/>
          <p14:tracePt t="47799" x="9250363" y="5964238"/>
          <p14:tracePt t="47801" x="9258300" y="5972175"/>
          <p14:tracePt t="47828" x="9329738" y="6021388"/>
          <p14:tracePt t="47853" x="9369425" y="6045200"/>
          <p14:tracePt t="47863" x="9377363" y="6045200"/>
          <p14:tracePt t="47865" x="9401175" y="6045200"/>
          <p14:tracePt t="47876" x="9417050" y="6045200"/>
          <p14:tracePt t="47889" x="9480550" y="6045200"/>
          <p14:tracePt t="47906" x="9528175" y="6045200"/>
          <p14:tracePt t="47930" x="9664700" y="5948363"/>
          <p14:tracePt t="47939" x="9696450" y="5900738"/>
          <p14:tracePt t="47955" x="9767888" y="5789613"/>
          <p14:tracePt t="47971" x="9823450" y="5670550"/>
          <p14:tracePt t="47985" x="9879013" y="5534025"/>
          <p14:tracePt t="48009" x="9910763" y="5343525"/>
          <p14:tracePt t="48022" x="9910763" y="5278438"/>
          <p14:tracePt t="48038" x="9910763" y="5175250"/>
          <p14:tracePt t="48049" x="9910763" y="5056188"/>
          <p14:tracePt t="48061" x="9910763" y="5016500"/>
          <p14:tracePt t="48086" x="9910763" y="4872038"/>
          <p14:tracePt t="48096" x="9910763" y="4832350"/>
          <p14:tracePt t="48098" x="9894888" y="4800600"/>
          <p14:tracePt t="48124" x="9855200" y="4721225"/>
          <p14:tracePt t="48146" x="9815513" y="4681538"/>
          <p14:tracePt t="48156" x="9807575" y="4665663"/>
          <p14:tracePt t="48180" x="9775825" y="4641850"/>
          <p14:tracePt t="48189" x="9759950" y="4616450"/>
          <p14:tracePt t="48202" x="9720263" y="4592638"/>
          <p14:tracePt t="48225" x="9680575" y="4560888"/>
          <p14:tracePt t="48236" x="9656763" y="4545013"/>
          <p14:tracePt t="48251" x="9632950" y="4545013"/>
          <p14:tracePt t="48273" x="9593263" y="4529138"/>
          <p14:tracePt t="48307" x="9551988" y="4529138"/>
          <p14:tracePt t="48318" x="9536113" y="4529138"/>
          <p14:tracePt t="48331" x="9512300" y="4529138"/>
          <p14:tracePt t="48356" x="9432925" y="4537075"/>
          <p14:tracePt t="48366" x="9424988" y="4537075"/>
          <p14:tracePt t="48377" x="9361488" y="4568825"/>
          <p14:tracePt t="48390" x="9313863" y="4592638"/>
          <p14:tracePt t="48413" x="9242425" y="4657725"/>
          <p14:tracePt t="48422" x="9193213" y="4705350"/>
          <p14:tracePt t="48436" x="9129713" y="4784725"/>
          <p14:tracePt t="48458" x="9082088" y="4903788"/>
          <p14:tracePt t="48473" x="9066213" y="4967288"/>
          <p14:tracePt t="48487" x="9066213" y="5008563"/>
          <p14:tracePt t="48489" x="9058275" y="5048250"/>
          <p14:tracePt t="48501" x="9058275" y="5064125"/>
          <p14:tracePt t="48514" x="9058275" y="5135563"/>
          <p14:tracePt t="48538" x="9058275" y="5278438"/>
          <p14:tracePt t="48550" x="9058275" y="5327650"/>
          <p14:tracePt t="48562" x="9058275" y="5454650"/>
          <p14:tracePt t="48588" x="9058275" y="5670550"/>
          <p14:tracePt t="48600" x="9058275" y="5734050"/>
          <p14:tracePt t="48601" x="9058275" y="5797550"/>
          <p14:tracePt t="48613" x="9058275" y="5845175"/>
          <p14:tracePt t="48625" x="9090025" y="5940425"/>
          <p14:tracePt t="48649" x="9137650" y="6005513"/>
          <p14:tracePt t="48657" x="9153525" y="6045200"/>
          <p14:tracePt t="48671" x="9177338" y="6061075"/>
          <p14:tracePt t="48673" x="9177338" y="6069013"/>
          <p14:tracePt t="48687" x="9201150" y="6084888"/>
          <p14:tracePt t="48689" x="9209088" y="6092825"/>
          <p14:tracePt t="48701" x="9234488" y="6108700"/>
          <p14:tracePt t="48725" x="9321800" y="6156325"/>
          <p14:tracePt t="48737" x="9377363" y="6164263"/>
          <p14:tracePt t="48751" x="9393238" y="6164263"/>
          <p14:tracePt t="48753" x="9424988" y="6164263"/>
          <p14:tracePt t="48764" x="9448800" y="6172200"/>
          <p14:tracePt t="48789" x="9512300" y="6172200"/>
          <p14:tracePt t="48802" x="9559925" y="6172200"/>
          <p14:tracePt t="48818" x="9601200" y="6116638"/>
          <p14:tracePt t="48830" x="9617075" y="6061075"/>
          <p14:tracePt t="48855" x="9632950" y="5892800"/>
          <p14:tracePt t="48867" x="9632950" y="5765800"/>
          <p14:tracePt t="48877" x="9632950" y="5694363"/>
          <p14:tracePt t="48889" x="9609138" y="5573713"/>
          <p14:tracePt t="48913" x="9504363" y="5399088"/>
          <p14:tracePt t="48922" x="9472613" y="5351463"/>
          <p14:tracePt t="48936" x="9424988" y="5294313"/>
          <p14:tracePt t="48937" x="9393238" y="5254625"/>
          <p14:tracePt t="48959" x="9337675" y="5207000"/>
          <p14:tracePt t="48977" x="9274175" y="5159375"/>
          <p14:tracePt t="48989" x="9250363" y="5143500"/>
          <p14:tracePt t="49003" x="9224963" y="5135563"/>
          <p14:tracePt t="49018" x="9217025" y="5135563"/>
          <p14:tracePt t="49054" x="9185275" y="5135563"/>
          <p14:tracePt t="49066" x="9145588" y="5135563"/>
          <p14:tracePt t="49079" x="9129713" y="5135563"/>
          <p14:tracePt t="49082" x="9113838" y="5151438"/>
          <p14:tracePt t="49093" x="9097963" y="5159375"/>
          <p14:tracePt t="49115" x="9058275" y="5191125"/>
          <p14:tracePt t="49124" x="9042400" y="5207000"/>
          <p14:tracePt t="49157" x="9034463" y="5222875"/>
          <p14:tracePt t="49189" x="9034463" y="5230813"/>
          <p14:tracePt t="49204" x="9034463" y="5262563"/>
          <p14:tracePt t="49219" x="9034463" y="5294313"/>
          <p14:tracePt t="49233" x="9034463" y="5327650"/>
          <p14:tracePt t="49258" x="9034463" y="5391150"/>
          <p14:tracePt t="49270" x="9042400" y="5407025"/>
          <p14:tracePt t="49284" x="9058275" y="5446713"/>
          <p14:tracePt t="49297" x="9066213" y="5470525"/>
          <p14:tracePt t="49326" x="9074150" y="5486400"/>
          <p14:tracePt t="49348" x="9082088" y="5486400"/>
          <p14:tracePt t="49375" x="9097963" y="5486400"/>
          <p14:tracePt t="49398" x="9105900" y="5486400"/>
          <p14:tracePt t="49422" x="9113838" y="5486400"/>
          <p14:tracePt t="49489" x="9105900" y="5454650"/>
          <p14:tracePt t="49499" x="9090025" y="5438775"/>
          <p14:tracePt t="49524" x="9066213" y="5407025"/>
          <p14:tracePt t="49536" x="9058275" y="5407025"/>
          <p14:tracePt t="49538" x="9034463" y="5391150"/>
          <p14:tracePt t="49581" x="9026525" y="5391150"/>
          <p14:tracePt t="49616" x="9010650" y="5391150"/>
          <p14:tracePt t="50209" x="9010650" y="5335588"/>
          <p14:tracePt t="50220" x="9010650" y="5310188"/>
          <p14:tracePt t="50234" x="9050338" y="5230813"/>
          <p14:tracePt t="50257" x="9129713" y="5111750"/>
          <p14:tracePt t="50269" x="9145588" y="5087938"/>
          <p14:tracePt t="50284" x="9201150" y="5016500"/>
          <p14:tracePt t="50295" x="9242425" y="4984750"/>
          <p14:tracePt t="50297" x="9266238" y="4959350"/>
          <p14:tracePt t="50320" x="9313863" y="4911725"/>
          <p14:tracePt t="50331" x="9337675" y="4872038"/>
          <p14:tracePt t="50341" x="9345613" y="4864100"/>
          <p14:tracePt t="50369" x="9369425" y="4848225"/>
          <p14:tracePt t="50414" x="9424988" y="4848225"/>
          <p14:tracePt t="50422" x="9472613" y="4911725"/>
          <p14:tracePt t="50426" x="9520238" y="4959350"/>
          <p14:tracePt t="50437" x="9585325" y="5008563"/>
          <p14:tracePt t="50453" x="9712325" y="5135563"/>
          <p14:tracePt t="50470" x="9791700" y="5262563"/>
          <p14:tracePt t="50482" x="9839325" y="5399088"/>
          <p14:tracePt t="50505" x="9871075" y="5502275"/>
          <p14:tracePt t="50516" x="9879013" y="5541963"/>
          <p14:tracePt t="50539" x="9879013" y="5613400"/>
          <p14:tracePt t="50551" x="9879013" y="5637213"/>
          <p14:tracePt t="50554" x="9879013" y="5670550"/>
          <p14:tracePt t="50565" x="9879013" y="5702300"/>
          <p14:tracePt t="50579" x="9847263" y="5765800"/>
          <p14:tracePt t="50606" x="9783763" y="5868988"/>
          <p14:tracePt t="50622" x="9728200" y="5940425"/>
          <p14:tracePt t="50625" x="9696450" y="5980113"/>
          <p14:tracePt t="50649" x="9632950" y="6037263"/>
          <p14:tracePt t="50657" x="9609138" y="6053138"/>
          <p14:tracePt t="50660" x="9585325" y="6069013"/>
          <p14:tracePt t="50672" x="9567863" y="6069013"/>
          <p14:tracePt t="50685" x="9536113" y="6076950"/>
          <p14:tracePt t="50712" x="9432925" y="6069013"/>
          <p14:tracePt t="50720" x="9377363" y="6029325"/>
          <p14:tracePt t="50734" x="9258300" y="5916613"/>
          <p14:tracePt t="50757" x="9050338" y="5718175"/>
          <p14:tracePt t="50768" x="8994775" y="5645150"/>
          <p14:tracePt t="50782" x="8883650" y="5478463"/>
          <p14:tracePt t="50810" x="8850313" y="5246688"/>
          <p14:tracePt t="50836" x="8850313" y="4935538"/>
          <p14:tracePt t="50846" x="8858250" y="4848225"/>
          <p14:tracePt t="50871" x="8931275" y="4641850"/>
          <p14:tracePt t="50883" x="9010650" y="4529138"/>
          <p14:tracePt t="50894" x="9042400" y="4481513"/>
          <p14:tracePt t="50904" x="9090025" y="4449763"/>
          <p14:tracePt t="50929" x="9242425" y="4378325"/>
          <p14:tracePt t="50938" x="9274175" y="4370388"/>
          <p14:tracePt t="50939" x="9337675" y="4370388"/>
          <p14:tracePt t="50952" x="9393238" y="4370388"/>
          <p14:tracePt t="50966" x="9496425" y="4370388"/>
          <p14:tracePt t="50990" x="9664700" y="4505325"/>
          <p14:tracePt t="51000" x="9728200" y="4552950"/>
          <p14:tracePt t="51003" x="9783763" y="4633913"/>
          <p14:tracePt t="51038" x="10039350" y="5111750"/>
          <p14:tracePt t="51047" x="10063163" y="5238750"/>
          <p14:tracePt t="51075" x="10118725" y="5462588"/>
          <p14:tracePt t="51096" x="10118725" y="5686425"/>
          <p14:tracePt t="51125" x="10071100" y="5948363"/>
          <p14:tracePt t="51148" x="9959975" y="6108700"/>
          <p14:tracePt t="51157" x="9944100" y="6132513"/>
          <p14:tracePt t="51181" x="9886950" y="6180138"/>
          <p14:tracePt t="51190" x="9863138" y="6188075"/>
          <p14:tracePt t="51203" x="9815513" y="6211888"/>
          <p14:tracePt t="51228" x="9759950" y="6211888"/>
          <p14:tracePt t="51238" x="9736138" y="6211888"/>
          <p14:tracePt t="51253" x="9728200" y="6211888"/>
          <p14:tracePt t="51265" x="9720263" y="6211888"/>
          <p14:tracePt t="51411" x="9736138" y="6211888"/>
          <p14:tracePt t="51420" x="9744075" y="6211888"/>
          <p14:tracePt t="51446" x="9752013" y="6196013"/>
          <p14:tracePt t="51455" x="9752013" y="6164263"/>
          <p14:tracePt t="51469" x="9752013" y="6124575"/>
          <p14:tracePt t="51483" x="9752013" y="6069013"/>
          <p14:tracePt t="51498" x="9752013" y="6045200"/>
          <p14:tracePt t="51500" x="9752013" y="6021388"/>
          <p14:tracePt t="51522" x="9752013" y="5988050"/>
          <p14:tracePt t="51538" x="9752013" y="5956300"/>
          <p14:tracePt t="51540" x="9752013" y="5940425"/>
          <p14:tracePt t="51565" x="9752013" y="5932488"/>
          <p14:tracePt t="51812" x="9752013" y="5924550"/>
          <p14:tracePt t="51838" x="9704388" y="5797550"/>
          <p14:tracePt t="51848" x="9688513" y="5765800"/>
          <p14:tracePt t="51859" x="9648825" y="5718175"/>
          <p14:tracePt t="51886" x="9601200" y="5662613"/>
          <p14:tracePt t="51896" x="9593263" y="5662613"/>
          <p14:tracePt t="51911" x="9585325" y="5645150"/>
          <p14:tracePt t="52014" x="9559925" y="5613400"/>
          <p14:tracePt t="52038" x="9512300" y="5518150"/>
          <p14:tracePt t="52050" x="9488488" y="5470525"/>
          <p14:tracePt t="52052" x="9480550" y="5446713"/>
          <p14:tracePt t="52062" x="9480550" y="5391150"/>
          <p14:tracePt t="52088" x="9456738" y="5294313"/>
          <p14:tracePt t="52098" x="9456738" y="5278438"/>
          <p14:tracePt t="52100" x="9456738" y="5262563"/>
          <p14:tracePt t="52111" x="9456738" y="5246688"/>
          <p14:tracePt t="52138" x="9456738" y="5199063"/>
          <p14:tracePt t="52148" x="9456738" y="5175250"/>
          <p14:tracePt t="52159" x="9456738" y="5167313"/>
          <p14:tracePt t="52171" x="9456738" y="5151438"/>
          <p14:tracePt t="52205" x="9456738" y="5143500"/>
          <p14:tracePt t="53316" x="9496425" y="5151438"/>
          <p14:tracePt t="53338" x="9551988" y="5159375"/>
          <p14:tracePt t="53353" x="9609138" y="5159375"/>
          <p14:tracePt t="53356" x="9664700" y="5159375"/>
          <p14:tracePt t="53368" x="9688513" y="5159375"/>
          <p14:tracePt t="53383" x="9752013" y="5159375"/>
          <p14:tracePt t="53394" x="9791700" y="5159375"/>
          <p14:tracePt t="53397" x="9815513" y="5159375"/>
          <p14:tracePt t="53405" x="9855200" y="5159375"/>
          <p14:tracePt t="53438" x="10063163" y="5119688"/>
          <p14:tracePt t="53461" x="10221913" y="5072063"/>
          <p14:tracePt t="53470" x="10245725" y="5072063"/>
          <p14:tracePt t="53488" x="10287000" y="5056188"/>
          <p14:tracePt t="53501" x="10318750" y="5048250"/>
          <p14:tracePt t="53515" x="10326688" y="5040313"/>
          <p14:tracePt t="53709" x="10342563" y="5032375"/>
          <p14:tracePt t="53798" x="10302875" y="5032375"/>
          <p14:tracePt t="53820" x="10279063" y="5032375"/>
          <p14:tracePt t="53838" x="10261600" y="5032375"/>
          <p14:tracePt t="53873" x="10253663" y="5032375"/>
          <p14:tracePt t="53875" x="10229850" y="5024438"/>
          <p14:tracePt t="53896" x="10174288" y="5008563"/>
          <p14:tracePt t="53906" x="10142538" y="5000625"/>
          <p14:tracePt t="53908" x="10126663" y="4984750"/>
          <p14:tracePt t="53919" x="10110788" y="4976813"/>
          <p14:tracePt t="53937" x="10086975" y="4959350"/>
          <p14:tracePt t="54163" x="10079038" y="4959350"/>
          <p14:tracePt t="54413" x="10094913" y="4959350"/>
          <p14:tracePt t="54440" x="10102850" y="4951413"/>
          <p14:tracePt t="54555" x="10102850" y="4943475"/>
          <p14:tracePt t="54580" x="10055225" y="4984750"/>
          <p14:tracePt t="54604" x="9952038" y="5064125"/>
          <p14:tracePt t="54615" x="9926638" y="5087938"/>
          <p14:tracePt t="54628" x="9894888" y="5135563"/>
          <p14:tracePt t="54638" x="9886950" y="5143500"/>
          <p14:tracePt t="54663" x="9871075" y="5159375"/>
          <p14:tracePt t="54672" x="9863138" y="5167313"/>
          <p14:tracePt t="54685" x="9855200" y="5175250"/>
          <p14:tracePt t="54701" x="9855200" y="5183188"/>
          <p14:tracePt t="54726" x="9855200" y="5191125"/>
          <p14:tracePt t="54736" x="9855200" y="5199063"/>
          <p14:tracePt t="54751" x="9847263" y="5207000"/>
          <p14:tracePt t="54764" x="9847263" y="5222875"/>
          <p14:tracePt t="54787" x="9847263" y="5238750"/>
          <p14:tracePt t="54802" x="9847263" y="5246688"/>
          <p14:tracePt t="54805" x="9839325" y="5262563"/>
          <p14:tracePt t="54819" x="9839325" y="5286375"/>
          <p14:tracePt t="54835" x="9839325" y="5294313"/>
          <p14:tracePt t="54836" x="9839325" y="5302250"/>
          <p14:tracePt t="54850" x="9839325" y="5310188"/>
          <p14:tracePt t="54862" x="9839325" y="5335588"/>
          <p14:tracePt t="54900" x="9839325" y="5383213"/>
          <p14:tracePt t="54912" x="9839325" y="5399088"/>
          <p14:tracePt t="54937" x="9839325" y="5407025"/>
          <p14:tracePt t="55037" x="9839325" y="5414963"/>
          <p14:tracePt t="55093" x="9839325" y="5422900"/>
          <p14:tracePt t="55118" x="9839325" y="5430838"/>
          <p14:tracePt t="55208" x="9847263" y="5430838"/>
          <p14:tracePt t="57533" x="9775825" y="5438775"/>
          <p14:tracePt t="57545" x="9752013" y="5446713"/>
          <p14:tracePt t="57570" x="9601200" y="5446713"/>
          <p14:tracePt t="57582" x="9544050" y="5446713"/>
          <p14:tracePt t="57600" x="9504363" y="5462588"/>
          <p14:tracePt t="57617" x="9472613" y="5462588"/>
          <p14:tracePt t="57620" x="9432925" y="5462588"/>
          <p14:tracePt t="57634" x="9424988" y="5462588"/>
          <p14:tracePt t="57636" x="9417050" y="5470525"/>
          <p14:tracePt t="57648" x="9401175" y="5470525"/>
          <p14:tracePt t="57662" x="9369425" y="5478463"/>
          <p14:tracePt t="57672" x="9353550" y="5478463"/>
          <p14:tracePt t="57703" x="9290050" y="5478463"/>
          <p14:tracePt t="57725" x="9250363" y="5478463"/>
          <p14:tracePt t="57734" x="9234488" y="5478463"/>
          <p14:tracePt t="57753" x="9217025" y="5478463"/>
          <p14:tracePt t="57766" x="9201150" y="5478463"/>
          <p14:tracePt t="57781" x="9193213" y="5478463"/>
          <p14:tracePt t="57864" x="9185275" y="5478463"/>
          <p14:tracePt t="57901" x="9145588" y="5478463"/>
          <p14:tracePt t="58084" x="9153525" y="5510213"/>
          <p14:tracePt t="58095" x="9169400" y="5534025"/>
          <p14:tracePt t="58121" x="9250363" y="5678488"/>
          <p14:tracePt t="58131" x="9282113" y="5734050"/>
          <p14:tracePt t="58133" x="9305925" y="5781675"/>
          <p14:tracePt t="58144" x="9329738" y="5821363"/>
          <p14:tracePt t="58155" x="9361488" y="5868988"/>
          <p14:tracePt t="58158" x="9385300" y="5908675"/>
          <p14:tracePt t="58181" x="9393238" y="5956300"/>
          <p14:tracePt t="58191" x="9409113" y="5972175"/>
          <p14:tracePt t="58202" x="9409113" y="5988050"/>
          <p14:tracePt t="58216" x="9409113" y="6013450"/>
          <p14:tracePt t="58232" x="9417050" y="6021388"/>
          <p14:tracePt t="58258" x="9424988" y="6061075"/>
          <p14:tracePt t="58268" x="9424988" y="6076950"/>
          <p14:tracePt t="58282" x="9424988" y="6084888"/>
          <p14:tracePt t="58284" x="9424988" y="6092825"/>
          <p14:tracePt t="58295" x="9424988" y="6100763"/>
          <p14:tracePt t="58319" x="9424988" y="6132513"/>
          <p14:tracePt t="58330" x="9424988" y="6148388"/>
          <p14:tracePt t="58332" x="9424988" y="6156325"/>
          <p14:tracePt t="58343" x="9424988" y="6172200"/>
          <p14:tracePt t="58367" x="9424988" y="6203950"/>
          <p14:tracePt t="58377" x="9424988" y="6211888"/>
          <p14:tracePt t="58402" x="9424988" y="6235700"/>
          <p14:tracePt t="58447" x="9424988" y="6243638"/>
          <p14:tracePt t="58473" x="9424988" y="6251575"/>
          <p14:tracePt t="58508" x="9401175" y="6275388"/>
          <p14:tracePt t="58518" x="9393238" y="6283325"/>
          <p14:tracePt t="58532" x="9377363" y="6307138"/>
          <p14:tracePt t="58534" x="9369425" y="6307138"/>
          <p14:tracePt t="58568" x="9361488" y="6323013"/>
          <p14:tracePt t="58600" x="9353550" y="6338888"/>
          <p14:tracePt t="58657" x="9345613" y="6348413"/>
          <p14:tracePt t="58684" x="9337675" y="6356350"/>
          <p14:tracePt t="58705" x="9337675" y="6364288"/>
          <p14:tracePt t="58718" x="9329738" y="6364288"/>
          <p14:tracePt t="58734" x="9321800" y="6388100"/>
          <p14:tracePt t="58748" x="9313863" y="6396038"/>
          <p14:tracePt t="59600" x="9313863" y="6403975"/>
          <p14:tracePt t="59666" x="9329738" y="6403975"/>
          <p14:tracePt t="59677" x="9345613" y="6403975"/>
          <p14:tracePt t="59721" x="9361488" y="6403975"/>
          <p14:tracePt t="59744" x="9369425" y="6403975"/>
          <p14:tracePt t="60331" x="9377363" y="6403975"/>
          <p14:tracePt t="60345" x="9385300" y="6403975"/>
          <p14:tracePt t="60348" x="9393238" y="6403975"/>
          <p14:tracePt t="60362" x="9401175" y="6403975"/>
          <p14:tracePt t="60374" x="9417050" y="6403975"/>
          <p14:tracePt t="60397" x="9432925" y="6380163"/>
          <p14:tracePt t="60407" x="9432925" y="6356350"/>
          <p14:tracePt t="60432" x="9432925" y="6219825"/>
          <p14:tracePt t="60443" x="9432925" y="6172200"/>
          <p14:tracePt t="60444" x="9424988" y="6124575"/>
          <p14:tracePt t="60453" x="9417050" y="6100763"/>
          <p14:tracePt t="60467" x="9393238" y="6076950"/>
          <p14:tracePt t="60470" x="9377363" y="6053138"/>
          <p14:tracePt t="60482" x="9369425" y="6029325"/>
          <p14:tracePt t="60518" x="9361488" y="6029325"/>
          <p14:tracePt t="60553" x="9353550" y="6029325"/>
          <p14:tracePt t="60565" x="9345613" y="6029325"/>
          <p14:tracePt t="60581" x="9337675" y="6029325"/>
          <p14:tracePt t="60617" x="9321800" y="6037263"/>
          <p14:tracePt t="60628" x="9297988" y="6061075"/>
          <p14:tracePt t="60640" x="9290050" y="6076950"/>
          <p14:tracePt t="60669" x="9282113" y="6156325"/>
          <p14:tracePt t="60680" x="9282113" y="6172200"/>
          <p14:tracePt t="60696" x="9282113" y="6203950"/>
          <p14:tracePt t="60709" x="9282113" y="6219825"/>
          <p14:tracePt t="60719" x="9297988" y="6235700"/>
          <p14:tracePt t="60734" x="9305925" y="6243638"/>
          <p14:tracePt t="60748" x="9321800" y="6259513"/>
          <p14:tracePt t="60773" x="9353550" y="6291263"/>
          <p14:tracePt t="60798" x="9377363" y="6315075"/>
          <p14:tracePt t="60819" x="9401175" y="6338888"/>
          <p14:tracePt t="60831" x="9409113" y="6348413"/>
          <p14:tracePt t="60848" x="9440863" y="6348413"/>
          <p14:tracePt t="60861" x="9456738" y="6348413"/>
          <p14:tracePt t="60873" x="9472613" y="6348413"/>
          <p14:tracePt t="60877" x="9496425" y="6348413"/>
          <p14:tracePt t="60900" x="9528175" y="6348413"/>
          <p14:tracePt t="60912" x="9551988" y="6348413"/>
          <p14:tracePt t="60922" x="9559925" y="6348413"/>
          <p14:tracePt t="60924" x="9567863" y="6330950"/>
          <p14:tracePt t="60948" x="9575800" y="6291263"/>
          <p14:tracePt t="60959" x="9585325" y="6267450"/>
          <p14:tracePt t="60970" x="9585325" y="6243638"/>
          <p14:tracePt t="60973" x="9585325" y="6227763"/>
          <p14:tracePt t="60984" x="9585325" y="6196013"/>
          <p14:tracePt t="60999" x="9585325" y="6156325"/>
          <p14:tracePt t="61021" x="9585325" y="6100763"/>
          <p14:tracePt t="61033" x="9585325" y="6092825"/>
          <p14:tracePt t="61047" x="9585325" y="6084888"/>
          <p14:tracePt t="61163" x="9593263" y="6084888"/>
          <p14:tracePt t="61197" x="9601200" y="6084888"/>
          <p14:tracePt t="61209" x="9609138" y="6076950"/>
          <p14:tracePt t="61242" x="9656763" y="6069013"/>
          <p14:tracePt t="61250" x="9680575" y="6061075"/>
          <p14:tracePt t="61252" x="9704388" y="6061075"/>
          <p14:tracePt t="61265" x="9752013" y="6045200"/>
          <p14:tracePt t="61280" x="9783763" y="6037263"/>
          <p14:tracePt t="61301" x="9831388" y="6021388"/>
          <p14:tracePt t="61311" x="9839325" y="6021388"/>
          <p14:tracePt t="63614" x="9847263" y="6021388"/>
          <p14:tracePt t="63659" x="9855200" y="6013450"/>
          <p14:tracePt t="63661" x="9879013" y="5956300"/>
          <p14:tracePt t="63671" x="9894888" y="5948363"/>
          <p14:tracePt t="63696" x="9952038" y="5884863"/>
          <p14:tracePt t="63706" x="9975850" y="5868988"/>
          <p14:tracePt t="63717" x="10007600" y="5845175"/>
          <p14:tracePt t="63743" x="10079038" y="5789613"/>
          <p14:tracePt t="63752" x="10094913" y="5773738"/>
          <p14:tracePt t="63764" x="10118725" y="5757863"/>
          <p14:tracePt t="63766" x="10134600" y="5749925"/>
          <p14:tracePt t="63780" x="10158413" y="5726113"/>
          <p14:tracePt t="63795" x="10190163" y="5710238"/>
          <p14:tracePt t="63797" x="10206038" y="5686425"/>
          <p14:tracePt t="63818" x="10221913" y="5670550"/>
          <p14:tracePt t="63833" x="10253663" y="5637213"/>
          <p14:tracePt t="63849" x="10269538" y="5597525"/>
          <p14:tracePt t="63864" x="10302875" y="5541963"/>
          <p14:tracePt t="63879" x="10326688" y="5494338"/>
          <p14:tracePt t="63891" x="10342563" y="5462588"/>
          <p14:tracePt t="63893" x="10374313" y="5414963"/>
          <p14:tracePt t="63918" x="10429875" y="5319713"/>
          <p14:tracePt t="63930" x="10445750" y="5294313"/>
          <p14:tracePt t="63947" x="10453688" y="5262563"/>
          <p14:tracePt t="63958" x="10469563" y="5238750"/>
          <p14:tracePt t="63969" x="10469563" y="5230813"/>
          <p14:tracePt t="63994" x="10485438" y="5207000"/>
          <p14:tracePt t="64002" x="10485438" y="5199063"/>
          <p14:tracePt t="64005" x="10485438" y="5191125"/>
          <p14:tracePt t="64015" x="10485438" y="5183188"/>
          <p14:tracePt t="64033" x="10493375" y="5135563"/>
          <p14:tracePt t="64047" x="10509250" y="5080000"/>
          <p14:tracePt t="64061" x="10509250" y="5016500"/>
          <p14:tracePt t="64087" x="10517188" y="4911725"/>
          <p14:tracePt t="64096" x="10517188" y="4879975"/>
          <p14:tracePt t="64111" x="10517188" y="4816475"/>
          <p14:tracePt t="64124" x="10517188" y="4792663"/>
          <p14:tracePt t="64125" x="10517188" y="4776788"/>
          <p14:tracePt t="64148" x="10517188" y="4745038"/>
          <p14:tracePt t="64160" x="10517188" y="4713288"/>
          <p14:tracePt t="64173" x="10517188" y="4697413"/>
          <p14:tracePt t="64199" x="10517188" y="4681538"/>
          <p14:tracePt t="64210" x="10509250" y="4673600"/>
          <p14:tracePt t="64221" x="10501313" y="4649788"/>
          <p14:tracePt t="64258" x="10461625" y="4616450"/>
          <p14:tracePt t="64267" x="10453688" y="4600575"/>
          <p14:tracePt t="64281" x="10429875" y="4584700"/>
          <p14:tracePt t="64297" x="10421938" y="4584700"/>
          <p14:tracePt t="64373" x="10414000" y="4584700"/>
          <p14:tracePt t="64399" x="10398125" y="4584700"/>
          <p14:tracePt t="64445" x="10374313" y="4584700"/>
          <p14:tracePt t="64453" x="10358438" y="4592638"/>
          <p14:tracePt t="64483" x="10326688" y="4641850"/>
          <p14:tracePt t="64500" x="10310813" y="4673600"/>
          <p14:tracePt t="64503" x="10287000" y="4705350"/>
          <p14:tracePt t="64514" x="10279063" y="4721225"/>
          <p14:tracePt t="64539" x="10253663" y="4784725"/>
          <p14:tracePt t="64548" x="10253663" y="4800600"/>
          <p14:tracePt t="64550" x="10245725" y="4816475"/>
          <p14:tracePt t="64567" x="10229850" y="4879975"/>
          <p14:tracePt t="64580" x="10229850" y="4911725"/>
          <p14:tracePt t="64582" x="10221913" y="4935538"/>
          <p14:tracePt t="64594" x="10213975" y="4976813"/>
          <p14:tracePt t="64607" x="10206038" y="5032375"/>
          <p14:tracePt t="64638" x="10206038" y="5135563"/>
          <p14:tracePt t="64662" x="10206038" y="5214938"/>
          <p14:tracePt t="64672" x="10206038" y="5238750"/>
          <p14:tracePt t="64698" x="10206038" y="5327650"/>
          <p14:tracePt t="64709" x="10206038" y="5414963"/>
          <p14:tracePt t="64723" x="10206038" y="5446713"/>
          <p14:tracePt t="64725" x="10206038" y="5486400"/>
          <p14:tracePt t="64733" x="10206038" y="5534025"/>
          <p14:tracePt t="64758" x="10229850" y="5686425"/>
          <p14:tracePt t="64767" x="10229850" y="5710238"/>
          <p14:tracePt t="64779" x="10229850" y="5741988"/>
          <p14:tracePt t="64782" x="10237788" y="5789613"/>
          <p14:tracePt t="64796" x="10245725" y="5813425"/>
          <p14:tracePt t="64810" x="10261600" y="5853113"/>
          <p14:tracePt t="64839" x="10287000" y="5900738"/>
          <p14:tracePt t="64848" x="10302875" y="5916613"/>
          <p14:tracePt t="64882" x="10334625" y="5924550"/>
          <p14:tracePt t="64895" x="10350500" y="5932488"/>
          <p14:tracePt t="64911" x="10398125" y="5932488"/>
          <p14:tracePt t="64926" x="10437813" y="5932488"/>
          <p14:tracePt t="64941" x="10453688" y="5932488"/>
          <p14:tracePt t="64964" x="10501313" y="5932488"/>
          <p14:tracePt t="64979" x="10548938" y="5908675"/>
          <p14:tracePt t="64990" x="10588625" y="5853113"/>
          <p14:tracePt t="65001" x="10629900" y="5829300"/>
          <p14:tracePt t="65015" x="10661650" y="5726113"/>
          <p14:tracePt t="65041" x="10701338" y="5478463"/>
          <p14:tracePt t="65050" x="10701338" y="5391150"/>
          <p14:tracePt t="65063" x="10701338" y="5230813"/>
          <p14:tracePt t="65080" x="10701338" y="5095875"/>
          <p14:tracePt t="65096" x="10661650" y="4951413"/>
          <p14:tracePt t="65109" x="10604500" y="4840288"/>
          <p14:tracePt t="65133" x="10533063" y="4729163"/>
          <p14:tracePt t="65145" x="10501313" y="4689475"/>
          <p14:tracePt t="65160" x="10437813" y="4633913"/>
          <p14:tracePt t="65174" x="10414000" y="4608513"/>
          <p14:tracePt t="65197" x="10398125" y="4592638"/>
          <p14:tracePt t="65208" x="10390188" y="4592638"/>
          <p14:tracePt t="65242" x="10382250" y="4584700"/>
          <p14:tracePt t="65302" x="10366375" y="4584700"/>
          <p14:tracePt t="65313" x="10350500" y="4584700"/>
          <p14:tracePt t="65327" x="10302875" y="4584700"/>
          <p14:tracePt t="65348" x="10253663" y="4584700"/>
          <p14:tracePt t="65360" x="10229850" y="4584700"/>
          <p14:tracePt t="65373" x="10206038" y="4584700"/>
          <p14:tracePt t="65399" x="10158413" y="4608513"/>
          <p14:tracePt t="65408" x="10142538" y="4616450"/>
          <p14:tracePt t="65420" x="10134600" y="4633913"/>
          <p14:tracePt t="65422" x="10126663" y="4641850"/>
          <p14:tracePt t="65446" x="10110788" y="4657725"/>
          <p14:tracePt t="65456" x="10102850" y="4673600"/>
          <p14:tracePt t="65467" x="10094913" y="4689475"/>
          <p14:tracePt t="65469" x="10094913" y="4713288"/>
          <p14:tracePt t="65493" x="10094913" y="4760913"/>
          <p14:tracePt t="65501" x="10094913" y="4776788"/>
          <p14:tracePt t="65513" x="10086975" y="4800600"/>
          <p14:tracePt t="65529" x="10086975" y="4864100"/>
          <p14:tracePt t="65546" x="10086975" y="4895850"/>
          <p14:tracePt t="65548" x="10086975" y="4919663"/>
          <p14:tracePt t="65572" x="10086975" y="4927600"/>
          <p14:tracePt t="65581" x="10086975" y="4943475"/>
          <p14:tracePt t="65617" x="10094913" y="4951413"/>
          <p14:tracePt t="65649" x="10110788" y="4951413"/>
          <p14:tracePt t="65681" x="10118725" y="4959350"/>
          <p14:tracePt t="65695" x="10134600" y="4967288"/>
          <p14:tracePt t="65711" x="10174288" y="5008563"/>
          <p14:tracePt t="65723" x="10190163" y="5016500"/>
          <p14:tracePt t="65738" x="10206038" y="5040313"/>
          <p14:tracePt t="65750" x="10229850" y="5056188"/>
          <p14:tracePt t="65763" x="10245725" y="5064125"/>
          <p14:tracePt t="65797" x="10261600" y="5064125"/>
          <p14:tracePt t="65834" x="10287000" y="5048250"/>
          <p14:tracePt t="65845" x="10294938" y="5032375"/>
          <p14:tracePt t="65860" x="10294938" y="5008563"/>
          <p14:tracePt t="65862" x="10294938" y="4992688"/>
          <p14:tracePt t="65874" x="10310813" y="4976813"/>
          <p14:tracePt t="65901" x="10310813" y="4919663"/>
          <p14:tracePt t="65913" x="10310813" y="4903788"/>
          <p14:tracePt t="65929" x="10310813" y="4895850"/>
          <p14:tracePt t="65942" x="10310813" y="4872038"/>
          <p14:tracePt t="65976" x="10310813" y="4856163"/>
          <p14:tracePt t="66011" x="10310813" y="4832350"/>
          <p14:tracePt t="66026" x="10302875" y="4824413"/>
          <p14:tracePt t="66034" x="10302875" y="4816475"/>
          <p14:tracePt t="66047" x="10287000" y="4800600"/>
          <p14:tracePt t="66063" x="10287000" y="4784725"/>
          <p14:tracePt t="66086" x="10269538" y="4776788"/>
          <p14:tracePt t="66097" x="10245725" y="4760913"/>
          <p14:tracePt t="66113" x="10245725" y="4752975"/>
          <p14:tracePt t="66126" x="10237788" y="4745038"/>
          <p14:tracePt t="67154" x="10261600" y="4872038"/>
          <p14:tracePt t="67178" x="10294938" y="4919663"/>
          <p14:tracePt t="67188" x="10302875" y="4935538"/>
          <p14:tracePt t="67680" x="10302875" y="4951413"/>
          <p14:tracePt t="67691" x="10302875" y="4984750"/>
          <p14:tracePt t="67702" x="10294938" y="5048250"/>
          <p14:tracePt t="67728" x="10294938" y="5183188"/>
          <p14:tracePt t="67739" x="10279063" y="5238750"/>
          <p14:tracePt t="67741" x="10269538" y="5270500"/>
          <p14:tracePt t="67750" x="10269538" y="5319713"/>
          <p14:tracePt t="67763" x="10261600" y="5359400"/>
          <p14:tracePt t="67766" x="10261600" y="5383213"/>
          <p14:tracePt t="67787" x="10261600" y="5430838"/>
          <p14:tracePt t="67797" x="10261600" y="5494338"/>
          <p14:tracePt t="67821" x="10261600" y="5549900"/>
          <p14:tracePt t="67830" x="10261600" y="5573713"/>
          <p14:tracePt t="67850" x="10261600" y="5581650"/>
          <p14:tracePt t="68007" x="10261600" y="5605463"/>
          <p14:tracePt t="68037" x="10261600" y="5645150"/>
          <p14:tracePt t="68046" x="10253663" y="5662613"/>
          <p14:tracePt t="68061" x="10253663" y="5670550"/>
          <p14:tracePt t="68087" x="10253663" y="5694363"/>
          <p14:tracePt t="68115" x="10253663" y="5702300"/>
          <p14:tracePt t="68258" x="10253663" y="5710238"/>
          <p14:tracePt t="68300" x="10253663" y="5670550"/>
          <p14:tracePt t="68302" x="10253663" y="5605463"/>
          <p14:tracePt t="68311" x="10253663" y="5541963"/>
          <p14:tracePt t="68327" x="10245725" y="5383213"/>
          <p14:tracePt t="68351" x="10206038" y="5103813"/>
          <p14:tracePt t="68363" x="10206038" y="5016500"/>
          <p14:tracePt t="68366" x="10198100" y="4927600"/>
          <p14:tracePt t="68378" x="10190163" y="4864100"/>
          <p14:tracePt t="68392" x="10182225" y="4800600"/>
          <p14:tracePt t="68405" x="10182225" y="4745038"/>
          <p14:tracePt t="68429" x="10182225" y="4721225"/>
          <p14:tracePt t="68584" x="10182225" y="4808538"/>
          <p14:tracePt t="68594" x="10182225" y="4872038"/>
          <p14:tracePt t="68608" x="10182225" y="5008563"/>
          <p14:tracePt t="68630" x="10182225" y="5262563"/>
          <p14:tracePt t="68648" x="10182225" y="5438775"/>
          <p14:tracePt t="68662" x="10182225" y="5541963"/>
          <p14:tracePt t="68674" x="10182225" y="5565775"/>
          <p14:tracePt t="68687" x="10182225" y="5589588"/>
          <p14:tracePt t="68716" x="10182225" y="5605463"/>
          <p14:tracePt t="68740" x="10182225" y="5613400"/>
          <p14:tracePt t="68881" x="10190163" y="5613400"/>
          <p14:tracePt t="68894" x="10190163" y="5549900"/>
          <p14:tracePt t="68910" x="10190163" y="5518150"/>
          <p14:tracePt t="68926" x="10190163" y="5502275"/>
          <p14:tracePt t="68942" x="10190163" y="5486400"/>
          <p14:tracePt t="69941" x="10213975" y="5478463"/>
          <p14:tracePt t="69953" x="10269538" y="5470525"/>
          <p14:tracePt t="69983" x="10596563" y="5430838"/>
          <p14:tracePt t="70008" x="10899775" y="5430838"/>
          <p14:tracePt t="70016" x="10980738" y="5430838"/>
          <p14:tracePt t="70029" x="11115675" y="5422900"/>
          <p14:tracePt t="70031" x="11195050" y="5422900"/>
          <p14:tracePt t="70055" x="11418888" y="5422900"/>
          <p14:tracePt t="70063" x="11490325" y="5414963"/>
          <p14:tracePt t="70076" x="11561763" y="5407025"/>
          <p14:tracePt t="70078" x="11633200" y="5407025"/>
          <p14:tracePt t="70094" x="11706225" y="5399088"/>
          <p14:tracePt t="70116" x="11730038" y="5391150"/>
          <p14:tracePt t="70128" x="11753850" y="5383213"/>
          <p14:tracePt t="70143" x="11793538" y="5367338"/>
          <p14:tracePt t="70160" x="11809413" y="5351463"/>
          <p14:tracePt t="70175" x="11841163" y="5335588"/>
          <p14:tracePt t="70187" x="11849100" y="5327650"/>
          <p14:tracePt t="70189" x="11857038" y="5319713"/>
          <p14:tracePt t="70218" x="11888788" y="5278438"/>
          <p14:tracePt t="70239" x="11896725" y="5262563"/>
          <p14:tracePt t="70248" x="11904663" y="5254625"/>
          <p14:tracePt t="70274" x="11912600" y="5222875"/>
          <p14:tracePt t="70282" x="11912600" y="5214938"/>
          <p14:tracePt t="70306" x="11920538" y="5159375"/>
          <p14:tracePt t="70315" x="11920538" y="5135563"/>
          <p14:tracePt t="70328" x="11928475" y="5103813"/>
          <p14:tracePt t="70342" x="11928475" y="5064125"/>
          <p14:tracePt t="70358" x="11928475" y="5040313"/>
          <p14:tracePt t="70382" x="11928475" y="5024438"/>
          <p14:tracePt t="70395" x="11928475" y="5000625"/>
          <p14:tracePt t="70409" x="11920538" y="4992688"/>
          <p14:tracePt t="70421" x="11896725" y="4976813"/>
          <p14:tracePt t="70447" x="11872913" y="4959350"/>
          <p14:tracePt t="70469" x="11849100" y="4951413"/>
          <p14:tracePt t="70494" x="11817350" y="4935538"/>
          <p14:tracePt t="70504" x="11793538" y="4935538"/>
          <p14:tracePt t="70516" x="11785600" y="4935538"/>
          <p14:tracePt t="70518" x="11753850" y="4927600"/>
          <p14:tracePt t="70529" x="11745913" y="4927600"/>
          <p14:tracePt t="70556" x="11664950" y="4927600"/>
          <p14:tracePt t="70564" x="11633200" y="4927600"/>
          <p14:tracePt t="70566" x="11609388" y="4927600"/>
          <p14:tracePt t="70577" x="11577638" y="4927600"/>
          <p14:tracePt t="70592" x="11506200" y="4935538"/>
          <p14:tracePt t="70614" x="11458575" y="4951413"/>
          <p14:tracePt t="70626" x="11450638" y="4959350"/>
          <p14:tracePt t="70641" x="11434763" y="4967288"/>
          <p14:tracePt t="70656" x="11426825" y="4976813"/>
          <p14:tracePt t="70681" x="11418888" y="4976813"/>
          <p14:tracePt t="70869" x="11426825" y="4976813"/>
          <p14:tracePt t="70878" x="11434763" y="4976813"/>
          <p14:tracePt t="70892" x="11442700" y="4976813"/>
          <p14:tracePt t="70894" x="11466513" y="4976813"/>
          <p14:tracePt t="70910" x="11490325" y="4976813"/>
          <p14:tracePt t="70923" x="11498263" y="4976813"/>
          <p14:tracePt t="70946" x="11569700" y="4976813"/>
          <p14:tracePt t="70958" x="11601450" y="4976813"/>
          <p14:tracePt t="70969" x="11625263" y="4976813"/>
          <p14:tracePt t="70992" x="11641138" y="4976813"/>
          <p14:tracePt t="71162" x="11641138" y="4984750"/>
          <p14:tracePt t="71196" x="11617325" y="5016500"/>
          <p14:tracePt t="71209" x="11609388" y="5103813"/>
          <p14:tracePt t="71224" x="11601450" y="5222875"/>
          <p14:tracePt t="71236" x="11593513" y="5294313"/>
          <p14:tracePt t="71238" x="11593513" y="5367338"/>
          <p14:tracePt t="71261" x="11585575" y="5494338"/>
          <p14:tracePt t="71271" x="11569700" y="5621338"/>
          <p14:tracePt t="71282" x="11553825" y="5686425"/>
          <p14:tracePt t="71295" x="11553825" y="5765800"/>
          <p14:tracePt t="71312" x="11553825" y="5797550"/>
          <p14:tracePt t="71519" x="11553825" y="5805488"/>
          <p14:tracePt t="71547" x="11561763" y="5805488"/>
          <p14:tracePt t="71575" x="11561763" y="5645150"/>
          <p14:tracePt t="71596" x="11561763" y="5526088"/>
          <p14:tracePt t="71607" x="11561763" y="5399088"/>
          <p14:tracePt t="71630" x="11545888" y="5207000"/>
          <p14:tracePt t="71642" x="11537950" y="5159375"/>
          <p14:tracePt t="71657" x="11530013" y="5095875"/>
          <p14:tracePt t="71672" x="11530013" y="5048250"/>
          <p14:tracePt t="71697" x="11530013" y="4976813"/>
          <p14:tracePt t="71712" x="11530013" y="4967288"/>
          <p14:tracePt t="72065" x="11530013" y="4919663"/>
          <p14:tracePt t="72077" x="11530013" y="4911725"/>
          <p14:tracePt t="72079" x="11530013" y="4903788"/>
          <p14:tracePt t="72093" x="11530013" y="4895850"/>
          <p14:tracePt t="72108" x="11537950" y="4879975"/>
          <p14:tracePt t="72272" x="11537950" y="4887913"/>
          <p14:tracePt t="72280" x="11537950" y="4903788"/>
          <p14:tracePt t="72313" x="11553825" y="4992688"/>
          <p14:tracePt t="72336" x="11569700" y="5095875"/>
          <p14:tracePt t="72345" x="11577638" y="5151438"/>
          <p14:tracePt t="72363" x="11585575" y="5214938"/>
          <p14:tracePt t="72376" x="11593513" y="5270500"/>
          <p14:tracePt t="72390" x="11601450" y="5310188"/>
          <p14:tracePt t="72414" x="11601450" y="5351463"/>
          <p14:tracePt t="72426" x="11601450" y="5375275"/>
          <p14:tracePt t="72440" x="11601450" y="5414963"/>
          <p14:tracePt t="72452" x="11601450" y="5438775"/>
          <p14:tracePt t="72454" x="11601450" y="5462588"/>
          <p14:tracePt t="72478" x="11601450" y="5541963"/>
          <p14:tracePt t="72488" x="11601450" y="5573713"/>
          <p14:tracePt t="72500" x="11601450" y="5605463"/>
          <p14:tracePt t="72503" x="11601450" y="5621338"/>
          <p14:tracePt t="72526" x="11609388" y="5702300"/>
          <p14:tracePt t="72537" x="11609388" y="5718175"/>
          <p14:tracePt t="72548" x="11609388" y="5734050"/>
          <p14:tracePt t="72552" x="11609388" y="5757863"/>
          <p14:tracePt t="72560" x="11609388" y="5765800"/>
          <p14:tracePt t="72586" x="11609388" y="5781675"/>
          <p14:tracePt t="72599" x="11609388" y="5789613"/>
          <p14:tracePt t="72768" x="11625263" y="5789613"/>
          <p14:tracePt t="72792" x="11625263" y="5670550"/>
          <p14:tracePt t="72801" x="11625263" y="5613400"/>
          <p14:tracePt t="72812" x="11625263" y="5549900"/>
          <p14:tracePt t="72826" x="11625263" y="5383213"/>
          <p14:tracePt t="72851" x="11625263" y="5167313"/>
          <p14:tracePt t="72859" x="11625263" y="5103813"/>
          <p14:tracePt t="72862" x="11625263" y="5080000"/>
          <p14:tracePt t="72878" x="11625263" y="5048250"/>
          <p14:tracePt t="72892" x="11633200" y="5032375"/>
          <p14:tracePt t="73092" x="11633200" y="5040313"/>
          <p14:tracePt t="73094" x="11633200" y="5056188"/>
          <p14:tracePt t="73118" x="11625263" y="5207000"/>
          <p14:tracePt t="73127" x="11625263" y="5254625"/>
          <p14:tracePt t="73143" x="11617325" y="5375275"/>
          <p14:tracePt t="73155" x="11617325" y="5422900"/>
          <p14:tracePt t="73184" x="11609388" y="5541963"/>
          <p14:tracePt t="73193" x="11609388" y="5557838"/>
          <p14:tracePt t="73207" x="11609388" y="5581650"/>
          <p14:tracePt t="73218" x="11609388" y="5589588"/>
          <p14:tracePt t="73242" x="11609388" y="5597525"/>
          <p14:tracePt t="73504" x="11609388" y="5549900"/>
          <p14:tracePt t="73528" x="11609388" y="5367338"/>
          <p14:tracePt t="73538" x="11609388" y="5270500"/>
          <p14:tracePt t="73550" x="11609388" y="5135563"/>
          <p14:tracePt t="73561" x="11609388" y="5072063"/>
          <p14:tracePt t="73576" x="11609388" y="4984750"/>
          <p14:tracePt t="73600" x="11609388" y="4919663"/>
          <p14:tracePt t="73611" x="11609388" y="4895850"/>
          <p14:tracePt t="73784" x="11609388" y="4943475"/>
          <p14:tracePt t="73798" x="11609388" y="5040313"/>
          <p14:tracePt t="73821" x="11601450" y="5159375"/>
          <p14:tracePt t="73830" x="11601450" y="5310188"/>
          <p14:tracePt t="73850" x="11601450" y="5430838"/>
          <p14:tracePt t="73863" x="11601450" y="5510213"/>
          <p14:tracePt t="73877" x="11601450" y="5549900"/>
          <p14:tracePt t="73878" x="11601450" y="5565775"/>
          <p14:tracePt t="73890" x="11601450" y="5589588"/>
          <p14:tracePt t="73913" x="11601450" y="5605463"/>
          <p14:tracePt t="73928" x="11601450" y="5613400"/>
          <p14:tracePt t="73954" x="11601450" y="5621338"/>
          <p14:tracePt t="73983" x="11601450" y="5645150"/>
          <p14:tracePt t="74421" x="11601450" y="5629275"/>
          <p14:tracePt t="74422" x="11601450" y="5621338"/>
          <p14:tracePt t="74444" x="11601450" y="5597525"/>
          <p14:tracePt t="74456" x="11601450" y="5589588"/>
          <p14:tracePt t="74468" x="11601450" y="5581650"/>
          <p14:tracePt t="74495" x="11601450" y="5573713"/>
          <p14:tracePt t="74539" x="11601450" y="5565775"/>
          <p14:tracePt t="74547" x="11601450" y="5557838"/>
          <p14:tracePt t="74571" x="11601450" y="5549900"/>
          <p14:tracePt t="74580" x="11601450" y="5541963"/>
          <p14:tracePt t="74704" x="11601450" y="5518150"/>
          <p14:tracePt t="74727" x="11601450" y="5502275"/>
          <p14:tracePt t="74739" x="11601450" y="5494338"/>
          <p14:tracePt t="74752" x="11601450" y="5486400"/>
          <p14:tracePt t="75131" x="11593513" y="5478463"/>
          <p14:tracePt t="75161" x="11553825" y="5478463"/>
          <p14:tracePt t="75174" x="11458575" y="5478463"/>
          <p14:tracePt t="75189" x="11395075" y="5478463"/>
          <p14:tracePt t="75190" x="11314113" y="5470525"/>
          <p14:tracePt t="75210" x="11139488" y="5446713"/>
          <p14:tracePt t="75223" x="10955338" y="5407025"/>
          <p14:tracePt t="75235" x="10836275" y="5375275"/>
          <p14:tracePt t="75260" x="10533063" y="5310188"/>
          <p14:tracePt t="75274" x="10398125" y="5278438"/>
          <p14:tracePt t="75290" x="10287000" y="5254625"/>
          <p14:tracePt t="75305" x="10198100" y="5222875"/>
          <p14:tracePt t="75316" x="10158413" y="5207000"/>
          <p14:tracePt t="75319" x="10126663" y="5207000"/>
          <p14:tracePt t="75327" x="10094913" y="5191125"/>
          <p14:tracePt t="75352" x="10007600" y="5175250"/>
          <p14:tracePt t="75361" x="9975850" y="5159375"/>
          <p14:tracePt t="75376" x="9952038" y="5159375"/>
          <p14:tracePt t="75390" x="9918700" y="5159375"/>
          <p14:tracePt t="75392" x="9902825" y="5159375"/>
          <p14:tracePt t="75404" x="9871075" y="5159375"/>
          <p14:tracePt t="75406" x="9847263" y="5159375"/>
          <p14:tracePt t="75428" x="9823450" y="5159375"/>
          <p14:tracePt t="75441" x="9807575" y="5159375"/>
          <p14:tracePt t="75503" x="9783763" y="5151438"/>
          <p14:tracePt t="75527" x="9752013" y="5135563"/>
          <p14:tracePt t="75537" x="9728200" y="5127625"/>
          <p14:tracePt t="75548" x="9704388" y="5111750"/>
          <p14:tracePt t="75550" x="9696450" y="5103813"/>
          <p14:tracePt t="75573" x="9648825" y="5072063"/>
          <p14:tracePt t="75583" x="9625013" y="5048250"/>
          <p14:tracePt t="75595" x="9609138" y="5040313"/>
          <p14:tracePt t="75609" x="9609138" y="5032375"/>
          <p14:tracePt t="75628" x="9609138" y="5024438"/>
          <p14:tracePt t="75692" x="9609138" y="5008563"/>
          <p14:tracePt t="75702" x="9609138" y="5000625"/>
          <p14:tracePt t="75734" x="9625013" y="4976813"/>
          <p14:tracePt t="75757" x="9625013" y="4951413"/>
          <p14:tracePt t="75770" x="9632950" y="4903788"/>
          <p14:tracePt t="75784" x="9648825" y="4856163"/>
          <p14:tracePt t="75809" x="9672638" y="4768850"/>
          <p14:tracePt t="75821" x="9688513" y="4729163"/>
          <p14:tracePt t="75822" x="9696450" y="4697413"/>
          <p14:tracePt t="75832" x="9720263" y="4657725"/>
          <p14:tracePt t="75843" x="9720263" y="4633913"/>
          <p14:tracePt t="75857" x="9752013" y="4576763"/>
          <p14:tracePt t="75880" x="9783763" y="4513263"/>
          <p14:tracePt t="75892" x="9783763" y="4481513"/>
          <p14:tracePt t="75894" x="9791700" y="4465638"/>
          <p14:tracePt t="75908" x="9807575" y="4449763"/>
          <p14:tracePt t="75910" x="9807575" y="4441825"/>
          <p14:tracePt t="75928" x="9807575" y="4402138"/>
          <p14:tracePt t="75938" x="9815513" y="4378325"/>
          <p14:tracePt t="75951" x="9823450" y="4346575"/>
          <p14:tracePt t="75981" x="9823450" y="4291013"/>
          <p14:tracePt t="75991" x="9823450" y="4265613"/>
          <p14:tracePt t="76003" x="9823450" y="4241800"/>
          <p14:tracePt t="76026" x="9815513" y="4194175"/>
          <p14:tracePt t="76037" x="9799638" y="4178300"/>
          <p14:tracePt t="76039" x="9783763" y="4162425"/>
          <p14:tracePt t="76050" x="9775825" y="4146550"/>
          <p14:tracePt t="76061" x="9736138" y="4114800"/>
          <p14:tracePt t="76063" x="9720263" y="4098925"/>
          <p14:tracePt t="76076" x="9680575" y="4067175"/>
          <p14:tracePt t="76078" x="9640888" y="4051300"/>
          <p14:tracePt t="76104" x="9504363" y="3987800"/>
          <p14:tracePt t="76113" x="9472613" y="3979863"/>
          <p14:tracePt t="76125" x="9440863" y="3979863"/>
          <p14:tracePt t="76127" x="9409113" y="3963988"/>
          <p14:tracePt t="76138" x="9401175" y="3963988"/>
          <p14:tracePt t="76163" x="9337675" y="3963988"/>
          <p14:tracePt t="76176" x="9297988" y="3979863"/>
          <p14:tracePt t="76194" x="9250363" y="4003675"/>
          <p14:tracePt t="76208" x="9185275" y="4043363"/>
          <p14:tracePt t="76225" x="9153525" y="4098925"/>
          <p14:tracePt t="76239" x="9113838" y="4138613"/>
          <p14:tracePt t="76251" x="9105900" y="4154488"/>
          <p14:tracePt t="76276" x="9050338" y="4249738"/>
          <p14:tracePt t="76287" x="9034463" y="4322763"/>
          <p14:tracePt t="76297" x="9018588" y="4346575"/>
          <p14:tracePt t="76324" x="8994775" y="4465638"/>
          <p14:tracePt t="76335" x="8978900" y="4545013"/>
          <p14:tracePt t="76346" x="8970963" y="4576763"/>
          <p14:tracePt t="76359" x="8955088" y="4665663"/>
          <p14:tracePt t="76375" x="8939213" y="4729163"/>
          <p14:tracePt t="76392" x="8939213" y="4784725"/>
          <p14:tracePt t="76408" x="8939213" y="4832350"/>
          <p14:tracePt t="76422" x="8931275" y="4887913"/>
          <p14:tracePt t="76424" x="8931275" y="4919663"/>
          <p14:tracePt t="76436" x="8931275" y="4943475"/>
          <p14:tracePt t="76438" x="8931275" y="4976813"/>
          <p14:tracePt t="76459" x="8931275" y="5040313"/>
          <p14:tracePt t="76472" x="8931275" y="5103813"/>
          <p14:tracePt t="76486" x="8931275" y="5135563"/>
          <p14:tracePt t="76487" x="8931275" y="5159375"/>
          <p14:tracePt t="76510" x="8931275" y="5230813"/>
          <p14:tracePt t="76524" x="8947150" y="5254625"/>
          <p14:tracePt t="76526" x="8955088" y="5278438"/>
          <p14:tracePt t="76538" x="8970963" y="5294313"/>
          <p14:tracePt t="76550" x="8994775" y="5335588"/>
          <p14:tracePt t="76552" x="9010650" y="5359400"/>
          <p14:tracePt t="76561" x="9034463" y="5391150"/>
          <p14:tracePt t="76580" x="9066213" y="5430838"/>
          <p14:tracePt t="76583" x="9074150" y="5462588"/>
          <p14:tracePt t="76592" x="9097963" y="5478463"/>
          <p14:tracePt t="76620" x="9137650" y="5510213"/>
          <p14:tracePt t="76629" x="9161463" y="5526088"/>
          <p14:tracePt t="76631" x="9169400" y="5541963"/>
          <p14:tracePt t="76641" x="9193213" y="5557838"/>
          <p14:tracePt t="76657" x="9250363" y="5581650"/>
          <p14:tracePt t="76672" x="9313863" y="5597525"/>
          <p14:tracePt t="76693" x="9424988" y="5629275"/>
          <p14:tracePt t="76706" x="9520238" y="5653088"/>
          <p14:tracePt t="76720" x="9632950" y="5662613"/>
          <p14:tracePt t="76742" x="9759950" y="5662613"/>
          <p14:tracePt t="76753" x="9831388" y="5662613"/>
          <p14:tracePt t="76766" x="9902825" y="5637213"/>
          <p14:tracePt t="76791" x="9991725" y="5573713"/>
          <p14:tracePt t="76802" x="10023475" y="5541963"/>
          <p14:tracePt t="76813" x="10063163" y="5494338"/>
          <p14:tracePt t="76815" x="10094913" y="5462588"/>
          <p14:tracePt t="76827" x="10102850" y="5430838"/>
          <p14:tracePt t="76855" x="10158413" y="5214938"/>
          <p14:tracePt t="76865" x="10166350" y="5191125"/>
          <p14:tracePt t="76876" x="10166350" y="5151438"/>
          <p14:tracePt t="76878" x="10166350" y="5127625"/>
          <p14:tracePt t="76892" x="10174288" y="5103813"/>
          <p14:tracePt t="76907" x="10174288" y="5048250"/>
          <p14:tracePt t="76921" x="10174288" y="4992688"/>
          <p14:tracePt t="76944" x="10134600" y="4872038"/>
          <p14:tracePt t="76956" x="10110788" y="4832350"/>
          <p14:tracePt t="76978" x="9999663" y="4673600"/>
          <p14:tracePt t="76988" x="9967913" y="4633913"/>
          <p14:tracePt t="76990" x="9918700" y="4584700"/>
          <p14:tracePt t="77000" x="9863138" y="4521200"/>
          <p14:tracePt t="77025" x="9744075" y="4394200"/>
          <p14:tracePt t="77036" x="9704388" y="4362450"/>
          <p14:tracePt t="77049" x="9632950" y="4338638"/>
          <p14:tracePt t="77073" x="9575800" y="4306888"/>
          <p14:tracePt t="77084" x="9559925" y="4298950"/>
          <p14:tracePt t="77094" x="9544050" y="4298950"/>
          <p14:tracePt t="77108" x="9528175" y="4298950"/>
          <p14:tracePt t="77110" x="9520238" y="4298950"/>
          <p14:tracePt t="77124" x="9512300" y="4298950"/>
          <p14:tracePt t="77148" x="9480550" y="4298950"/>
          <p14:tracePt t="77160" x="9424988" y="4314825"/>
          <p14:tracePt t="77175" x="9377363" y="4346575"/>
          <p14:tracePt t="77187" x="9361488" y="4354513"/>
          <p14:tracePt t="77211" x="9266238" y="4425950"/>
          <p14:tracePt t="77223" x="9224963" y="4465638"/>
          <p14:tracePt t="77240" x="9177338" y="4521200"/>
          <p14:tracePt t="77255" x="9137650" y="4576763"/>
          <p14:tracePt t="77267" x="9129713" y="4592638"/>
          <p14:tracePt t="77291" x="9105900" y="4657725"/>
          <p14:tracePt t="77303" x="9090025" y="4681538"/>
          <p14:tracePt t="77313" x="9082088" y="4713288"/>
          <p14:tracePt t="77326" x="9082088" y="4745038"/>
          <p14:tracePt t="77353" x="9074150" y="4784725"/>
          <p14:tracePt t="77362" x="9074150" y="4808538"/>
          <p14:tracePt t="77376" x="9074150" y="4832350"/>
          <p14:tracePt t="77393" x="9066213" y="4864100"/>
          <p14:tracePt t="77407" x="9066213" y="4919663"/>
          <p14:tracePt t="77421" x="9066213" y="4943475"/>
          <p14:tracePt t="77423" x="9066213" y="4976813"/>
          <p14:tracePt t="77445" x="9066213" y="5032375"/>
          <p14:tracePt t="77457" x="9066213" y="5111750"/>
          <p14:tracePt t="77472" x="9090025" y="5183188"/>
          <p14:tracePt t="77484" x="9105900" y="5214938"/>
          <p14:tracePt t="77508" x="9137650" y="5302250"/>
          <p14:tracePt t="77520" x="9169400" y="5335588"/>
          <p14:tracePt t="77532" x="9185275" y="5367338"/>
          <p14:tracePt t="77556" x="9250363" y="5414963"/>
          <p14:tracePt t="77566" x="9266238" y="5422900"/>
          <p14:tracePt t="77568" x="9290050" y="5430838"/>
          <p14:tracePt t="77577" x="9305925" y="5438775"/>
          <p14:tracePt t="77594" x="9361488" y="5446713"/>
          <p14:tracePt t="77608" x="9424988" y="5470525"/>
          <p14:tracePt t="77633" x="9512300" y="5478463"/>
          <p14:tracePt t="77642" x="9528175" y="5478463"/>
          <p14:tracePt t="77657" x="9625013" y="5478463"/>
          <p14:tracePt t="77670" x="9656763" y="5478463"/>
          <p14:tracePt t="77672" x="9712325" y="5478463"/>
          <p14:tracePt t="77695" x="9863138" y="5399088"/>
          <p14:tracePt t="77706" x="9894888" y="5383213"/>
          <p14:tracePt t="77721" x="9967913" y="5310188"/>
          <p14:tracePt t="77735" x="10039350" y="5246688"/>
          <p14:tracePt t="77758" x="10094913" y="5143500"/>
          <p14:tracePt t="77768" x="10110788" y="5087938"/>
          <p14:tracePt t="77779" x="10118725" y="5040313"/>
          <p14:tracePt t="77807" x="10126663" y="4895850"/>
          <p14:tracePt t="77817" x="10126663" y="4864100"/>
          <p14:tracePt t="77827" x="10126663" y="4824413"/>
          <p14:tracePt t="77845" x="10126663" y="4752975"/>
          <p14:tracePt t="77848" x="10126663" y="4729163"/>
          <p14:tracePt t="77858" x="10126663" y="4697413"/>
          <p14:tracePt t="77873" x="10118725" y="4641850"/>
          <p14:tracePt t="77898" x="10063163" y="4545013"/>
          <p14:tracePt t="77907" x="10031413" y="4505325"/>
          <p14:tracePt t="77922" x="9991725" y="4465638"/>
          <p14:tracePt t="77945" x="9902825" y="4386263"/>
          <p14:tracePt t="77959" x="9847263" y="4346575"/>
          <p14:tracePt t="77974" x="9799638" y="4322763"/>
          <p14:tracePt t="77976" x="9759950" y="4291013"/>
          <p14:tracePt t="77986" x="9736138" y="4281488"/>
          <p14:tracePt t="77999" x="9704388" y="4257675"/>
          <p14:tracePt t="78030" x="9688513" y="4257675"/>
          <p14:tracePt t="78060" x="9656763" y="4257675"/>
          <p14:tracePt t="78072" x="9632950" y="4265613"/>
          <p14:tracePt t="78086" x="9575800" y="4298950"/>
          <p14:tracePt t="78099" x="9559925" y="4314825"/>
          <p14:tracePt t="78110" x="9544050" y="4338638"/>
          <p14:tracePt t="78112" x="9520238" y="4362450"/>
          <p14:tracePt t="78124" x="9488488" y="4402138"/>
          <p14:tracePt t="78149" x="9456738" y="4465638"/>
          <p14:tracePt t="78157" x="9432925" y="4497388"/>
          <p14:tracePt t="78159" x="9417050" y="4521200"/>
          <p14:tracePt t="78173" x="9409113" y="4552950"/>
          <p14:tracePt t="78176" x="9401175" y="4576763"/>
          <p14:tracePt t="78189" x="9377363" y="4608513"/>
          <p14:tracePt t="78191" x="9377363" y="4649788"/>
          <p14:tracePt t="78204" x="9353550" y="4673600"/>
          <p14:tracePt t="78217" x="9353550" y="4760913"/>
          <p14:tracePt t="78246" x="9337675" y="4879975"/>
          <p14:tracePt t="78259" x="9337675" y="4967288"/>
          <p14:tracePt t="78274" x="9337675" y="5024438"/>
          <p14:tracePt t="78289" x="9337675" y="5103813"/>
          <p14:tracePt t="78305" x="9337675" y="5151438"/>
          <p14:tracePt t="78316" x="9337675" y="5175250"/>
          <p14:tracePt t="78327" x="9337675" y="5191125"/>
          <p14:tracePt t="78328" x="9337675" y="5207000"/>
          <p14:tracePt t="78353" x="9345613" y="5230813"/>
          <p14:tracePt t="78361" x="9345613" y="5238750"/>
          <p14:tracePt t="78399" x="9377363" y="5278438"/>
          <p14:tracePt t="78422" x="9385300" y="5294313"/>
          <p14:tracePt t="78442" x="9417050" y="5302250"/>
          <p14:tracePt t="78454" x="9424988" y="5319713"/>
          <p14:tracePt t="78455" x="9432925" y="5319713"/>
          <p14:tracePt t="78467" x="9456738" y="5319713"/>
          <p14:tracePt t="78491" x="9512300" y="5319713"/>
          <p14:tracePt t="78503" x="9575800" y="5319713"/>
          <p14:tracePt t="78516" x="9609138" y="5319713"/>
          <p14:tracePt t="78546" x="9783763" y="5254625"/>
          <p14:tracePt t="78572" x="9871075" y="5183188"/>
          <p14:tracePt t="78584" x="9894888" y="5135563"/>
          <p14:tracePt t="78595" x="9910763" y="5103813"/>
          <p14:tracePt t="78599" x="9918700" y="5080000"/>
          <p14:tracePt t="78608" x="9918700" y="5056188"/>
          <p14:tracePt t="78624" x="9936163" y="4984750"/>
          <p14:tracePt t="78647" x="9936163" y="4895850"/>
          <p14:tracePt t="78658" x="9936163" y="4864100"/>
          <p14:tracePt t="78673" x="9936163" y="4824413"/>
          <p14:tracePt t="78687" x="9936163" y="4768850"/>
          <p14:tracePt t="78711" x="9879013" y="4665663"/>
          <p14:tracePt t="78721" x="9855200" y="4633913"/>
          <p14:tracePt t="78734" x="9823450" y="4592638"/>
          <p14:tracePt t="78758" x="9759950" y="4513263"/>
          <p14:tracePt t="78771" x="9704388" y="4441825"/>
          <p14:tracePt t="78783" x="9632950" y="4386263"/>
          <p14:tracePt t="78808" x="9544050" y="4322763"/>
          <p14:tracePt t="78820" x="9512300" y="4298950"/>
          <p14:tracePt t="78832" x="9480550" y="4291013"/>
          <p14:tracePt t="78866" x="9464675" y="4291013"/>
          <p14:tracePt t="78875" x="9448800" y="4291013"/>
          <p14:tracePt t="78892" x="9424988" y="4291013"/>
          <p14:tracePt t="78895" x="9401175" y="4291013"/>
          <p14:tracePt t="78907" x="9385300" y="4298950"/>
          <p14:tracePt t="78930" x="9321800" y="4362450"/>
          <p14:tracePt t="78940" x="9313863" y="4370388"/>
          <p14:tracePt t="78958" x="9266238" y="4433888"/>
          <p14:tracePt t="78960" x="9250363" y="4457700"/>
          <p14:tracePt t="78971" x="9242425" y="4473575"/>
          <p14:tracePt t="78983" x="9224963" y="4521200"/>
          <p14:tracePt t="79007" x="9209088" y="4576763"/>
          <p14:tracePt t="79018" x="9209088" y="4600575"/>
          <p14:tracePt t="79041" x="9209088" y="4665663"/>
          <p14:tracePt t="79051" x="9209088" y="4697413"/>
          <p14:tracePt t="79062" x="9209088" y="4721225"/>
          <p14:tracePt t="79065" x="9209088" y="4752975"/>
          <p14:tracePt t="79078" x="9209088" y="4776788"/>
          <p14:tracePt t="79106" x="9224963" y="4895850"/>
          <p14:tracePt t="79116" x="9242425" y="4943475"/>
          <p14:tracePt t="79119" x="9250363" y="4976813"/>
          <p14:tracePt t="79128" x="9266238" y="5016500"/>
          <p14:tracePt t="79145" x="9290050" y="5056188"/>
          <p14:tracePt t="79158" x="9329738" y="5119688"/>
          <p14:tracePt t="79170" x="9345613" y="5151438"/>
          <p14:tracePt t="79194" x="9401175" y="5207000"/>
          <p14:tracePt t="79204" x="9424988" y="5230813"/>
          <p14:tracePt t="79217" x="9456738" y="5246688"/>
          <p14:tracePt t="79245" x="9512300" y="5278438"/>
          <p14:tracePt t="79255" x="9551988" y="5286375"/>
          <p14:tracePt t="79271" x="9609138" y="5310188"/>
          <p14:tracePt t="79281" x="9617075" y="5310188"/>
          <p14:tracePt t="79306" x="9672638" y="5310188"/>
          <p14:tracePt t="79316" x="9696450" y="5310188"/>
          <p14:tracePt t="79328" x="9744075" y="5310188"/>
          <p14:tracePt t="79345" x="9767888" y="5310188"/>
          <p14:tracePt t="79357" x="9791700" y="5302250"/>
          <p14:tracePt t="79360" x="9815513" y="5270500"/>
          <p14:tracePt t="79373" x="9831388" y="5238750"/>
          <p14:tracePt t="79390" x="9879013" y="5119688"/>
          <p14:tracePt t="79393" x="9886950" y="5080000"/>
          <p14:tracePt t="79404" x="9894888" y="5024438"/>
          <p14:tracePt t="79426" x="9902825" y="4911725"/>
          <p14:tracePt t="79436" x="9902825" y="4887913"/>
          <p14:tracePt t="79460" x="9902825" y="4824413"/>
          <p14:tracePt t="79472" x="9902825" y="4792663"/>
          <p14:tracePt t="79485" x="9902825" y="4768850"/>
          <p14:tracePt t="79487" x="9902825" y="4745038"/>
          <p14:tracePt t="79509" x="9879013" y="4697413"/>
          <p14:tracePt t="79523" x="9839325" y="4665663"/>
          <p14:tracePt t="79543" x="9783763" y="4600575"/>
          <p14:tracePt t="79545" x="9744075" y="4568825"/>
          <p14:tracePt t="79563" x="9680575" y="4521200"/>
          <p14:tracePt t="79596" x="9559925" y="4457700"/>
          <p14:tracePt t="79607" x="9536113" y="4457700"/>
          <p14:tracePt t="79623" x="9520238" y="4457700"/>
          <p14:tracePt t="79648" x="9488488" y="4457700"/>
          <p14:tracePt t="79657" x="9464675" y="4457700"/>
          <p14:tracePt t="79672" x="9432925" y="4473575"/>
          <p14:tracePt t="79687" x="9393238" y="4489450"/>
          <p14:tracePt t="79702" x="9369425" y="4505325"/>
          <p14:tracePt t="79725" x="9345613" y="4521200"/>
          <p14:tracePt t="79743" x="9290050" y="4584700"/>
          <p14:tracePt t="79756" x="9282113" y="4592638"/>
          <p14:tracePt t="79770" x="9242425" y="4649788"/>
          <p14:tracePt t="79783" x="9217025" y="4689475"/>
          <p14:tracePt t="79807" x="9161463" y="4776788"/>
          <p14:tracePt t="79817" x="9145588" y="4800600"/>
          <p14:tracePt t="79827" x="9121775" y="4840288"/>
          <p14:tracePt t="79841" x="9113838" y="4872038"/>
          <p14:tracePt t="79858" x="9113838" y="4911725"/>
          <p14:tracePt t="79873" x="9113838" y="4927600"/>
          <p14:tracePt t="79893" x="9113838" y="4951413"/>
          <p14:tracePt t="79895" x="9113838" y="4959350"/>
          <p14:tracePt t="79925" x="9113838" y="4976813"/>
          <p14:tracePt t="79939" x="9113838" y="4984750"/>
          <p14:tracePt t="79952" x="9113838" y="5008563"/>
          <p14:tracePt t="79975" x="9121775" y="5040313"/>
          <p14:tracePt t="79988" x="9129713" y="5056188"/>
          <p14:tracePt t="80001" x="9129713" y="5072063"/>
          <p14:tracePt t="80023" x="9137650" y="5095875"/>
          <p14:tracePt t="80033" x="9137650" y="5103813"/>
          <p14:tracePt t="80157" x="9145588" y="5111750"/>
          <p14:tracePt t="81519" x="9224963" y="5135563"/>
          <p14:tracePt t="81542" x="9456738" y="5191125"/>
          <p14:tracePt t="81558" x="9632950" y="5230813"/>
          <p14:tracePt t="81560" x="9704388" y="5254625"/>
          <p14:tracePt t="81585" x="9839325" y="5262563"/>
          <p14:tracePt t="81593" x="9871075" y="5262563"/>
          <p14:tracePt t="81618" x="10015538" y="5262563"/>
          <p14:tracePt t="81627" x="10063163" y="5262563"/>
          <p14:tracePt t="81639" x="10174288" y="5262563"/>
          <p14:tracePt t="81655" x="10294938" y="5246688"/>
          <p14:tracePt t="81681" x="10445750" y="5207000"/>
          <p14:tracePt t="81691" x="10477500" y="5191125"/>
          <p14:tracePt t="81705" x="10509250" y="5175250"/>
          <p14:tracePt t="81719" x="10533063" y="5167313"/>
          <p14:tracePt t="81721" x="10541000" y="5159375"/>
          <p14:tracePt t="81756" x="10548938" y="5143500"/>
          <p14:tracePt t="82195" x="10541000" y="5143500"/>
          <p14:tracePt t="82256" x="10533063" y="5143500"/>
          <p14:tracePt t="82685" x="10525125" y="5151438"/>
          <p14:tracePt t="82687" x="10580688" y="5191125"/>
          <p14:tracePt t="82708" x="10701338" y="5294313"/>
          <p14:tracePt t="82721" x="10804525" y="5391150"/>
          <p14:tracePt t="82736" x="10899775" y="5446713"/>
          <p14:tracePt t="82749" x="10939463" y="5470525"/>
          <p14:tracePt t="82751" x="10947400" y="5470525"/>
          <p14:tracePt t="82777" x="10980738" y="5494338"/>
          <p14:tracePt t="82787" x="10988675" y="5502275"/>
          <p14:tracePt t="82803" x="11020425" y="5510213"/>
          <p14:tracePt t="82815" x="11075988" y="5518150"/>
          <p14:tracePt t="82826" x="11099800" y="5526088"/>
          <p14:tracePt t="82858" x="11250613" y="5534025"/>
          <p14:tracePt t="82882" x="11339513" y="5541963"/>
          <p14:tracePt t="82891" x="11355388" y="5541963"/>
          <p14:tracePt t="82905" x="11387138" y="5541963"/>
          <p14:tracePt t="82922" x="11418888" y="5534025"/>
          <p14:tracePt t="82944" x="11458575" y="5486400"/>
          <p14:tracePt t="82955" x="11474450" y="5486400"/>
          <p14:tracePt t="82968" x="11490325" y="5470525"/>
          <p14:tracePt t="82990" x="11498263" y="5454650"/>
          <p14:tracePt t="83002" x="11514138" y="5438775"/>
          <p14:tracePt t="83014" x="11514138" y="5430838"/>
          <p14:tracePt t="83016" x="11522075" y="5422900"/>
          <p14:tracePt t="83039" x="11530013" y="5391150"/>
          <p14:tracePt t="83074" x="11530013" y="5383213"/>
          <p14:tracePt t="83085" x="11530013" y="5367338"/>
          <p14:tracePt t="83098" x="11530013" y="5359400"/>
          <p14:tracePt t="83109" x="11530013" y="5351463"/>
          <p14:tracePt t="83357" x="11530013" y="5343525"/>
          <p14:tracePt t="83372" x="11522075" y="5343525"/>
          <p14:tracePt t="83399" x="11482388" y="5343525"/>
          <p14:tracePt t="83407" x="11474450" y="5343525"/>
          <p14:tracePt t="83421" x="11466513" y="5343525"/>
          <p14:tracePt t="83446" x="11450638" y="5343525"/>
          <p14:tracePt t="83455" x="11442700" y="5343525"/>
          <p14:tracePt t="83468" x="11434763" y="5343525"/>
          <p14:tracePt t="83471" x="11426825" y="5343525"/>
          <p14:tracePt t="83511" x="11418888" y="5343525"/>
          <p14:tracePt t="83534" x="11410950" y="5343525"/>
          <p14:tracePt t="83555" x="11379200" y="5343525"/>
          <p14:tracePt t="83568" x="11339513" y="5343525"/>
          <p14:tracePt t="83581" x="11323638" y="5343525"/>
          <p14:tracePt t="83592" x="11314113" y="5343525"/>
          <p14:tracePt t="83620" x="11242675" y="5343525"/>
          <p14:tracePt t="83630" x="11210925" y="5343525"/>
          <p14:tracePt t="83656" x="11179175" y="5343525"/>
          <p14:tracePt t="83678" x="11171238" y="5351463"/>
          <p14:tracePt t="83690" x="11163300" y="5351463"/>
          <p14:tracePt t="83707" x="11147425" y="5351463"/>
          <p14:tracePt t="83721" x="11131550" y="5359400"/>
          <p14:tracePt t="86305" x="10477500" y="4919663"/>
          <p14:tracePt t="86316" x="10198100" y="4760913"/>
          <p14:tracePt t="86326" x="9839325" y="4576763"/>
          <p14:tracePt t="86329" x="9480550" y="4370388"/>
          <p14:tracePt t="86353" x="8636000" y="3883025"/>
          <p14:tracePt t="86363" x="8428038" y="3795713"/>
          <p14:tracePt t="86374" x="8308975" y="3732213"/>
          <p14:tracePt t="86376" x="8229600" y="3700463"/>
          <p14:tracePt t="86389" x="8148638" y="3660775"/>
          <p14:tracePt t="86412" x="7981950" y="3605213"/>
          <p14:tracePt t="86424" x="7878763" y="3563938"/>
          <p14:tracePt t="86439" x="7805738" y="3556000"/>
          <p14:tracePt t="86441" x="7734300" y="3532188"/>
          <p14:tracePt t="86453" x="7678738" y="3524250"/>
          <p14:tracePt t="86467" x="7559675" y="3500438"/>
          <p14:tracePt t="86490" x="7407275" y="3476625"/>
          <p14:tracePt t="86502" x="7375525" y="3476625"/>
          <p14:tracePt t="86504" x="7335838" y="3476625"/>
          <p14:tracePt t="86517" x="7312025" y="3476625"/>
          <p14:tracePt t="86539" x="7232650" y="3476625"/>
          <p14:tracePt t="86553" x="7177088" y="3476625"/>
          <p14:tracePt t="86570" x="7112000" y="3476625"/>
          <p14:tracePt t="86585" x="7016750" y="3476625"/>
          <p14:tracePt t="86601" x="6905625" y="3468688"/>
          <p14:tracePt t="86614" x="6842125" y="3468688"/>
          <p14:tracePt t="86616" x="6769100" y="3460750"/>
          <p14:tracePt t="86630" x="6681788" y="3452813"/>
          <p14:tracePt t="86633" x="6610350" y="3452813"/>
          <p14:tracePt t="86642" x="6515100" y="3436938"/>
          <p14:tracePt t="86673" x="6108700" y="3373438"/>
          <p14:tracePt t="86695" x="5829300" y="3333750"/>
          <p14:tracePt t="86709" x="5573713" y="3278188"/>
          <p14:tracePt t="86712" x="5478463" y="3278188"/>
          <p14:tracePt t="86723" x="5334000" y="3236913"/>
          <p14:tracePt t="86736" x="5143500" y="3221038"/>
          <p14:tracePt t="86753" x="4951413" y="3197225"/>
          <p14:tracePt t="86766" x="4864100" y="3189288"/>
          <p14:tracePt t="86768" x="4800600" y="3181350"/>
          <p14:tracePt t="86790" x="4687888" y="3165475"/>
          <p14:tracePt t="86802" x="4568825" y="3149600"/>
          <p14:tracePt t="86818" x="4529138" y="3141663"/>
          <p14:tracePt t="86831" x="4513263" y="3141663"/>
          <p14:tracePt t="86832" x="4481513" y="3125788"/>
          <p14:tracePt t="86842" x="4465638" y="3125788"/>
          <p14:tracePt t="86869" x="4418013" y="3109913"/>
          <p14:tracePt t="86880" x="4386263" y="3101975"/>
          <p14:tracePt t="86890" x="4352925" y="3101975"/>
          <p14:tracePt t="86905" x="4321175" y="3101975"/>
          <p14:tracePt t="86922" x="4281488" y="3094038"/>
          <p14:tracePt t="86938" x="4233863" y="3086100"/>
          <p14:tracePt t="86960" x="4154488" y="3070225"/>
          <p14:tracePt t="86969" x="4130675" y="3070225"/>
          <p14:tracePt t="86984" x="4083050" y="3070225"/>
          <p14:tracePt t="87008" x="4035425" y="3062288"/>
          <p14:tracePt t="87021" x="4019550" y="3054350"/>
          <p14:tracePt t="87023" x="4002088" y="3046413"/>
          <p14:tracePt t="87037" x="3970338" y="3046413"/>
          <p14:tracePt t="87051" x="3914775" y="3046413"/>
          <p14:tracePt t="87067" x="3835400" y="3022600"/>
          <p14:tracePt t="87081" x="3763963" y="3014663"/>
          <p14:tracePt t="87094" x="3724275" y="3014663"/>
          <p14:tracePt t="87097" x="3708400" y="3006725"/>
          <p14:tracePt t="87108" x="3668713" y="3006725"/>
          <p14:tracePt t="87132" x="3611563" y="3006725"/>
          <p14:tracePt t="87141" x="3595688" y="3006725"/>
          <p14:tracePt t="87144" x="3587750" y="3006725"/>
          <p14:tracePt t="87670" x="3579813" y="2998788"/>
          <p14:tracePt t="87672" x="3579813" y="2990850"/>
          <p14:tracePt t="87694" x="3595688" y="2967038"/>
          <p14:tracePt t="87705" x="3595688" y="2959100"/>
          <p14:tracePt t="87725" x="3603625" y="2943225"/>
          <p14:tracePt t="87737" x="3619500" y="2935288"/>
          <p14:tracePt t="87752" x="3619500" y="2927350"/>
          <p14:tracePt t="87765" x="3619500" y="2919413"/>
          <p14:tracePt t="87967" x="3627438" y="2909888"/>
          <p14:tracePt t="88019" x="3627438" y="2901950"/>
          <p14:tracePt t="88085" x="3643313" y="2901950"/>
          <p14:tracePt t="88118" x="3668713" y="2901950"/>
          <p14:tracePt t="88128" x="3684588" y="2901950"/>
          <p14:tracePt t="88138" x="3692525" y="2901950"/>
          <p14:tracePt t="88164" x="3740150" y="2894013"/>
          <p14:tracePt t="88173" x="3771900" y="2894013"/>
          <p14:tracePt t="88190" x="3819525" y="2878138"/>
          <p14:tracePt t="88193" x="3835400" y="2878138"/>
          <p14:tracePt t="88203" x="3859213" y="2878138"/>
          <p14:tracePt t="88218" x="3898900" y="2878138"/>
          <p14:tracePt t="88240" x="3946525" y="2878138"/>
          <p14:tracePt t="88252" x="3962400" y="2878138"/>
          <p14:tracePt t="88267" x="3970338" y="2878138"/>
          <p14:tracePt t="88321" x="3986213" y="2878138"/>
          <p14:tracePt t="88333" x="4002088" y="2878138"/>
          <p14:tracePt t="88345" x="4067175" y="2878138"/>
          <p14:tracePt t="88371" x="4162425" y="2878138"/>
          <p14:tracePt t="88385" x="4202113" y="2878138"/>
          <p14:tracePt t="88400" x="4233863" y="2878138"/>
          <p14:tracePt t="88411" x="4241800" y="2878138"/>
          <p14:tracePt t="88422" x="4249738" y="2878138"/>
          <p14:tracePt t="88441" x="4265613" y="2878138"/>
          <p14:tracePt t="88468" x="4289425" y="2878138"/>
          <p14:tracePt t="88488" x="4321175" y="2878138"/>
          <p14:tracePt t="88501" x="4344988" y="2878138"/>
          <p14:tracePt t="88516" x="4352925" y="2878138"/>
          <p14:tracePt t="88531" x="4362450" y="2878138"/>
          <p14:tracePt t="88554" x="4378325" y="2878138"/>
          <p14:tracePt t="88567" x="4386263" y="2878138"/>
          <p14:tracePt t="88820" x="4370388" y="2878138"/>
          <p14:tracePt t="88831" x="4362450" y="2878138"/>
          <p14:tracePt t="88833" x="4344988" y="2878138"/>
          <p14:tracePt t="88844" x="4337050" y="2878138"/>
          <p14:tracePt t="88869" x="4321175" y="2878138"/>
          <p14:tracePt t="88880" x="4313238" y="2878138"/>
          <p14:tracePt t="88922" x="4305300" y="2878138"/>
          <p14:tracePt t="88948" x="4289425" y="2878138"/>
          <p14:tracePt t="88956" x="4273550" y="2878138"/>
          <p14:tracePt t="89880" x="4289425" y="2878138"/>
          <p14:tracePt t="89889" x="4297363" y="2878138"/>
          <p14:tracePt t="89905" x="4313238" y="2870200"/>
          <p14:tracePt t="89922" x="4344988" y="2870200"/>
          <p14:tracePt t="89947" x="4370388" y="2862263"/>
          <p14:tracePt t="89956" x="4378325" y="2862263"/>
          <p14:tracePt t="89960" x="4386263" y="2862263"/>
          <p14:tracePt t="89969" x="4402138" y="2862263"/>
          <p14:tracePt t="89988" x="4441825" y="2862263"/>
          <p14:tracePt t="90002" x="4481513" y="2862263"/>
          <p14:tracePt t="90015" x="4505325" y="2862263"/>
          <p14:tracePt t="90017" x="4513263" y="2862263"/>
          <p14:tracePt t="90039" x="4552950" y="2862263"/>
          <p14:tracePt t="90050" x="4568825" y="2862263"/>
          <p14:tracePt t="90066" x="4576763" y="2862263"/>
          <p14:tracePt t="90081" x="4592638" y="2862263"/>
          <p14:tracePt t="90264" x="4616450" y="2870200"/>
          <p14:tracePt t="90289" x="4687888" y="2870200"/>
          <p14:tracePt t="90306" x="4737100" y="2878138"/>
          <p14:tracePt t="90338" x="4792663" y="2886075"/>
          <p14:tracePt t="90349" x="4800600" y="2886075"/>
          <p14:tracePt t="90352" x="4808538" y="2886075"/>
          <p14:tracePt t="90369" x="4824413" y="2886075"/>
          <p14:tracePt t="90473" x="4848225" y="2886075"/>
          <p14:tracePt t="90486" x="4856163" y="2886075"/>
          <p14:tracePt t="90507" x="4864100" y="2886075"/>
          <p14:tracePt t="90598" x="4879975" y="2886075"/>
          <p14:tracePt t="90610" x="4887913" y="2886075"/>
          <p14:tracePt t="90643" x="4895850" y="2886075"/>
          <p14:tracePt t="90656" x="4911725" y="2886075"/>
          <p14:tracePt t="93488" x="4895850" y="2886075"/>
          <p14:tracePt t="93678" x="4887913" y="2886075"/>
          <p14:tracePt t="94414" x="5014913" y="2951163"/>
          <p14:tracePt t="94423" x="5095875" y="2974975"/>
          <p14:tracePt t="94426" x="5183188" y="2998788"/>
          <p14:tracePt t="94449" x="5381625" y="3078163"/>
          <p14:tracePt t="94460" x="5446713" y="3086100"/>
          <p14:tracePt t="94471" x="5494338" y="3101975"/>
          <p14:tracePt t="94473" x="5541963" y="3125788"/>
          <p14:tracePt t="94483" x="5557838" y="3125788"/>
          <p14:tracePt t="94500" x="5605463" y="3141663"/>
          <p14:tracePt t="94515" x="5621338" y="3149600"/>
          <p14:tracePt t="94532" x="5668963" y="3173413"/>
          <p14:tracePt t="94546" x="5716588" y="3197225"/>
          <p14:tracePt t="94569" x="5781675" y="3221038"/>
          <p14:tracePt t="94581" x="5797550" y="3228975"/>
          <p14:tracePt t="94595" x="5805488" y="3228975"/>
          <p14:tracePt t="96599" x="5805488" y="3236913"/>
          <p14:tracePt t="96611" x="5789613" y="3236913"/>
          <p14:tracePt t="96637" x="5740400" y="3197225"/>
          <p14:tracePt t="96649" x="5708650" y="3181350"/>
          <p14:tracePt t="96663" x="5692775" y="3173413"/>
          <p14:tracePt t="96665" x="5684838" y="3173413"/>
          <p14:tracePt t="96674" x="5676900" y="3173413"/>
          <p14:tracePt t="96685" x="5668963" y="3165475"/>
          <p14:tracePt t="96716" x="5653088" y="3157538"/>
          <p14:tracePt t="96739" x="5613400" y="3133725"/>
          <p14:tracePt t="96750" x="5597525" y="3125788"/>
          <p14:tracePt t="96766" x="5541963" y="3109913"/>
          <p14:tracePt t="96783" x="5478463" y="3078163"/>
          <p14:tracePt t="96785" x="5422900" y="3062288"/>
          <p14:tracePt t="96796" x="5397500" y="3054350"/>
          <p14:tracePt t="96820" x="5262563" y="3014663"/>
          <p14:tracePt t="96833" x="5214938" y="2990850"/>
          <p14:tracePt t="96846" x="5191125" y="2982913"/>
          <p14:tracePt t="96849" x="5175250" y="2982913"/>
          <p14:tracePt t="96859" x="5167313" y="2967038"/>
          <p14:tracePt t="96940" x="5151438" y="2967038"/>
          <p14:tracePt t="96961" x="5080000" y="2967038"/>
          <p14:tracePt t="96970" x="5056188" y="2967038"/>
          <p14:tracePt t="96982" x="5030788" y="2967038"/>
          <p14:tracePt t="97008" x="4983163" y="2967038"/>
          <p14:tracePt t="97017" x="4959350" y="2967038"/>
          <p14:tracePt t="97034" x="4951413" y="2967038"/>
          <p14:tracePt t="97055" x="4943475" y="2967038"/>
          <p14:tracePt t="97070" x="4911725" y="2967038"/>
          <p14:tracePt t="97083" x="4895850" y="2967038"/>
          <p14:tracePt t="97096" x="4872038" y="2959100"/>
          <p14:tracePt t="97098" x="4848225" y="2951163"/>
          <p14:tracePt t="97109" x="4808538" y="2943225"/>
          <p14:tracePt t="97135" x="4745038" y="2927350"/>
          <p14:tracePt t="97147" x="4679950" y="2909888"/>
          <p14:tracePt t="97165" x="4640263" y="2901950"/>
          <p14:tracePt t="97180" x="4616450" y="2894013"/>
          <p14:tracePt t="97192" x="4600575" y="2894013"/>
          <p14:tracePt t="97194" x="4584700" y="2894013"/>
          <p14:tracePt t="97202" x="4576763" y="2894013"/>
          <p14:tracePt t="97227" x="4568825" y="2886075"/>
          <p14:tracePt t="97431" x="4568825" y="2878138"/>
          <p14:tracePt t="97443" x="4576763" y="2878138"/>
          <p14:tracePt t="97453" x="4600575" y="2878138"/>
          <p14:tracePt t="97467" x="4648200" y="2862263"/>
          <p14:tracePt t="97494" x="4737100" y="2838450"/>
          <p14:tracePt t="97502" x="4768850" y="2838450"/>
          <p14:tracePt t="97516" x="4879975" y="2814638"/>
          <p14:tracePt t="97534" x="5006975" y="2814638"/>
          <p14:tracePt t="97537" x="5072063" y="2814638"/>
          <p14:tracePt t="97548" x="5143500" y="2814638"/>
          <p14:tracePt t="97563" x="5222875" y="2814638"/>
          <p14:tracePt t="97577" x="5262563" y="2814638"/>
          <p14:tracePt t="97599" x="5278438" y="2814638"/>
          <p14:tracePt t="97890" x="5246688" y="2814638"/>
          <p14:tracePt t="97915" x="4951413" y="2782888"/>
          <p14:tracePt t="97930" x="4768850" y="2774950"/>
          <p14:tracePt t="97955" x="4592638" y="2751138"/>
          <p14:tracePt t="97982" x="4537075" y="2735263"/>
          <p14:tracePt t="99690" x="4552950" y="2735263"/>
          <p14:tracePt t="99728" x="4568825" y="2735263"/>
          <p14:tracePt t="99814" x="4584700" y="2735263"/>
          <p14:tracePt t="99828" x="4592638" y="2743200"/>
          <p14:tracePt t="99853" x="4616450" y="2743200"/>
          <p14:tracePt t="99863" x="4624388" y="2743200"/>
          <p14:tracePt t="100163" x="4640263" y="2743200"/>
          <p14:tracePt t="100176" x="4664075" y="2751138"/>
          <p14:tracePt t="100178" x="4672013" y="2751138"/>
          <p14:tracePt t="100187" x="4679950" y="2759075"/>
          <p14:tracePt t="100212" x="4705350" y="2767013"/>
          <p14:tracePt t="100233" x="4713288" y="2767013"/>
          <p14:tracePt t="100727" x="0" y="0"/>
        </p14:tracePtLst>
        <p14:tracePtLst>
          <p14:tracePt t="103259" x="5541963" y="2774950"/>
          <p14:tracePt t="103550" x="5541963" y="2782888"/>
          <p14:tracePt t="103571" x="5549900" y="2782888"/>
          <p14:tracePt t="103580" x="5565775" y="2782888"/>
          <p14:tracePt t="103596" x="5573713" y="2782888"/>
          <p14:tracePt t="103609" x="5589588" y="2782888"/>
          <p14:tracePt t="103610" x="5597525" y="2782888"/>
          <p14:tracePt t="103632" x="5621338" y="2790825"/>
          <p14:tracePt t="103645" x="5661025" y="2798763"/>
          <p14:tracePt t="103659" x="5700713" y="2798763"/>
          <p14:tracePt t="103681" x="5724525" y="2806700"/>
          <p14:tracePt t="103698" x="5749925" y="2806700"/>
          <p14:tracePt t="103712" x="5765800" y="2814638"/>
          <p14:tracePt t="103714" x="5789613" y="2814638"/>
          <p14:tracePt t="103727" x="5797550" y="2814638"/>
          <p14:tracePt t="103745" x="5837238" y="2814638"/>
          <p14:tracePt t="103748" x="5853113" y="2822575"/>
          <p14:tracePt t="103773" x="5908675" y="2822575"/>
          <p14:tracePt t="103781" x="5924550" y="2822575"/>
          <p14:tracePt t="103795" x="5964238" y="2822575"/>
          <p14:tracePt t="103819" x="5995988" y="2822575"/>
          <p14:tracePt t="103846" x="6019800" y="2822575"/>
          <p14:tracePt t="103860" x="6059488" y="2822575"/>
          <p14:tracePt t="103882" x="6116638" y="2822575"/>
          <p14:tracePt t="103893" x="6140450" y="2822575"/>
          <p14:tracePt t="103905" x="6156325" y="2822575"/>
          <p14:tracePt t="103907" x="6196013" y="2822575"/>
          <p14:tracePt t="103930" x="6227763" y="2822575"/>
          <p14:tracePt t="104195" x="6219825" y="2822575"/>
          <p14:tracePt t="104230" x="6196013" y="2822575"/>
          <p14:tracePt t="104242" x="6180138" y="2830513"/>
          <p14:tracePt t="104264" x="6164263" y="2830513"/>
          <p14:tracePt t="104266" x="6156325" y="2830513"/>
          <p14:tracePt t="104289" x="6140450" y="2838450"/>
          <p14:tracePt t="104320" x="6108700" y="2846388"/>
          <p14:tracePt t="104328" x="6100763" y="2846388"/>
          <p14:tracePt t="104330" x="6083300" y="2846388"/>
          <p14:tracePt t="104348" x="6059488" y="2854325"/>
          <p14:tracePt t="104360" x="6035675" y="2854325"/>
          <p14:tracePt t="104362" x="5995988" y="2862263"/>
          <p14:tracePt t="104373" x="5948363" y="2878138"/>
          <p14:tracePt t="104397" x="5853113" y="2919413"/>
          <p14:tracePt t="104409" x="5821363" y="2919413"/>
          <p14:tracePt t="104411" x="5813425" y="2927350"/>
          <p14:tracePt t="104426" x="5789613" y="2935288"/>
          <p14:tracePt t="104492" x="5781675" y="2935288"/>
          <p14:tracePt t="104514" x="5757863" y="2951163"/>
          <p14:tracePt t="104541" x="5692775" y="2974975"/>
          <p14:tracePt t="104549" x="5645150" y="3014663"/>
          <p14:tracePt t="104562" x="5589588" y="3030538"/>
          <p14:tracePt t="104577" x="5557838" y="3038475"/>
          <p14:tracePt t="104578" x="5510213" y="3062288"/>
          <p14:tracePt t="104600" x="5407025" y="3086100"/>
          <p14:tracePt t="104614" x="5357813" y="3101975"/>
          <p14:tracePt t="104629" x="5326063" y="3101975"/>
          <p14:tracePt t="104648" x="5318125" y="3109913"/>
          <p14:tracePt t="104674" x="5302250" y="3117850"/>
          <p14:tracePt t="104697" x="5278438" y="3125788"/>
          <p14:tracePt t="104714" x="5175250" y="3141663"/>
          <p14:tracePt t="104740" x="5030788" y="3165475"/>
          <p14:tracePt t="104749" x="4999038" y="3165475"/>
          <p14:tracePt t="104774" x="4887913" y="3173413"/>
          <p14:tracePt t="104783" x="4848225" y="3173413"/>
          <p14:tracePt t="104796" x="4816475" y="3173413"/>
          <p14:tracePt t="104821" x="4760913" y="3173413"/>
          <p14:tracePt t="104830" x="4729163" y="3173413"/>
          <p14:tracePt t="104848" x="4679950" y="3173413"/>
          <p14:tracePt t="104850" x="4656138" y="3165475"/>
          <p14:tracePt t="104861" x="4624388" y="3165475"/>
          <p14:tracePt t="104875" x="4568825" y="3157538"/>
          <p14:tracePt t="104890" x="4497388" y="3141663"/>
          <p14:tracePt t="104915" x="4362450" y="3109913"/>
          <p14:tracePt t="104928" x="4344988" y="3109913"/>
          <p14:tracePt t="104931" x="4321175" y="3109913"/>
          <p14:tracePt t="104946" x="4297363" y="3109913"/>
          <p14:tracePt t="104957" x="4289425" y="3109913"/>
          <p14:tracePt t="104967" x="4273550" y="3109913"/>
          <p14:tracePt t="104970" x="4265613" y="3109913"/>
          <p14:tracePt t="105000" x="4233863" y="3109913"/>
          <p14:tracePt t="105030" x="4210050" y="3109913"/>
          <p14:tracePt t="105050" x="4202113" y="3117850"/>
          <p14:tracePt t="105066" x="4178300" y="3117850"/>
          <p14:tracePt t="105099" x="4146550" y="3133725"/>
          <p14:tracePt t="105111" x="4130675" y="3133725"/>
          <p14:tracePt t="105125" x="4106863" y="3141663"/>
          <p14:tracePt t="105148" x="4019550" y="3157538"/>
          <p14:tracePt t="105160" x="3986213" y="3157538"/>
          <p14:tracePt t="105163" x="3962400" y="3165475"/>
          <p14:tracePt t="105175" x="3946525" y="3173413"/>
          <p14:tracePt t="105187" x="3922713" y="3173413"/>
          <p14:tracePt t="105216" x="3890963" y="3173413"/>
          <p14:tracePt t="105239" x="3851275" y="3181350"/>
          <p14:tracePt t="105248" x="3843338" y="3189288"/>
          <p14:tracePt t="105250" x="3811588" y="3189288"/>
          <p14:tracePt t="105277" x="3748088" y="3197225"/>
          <p14:tracePt t="105288" x="3716338" y="3205163"/>
          <p14:tracePt t="105290" x="3700463" y="3205163"/>
          <p14:tracePt t="105300" x="3676650" y="3221038"/>
          <p14:tracePt t="105314" x="3643313" y="3221038"/>
          <p14:tracePt t="105346" x="3627438" y="3221038"/>
          <p14:tracePt t="105444" x="3619500" y="3221038"/>
          <p14:tracePt t="105454" x="3603625" y="3221038"/>
          <p14:tracePt t="105480" x="3587750" y="3221038"/>
          <p14:tracePt t="105493" x="3579813" y="3221038"/>
          <p14:tracePt t="105504" x="3571875" y="3221038"/>
          <p14:tracePt t="105506" x="3563938" y="3221038"/>
          <p14:tracePt t="105515" x="3556000" y="3221038"/>
          <p14:tracePt t="105531" x="3548063" y="3221038"/>
          <p14:tracePt t="105546" x="3540125" y="3221038"/>
          <p14:tracePt t="105628" x="3532188" y="3221038"/>
          <p14:tracePt t="105643" x="3516313" y="3221038"/>
          <p14:tracePt t="105656" x="3500438" y="3228975"/>
          <p14:tracePt t="105658" x="3484563" y="3228975"/>
          <p14:tracePt t="105681" x="3460750" y="3228975"/>
          <p14:tracePt t="105694" x="3444875" y="3236913"/>
          <p14:tracePt t="105723" x="3429000" y="3236913"/>
          <p14:tracePt t="105750" x="3405188" y="3236913"/>
          <p14:tracePt t="105772" x="3373438" y="3244850"/>
          <p14:tracePt t="105803" x="3357563" y="3244850"/>
          <p14:tracePt t="105831" x="3349625" y="3244850"/>
          <p14:tracePt t="105879" x="3333750" y="3244850"/>
          <p14:tracePt t="105891" x="3325813" y="3244850"/>
          <p14:tracePt t="105927" x="3308350" y="3252788"/>
          <p14:tracePt t="105938" x="3300413" y="3262313"/>
          <p14:tracePt t="105963" x="3292475" y="3262313"/>
          <p14:tracePt t="106048" x="3284538" y="3262313"/>
          <p14:tracePt t="106050" x="3276600" y="3262313"/>
          <p14:tracePt t="106456" x="3276600" y="3244850"/>
          <p14:tracePt t="106458" x="3276600" y="3221038"/>
          <p14:tracePt t="106467" x="3276600" y="3197225"/>
          <p14:tracePt t="106490" x="3276600" y="3141663"/>
          <p14:tracePt t="106498" x="3276600" y="3109913"/>
          <p14:tracePt t="106527" x="3276600" y="3046413"/>
          <p14:tracePt t="106538" x="3276600" y="3014663"/>
          <p14:tracePt t="106549" x="3276600" y="3006725"/>
          <p14:tracePt t="106562" x="3276600" y="2974975"/>
          <p14:tracePt t="106577" x="3276600" y="2967038"/>
          <p14:tracePt t="106579" x="3284538" y="2959100"/>
          <p14:tracePt t="106602" x="3284538" y="2951163"/>
          <p14:tracePt t="106977" x="3276600" y="2951163"/>
          <p14:tracePt t="106988" x="3252788" y="2967038"/>
          <p14:tracePt t="107004" x="3244850" y="2974975"/>
          <p14:tracePt t="107016" x="3236913" y="2974975"/>
          <p14:tracePt t="107018" x="3221038" y="2974975"/>
          <p14:tracePt t="107038" x="3205163" y="2990850"/>
          <p14:tracePt t="107047" x="3189288" y="2990850"/>
          <p14:tracePt t="107060" x="3165475" y="2990850"/>
          <p14:tracePt t="107212" x="3173413" y="2990850"/>
          <p14:tracePt t="107234" x="3181350" y="2990850"/>
          <p14:tracePt t="107258" x="3205163" y="2990850"/>
          <p14:tracePt t="107267" x="3221038" y="2990850"/>
          <p14:tracePt t="107290" x="3252788" y="2990850"/>
          <p14:tracePt t="107299" x="3300413" y="2990850"/>
          <p14:tracePt t="107310" x="3333750" y="2990850"/>
          <p14:tracePt t="107338" x="3700463" y="3046413"/>
          <p14:tracePt t="107347" x="3819525" y="3062288"/>
          <p14:tracePt t="107358" x="3962400" y="3094038"/>
          <p14:tracePt t="107373" x="4321175" y="3149600"/>
          <p14:tracePt t="107396" x="4800600" y="3252788"/>
          <p14:tracePt t="107406" x="4887913" y="3278188"/>
          <p14:tracePt t="107431" x="5111750" y="3333750"/>
          <p14:tracePt t="107443" x="5214938" y="3381375"/>
          <p14:tracePt t="107460" x="5278438" y="3421063"/>
          <p14:tracePt t="107475" x="5310188" y="3444875"/>
          <p14:tracePt t="107490" x="5381625" y="3500438"/>
          <p14:tracePt t="107502" x="5430838" y="3532188"/>
          <p14:tracePt t="107526" x="5557838" y="3636963"/>
          <p14:tracePt t="107537" x="5581650" y="3676650"/>
          <p14:tracePt t="107539" x="5645150" y="3724275"/>
          <p14:tracePt t="107548" x="5700713" y="3779838"/>
          <p14:tracePt t="107565" x="5845175" y="3914775"/>
          <p14:tracePt t="107580" x="5964238" y="4043363"/>
          <p14:tracePt t="107592" x="6035675" y="4114800"/>
          <p14:tracePt t="107594" x="6116638" y="4194175"/>
          <p14:tracePt t="107616" x="6243638" y="4281488"/>
          <p14:tracePt t="107627" x="6362700" y="4386263"/>
          <p14:tracePt t="107640" x="6426200" y="4418013"/>
          <p14:tracePt t="107643" x="6499225" y="4449763"/>
          <p14:tracePt t="107664" x="6610350" y="4505325"/>
          <p14:tracePt t="107679" x="6769100" y="4568825"/>
          <p14:tracePt t="107694" x="6929438" y="4641850"/>
          <p14:tracePt t="107708" x="7104063" y="4689475"/>
          <p14:tracePt t="107725" x="7272338" y="4752975"/>
          <p14:tracePt t="107738" x="7351713" y="4784725"/>
          <p14:tracePt t="107740" x="7439025" y="4800600"/>
          <p14:tracePt t="107750" x="7535863" y="4824413"/>
          <p14:tracePt t="107776" x="7847013" y="4864100"/>
          <p14:tracePt t="107788" x="8029575" y="4872038"/>
          <p14:tracePt t="107798" x="8124825" y="4872038"/>
          <p14:tracePt t="107811" x="8277225" y="4872038"/>
          <p14:tracePt t="107836" x="8443913" y="4784725"/>
          <p14:tracePt t="107844" x="8475663" y="4752975"/>
          <p14:tracePt t="107863" x="8556625" y="4689475"/>
          <p14:tracePt t="107876" x="8588375" y="4657725"/>
          <p14:tracePt t="107890" x="8620125" y="4633913"/>
          <p14:tracePt t="107906" x="8628063" y="4616450"/>
          <p14:tracePt t="107938" x="8651875" y="4608513"/>
          <p14:tracePt t="107966" x="8707438" y="4608513"/>
          <p14:tracePt t="107990" x="8755063" y="4608513"/>
          <p14:tracePt t="107998" x="8763000" y="4608513"/>
          <p14:tracePt t="108022" x="8786813" y="4608513"/>
          <p14:tracePt t="108031" x="8802688" y="4608513"/>
          <p14:tracePt t="108056" x="8874125" y="4608513"/>
          <p14:tracePt t="108065" x="8931275" y="4641850"/>
          <p14:tracePt t="108067" x="8970963" y="4689475"/>
          <p14:tracePt t="108076" x="9026525" y="4729163"/>
          <p14:tracePt t="108103" x="9353550" y="4927600"/>
          <p14:tracePt t="108113" x="9440863" y="4967288"/>
          <p14:tracePt t="108115" x="9559925" y="5040313"/>
          <p14:tracePt t="108130" x="9767888" y="5111750"/>
          <p14:tracePt t="108144" x="9839325" y="5127625"/>
          <p14:tracePt t="108147" x="9910763" y="5151438"/>
          <p14:tracePt t="108158" x="9936163" y="5151438"/>
          <p14:tracePt t="108172" x="9983788" y="5159375"/>
          <p14:tracePt t="108198" x="10015538" y="5167313"/>
          <p14:tracePt t="108209" x="10023475" y="5167313"/>
          <p14:tracePt t="108211" x="10031413" y="5167313"/>
          <p14:tracePt t="108236" x="10039350" y="5167313"/>
          <p14:tracePt t="108263" x="10055225" y="5151438"/>
          <p14:tracePt t="108285" x="10055225" y="5087938"/>
          <p14:tracePt t="108312" x="10055225" y="4992688"/>
          <p14:tracePt t="108339" x="10031413" y="4872038"/>
          <p14:tracePt t="108348" x="10031413" y="4856163"/>
          <p14:tracePt t="108381" x="10023475" y="4840288"/>
          <p14:tracePt t="108394" x="10015538" y="4840288"/>
          <p14:tracePt t="108409" x="9991725" y="4840288"/>
          <p14:tracePt t="108412" x="9967913" y="4840288"/>
          <p14:tracePt t="108425" x="9926638" y="4832350"/>
          <p14:tracePt t="108440" x="9767888" y="4776788"/>
          <p14:tracePt t="108442" x="9680575" y="4745038"/>
          <p14:tracePt t="108453" x="9520238" y="4713288"/>
          <p14:tracePt t="108481" x="9161463" y="4592638"/>
          <p14:tracePt t="108494" x="8923338" y="4505325"/>
          <p14:tracePt t="108513" x="8770938" y="4465638"/>
          <p14:tracePt t="108515" x="8699500" y="4465638"/>
          <p14:tracePt t="108539" x="8467725" y="4418013"/>
          <p14:tracePt t="108547" x="8372475" y="4410075"/>
          <p14:tracePt t="108576" x="8021638" y="4346575"/>
          <p14:tracePt t="108598" x="7423150" y="4281488"/>
          <p14:tracePt t="108609" x="7248525" y="4281488"/>
          <p14:tracePt t="108611" x="7088188" y="4265613"/>
          <p14:tracePt t="108625" x="6977063" y="4257675"/>
          <p14:tracePt t="108627" x="6858000" y="4249738"/>
          <p14:tracePt t="108638" x="6761163" y="4225925"/>
          <p14:tracePt t="108669" x="6283325" y="4130675"/>
          <p14:tracePt t="108682" x="6035675" y="4075113"/>
          <p14:tracePt t="108713" x="5478463" y="3883025"/>
          <p14:tracePt t="108724" x="5072063" y="3771900"/>
          <p14:tracePt t="108736" x="4919663" y="3740150"/>
          <p14:tracePt t="108738" x="4768850" y="3684588"/>
          <p14:tracePt t="108763" x="4418013" y="3563938"/>
          <p14:tracePt t="108785" x="4273550" y="3516313"/>
          <p14:tracePt t="108796" x="4194175" y="3484563"/>
          <p14:tracePt t="108813" x="4178300" y="3476625"/>
          <p14:tracePt t="108876" x="4217988" y="3468688"/>
          <p14:tracePt t="108888" x="4273550" y="3468688"/>
          <p14:tracePt t="108891" x="4313238" y="3468688"/>
          <p14:tracePt t="108912" x="4545013" y="3468688"/>
          <p14:tracePt t="108923" x="5056188" y="3516313"/>
          <p14:tracePt t="108947" x="6753225" y="3938588"/>
          <p14:tracePt t="108959" x="7431088" y="4098925"/>
          <p14:tracePt t="108976" x="8699500" y="4410075"/>
          <p14:tracePt t="108990" x="9831388" y="4649788"/>
          <p14:tracePt t="109012" x="10477500" y="4752975"/>
          <p14:tracePt t="109023" x="10620375" y="4752975"/>
          <p14:tracePt t="109035" x="10891838" y="4752975"/>
          <p14:tracePt t="109047" x="10939463" y="4752975"/>
          <p14:tracePt t="109072" x="10971213" y="4752975"/>
          <p14:tracePt t="109284" x="10931525" y="4752975"/>
          <p14:tracePt t="109295" x="10899775" y="4760913"/>
          <p14:tracePt t="109312" x="10828338" y="4784725"/>
          <p14:tracePt t="109326" x="10677525" y="4808538"/>
          <p14:tracePt t="109352" x="10406063" y="4887913"/>
          <p14:tracePt t="109362" x="10245725" y="4967288"/>
          <p14:tracePt t="109380" x="10142538" y="5048250"/>
          <p14:tracePt t="109393" x="10118725" y="5087938"/>
          <p14:tracePt t="109396" x="10094913" y="5135563"/>
          <p14:tracePt t="109409" x="10063163" y="5191125"/>
          <p14:tracePt t="109411" x="10055225" y="5238750"/>
          <p14:tracePt t="109424" x="10039350" y="5310188"/>
          <p14:tracePt t="109427" x="10015538" y="5367338"/>
          <p14:tracePt t="109440" x="10015538" y="5430838"/>
          <p14:tracePt t="109443" x="9999663" y="5486400"/>
          <p14:tracePt t="109453" x="9999663" y="5526088"/>
          <p14:tracePt t="109478" x="10007600" y="5597525"/>
          <p14:tracePt t="109488" x="10007600" y="5605463"/>
          <p14:tracePt t="109500" x="10015538" y="5605463"/>
          <p14:tracePt t="109528" x="10063163" y="5605463"/>
          <p14:tracePt t="109539" x="10126663" y="5597525"/>
          <p14:tracePt t="109549" x="10190163" y="5541963"/>
          <p14:tracePt t="109561" x="10206038" y="5470525"/>
          <p14:tracePt t="109563" x="10213975" y="5391150"/>
          <p14:tracePt t="109586" x="10253663" y="5008563"/>
          <p14:tracePt t="109595" x="10253663" y="4879975"/>
          <p14:tracePt t="109609" x="10253663" y="4776788"/>
          <p14:tracePt t="109611" x="10253663" y="4665663"/>
          <p14:tracePt t="109632" x="10253663" y="4568825"/>
          <p14:tracePt t="109645" x="10253663" y="4560888"/>
          <p14:tracePt t="109726" x="10237788" y="4673600"/>
          <p14:tracePt t="109736" x="10237788" y="4784725"/>
          <p14:tracePt t="109739" x="10237788" y="4903788"/>
          <p14:tracePt t="109763" x="10269538" y="5302250"/>
          <p14:tracePt t="109792" x="10382250" y="5670550"/>
          <p14:tracePt t="109802" x="10406063" y="5757863"/>
          <p14:tracePt t="109804" x="10429875" y="5805488"/>
          <p14:tracePt t="109814" x="10429875" y="5845175"/>
          <p14:tracePt t="109828" x="10445750" y="5868988"/>
          <p14:tracePt t="109925" x="10453688" y="5876925"/>
          <p14:tracePt t="109936" x="10461625" y="5868988"/>
          <p14:tracePt t="109960" x="10461625" y="5486400"/>
          <p14:tracePt t="109975" x="10429875" y="5222875"/>
          <p14:tracePt t="109990" x="10398125" y="4919663"/>
          <p14:tracePt t="110003" x="10390188" y="4729163"/>
          <p14:tracePt t="110028" x="10390188" y="4649788"/>
          <p14:tracePt t="110126" x="10382250" y="4649788"/>
          <p14:tracePt t="110139" x="10374313" y="4649788"/>
          <p14:tracePt t="110164" x="10366375" y="4864100"/>
          <p14:tracePt t="110176" x="10366375" y="5000625"/>
          <p14:tracePt t="110178" x="10366375" y="5111750"/>
          <p14:tracePt t="110192" x="10366375" y="5230813"/>
          <p14:tracePt t="110194" x="10366375" y="5335588"/>
          <p14:tracePt t="110205" x="10366375" y="5446713"/>
          <p14:tracePt t="110217" x="10366375" y="5534025"/>
          <p14:tracePt t="110219" x="10366375" y="5605463"/>
          <p14:tracePt t="110242" x="10366375" y="5718175"/>
          <p14:tracePt t="110251" x="10366375" y="5726113"/>
          <p14:tracePt t="110379" x="10406063" y="5686425"/>
          <p14:tracePt t="110390" x="10406063" y="5621338"/>
          <p14:tracePt t="110413" x="10406063" y="5359400"/>
          <p14:tracePt t="110425" x="10406063" y="5246688"/>
          <p14:tracePt t="110427" x="10406063" y="5159375"/>
          <p14:tracePt t="110440" x="10406063" y="5056188"/>
          <p14:tracePt t="110442" x="10406063" y="4976813"/>
          <p14:tracePt t="110453" x="10406063" y="4911725"/>
          <p14:tracePt t="110478" x="10406063" y="4840288"/>
          <p14:tracePt t="110592" x="10382250" y="4895850"/>
          <p14:tracePt t="110594" x="10366375" y="4951413"/>
          <p14:tracePt t="110616" x="10350500" y="5111750"/>
          <p14:tracePt t="110627" x="10334625" y="5262563"/>
          <p14:tracePt t="110641" x="10318750" y="5351463"/>
          <p14:tracePt t="110655" x="10310813" y="5478463"/>
          <p14:tracePt t="110678" x="10302875" y="5534025"/>
          <p14:tracePt t="110690" x="10302875" y="5541963"/>
          <p14:tracePt t="110725" x="10294938" y="5549900"/>
          <p14:tracePt t="111350" x="10294938" y="5343525"/>
          <p14:tracePt t="111378" x="10294938" y="5032375"/>
          <p14:tracePt t="111390" x="10318750" y="4967288"/>
          <p14:tracePt t="111392" x="10334625" y="4911725"/>
          <p14:tracePt t="111412" x="10358438" y="4824413"/>
          <p14:tracePt t="111424" x="10398125" y="4760913"/>
          <p14:tracePt t="111439" x="10421938" y="4737100"/>
          <p14:tracePt t="111461" x="10429875" y="4729163"/>
          <p14:tracePt t="111475" x="10453688" y="4705350"/>
          <p14:tracePt t="111615" x="10501313" y="4705350"/>
          <p14:tracePt t="111625" x="10556875" y="4705350"/>
          <p14:tracePt t="111642" x="10645775" y="4721225"/>
          <p14:tracePt t="111655" x="10717213" y="4729163"/>
          <p14:tracePt t="111680" x="10756900" y="4745038"/>
          <p14:tracePt t="111690" x="10772775" y="4745038"/>
          <p14:tracePt t="111706" x="10788650" y="4745038"/>
          <p14:tracePt t="112017" x="10780713" y="4760913"/>
          <p14:tracePt t="112044" x="10717213" y="4776788"/>
          <p14:tracePt t="112055" x="10669588" y="4800600"/>
          <p14:tracePt t="112065" x="10645775" y="4816475"/>
          <p14:tracePt t="112077" x="10620375" y="4824413"/>
          <p14:tracePt t="112079" x="10604500" y="4824413"/>
          <p14:tracePt t="112091" x="10596563" y="4832350"/>
          <p14:tracePt t="112117" x="10556875" y="4856163"/>
          <p14:tracePt t="112127" x="10548938" y="4856163"/>
          <p14:tracePt t="112142" x="10533063" y="4864100"/>
          <p14:tracePt t="112144" x="10517188" y="4879975"/>
          <p14:tracePt t="112177" x="10501313" y="4903788"/>
          <p14:tracePt t="112188" x="10493375" y="4903788"/>
          <p14:tracePt t="112212" x="10477500" y="4919663"/>
          <p14:tracePt t="112223" x="10469563" y="4927600"/>
          <p14:tracePt t="112256" x="10461625" y="4935538"/>
          <p14:tracePt t="112315" x="10453688" y="4935538"/>
          <p14:tracePt t="112844" x="10453688" y="4943475"/>
          <p14:tracePt t="114209" x="10429875" y="4919663"/>
          <p14:tracePt t="114249" x="10429875" y="4903788"/>
          <p14:tracePt t="114366" x="10414000" y="4872038"/>
          <p14:tracePt t="114375" x="10406063" y="4848225"/>
          <p14:tracePt t="114398" x="10390188" y="4840288"/>
          <p14:tracePt t="114407" x="10382250" y="4808538"/>
          <p14:tracePt t="114424" x="10382250" y="4800600"/>
          <p14:tracePt t="114436" x="10374313" y="4792663"/>
          <p14:tracePt t="114461" x="10374313" y="4752975"/>
          <p14:tracePt t="114473" x="10358438" y="4705350"/>
          <p14:tracePt t="114490" x="10350500" y="4665663"/>
          <p14:tracePt t="114504" x="10334625" y="4624388"/>
          <p14:tracePt t="114515" x="10334625" y="4608513"/>
          <p14:tracePt t="114545" x="10326688" y="4568825"/>
          <p14:tracePt t="114569" x="10326688" y="4560888"/>
          <p14:tracePt t="114737" x="10310813" y="4560888"/>
          <p14:tracePt t="114751" x="10279063" y="4560888"/>
          <p14:tracePt t="114777" x="10198100" y="4568825"/>
          <p14:tracePt t="114790" x="10174288" y="4576763"/>
          <p14:tracePt t="114793" x="10142538" y="4592638"/>
          <p14:tracePt t="114805" x="10118725" y="4600575"/>
          <p14:tracePt t="114808" x="10102850" y="4600575"/>
          <p14:tracePt t="114818" x="10086975" y="4624388"/>
          <p14:tracePt t="114828" x="10071100" y="4624388"/>
          <p14:tracePt t="114831" x="10047288" y="4641850"/>
          <p14:tracePt t="114841" x="10031413" y="4649788"/>
          <p14:tracePt t="114868" x="9991725" y="4705350"/>
          <p14:tracePt t="114878" x="9975850" y="4737100"/>
          <p14:tracePt t="114881" x="9967913" y="4752975"/>
          <p14:tracePt t="114891" x="9959975" y="4768850"/>
          <p14:tracePt t="114905" x="9944100" y="4808538"/>
          <p14:tracePt t="114924" x="9944100" y="4856163"/>
          <p14:tracePt t="114944" x="9944100" y="4927600"/>
          <p14:tracePt t="114956" x="9944100" y="4951413"/>
          <p14:tracePt t="114970" x="9944100" y="5008563"/>
          <p14:tracePt t="114983" x="9959975" y="5095875"/>
          <p14:tracePt t="115006" x="9983788" y="5151438"/>
          <p14:tracePt t="115015" x="10015538" y="5199063"/>
          <p14:tracePt t="115040" x="10055225" y="5262563"/>
          <p14:tracePt t="115049" x="10071100" y="5270500"/>
          <p14:tracePt t="115061" x="10079038" y="5286375"/>
          <p14:tracePt t="115076" x="10094913" y="5294313"/>
          <p14:tracePt t="115105" x="10126663" y="5302250"/>
          <p14:tracePt t="115117" x="10134600" y="5310188"/>
          <p14:tracePt t="115127" x="10158413" y="5319713"/>
          <p14:tracePt t="115145" x="10198100" y="5319713"/>
          <p14:tracePt t="115158" x="10221913" y="5327650"/>
          <p14:tracePt t="115160" x="10253663" y="5327650"/>
          <p14:tracePt t="115173" x="10287000" y="5335588"/>
          <p14:tracePt t="115176" x="10318750" y="5335588"/>
          <p14:tracePt t="115193" x="10374313" y="5335588"/>
          <p14:tracePt t="115208" x="10406063" y="5335588"/>
          <p14:tracePt t="115221" x="10421938" y="5335588"/>
          <p14:tracePt t="115232" x="10477500" y="5319713"/>
          <p14:tracePt t="115257" x="10533063" y="5230813"/>
          <p14:tracePt t="115270" x="10541000" y="5207000"/>
          <p14:tracePt t="115272" x="10556875" y="5175250"/>
          <p14:tracePt t="115283" x="10556875" y="5143500"/>
          <p14:tracePt t="115307" x="10572750" y="5048250"/>
          <p14:tracePt t="115318" x="10572750" y="5016500"/>
          <p14:tracePt t="115319" x="10572750" y="4992688"/>
          <p14:tracePt t="115328" x="10572750" y="4959350"/>
          <p14:tracePt t="115345" x="10572750" y="4911725"/>
          <p14:tracePt t="115358" x="10572750" y="4879975"/>
          <p14:tracePt t="115360" x="10556875" y="4856163"/>
          <p14:tracePt t="115373" x="10548938" y="4832350"/>
          <p14:tracePt t="115375" x="10541000" y="4808538"/>
          <p14:tracePt t="115403" x="10493375" y="4737100"/>
          <p14:tracePt t="115425" x="10453688" y="4681538"/>
          <p14:tracePt t="115440" x="10437813" y="4657725"/>
          <p14:tracePt t="115456" x="10429875" y="4649788"/>
          <p14:tracePt t="115470" x="10414000" y="4641850"/>
          <p14:tracePt t="115505" x="10406063" y="4641850"/>
          <p14:tracePt t="115567" x="10374313" y="4641850"/>
          <p14:tracePt t="115576" x="10358438" y="4641850"/>
          <p14:tracePt t="115602" x="10287000" y="4641850"/>
          <p14:tracePt t="115610" x="10253663" y="4641850"/>
          <p14:tracePt t="115624" x="10237788" y="4641850"/>
          <p14:tracePt t="115640" x="10213975" y="4649788"/>
          <p14:tracePt t="115656" x="10182225" y="4665663"/>
          <p14:tracePt t="115698" x="10158413" y="4689475"/>
          <p14:tracePt t="115707" x="10150475" y="4697413"/>
          <p14:tracePt t="115723" x="10134600" y="4713288"/>
          <p14:tracePt t="115736" x="10126663" y="4729163"/>
          <p14:tracePt t="115761" x="10110788" y="4760913"/>
          <p14:tracePt t="115773" x="10094913" y="4768850"/>
          <p14:tracePt t="115788" x="10094913" y="4784725"/>
          <p14:tracePt t="115801" x="10086975" y="4792663"/>
          <p14:tracePt t="115812" x="10079038" y="4808538"/>
          <p14:tracePt t="115838" x="10079038" y="4816475"/>
          <p14:tracePt t="115848" x="10079038" y="4824413"/>
          <p14:tracePt t="115869" x="10079038" y="4832350"/>
          <p14:tracePt t="115872" x="10079038" y="4840288"/>
          <p14:tracePt t="115892" x="10079038" y="4848225"/>
          <p14:tracePt t="115908" x="10079038" y="4872038"/>
          <p14:tracePt t="115922" x="10079038" y="4887913"/>
          <p14:tracePt t="115936" x="10079038" y="4919663"/>
          <p14:tracePt t="115960" x="10079038" y="4976813"/>
          <p14:tracePt t="115983" x="10079038" y="5024438"/>
          <p14:tracePt t="116007" x="10079038" y="5072063"/>
          <p14:tracePt t="116017" x="10079038" y="5080000"/>
          <p14:tracePt t="116042" x="10079038" y="5103813"/>
          <p14:tracePt t="116058" x="10079038" y="5111750"/>
          <p14:tracePt t="116083" x="10079038" y="5127625"/>
          <p14:tracePt t="116093" x="10079038" y="5143500"/>
          <p14:tracePt t="116095" x="10079038" y="5151438"/>
          <p14:tracePt t="116116" x="10079038" y="5159375"/>
          <p14:tracePt t="116126" x="10079038" y="5175250"/>
          <p14:tracePt t="116128" x="10079038" y="5183188"/>
          <p14:tracePt t="116140" x="10086975" y="5183188"/>
          <p14:tracePt t="116154" x="10094913" y="5199063"/>
          <p14:tracePt t="116177" x="10118725" y="5222875"/>
          <p14:tracePt t="116190" x="10126663" y="5230813"/>
          <p14:tracePt t="116241" x="10134600" y="5254625"/>
          <p14:tracePt t="116253" x="10134600" y="5262563"/>
          <p14:tracePt t="116263" x="10150475" y="5286375"/>
          <p14:tracePt t="116294" x="10150475" y="5327650"/>
          <p14:tracePt t="116319" x="10150475" y="5383213"/>
          <p14:tracePt t="116348" x="10150475" y="5414963"/>
          <p14:tracePt t="116383" x="10142538" y="5470525"/>
          <p14:tracePt t="116391" x="10142538" y="5494338"/>
          <p14:tracePt t="116406" x="10142538" y="5518150"/>
          <p14:tracePt t="116408" x="10142538" y="5534025"/>
          <p14:tracePt t="116429" x="10134600" y="5565775"/>
          <p14:tracePt t="116440" x="10126663" y="5629275"/>
          <p14:tracePt t="116456" x="10118725" y="5662613"/>
          <p14:tracePt t="116471" x="10118725" y="5694363"/>
          <p14:tracePt t="116483" x="10118725" y="5710238"/>
          <p14:tracePt t="116512" x="10118725" y="5741988"/>
          <p14:tracePt t="116535" x="10118725" y="5765800"/>
          <p14:tracePt t="116557" x="10126663" y="5797550"/>
          <p14:tracePt t="116569" x="10126663" y="5813425"/>
          <p14:tracePt t="116583" x="10150475" y="5845175"/>
          <p14:tracePt t="116597" x="10158413" y="5861050"/>
          <p14:tracePt t="116600" x="10166350" y="5876925"/>
          <p14:tracePt t="116610" x="10174288" y="5892800"/>
          <p14:tracePt t="116624" x="10190163" y="5908675"/>
          <p14:tracePt t="116649" x="10213975" y="5932488"/>
          <p14:tracePt t="116658" x="10221913" y="5932488"/>
          <p14:tracePt t="116672" x="10221913" y="5940425"/>
          <p14:tracePt t="116685" x="10229850" y="5940425"/>
          <p14:tracePt t="116709" x="10253663" y="5940425"/>
          <p14:tracePt t="116722" x="10279063" y="5940425"/>
          <p14:tracePt t="116738" x="10310813" y="5940425"/>
          <p14:tracePt t="116750" x="10326688" y="5940425"/>
          <p14:tracePt t="116751" x="10350500" y="5924550"/>
          <p14:tracePt t="116776" x="10429875" y="5837238"/>
          <p14:tracePt t="116793" x="10469563" y="5773738"/>
          <p14:tracePt t="116818" x="10509250" y="5678488"/>
          <p14:tracePt t="116826" x="10525125" y="5629275"/>
          <p14:tracePt t="116849" x="10548938" y="5462588"/>
          <p14:tracePt t="116859" x="10548938" y="5407025"/>
          <p14:tracePt t="116882" x="10548938" y="5199063"/>
          <p14:tracePt t="116891" x="10548938" y="5159375"/>
          <p14:tracePt t="116905" x="10525125" y="5087938"/>
          <p14:tracePt t="116928" x="10517188" y="5040313"/>
          <p14:tracePt t="116945" x="10501313" y="5016500"/>
          <p14:tracePt t="116957" x="10485438" y="5000625"/>
          <p14:tracePt t="116960" x="10485438" y="4992688"/>
          <p14:tracePt t="116972" x="10477500" y="4984750"/>
          <p14:tracePt t="116987" x="10477500" y="4976813"/>
          <p14:tracePt t="116998" x="10469563" y="4959350"/>
          <p14:tracePt t="117025" x="10445750" y="4943475"/>
          <p14:tracePt t="117033" x="10445750" y="4935538"/>
          <p14:tracePt t="117045" x="10437813" y="4935538"/>
          <p14:tracePt t="117048" x="10437813" y="4919663"/>
          <p14:tracePt t="117147" x="10429875" y="4919663"/>
          <p14:tracePt t="117156" x="10421938" y="4919663"/>
          <p14:tracePt t="117304" x="10421938" y="4951413"/>
          <p14:tracePt t="117314" x="10469563" y="4992688"/>
          <p14:tracePt t="117339" x="10596563" y="5072063"/>
          <p14:tracePt t="117350" x="10620375" y="5087938"/>
          <p14:tracePt t="117352" x="10653713" y="5095875"/>
          <p14:tracePt t="117361" x="10669588" y="5095875"/>
          <p14:tracePt t="117398" x="10677525" y="5095875"/>
          <p14:tracePt t="118116" x="10677525" y="4935538"/>
          <p14:tracePt t="118125" x="10677525" y="4856163"/>
          <p14:tracePt t="118138" x="10677525" y="4729163"/>
          <p14:tracePt t="118161" x="10677525" y="4616450"/>
          <p14:tracePt t="118174" x="10677525" y="4592638"/>
          <p14:tracePt t="118188" x="10669588" y="4568825"/>
          <p14:tracePt t="118202" x="10661650" y="4560888"/>
          <p14:tracePt t="118296" x="10653713" y="4552950"/>
          <p14:tracePt t="118321" x="10572750" y="4537075"/>
          <p14:tracePt t="118331" x="10525125" y="4529138"/>
          <p14:tracePt t="118347" x="10421938" y="4513263"/>
          <p14:tracePt t="118359" x="10310813" y="4505325"/>
          <p14:tracePt t="118384" x="10229850" y="4505325"/>
          <p14:tracePt t="118392" x="10206038" y="4505325"/>
          <p14:tracePt t="118406" x="10190163" y="4505325"/>
          <p14:tracePt t="118421" x="10142538" y="4521200"/>
          <p14:tracePt t="118443" x="10055225" y="4592638"/>
          <p14:tracePt t="118458" x="9999663" y="4633913"/>
          <p14:tracePt t="118472" x="9952038" y="4681538"/>
          <p14:tracePt t="118486" x="9936163" y="4697413"/>
          <p14:tracePt t="118488" x="9936163" y="4705350"/>
          <p14:tracePt t="118500" x="9936163" y="4713288"/>
          <p14:tracePt t="118524" x="9926638" y="4745038"/>
          <p14:tracePt t="118537" x="9926638" y="4776788"/>
          <p14:tracePt t="118549" x="9926638" y="4792663"/>
          <p14:tracePt t="118573" x="9926638" y="4848225"/>
          <p14:tracePt t="118585" x="9926638" y="4895850"/>
          <p14:tracePt t="118598" x="9926638" y="4919663"/>
          <p14:tracePt t="118600" x="9936163" y="4959350"/>
          <p14:tracePt t="118608" x="9944100" y="4967288"/>
          <p14:tracePt t="118624" x="9975850" y="5008563"/>
          <p14:tracePt t="118649" x="9999663" y="5032375"/>
          <p14:tracePt t="118658" x="10015538" y="5032375"/>
          <p14:tracePt t="118671" x="10031413" y="5032375"/>
          <p14:tracePt t="118686" x="10039350" y="5032375"/>
          <p14:tracePt t="118688" x="10063163" y="5032375"/>
          <p14:tracePt t="118709" x="10086975" y="5032375"/>
          <p14:tracePt t="118722" x="10110788" y="5032375"/>
          <p14:tracePt t="118736" x="10142538" y="5032375"/>
          <p14:tracePt t="118759" x="10174288" y="5008563"/>
          <p14:tracePt t="118771" x="10190163" y="4976813"/>
          <p14:tracePt t="118785" x="10237788" y="4927600"/>
          <p14:tracePt t="118795" x="10245725" y="4895850"/>
          <p14:tracePt t="118821" x="10287000" y="4856163"/>
          <p14:tracePt t="118833" x="10302875" y="4824413"/>
          <p14:tracePt t="118843" x="10310813" y="4816475"/>
          <p14:tracePt t="118857" x="10334625" y="4800600"/>
          <p14:tracePt t="118881" x="10350500" y="4768850"/>
          <p14:tracePt t="118890" x="10350500" y="4752975"/>
          <p14:tracePt t="118908" x="10358438" y="4721225"/>
          <p14:tracePt t="118920" x="10358438" y="4697413"/>
          <p14:tracePt t="118936" x="10358438" y="4689475"/>
          <p14:tracePt t="118960" x="10342563" y="4657725"/>
          <p14:tracePt t="118973" x="10326688" y="4649788"/>
          <p14:tracePt t="118986" x="10294938" y="4641850"/>
          <p14:tracePt t="118999" x="10279063" y="4641850"/>
          <p14:tracePt t="119001" x="10261600" y="4641850"/>
          <p14:tracePt t="119022" x="10237788" y="4641850"/>
          <p14:tracePt t="119033" x="10198100" y="4649788"/>
          <p14:tracePt t="119057" x="10110788" y="4713288"/>
          <p14:tracePt t="119068" x="10094913" y="4737100"/>
          <p14:tracePt t="119080" x="10071100" y="4792663"/>
          <p14:tracePt t="119092" x="10047288" y="4824413"/>
          <p14:tracePt t="119116" x="10015538" y="4951413"/>
          <p14:tracePt t="119125" x="10007600" y="4984750"/>
          <p14:tracePt t="119139" x="9999663" y="5103813"/>
          <p14:tracePt t="119155" x="9999663" y="5230813"/>
          <p14:tracePt t="119171" x="9999663" y="5391150"/>
          <p14:tracePt t="119187" x="9999663" y="5518150"/>
          <p14:tracePt t="119210" x="9999663" y="5645150"/>
          <p14:tracePt t="119224" x="9999663" y="5726113"/>
          <p14:tracePt t="119238" x="9999663" y="5749925"/>
          <p14:tracePt t="119251" x="10015538" y="5789613"/>
          <p14:tracePt t="119275" x="10079038" y="5861050"/>
          <p14:tracePt t="119287" x="10079038" y="5868988"/>
          <p14:tracePt t="119289" x="10102850" y="5884863"/>
          <p14:tracePt t="119305" x="10118725" y="5884863"/>
          <p14:tracePt t="119322" x="10150475" y="5892800"/>
          <p14:tracePt t="119334" x="10166350" y="5892800"/>
          <p14:tracePt t="119336" x="10182225" y="5892800"/>
          <p14:tracePt t="119347" x="10206038" y="5892800"/>
          <p14:tracePt t="119374" x="10261600" y="5892800"/>
          <p14:tracePt t="119397" x="10342563" y="5853113"/>
          <p14:tracePt t="119409" x="10390188" y="5765800"/>
          <p14:tracePt t="119423" x="10414000" y="5710238"/>
          <p14:tracePt t="119425" x="10421938" y="5662613"/>
          <p14:tracePt t="119437" x="10437813" y="5605463"/>
          <p14:tracePt t="119453" x="10453688" y="5486400"/>
          <p14:tracePt t="119455" x="10461625" y="5422900"/>
          <p14:tracePt t="119476" x="10461625" y="5286375"/>
          <p14:tracePt t="119490" x="10461625" y="5175250"/>
          <p14:tracePt t="119505" x="10461625" y="5080000"/>
          <p14:tracePt t="119519" x="10461625" y="5040313"/>
          <p14:tracePt t="119521" x="10445750" y="4992688"/>
          <p14:tracePt t="119532" x="10429875" y="4943475"/>
          <p14:tracePt t="119561" x="10358438" y="4816475"/>
          <p14:tracePt t="119582" x="10310813" y="4760913"/>
          <p14:tracePt t="119593" x="10287000" y="4745038"/>
          <p14:tracePt t="119616" x="10253663" y="4729163"/>
          <p14:tracePt t="119625" x="10245725" y="4721225"/>
          <p14:tracePt t="119650" x="10229850" y="4721225"/>
          <p14:tracePt t="119658" x="10221913" y="4721225"/>
          <p14:tracePt t="119673" x="10198100" y="4721225"/>
          <p14:tracePt t="119688" x="10158413" y="4721225"/>
          <p14:tracePt t="119702" x="10134600" y="4721225"/>
          <p14:tracePt t="119704" x="10094913" y="4752975"/>
          <p14:tracePt t="119724" x="10023475" y="4824413"/>
          <p14:tracePt t="119737" x="10007600" y="4864100"/>
          <p14:tracePt t="119753" x="9959975" y="4959350"/>
          <p14:tracePt t="119769" x="9944100" y="5056188"/>
          <p14:tracePt t="119780" x="9936163" y="5095875"/>
          <p14:tracePt t="119808" x="9926638" y="5286375"/>
          <p14:tracePt t="119819" x="9926638" y="5319713"/>
          <p14:tracePt t="119835" x="9926638" y="5430838"/>
          <p14:tracePt t="119843" x="9926638" y="5494338"/>
          <p14:tracePt t="119859" x="9936163" y="5621338"/>
          <p14:tracePt t="119874" x="10007600" y="5773738"/>
          <p14:tracePt t="119888" x="10102850" y="5924550"/>
          <p14:tracePt t="119907" x="10174288" y="6053138"/>
          <p14:tracePt t="119921" x="10229850" y="6124575"/>
          <p14:tracePt t="119936" x="10261600" y="6148388"/>
          <p14:tracePt t="119958" x="10279063" y="6172200"/>
          <p14:tracePt t="119974" x="10318750" y="6180138"/>
          <p14:tracePt t="119976" x="10342563" y="6188075"/>
          <p14:tracePt t="119988" x="10350500" y="6188075"/>
          <p14:tracePt t="120002" x="10382250" y="6188075"/>
          <p14:tracePt t="120020" x="10437813" y="6188075"/>
          <p14:tracePt t="120030" x="10461625" y="6188075"/>
          <p14:tracePt t="120032" x="10501313" y="6180138"/>
          <p14:tracePt t="120058" x="10653713" y="6053138"/>
          <p14:tracePt t="120069" x="10701338" y="5988050"/>
          <p14:tracePt t="120082" x="10756900" y="5868988"/>
          <p14:tracePt t="120092" x="10788650" y="5797550"/>
          <p14:tracePt t="120120" x="10852150" y="5510213"/>
          <p14:tracePt t="120130" x="10852150" y="5446713"/>
          <p14:tracePt t="120147" x="10852150" y="5310188"/>
          <p14:tracePt t="120157" x="10852150" y="5246688"/>
          <p14:tracePt t="120172" x="10844213" y="5135563"/>
          <p14:tracePt t="120186" x="10780713" y="5000625"/>
          <p14:tracePt t="120208" x="10685463" y="4848225"/>
          <p14:tracePt t="120222" x="10637838" y="4784725"/>
          <p14:tracePt t="120225" x="10604500" y="4737100"/>
          <p14:tracePt t="120236" x="10564813" y="4705350"/>
          <p14:tracePt t="120248" x="10493375" y="4641850"/>
          <p14:tracePt t="120274" x="10421938" y="4568825"/>
          <p14:tracePt t="120285" x="10398125" y="4560888"/>
          <p14:tracePt t="120301" x="10358438" y="4545013"/>
          <p14:tracePt t="120314" x="10342563" y="4537075"/>
          <p14:tracePt t="120341" x="10310813" y="4537075"/>
          <p14:tracePt t="120352" x="10287000" y="4537075"/>
          <p14:tracePt t="120363" x="10261600" y="4537075"/>
          <p14:tracePt t="120373" x="10253663" y="4537075"/>
          <p14:tracePt t="120376" x="10245725" y="4537075"/>
          <p14:tracePt t="120400" x="10174288" y="4568825"/>
          <p14:tracePt t="120409" x="10158413" y="4584700"/>
          <p14:tracePt t="120422" x="10126663" y="4608513"/>
          <p14:tracePt t="120424" x="10110788" y="4624388"/>
          <p14:tracePt t="120437" x="10094913" y="4649788"/>
          <p14:tracePt t="120455" x="10047288" y="4737100"/>
          <p14:tracePt t="120457" x="10047288" y="4768850"/>
          <p14:tracePt t="120469" x="10023475" y="4824413"/>
          <p14:tracePt t="120490" x="9975850" y="4984750"/>
          <p14:tracePt t="120503" x="9975850" y="5024438"/>
          <p14:tracePt t="120505" x="9967913" y="5072063"/>
          <p14:tracePt t="120517" x="9967913" y="5111750"/>
          <p14:tracePt t="120541" x="9967913" y="5254625"/>
          <p14:tracePt t="120554" x="9975850" y="5375275"/>
          <p14:tracePt t="120571" x="10007600" y="5478463"/>
          <p14:tracePt t="120585" x="10023475" y="5565775"/>
          <p14:tracePt t="120597" x="10047288" y="5613400"/>
          <p14:tracePt t="120600" x="10063163" y="5637213"/>
          <p14:tracePt t="120612" x="10079038" y="5670550"/>
          <p14:tracePt t="120625" x="10102850" y="5710238"/>
          <p14:tracePt t="120639" x="10110788" y="5726113"/>
          <p14:tracePt t="120641" x="10118725" y="5726113"/>
          <p14:tracePt t="120662" x="10134600" y="5749925"/>
          <p14:tracePt t="120672" x="10174288" y="5773738"/>
          <p14:tracePt t="120686" x="10198100" y="5789613"/>
          <p14:tracePt t="120688" x="10221913" y="5813425"/>
          <p14:tracePt t="120710" x="10279063" y="5837238"/>
          <p14:tracePt t="120722" x="10326688" y="5861050"/>
          <p14:tracePt t="120736" x="10398125" y="5868988"/>
          <p14:tracePt t="120748" x="10421938" y="5868988"/>
          <p14:tracePt t="120773" x="10501313" y="5868988"/>
          <p14:tracePt t="120787" x="10588625" y="5853113"/>
          <p14:tracePt t="120801" x="10677525" y="5749925"/>
          <p14:tracePt t="120812" x="10725150" y="5670550"/>
          <p14:tracePt t="120840" x="10804525" y="5278438"/>
          <p14:tracePt t="120851" x="10804525" y="5175250"/>
          <p14:tracePt t="120861" x="10804525" y="5095875"/>
          <p14:tracePt t="120873" x="10804525" y="4943475"/>
          <p14:tracePt t="120897" x="10772775" y="4776788"/>
          <p14:tracePt t="120907" x="10756900" y="4721225"/>
          <p14:tracePt t="120925" x="10725150" y="4649788"/>
          <p14:tracePt t="120936" x="10701338" y="4592638"/>
          <p14:tracePt t="120960" x="10645775" y="4537075"/>
          <p14:tracePt t="120969" x="10637838" y="4529138"/>
          <p14:tracePt t="120985" x="10596563" y="4497388"/>
          <p14:tracePt t="121000" x="10580688" y="4481513"/>
          <p14:tracePt t="121028" x="10525125" y="4441825"/>
          <p14:tracePt t="121050" x="10477500" y="4425950"/>
          <p14:tracePt t="121072" x="10414000" y="4425950"/>
          <p14:tracePt t="121085" x="10390188" y="4425950"/>
          <p14:tracePt t="121096" x="10342563" y="4425950"/>
          <p14:tracePt t="121120" x="10245725" y="4465638"/>
          <p14:tracePt t="121131" x="10198100" y="4489450"/>
          <p14:tracePt t="121141" x="10150475" y="4529138"/>
          <p14:tracePt t="121157" x="10071100" y="4608513"/>
          <p14:tracePt t="121170" x="10007600" y="4689475"/>
          <p14:tracePt t="121185" x="9936163" y="4776788"/>
          <p14:tracePt t="121207" x="9902825" y="4864100"/>
          <p14:tracePt t="121217" x="9863138" y="4935538"/>
          <p14:tracePt t="121241" x="9847263" y="5064125"/>
          <p14:tracePt t="121253" x="9847263" y="5103813"/>
          <p14:tracePt t="121268" x="9847263" y="5167313"/>
          <p14:tracePt t="121281" x="9847263" y="5262563"/>
          <p14:tracePt t="121305" x="9847263" y="5375275"/>
          <p14:tracePt t="121315" x="9847263" y="5407025"/>
          <p14:tracePt t="121339" x="9879013" y="5541963"/>
          <p14:tracePt t="121350" x="9886950" y="5581650"/>
          <p14:tracePt t="121353" x="9886950" y="5621338"/>
          <p14:tracePt t="121363" x="9894888" y="5670550"/>
          <p14:tracePt t="121373" x="9910763" y="5726113"/>
          <p14:tracePt t="121399" x="9910763" y="5829300"/>
          <p14:tracePt t="121408" x="9918700" y="5892800"/>
          <p14:tracePt t="121420" x="9936163" y="5924550"/>
          <p14:tracePt t="121435" x="9944100" y="5956300"/>
          <p14:tracePt t="121451" x="9952038" y="5980113"/>
          <p14:tracePt t="121475" x="9967913" y="5988050"/>
          <p14:tracePt t="121678" x="10015538" y="6005513"/>
          <p14:tracePt t="121687" x="10063163" y="6029325"/>
          <p14:tracePt t="121688" x="10118725" y="6053138"/>
          <p14:tracePt t="121702" x="10174288" y="6069013"/>
          <p14:tracePt t="121704" x="10229850" y="6076950"/>
          <p14:tracePt t="121717" x="10287000" y="6076950"/>
          <p14:tracePt t="121733" x="10414000" y="6092825"/>
          <p14:tracePt t="121755" x="10556875" y="6092825"/>
          <p14:tracePt t="121770" x="10653713" y="6029325"/>
          <p14:tracePt t="121785" x="10772775" y="5924550"/>
          <p14:tracePt t="121799" x="10804525" y="5868988"/>
          <p14:tracePt t="121801" x="10852150" y="5789613"/>
          <p14:tracePt t="121828" x="10923588" y="5478463"/>
          <p14:tracePt t="121850" x="10931525" y="5103813"/>
          <p14:tracePt t="121864" x="10931525" y="4903788"/>
          <p14:tracePt t="121874" x="10931525" y="4816475"/>
          <p14:tracePt t="121889" x="10875963" y="4657725"/>
          <p14:tracePt t="121914" x="10796588" y="4497388"/>
          <p14:tracePt t="121923" x="10772775" y="4473575"/>
          <p14:tracePt t="121936" x="10717213" y="4410075"/>
          <p14:tracePt t="121955" x="10677525" y="4370388"/>
          <p14:tracePt t="121968" x="10620375" y="4330700"/>
          <p14:tracePt t="121983" x="10596563" y="4322763"/>
          <p14:tracePt t="121985" x="10564813" y="4298950"/>
          <p14:tracePt t="122007" x="10509250" y="4273550"/>
          <p14:tracePt t="122018" x="10453688" y="4273550"/>
          <p14:tracePt t="122030" x="10437813" y="4265613"/>
          <p14:tracePt t="122032" x="10414000" y="4265613"/>
          <p14:tracePt t="122056" x="10342563" y="4265613"/>
          <p14:tracePt t="122068" x="10302875" y="4265613"/>
          <p14:tracePt t="122082" x="10269538" y="4265613"/>
          <p14:tracePt t="122092" x="10237788" y="4265613"/>
          <p14:tracePt t="122118" x="10158413" y="4314825"/>
          <p14:tracePt t="122127" x="10118725" y="4338638"/>
          <p14:tracePt t="122129" x="10094913" y="4362450"/>
          <p14:tracePt t="122139" x="10055225" y="4394200"/>
          <p14:tracePt t="122154" x="9991725" y="4473575"/>
          <p14:tracePt t="122179" x="9936163" y="4584700"/>
          <p14:tracePt t="122187" x="9910763" y="4624388"/>
          <p14:tracePt t="122213" x="9879013" y="4752975"/>
          <p14:tracePt t="122222" x="9871075" y="4784725"/>
          <p14:tracePt t="122236" x="9871075" y="4864100"/>
          <p14:tracePt t="122250" x="9871075" y="4951413"/>
          <p14:tracePt t="122264" x="9871075" y="5032375"/>
          <p14:tracePt t="122292" x="9871075" y="5167313"/>
          <p14:tracePt t="122302" x="9871075" y="5214938"/>
          <p14:tracePt t="122314" x="9879013" y="5302250"/>
          <p14:tracePt t="122340" x="9894888" y="5422900"/>
          <p14:tracePt t="122352" x="9902825" y="5446713"/>
          <p14:tracePt t="122354" x="9926638" y="5486400"/>
          <p14:tracePt t="122368" x="9936163" y="5534025"/>
          <p14:tracePt t="122380" x="9952038" y="5573713"/>
          <p14:tracePt t="122390" x="9959975" y="5589588"/>
          <p14:tracePt t="122392" x="9967913" y="5605463"/>
          <p14:tracePt t="122406" x="9967913" y="5621338"/>
          <p14:tracePt t="122409" x="9999663" y="5662613"/>
          <p14:tracePt t="122421" x="9999663" y="5670550"/>
          <p14:tracePt t="122436" x="10007600" y="5694363"/>
          <p14:tracePt t="122459" x="10023475" y="5734050"/>
          <p14:tracePt t="122472" x="10047288" y="5757863"/>
          <p14:tracePt t="122474" x="10047288" y="5773738"/>
          <p14:tracePt t="122489" x="10079038" y="5813425"/>
          <p14:tracePt t="122507" x="10102850" y="5868988"/>
          <p14:tracePt t="122519" x="10134600" y="5892800"/>
          <p14:tracePt t="122521" x="10158413" y="5932488"/>
          <p14:tracePt t="122531" x="10182225" y="5964238"/>
          <p14:tracePt t="122556" x="10213975" y="5995988"/>
          <p14:tracePt t="122567" x="10221913" y="6005513"/>
          <p14:tracePt t="122601" x="10245725" y="6005513"/>
          <p14:tracePt t="122612" x="10261600" y="6005513"/>
          <p14:tracePt t="122627" x="10279063" y="6005513"/>
          <p14:tracePt t="122640" x="10310813" y="6005513"/>
          <p14:tracePt t="122654" x="10326688" y="6005513"/>
          <p14:tracePt t="122679" x="10398125" y="5964238"/>
          <p14:tracePt t="122688" x="10453688" y="5924550"/>
          <p14:tracePt t="122705" x="10493375" y="5892800"/>
          <p14:tracePt t="122716" x="10517188" y="5868988"/>
          <p14:tracePt t="122740" x="10548938" y="5821363"/>
          <p14:tracePt t="122751" x="10556875" y="5813425"/>
          <p14:tracePt t="123819" x="10525125" y="5702300"/>
          <p14:tracePt t="123830" x="10509250" y="5645150"/>
          <p14:tracePt t="123857" x="10421938" y="5438775"/>
          <p14:tracePt t="123883" x="10382250" y="5383213"/>
          <p14:tracePt t="123892" x="10366375" y="5359400"/>
          <p14:tracePt t="123905" x="10310813" y="5310188"/>
          <p14:tracePt t="123931" x="10126663" y="5207000"/>
          <p14:tracePt t="123940" x="10047288" y="5183188"/>
          <p14:tracePt t="123954" x="9855200" y="5127625"/>
          <p14:tracePt t="123972" x="9496425" y="5048250"/>
          <p14:tracePt t="123987" x="9169400" y="5016500"/>
          <p14:tracePt t="124012" x="8842375" y="4976813"/>
          <p14:tracePt t="124037" x="8459788" y="4959350"/>
          <p14:tracePt t="124049" x="8148638" y="4959350"/>
          <p14:tracePt t="124074" x="7678738" y="4976813"/>
          <p14:tracePt t="124090" x="7351713" y="4976813"/>
          <p14:tracePt t="124115" x="7008813" y="4976813"/>
          <p14:tracePt t="124123" x="6881813" y="5008563"/>
          <p14:tracePt t="124138" x="6586538" y="5072063"/>
          <p14:tracePt t="124166" x="6330950" y="5103813"/>
          <p14:tracePt t="124175" x="6243638" y="5111750"/>
          <p14:tracePt t="124178" x="6156325" y="5119688"/>
          <p14:tracePt t="124189" x="6075363" y="5127625"/>
          <p14:tracePt t="124203" x="5853113" y="5159375"/>
          <p14:tracePt t="124218" x="5661025" y="5159375"/>
          <p14:tracePt t="124242" x="5365750" y="5159375"/>
          <p14:tracePt t="124254" x="5270500" y="5159375"/>
          <p14:tracePt t="124272" x="4991100" y="5143500"/>
          <p14:tracePt t="124286" x="4919663" y="5143500"/>
          <p14:tracePt t="124288" x="4848225" y="5143500"/>
          <p14:tracePt t="124300" x="4792663" y="5143500"/>
          <p14:tracePt t="124314" x="4656138" y="5143500"/>
          <p14:tracePt t="124340" x="4402138" y="5143500"/>
          <p14:tracePt t="124353" x="4281488" y="5143500"/>
          <p14:tracePt t="124367" x="4217988" y="5143500"/>
          <p14:tracePt t="124377" x="4083050" y="5143500"/>
          <p14:tracePt t="124388" x="4019550" y="5143500"/>
          <p14:tracePt t="124414" x="3827463" y="5143500"/>
          <p14:tracePt t="124423" x="3748088" y="5143500"/>
          <p14:tracePt t="124424" x="3700463" y="5143500"/>
          <p14:tracePt t="124441" x="3556000" y="5143500"/>
          <p14:tracePt t="124454" x="3500438" y="5143500"/>
          <p14:tracePt t="124456" x="3436938" y="5143500"/>
          <p14:tracePt t="124469" x="3389313" y="5143500"/>
          <p14:tracePt t="124491" x="3244850" y="5143500"/>
          <p14:tracePt t="124505" x="3173413" y="5143500"/>
          <p14:tracePt t="124519" x="3125788" y="5135563"/>
          <p14:tracePt t="124520" x="3101975" y="5127625"/>
          <p14:tracePt t="124535" x="3054350" y="5127625"/>
          <p14:tracePt t="124537" x="3038475" y="5127625"/>
          <p14:tracePt t="124552" x="2998788" y="5119688"/>
          <p14:tracePt t="124553" x="2974975" y="5111750"/>
          <p14:tracePt t="124565" x="2941638" y="5103813"/>
          <p14:tracePt t="124576" x="2886075" y="5095875"/>
          <p14:tracePt t="124601" x="2806700" y="5095875"/>
          <p14:tracePt t="124616" x="2759075" y="5095875"/>
          <p14:tracePt t="124618" x="2703513" y="5095875"/>
          <p14:tracePt t="124629" x="2640013" y="5095875"/>
          <p14:tracePt t="124640" x="2527300" y="5095875"/>
          <p14:tracePt t="124664" x="2400300" y="5095875"/>
          <p14:tracePt t="125018" x="2352675" y="5064125"/>
          <p14:tracePt t="125038" x="2312988" y="5024438"/>
          <p14:tracePt t="125051" x="2281238" y="4976813"/>
          <p14:tracePt t="125066" x="2255838" y="4927600"/>
          <p14:tracePt t="125077" x="2239963" y="4903788"/>
          <p14:tracePt t="125101" x="2208213" y="4840288"/>
          <p14:tracePt t="125110" x="2200275" y="4824413"/>
          <p14:tracePt t="125135" x="2200275" y="4800600"/>
          <p14:tracePt t="125219" x="2200275" y="4784725"/>
          <p14:tracePt t="125239" x="2216150" y="4784725"/>
          <p14:tracePt t="125252" x="2224088" y="4776788"/>
          <p14:tracePt t="125267" x="2247900" y="4768850"/>
          <p14:tracePt t="125280" x="2265363" y="4768850"/>
          <p14:tracePt t="125282" x="2281238" y="4760913"/>
          <p14:tracePt t="125305" x="2360613" y="4745038"/>
          <p14:tracePt t="125316" x="2376488" y="4745038"/>
          <p14:tracePt t="125328" x="2432050" y="4737100"/>
          <p14:tracePt t="125353" x="2495550" y="4737100"/>
          <p14:tracePt t="125364" x="2519363" y="4737100"/>
          <p14:tracePt t="125376" x="2551113" y="4737100"/>
          <p14:tracePt t="125401" x="2590800" y="4737100"/>
          <p14:tracePt t="126051" x="2551113" y="4737100"/>
          <p14:tracePt t="126062" x="2503488" y="4745038"/>
          <p14:tracePt t="126351" x="2511425" y="4745038"/>
          <p14:tracePt t="126362" x="2535238" y="4665663"/>
          <p14:tracePt t="126388" x="2598738" y="4505325"/>
          <p14:tracePt t="126413" x="2679700" y="4281488"/>
          <p14:tracePt t="126424" x="2719388" y="4146550"/>
          <p14:tracePt t="126435" x="2735263" y="4075113"/>
          <p14:tracePt t="126451" x="2774950" y="3971925"/>
          <p14:tracePt t="126467" x="2798763" y="3906838"/>
          <p14:tracePt t="126493" x="2822575" y="3819525"/>
          <p14:tracePt t="126505" x="2838450" y="3787775"/>
          <p14:tracePt t="126518" x="2838450" y="3779838"/>
          <p14:tracePt t="126530" x="2854325" y="3756025"/>
          <p14:tracePt t="126555" x="2854325" y="3748088"/>
          <p14:tracePt t="126708" x="2838450" y="3740150"/>
          <p14:tracePt t="126717" x="2830513" y="3748088"/>
          <p14:tracePt t="126739" x="2782888" y="3771900"/>
          <p14:tracePt t="126750" x="2759075" y="3787775"/>
          <p14:tracePt t="126763" x="2695575" y="3835400"/>
          <p14:tracePt t="126787" x="2566988" y="3938588"/>
          <p14:tracePt t="126798" x="2519363" y="3979863"/>
          <p14:tracePt t="126801" x="2479675" y="4019550"/>
          <p14:tracePt t="126812" x="2424113" y="4051300"/>
          <p14:tracePt t="126836" x="2239963" y="4162425"/>
          <p14:tracePt t="126848" x="2176463" y="4194175"/>
          <p14:tracePt t="126850" x="2105025" y="4217988"/>
          <p14:tracePt t="126861" x="2025650" y="4257675"/>
          <p14:tracePt t="126864" x="1962150" y="4291013"/>
          <p14:tracePt t="126895" x="1738313" y="4386263"/>
          <p14:tracePt t="126904" x="1682750" y="4410075"/>
          <p14:tracePt t="126906" x="1643063" y="4433888"/>
          <p14:tracePt t="126930" x="1498600" y="4489450"/>
          <p14:tracePt t="126942" x="1435100" y="4521200"/>
          <p14:tracePt t="126954" x="1355725" y="4545013"/>
          <p14:tracePt t="126967" x="1316038" y="4568825"/>
          <p14:tracePt t="126969" x="1292225" y="4584700"/>
          <p14:tracePt t="126983" x="1268413" y="4592638"/>
          <p14:tracePt t="126985" x="1260475" y="4592638"/>
          <p14:tracePt t="127007" x="1228725" y="4600575"/>
          <p14:tracePt t="127019" x="1220788" y="4608513"/>
          <p14:tracePt t="127038" x="1203325" y="4616450"/>
          <p14:tracePt t="127085" x="1203325" y="4624388"/>
          <p14:tracePt t="127989" x="1187450" y="4608513"/>
          <p14:tracePt t="128002" x="1187450" y="4560888"/>
          <p14:tracePt t="128018" x="1179513" y="4552950"/>
          <p14:tracePt t="130983" x="1179513" y="4545013"/>
          <p14:tracePt t="130985" x="1187450" y="4537075"/>
          <p14:tracePt t="131007" x="1339850" y="4537075"/>
          <p14:tracePt t="131017" x="1698625" y="4537075"/>
          <p14:tracePt t="131033" x="2224088" y="4537075"/>
          <p14:tracePt t="131046" x="2655888" y="4560888"/>
          <p14:tracePt t="131076" x="4640263" y="4840288"/>
          <p14:tracePt t="131100" x="5916613" y="4984750"/>
          <p14:tracePt t="131110" x="6370638" y="4984750"/>
          <p14:tracePt t="131137" x="7639050" y="4943475"/>
          <p14:tracePt t="131148" x="7902575" y="4935538"/>
          <p14:tracePt t="131160" x="8108950" y="4911725"/>
          <p14:tracePt t="131162" x="8221663" y="4911725"/>
          <p14:tracePt t="131172" x="8340725" y="4903788"/>
          <p14:tracePt t="131195" x="8564563" y="4879975"/>
          <p14:tracePt t="131203" x="8588375" y="4879975"/>
          <p14:tracePt t="131217" x="8612188" y="4879975"/>
          <p14:tracePt t="131219" x="8628063" y="4879975"/>
          <p14:tracePt t="131242" x="8691563" y="4879975"/>
          <p14:tracePt t="131251" x="8723313" y="4872038"/>
          <p14:tracePt t="131266" x="8842375" y="4864100"/>
          <p14:tracePt t="131290" x="9097963" y="4856163"/>
          <p14:tracePt t="131301" x="9177338" y="4856163"/>
          <p14:tracePt t="131315" x="9361488" y="4856163"/>
          <p14:tracePt t="131329" x="9528175" y="4840288"/>
          <p14:tracePt t="131352" x="9664700" y="4832350"/>
          <p14:tracePt t="131363" x="9744075" y="4808538"/>
          <p14:tracePt t="131399" x="9902825" y="4784725"/>
          <p14:tracePt t="131413" x="9959975" y="4784725"/>
          <p14:tracePt t="131426" x="9983788" y="4784725"/>
          <p14:tracePt t="131437" x="10086975" y="4784725"/>
          <p14:tracePt t="131462" x="10342563" y="4784725"/>
          <p14:tracePt t="131471" x="10429875" y="4784725"/>
          <p14:tracePt t="131484" x="10564813" y="4800600"/>
          <p14:tracePt t="131486" x="10653713" y="4808538"/>
          <p14:tracePt t="131503" x="10820400" y="4832350"/>
          <p14:tracePt t="131517" x="10939463" y="4832350"/>
          <p14:tracePt t="131530" x="10971213" y="4832350"/>
          <p14:tracePt t="131559" x="11123613" y="4832350"/>
          <p14:tracePt t="131568" x="11139488" y="4832350"/>
          <p14:tracePt t="131582" x="11202988" y="4832350"/>
          <p14:tracePt t="131595" x="11218863" y="4832350"/>
          <p14:tracePt t="131620" x="11258550" y="4832350"/>
          <p14:tracePt t="131692" x="11266488" y="4832350"/>
          <p14:tracePt t="131772" x="11290300" y="4832350"/>
          <p14:tracePt t="131867" x="11379200" y="4895850"/>
          <p14:tracePt t="131879" x="11442700" y="4927600"/>
          <p14:tracePt t="131894" x="11458575" y="4935538"/>
          <p14:tracePt t="132030" x="11482388" y="4935538"/>
          <p14:tracePt t="132112" x="11490325" y="4935538"/>
          <p14:tracePt t="132125" x="11506200" y="4935538"/>
          <p14:tracePt t="132153" x="11585575" y="4943475"/>
          <p14:tracePt t="132169" x="11617325" y="4943475"/>
          <p14:tracePt t="132194" x="11633200" y="4927600"/>
          <p14:tracePt t="132390" x="11633200" y="4887913"/>
          <p14:tracePt t="132416" x="11633200" y="4832350"/>
          <p14:tracePt t="132426" x="11633200" y="4816475"/>
          <p14:tracePt t="132429" x="11633200" y="4800600"/>
          <p14:tracePt t="132437" x="11633200" y="4792663"/>
          <p14:tracePt t="132846" x="11633200" y="4800600"/>
          <p14:tracePt t="132868" x="11625263" y="4879975"/>
          <p14:tracePt t="132881" x="11625263" y="4976813"/>
          <p14:tracePt t="132896" x="11625263" y="5095875"/>
          <p14:tracePt t="132909" x="11625263" y="5222875"/>
          <p14:tracePt t="132920" x="11625263" y="5286375"/>
          <p14:tracePt t="132951" x="11625263" y="5565775"/>
          <p14:tracePt t="132977" x="11625263" y="5718175"/>
          <p14:tracePt t="132986" x="11625263" y="5773738"/>
          <p14:tracePt t="133000" x="11625263" y="5829300"/>
          <p14:tracePt t="133013" x="11625263" y="5853113"/>
          <p14:tracePt t="133036" x="11625263" y="5876925"/>
          <p14:tracePt t="133868" x="11625263" y="5884863"/>
          <p14:tracePt t="133880" x="11625263" y="5845175"/>
          <p14:tracePt t="133892" x="11625263" y="5805488"/>
          <p14:tracePt t="133894" x="11625263" y="5765800"/>
          <p14:tracePt t="133920" x="11625263" y="5621338"/>
          <p14:tracePt t="133942" x="11625263" y="5502275"/>
          <p14:tracePt t="133952" x="11625263" y="5454650"/>
          <p14:tracePt t="133976" x="11641138" y="5351463"/>
          <p14:tracePt t="133984" x="11641138" y="5335588"/>
          <p14:tracePt t="134000" x="11649075" y="5294313"/>
          <p14:tracePt t="134015" x="11664950" y="5238750"/>
          <p14:tracePt t="134031" x="11664950" y="5191125"/>
          <p14:tracePt t="134055" x="11674475" y="5143500"/>
          <p14:tracePt t="134068" x="11674475" y="5127625"/>
          <p14:tracePt t="134084" x="11682413" y="5095875"/>
          <p14:tracePt t="134096" x="11682413" y="5056188"/>
          <p14:tracePt t="134108" x="11682413" y="5040313"/>
          <p14:tracePt t="134110" x="11682413" y="5016500"/>
          <p14:tracePt t="134132" x="11682413" y="4976813"/>
          <p14:tracePt t="134145" x="11682413" y="4959350"/>
          <p14:tracePt t="134157" x="11682413" y="4951413"/>
          <p14:tracePt t="134160" x="11682413" y="4943475"/>
          <p14:tracePt t="134182" x="11682413" y="4927600"/>
          <p14:tracePt t="134203" x="11682413" y="4911725"/>
          <p14:tracePt t="134227" x="11682413" y="4887913"/>
          <p14:tracePt t="134235" x="11682413" y="4879975"/>
          <p14:tracePt t="134238" x="11682413" y="4864100"/>
          <p14:tracePt t="134267" x="11682413" y="4840288"/>
          <p14:tracePt t="134283" x="11682413" y="4824413"/>
          <p14:tracePt t="134298" x="11682413" y="4808538"/>
          <p14:tracePt t="134311" x="11682413" y="4800600"/>
          <p14:tracePt t="134448" x="11682413" y="4768850"/>
          <p14:tracePt t="134459" x="11682413" y="4760913"/>
          <p14:tracePt t="136900" x="11363325" y="4752975"/>
          <p14:tracePt t="136910" x="11060113" y="4752975"/>
          <p14:tracePt t="136920" x="10923588" y="4752975"/>
          <p14:tracePt t="136946" x="10701338" y="4752975"/>
          <p14:tracePt t="136956" x="10677525" y="4752975"/>
          <p14:tracePt t="136979" x="10629900" y="4752975"/>
          <p14:tracePt t="137016" x="10596563" y="4752975"/>
          <p14:tracePt t="137038" x="10564813" y="4760913"/>
          <p14:tracePt t="137048" x="10556875" y="4760913"/>
          <p14:tracePt t="137253" x="10541000" y="4768850"/>
          <p14:tracePt t="137276" x="10485438" y="4824413"/>
          <p14:tracePt t="137284" x="10461625" y="4848225"/>
          <p14:tracePt t="137287" x="10445750" y="4856163"/>
          <p14:tracePt t="137297" x="10445750" y="4864100"/>
          <p14:tracePt t="137312" x="10421938" y="4879975"/>
          <p14:tracePt t="137334" x="10390188" y="4895850"/>
          <p14:tracePt t="137348" x="10390188" y="4903788"/>
          <p14:tracePt t="137350" x="10382250" y="4911725"/>
          <p14:tracePt t="137388" x="10366375" y="4919663"/>
          <p14:tracePt t="137411" x="10350500" y="4927600"/>
          <p14:tracePt t="137443" x="10310813" y="4943475"/>
          <p14:tracePt t="137451" x="10310813" y="4951413"/>
          <p14:tracePt t="137483" x="10279063" y="4959350"/>
          <p14:tracePt t="137506" x="10269538" y="4967288"/>
          <p14:tracePt t="137750" x="10261600" y="4967288"/>
          <p14:tracePt t="137766" x="10245725" y="4967288"/>
          <p14:tracePt t="137780" x="10213975" y="4967288"/>
          <p14:tracePt t="137782" x="10198100" y="4967288"/>
          <p14:tracePt t="137805" x="10150475" y="4976813"/>
          <p14:tracePt t="137814" x="10126663" y="4976813"/>
          <p14:tracePt t="137833" x="10094913" y="4984750"/>
          <p14:tracePt t="137846" x="10071100" y="4992688"/>
          <p14:tracePt t="137862" x="10047288" y="4992688"/>
          <p14:tracePt t="137873" x="10039350" y="4992688"/>
          <p14:tracePt t="137899" x="10023475" y="5000625"/>
          <p14:tracePt t="137925" x="10015538" y="5000625"/>
          <p14:tracePt t="137947" x="9999663" y="5008563"/>
          <p14:tracePt t="137957" x="9983788" y="5008563"/>
          <p14:tracePt t="137991" x="9975850" y="5016500"/>
          <p14:tracePt t="138001" x="9967913" y="5024438"/>
          <p14:tracePt t="138208" x="9983788" y="5024438"/>
          <p14:tracePt t="138218" x="9991725" y="5024438"/>
          <p14:tracePt t="138249" x="10015538" y="5024438"/>
          <p14:tracePt t="138271" x="10047288" y="5016500"/>
          <p14:tracePt t="138282" x="10055225" y="5016500"/>
          <p14:tracePt t="138300" x="10079038" y="5016500"/>
          <p14:tracePt t="138302" x="10094913" y="5008563"/>
          <p14:tracePt t="138314" x="10110788" y="4992688"/>
          <p14:tracePt t="138331" x="10142538" y="4992688"/>
          <p14:tracePt t="138344" x="10190163" y="4984750"/>
          <p14:tracePt t="138367" x="10229850" y="4976813"/>
          <p14:tracePt t="138378" x="10245725" y="4976813"/>
          <p14:tracePt t="138391" x="10287000" y="4967288"/>
          <p14:tracePt t="138413" x="10318750" y="4967288"/>
          <p14:tracePt t="138423" x="10358438" y="4967288"/>
          <p14:tracePt t="138449" x="10421938" y="4967288"/>
          <p14:tracePt t="138459" x="10445750" y="4967288"/>
          <p14:tracePt t="138468" x="10461625" y="4967288"/>
          <p14:tracePt t="138472" x="10477500" y="4967288"/>
          <p14:tracePt t="138496" x="10517188" y="4967288"/>
          <p14:tracePt t="138505" x="10541000" y="4967288"/>
          <p14:tracePt t="138533" x="10556875" y="4967288"/>
          <p14:tracePt t="138547" x="10588625" y="4959350"/>
          <p14:tracePt t="138551" x="10596563" y="4959350"/>
          <p14:tracePt t="138563" x="10604500" y="4959350"/>
          <p14:tracePt t="138580" x="10620375" y="4959350"/>
          <p14:tracePt t="138595" x="10629900" y="4959350"/>
          <p14:tracePt t="138597" x="10645775" y="4959350"/>
          <p14:tracePt t="138633" x="10653713" y="4959350"/>
          <p14:tracePt t="139447" x="10661650" y="4959350"/>
          <p14:tracePt t="139504" x="10629900" y="4959350"/>
          <p14:tracePt t="139513" x="10612438" y="4959350"/>
          <p14:tracePt t="139529" x="10564813" y="4967288"/>
          <p14:tracePt t="139554" x="10429875" y="4967288"/>
          <p14:tracePt t="139563" x="10390188" y="4967288"/>
          <p14:tracePt t="139577" x="10326688" y="4967288"/>
          <p14:tracePt t="139600" x="10253663" y="4967288"/>
          <p14:tracePt t="139613" x="10245725" y="4976813"/>
          <p14:tracePt t="139615" x="10213975" y="4984750"/>
          <p14:tracePt t="139632" x="10198100" y="4992688"/>
          <p14:tracePt t="139646" x="10174288" y="5000625"/>
          <p14:tracePt t="139660" x="10166350" y="5000625"/>
          <p14:tracePt t="139698" x="10158413" y="5000625"/>
          <p14:tracePt t="139719" x="10150475" y="5000625"/>
          <p14:tracePt t="139746" x="10118725" y="5016500"/>
          <p14:tracePt t="139756" x="10102850" y="5024438"/>
          <p14:tracePt t="139767" x="10071100" y="5032375"/>
          <p14:tracePt t="139782" x="10055225" y="5040313"/>
          <p14:tracePt t="139795" x="10031413" y="5048250"/>
          <p14:tracePt t="139811" x="10015538" y="5064125"/>
          <p14:tracePt t="140095" x="10031413" y="5064125"/>
          <p14:tracePt t="140132" x="10047288" y="5064125"/>
          <p14:tracePt t="140145" x="10071100" y="5056188"/>
          <p14:tracePt t="140159" x="10094913" y="5040313"/>
          <p14:tracePt t="140201" x="10150475" y="5008563"/>
          <p14:tracePt t="140225" x="10182225" y="4992688"/>
          <p14:tracePt t="140256" x="10229850" y="4992688"/>
          <p14:tracePt t="140265" x="10245725" y="4992688"/>
          <p14:tracePt t="140279" x="10287000" y="4992688"/>
          <p14:tracePt t="140295" x="10334625" y="4992688"/>
          <p14:tracePt t="140311" x="10382250" y="4992688"/>
          <p14:tracePt t="140337" x="10437813" y="4992688"/>
          <p14:tracePt t="140361" x="10453688" y="4992688"/>
          <p14:tracePt t="140396" x="10469563" y="4992688"/>
          <p14:tracePt t="140978" x="10477500" y="4992688"/>
          <p14:tracePt t="141000" x="10469563" y="4992688"/>
          <p14:tracePt t="141039" x="10429875" y="5008563"/>
          <p14:tracePt t="141048" x="10421938" y="5008563"/>
          <p14:tracePt t="141072" x="10390188" y="5024438"/>
          <p14:tracePt t="141082" x="10374313" y="5032375"/>
          <p14:tracePt t="141095" x="10374313" y="5040313"/>
          <p14:tracePt t="141109" x="10366375" y="5048250"/>
          <p14:tracePt t="141132" x="10358438" y="5056188"/>
          <p14:tracePt t="141144" x="10350500" y="5080000"/>
          <p14:tracePt t="141158" x="10350500" y="5087938"/>
          <p14:tracePt t="141160" x="10334625" y="5103813"/>
          <p14:tracePt t="141181" x="10318750" y="5127625"/>
          <p14:tracePt t="141195" x="10310813" y="5159375"/>
          <p14:tracePt t="141198" x="10302875" y="5175250"/>
          <p14:tracePt t="141211" x="10302875" y="5183188"/>
          <p14:tracePt t="141224" x="10287000" y="5199063"/>
          <p14:tracePt t="141347" x="10279063" y="5207000"/>
          <p14:tracePt t="141381" x="10237788" y="5222875"/>
          <p14:tracePt t="141392" x="10221913" y="5230813"/>
          <p14:tracePt t="141405" x="10213975" y="5230813"/>
          <p14:tracePt t="141407" x="10198100" y="5238750"/>
          <p14:tracePt t="141429" x="10190163" y="5238750"/>
          <p14:tracePt t="141478" x="10174288" y="5238750"/>
          <p14:tracePt t="141499" x="10158413" y="5238750"/>
          <p14:tracePt t="141513" x="10142538" y="5238750"/>
          <p14:tracePt t="141539" x="10118725" y="5230813"/>
          <p14:tracePt t="141548" x="10094913" y="5214938"/>
          <p14:tracePt t="141562" x="10086975" y="5207000"/>
          <p14:tracePt t="141576" x="10071100" y="5191125"/>
          <p14:tracePt t="141599" x="10063163" y="5175250"/>
          <p14:tracePt t="141609" x="10063163" y="5167313"/>
          <p14:tracePt t="141646" x="10063163" y="5159375"/>
          <p14:tracePt t="141656" x="10055225" y="5159375"/>
          <p14:tracePt t="141681" x="10055225" y="5135563"/>
          <p14:tracePt t="141695" x="10055225" y="5119688"/>
          <p14:tracePt t="141711" x="10055225" y="5111750"/>
          <p14:tracePt t="141728" x="10055225" y="5095875"/>
          <p14:tracePt t="141745" x="10055225" y="5087938"/>
          <p14:tracePt t="141758" x="10055225" y="5072063"/>
          <p14:tracePt t="141771" x="10055225" y="5064125"/>
          <p14:tracePt t="141782" x="10055225" y="5056188"/>
          <p14:tracePt t="141804" x="10055225" y="5040313"/>
          <p14:tracePt t="141829" x="10055225" y="5032375"/>
          <p14:tracePt t="141852" x="10055225" y="5016500"/>
          <p14:tracePt t="142429" x="10023475" y="5024438"/>
          <p14:tracePt t="142439" x="9975850" y="5072063"/>
          <p14:tracePt t="142470" x="9886950" y="5159375"/>
          <p14:tracePt t="142493" x="9839325" y="5222875"/>
          <p14:tracePt t="142504" x="9807575" y="5262563"/>
          <p14:tracePt t="142515" x="9799638" y="5278438"/>
          <p14:tracePt t="142529" x="9791700" y="5294313"/>
          <p14:tracePt t="142548" x="9783763" y="5302250"/>
          <p14:tracePt t="142603" x="9775825" y="5335588"/>
          <p14:tracePt t="142612" x="9775825" y="5343525"/>
          <p14:tracePt t="142628" x="9775825" y="5359400"/>
          <p14:tracePt t="142641" x="9775825" y="5367338"/>
          <p14:tracePt t="142665" x="9775825" y="5375275"/>
          <p14:tracePt t="142738" x="9775825" y="5383213"/>
          <p14:tracePt t="142771" x="9775825" y="5391150"/>
          <p14:tracePt t="142827" x="9783763" y="5391150"/>
          <p14:tracePt t="142863" x="9791700" y="5391150"/>
          <p14:tracePt t="143926" x="9799638" y="5391150"/>
          <p14:tracePt t="144023" x="9807575" y="5391150"/>
          <p14:tracePt t="144143" x="9799638" y="5391150"/>
          <p14:tracePt t="144195" x="9791700" y="5438775"/>
          <p14:tracePt t="144206" x="9791700" y="5462588"/>
          <p14:tracePt t="144207" x="9791700" y="5478463"/>
          <p14:tracePt t="144229" x="9791700" y="5541963"/>
          <p14:tracePt t="144241" x="9791700" y="5605463"/>
          <p14:tracePt t="144253" x="9791700" y="5621338"/>
          <p14:tracePt t="144255" x="9791700" y="5662613"/>
          <p14:tracePt t="144264" x="9799638" y="5694363"/>
          <p14:tracePt t="144279" x="9815513" y="5757863"/>
          <p14:tracePt t="144306" x="9823450" y="5773738"/>
          <p14:tracePt t="144475" x="9791700" y="5773738"/>
          <p14:tracePt t="144484" x="9736138" y="5741988"/>
          <p14:tracePt t="144507" x="9601200" y="5670550"/>
          <p14:tracePt t="144516" x="9536113" y="5645150"/>
          <p14:tracePt t="144519" x="9496425" y="5637213"/>
          <p14:tracePt t="144529" x="9440863" y="5597525"/>
          <p14:tracePt t="144557" x="9290050" y="5541963"/>
          <p14:tracePt t="144566" x="9258300" y="5534025"/>
          <p14:tracePt t="144568" x="9242425" y="5526088"/>
          <p14:tracePt t="144578" x="9217025" y="5510213"/>
          <p14:tracePt t="144594" x="9193213" y="5494338"/>
          <p14:tracePt t="144784" x="9185275" y="5494338"/>
          <p14:tracePt t="144824" x="9177338" y="5494338"/>
          <p14:tracePt t="144847" x="9161463" y="5494338"/>
          <p14:tracePt t="144863" x="9145588" y="5494338"/>
          <p14:tracePt t="144877" x="9137650" y="5494338"/>
          <p14:tracePt t="144879" x="9121775" y="5494338"/>
          <p14:tracePt t="144892" x="9105900" y="5494338"/>
          <p14:tracePt t="144910" x="9097963" y="5494338"/>
          <p14:tracePt t="147629" x="9090025" y="5494338"/>
          <p14:tracePt t="147709" x="9097963" y="5470525"/>
          <p14:tracePt t="147720" x="9105900" y="5438775"/>
          <p14:tracePt t="147746" x="9129713" y="5351463"/>
          <p14:tracePt t="147757" x="9137650" y="5310188"/>
          <p14:tracePt t="147760" x="9145588" y="5294313"/>
          <p14:tracePt t="147775" x="9153525" y="5254625"/>
          <p14:tracePt t="147789" x="9161463" y="5246688"/>
          <p14:tracePt t="147791" x="9169400" y="5230813"/>
          <p14:tracePt t="147801" x="9177338" y="5222875"/>
          <p14:tracePt t="147812" x="9185275" y="5214938"/>
          <p14:tracePt t="147830" x="9185275" y="5199063"/>
          <p14:tracePt t="147843" x="9193213" y="5191125"/>
          <p14:tracePt t="147884" x="9224963" y="5167313"/>
          <p14:tracePt t="147893" x="9242425" y="5159375"/>
          <p14:tracePt t="147895" x="9250363" y="5159375"/>
          <p14:tracePt t="147908" x="9274175" y="5159375"/>
          <p14:tracePt t="147922" x="9305925" y="5159375"/>
          <p14:tracePt t="147945" x="9377363" y="5159375"/>
          <p14:tracePt t="147955" x="9393238" y="5159375"/>
          <p14:tracePt t="147969" x="9424988" y="5159375"/>
          <p14:tracePt t="148129" x="9480550" y="5199063"/>
          <p14:tracePt t="148140" x="9520238" y="5230813"/>
          <p14:tracePt t="148164" x="9617075" y="5262563"/>
          <p14:tracePt t="148175" x="9632950" y="5262563"/>
          <p14:tracePt t="148222" x="9640888" y="5262563"/>
          <p14:tracePt t="148269" x="9648825" y="5262563"/>
          <p14:tracePt t="148304" x="9648825" y="5254625"/>
          <p14:tracePt t="148313" x="9648825" y="5246688"/>
          <p14:tracePt t="148337" x="9648825" y="5238750"/>
          <p14:tracePt t="148346" x="9640888" y="5238750"/>
          <p14:tracePt t="148391" x="9632950" y="5238750"/>
          <p14:tracePt t="148428" x="9617075" y="5238750"/>
          <p14:tracePt t="148647" x="9680575" y="5278438"/>
          <p14:tracePt t="148658" x="9696450" y="5302250"/>
          <p14:tracePt t="148673" x="9759950" y="5359400"/>
          <p14:tracePt t="148686" x="9767888" y="5367338"/>
          <p14:tracePt t="148688" x="9775825" y="5375275"/>
          <p14:tracePt t="148711" x="9799638" y="5383213"/>
          <p14:tracePt t="148754" x="9807575" y="5383213"/>
          <p14:tracePt t="148781" x="9815513" y="5383213"/>
          <p14:tracePt t="148976" x="9831388" y="5383213"/>
          <p14:tracePt t="148986" x="9847263" y="5383213"/>
          <p14:tracePt t="149011" x="9855200" y="5367338"/>
          <p14:tracePt t="149408" x="9839325" y="5367338"/>
          <p14:tracePt t="149420" x="9823450" y="5367338"/>
          <p14:tracePt t="149445" x="9759950" y="5367338"/>
          <p14:tracePt t="149456" x="9696450" y="5367338"/>
          <p14:tracePt t="149468" x="9656763" y="5367338"/>
          <p14:tracePt t="149493" x="9559925" y="5367338"/>
          <p14:tracePt t="149503" x="9504363" y="5367338"/>
          <p14:tracePt t="149515" x="9472613" y="5367338"/>
          <p14:tracePt t="149541" x="9385300" y="5367338"/>
          <p14:tracePt t="149550" x="9361488" y="5367338"/>
          <p14:tracePt t="149552" x="9337675" y="5367338"/>
          <p14:tracePt t="149561" x="9313863" y="5367338"/>
          <p14:tracePt t="149586" x="9266238" y="5367338"/>
          <p14:tracePt t="149594" x="9258300" y="5367338"/>
          <p14:tracePt t="149608" x="9224963" y="5367338"/>
          <p14:tracePt t="149632" x="9185275" y="5367338"/>
          <p14:tracePt t="149642" x="9161463" y="5367338"/>
          <p14:tracePt t="149658" x="9129713" y="5375275"/>
          <p14:tracePt t="149672" x="9105900" y="5383213"/>
          <p14:tracePt t="149696" x="9058275" y="5391150"/>
          <p14:tracePt t="149707" x="9050338" y="5391150"/>
          <p14:tracePt t="149718" x="9034463" y="5391150"/>
          <p14:tracePt t="149720" x="9010650" y="5399088"/>
          <p14:tracePt t="149744" x="8994775" y="5407025"/>
          <p14:tracePt t="150553" x="9002713" y="5407025"/>
          <p14:tracePt t="150561" x="9042400" y="5407025"/>
          <p14:tracePt t="150588" x="9234488" y="5407025"/>
          <p14:tracePt t="150596" x="9313863" y="5407025"/>
          <p14:tracePt t="150599" x="9409113" y="5407025"/>
          <p14:tracePt t="150609" x="9488488" y="5407025"/>
          <p14:tracePt t="150624" x="9640888" y="5407025"/>
          <p14:tracePt t="150640" x="9736138" y="5407025"/>
          <p14:tracePt t="150663" x="9783763" y="5407025"/>
          <p14:tracePt t="150751" x="9799638" y="5407025"/>
          <p14:tracePt t="150753" x="9807575" y="5407025"/>
          <p14:tracePt t="150776" x="9831388" y="5407025"/>
          <p14:tracePt t="151269" x="9815513" y="5414963"/>
          <p14:tracePt t="151280" x="9759950" y="5422900"/>
          <p14:tracePt t="151307" x="9601200" y="5422900"/>
          <p14:tracePt t="151317" x="9520238" y="5422900"/>
          <p14:tracePt t="151320" x="9456738" y="5422900"/>
          <p14:tracePt t="151328" x="9409113" y="5422900"/>
          <p14:tracePt t="151341" x="9353550" y="5422900"/>
          <p14:tracePt t="151344" x="9297988" y="5422900"/>
          <p14:tracePt t="151369" x="9201150" y="5422900"/>
          <p14:tracePt t="151378" x="9177338" y="5422900"/>
          <p14:tracePt t="151391" x="9161463" y="5422900"/>
          <p14:tracePt t="151393" x="9137650" y="5422900"/>
          <p14:tracePt t="151405" x="9113838" y="5422900"/>
          <p14:tracePt t="151408" x="9082088" y="5422900"/>
          <p14:tracePt t="151430" x="9026525" y="5422900"/>
          <p14:tracePt t="151440" x="8978900" y="5422900"/>
          <p14:tracePt t="151460" x="8955088" y="5422900"/>
          <p14:tracePt t="151472" x="8931275" y="5422900"/>
          <p14:tracePt t="152116" x="8947150" y="5422900"/>
          <p14:tracePt t="152124" x="8963025" y="5422900"/>
          <p14:tracePt t="152143" x="9066213" y="5407025"/>
          <p14:tracePt t="152145" x="9145588" y="5399088"/>
          <p14:tracePt t="152156" x="9234488" y="5383213"/>
          <p14:tracePt t="152171" x="9440863" y="5375275"/>
          <p14:tracePt t="152197" x="9823450" y="5351463"/>
          <p14:tracePt t="152209" x="10031413" y="5343525"/>
          <p14:tracePt t="152222" x="10086975" y="5335588"/>
          <p14:tracePt t="152232" x="10206038" y="5327650"/>
          <p14:tracePt t="152259" x="10358438" y="5310188"/>
          <p14:tracePt t="152269" x="10398125" y="5302250"/>
          <p14:tracePt t="152272" x="10453688" y="5302250"/>
          <p14:tracePt t="152283" x="10493375" y="5302250"/>
          <p14:tracePt t="152297" x="10572750" y="5294313"/>
          <p14:tracePt t="152323" x="10637838" y="5286375"/>
          <p14:tracePt t="152334" x="10669588" y="5278438"/>
          <p14:tracePt t="152343" x="10685463" y="5270500"/>
          <p14:tracePt t="152383" x="10693400" y="5270500"/>
          <p14:tracePt t="152518" x="10693400" y="5262563"/>
          <p14:tracePt t="152530" x="10693400" y="5175250"/>
          <p14:tracePt t="152555" x="10709275" y="5111750"/>
          <p14:tracePt t="152564" x="10741025" y="5087938"/>
          <p14:tracePt t="152576" x="10756900" y="5072063"/>
          <p14:tracePt t="152603" x="10788650" y="5056188"/>
          <p14:tracePt t="152611" x="10796588" y="5056188"/>
          <p14:tracePt t="152625" x="10804525" y="5056188"/>
          <p14:tracePt t="152720" x="10748963" y="5056188"/>
          <p14:tracePt t="152734" x="10709275" y="5064125"/>
          <p14:tracePt t="152763" x="10461625" y="5119688"/>
          <p14:tracePt t="152789" x="10366375" y="5119688"/>
          <p14:tracePt t="152799" x="10358438" y="5127625"/>
          <p14:tracePt t="152801" x="10350500" y="5127625"/>
          <p14:tracePt t="152939" x="10350500" y="5103813"/>
          <p14:tracePt t="152961" x="10350500" y="5087938"/>
          <p14:tracePt t="152974" x="10350500" y="5080000"/>
          <p14:tracePt t="152989" x="10350500" y="5072063"/>
          <p14:tracePt t="152992" x="10350500" y="5064125"/>
          <p14:tracePt t="153026" x="10350500" y="5024438"/>
          <p14:tracePt t="153036" x="10350500" y="5016500"/>
          <p14:tracePt t="153047" x="10350500" y="5008563"/>
          <p14:tracePt t="153061" x="10374313" y="4992688"/>
          <p14:tracePt t="153085" x="10398125" y="4959350"/>
          <p14:tracePt t="153094" x="10429875" y="4951413"/>
          <p14:tracePt t="153107" x="10477500" y="4927600"/>
          <p14:tracePt t="153132" x="10629900" y="4919663"/>
          <p14:tracePt t="153142" x="10661650" y="4919663"/>
          <p14:tracePt t="153144" x="10733088" y="4919663"/>
          <p14:tracePt t="153156" x="10772775" y="4919663"/>
          <p14:tracePt t="153170" x="10828338" y="4919663"/>
          <p14:tracePt t="153194" x="10844213" y="4927600"/>
          <p14:tracePt t="153772" x="10844213" y="4967288"/>
          <p14:tracePt t="153783" x="10844213" y="5016500"/>
          <p14:tracePt t="153785" x="10844213" y="5056188"/>
          <p14:tracePt t="153809" x="10844213" y="5214938"/>
          <p14:tracePt t="153819" x="10844213" y="5246688"/>
          <p14:tracePt t="153832" x="10844213" y="5302250"/>
          <p14:tracePt t="153842" x="10844213" y="5327650"/>
          <p14:tracePt t="153858" x="10844213" y="5359400"/>
          <p14:tracePt t="153875" x="10844213" y="5391150"/>
          <p14:tracePt t="153895" x="10844213" y="5414963"/>
          <p14:tracePt t="153898" x="10844213" y="5430838"/>
          <p14:tracePt t="153907" x="10844213" y="5446713"/>
          <p14:tracePt t="153924" x="10844213" y="5478463"/>
          <p14:tracePt t="153937" x="10844213" y="5502275"/>
          <p14:tracePt t="153959" x="10844213" y="5526088"/>
          <p14:tracePt t="153972" x="10844213" y="5549900"/>
          <p14:tracePt t="153986" x="10844213" y="5557838"/>
          <p14:tracePt t="154032" x="10844213" y="5565775"/>
          <p14:tracePt t="154781" x="10844213" y="5573713"/>
          <p14:tracePt t="154805" x="10868025" y="5557838"/>
          <p14:tracePt t="154815" x="10883900" y="5526088"/>
          <p14:tracePt t="154817" x="10899775" y="5502275"/>
          <p14:tracePt t="154826" x="10947400" y="5454650"/>
          <p14:tracePt t="154841" x="11004550" y="5407025"/>
          <p14:tracePt t="154866" x="11083925" y="5359400"/>
          <p14:tracePt t="154874" x="11131550" y="5327650"/>
          <p14:tracePt t="154890" x="11210925" y="5286375"/>
          <p14:tracePt t="154908" x="11274425" y="5270500"/>
          <p14:tracePt t="154926" x="11314113" y="5238750"/>
          <p14:tracePt t="154937" x="11355388" y="5214938"/>
          <p14:tracePt t="154960" x="11418888" y="5183188"/>
          <p14:tracePt t="154972" x="11450638" y="5167313"/>
          <p14:tracePt t="154986" x="11498263" y="5135563"/>
          <p14:tracePt t="154998" x="11506200" y="5119688"/>
          <p14:tracePt t="155000" x="11530013" y="5095875"/>
          <p14:tracePt t="155024" x="11569700" y="5056188"/>
          <p14:tracePt t="155035" x="11585575" y="5040313"/>
          <p14:tracePt t="155046" x="11593513" y="5032375"/>
          <p14:tracePt t="155048" x="11601450" y="5024438"/>
          <p14:tracePt t="155282" x="11609388" y="5008563"/>
          <p14:tracePt t="155305" x="11617325" y="4992688"/>
          <p14:tracePt t="155315" x="11617325" y="4984750"/>
          <p14:tracePt t="155327" x="11625263" y="4976813"/>
          <p14:tracePt t="155329" x="11625263" y="4967288"/>
          <p14:tracePt t="155358" x="11633200" y="4943475"/>
          <p14:tracePt t="155877" x="11649075" y="4951413"/>
          <p14:tracePt t="155901" x="11649075" y="5024438"/>
          <p14:tracePt t="155910" x="11649075" y="5040313"/>
          <p14:tracePt t="155912" x="11657013" y="5056188"/>
          <p14:tracePt t="155944" x="11664950" y="5087938"/>
          <p14:tracePt t="162257" x="11664950" y="5095875"/>
          <p14:tracePt t="162268" x="11649075" y="5095875"/>
          <p14:tracePt t="162285" x="11498263" y="5095875"/>
          <p14:tracePt t="162300" x="11258550" y="5095875"/>
          <p14:tracePt t="162313" x="10796588" y="5008563"/>
          <p14:tracePt t="162339" x="9847263" y="4864100"/>
          <p14:tracePt t="162350" x="9409113" y="4792663"/>
          <p14:tracePt t="162367" x="8499475" y="4681538"/>
          <p14:tracePt t="162379" x="7662863" y="4568825"/>
          <p14:tracePt t="162389" x="7304088" y="4521200"/>
          <p14:tracePt t="162404" x="6665913" y="4465638"/>
          <p14:tracePt t="162420" x="6386513" y="4441825"/>
          <p14:tracePt t="162445" x="6075363" y="4418013"/>
          <p14:tracePt t="162455" x="5995988" y="4418013"/>
          <p14:tracePt t="162457" x="5908675" y="4418013"/>
          <p14:tracePt t="162469" x="5845175" y="4418013"/>
          <p14:tracePt t="162485" x="5724525" y="4418013"/>
          <p14:tracePt t="162501" x="5637213" y="4425950"/>
          <p14:tracePt t="162514" x="5557838" y="4441825"/>
          <p14:tracePt t="162538" x="5462588" y="4449763"/>
          <p14:tracePt t="162547" x="5414963" y="4465638"/>
          <p14:tracePt t="162571" x="5230813" y="4497388"/>
          <p14:tracePt t="162583" x="5151438" y="4505325"/>
          <p14:tracePt t="162585" x="5080000" y="4521200"/>
          <p14:tracePt t="162594" x="5014913" y="4529138"/>
          <p14:tracePt t="162619" x="4856163" y="4560888"/>
          <p14:tracePt t="162631" x="4832350" y="4576763"/>
          <p14:tracePt t="162634" x="4808538" y="4576763"/>
          <p14:tracePt t="162644" x="4800600" y="4576763"/>
          <p14:tracePt t="162654" x="4792663" y="4576763"/>
          <p14:tracePt t="162799" x="4848225" y="4592638"/>
          <p14:tracePt t="162801" x="4887913" y="4592638"/>
          <p14:tracePt t="162811" x="4911725" y="4592638"/>
          <p14:tracePt t="162841" x="5022850" y="4592638"/>
          <p14:tracePt t="162864" x="5056188" y="4592638"/>
          <p14:tracePt t="162891" x="5072063" y="4592638"/>
          <p14:tracePt t="162904" x="5080000" y="4592638"/>
          <p14:tracePt t="162906" x="5103813" y="4592638"/>
          <p14:tracePt t="162931" x="5111750" y="4576763"/>
          <p14:tracePt t="162939" x="5119688" y="4560888"/>
          <p14:tracePt t="163460" x="5119688" y="4537075"/>
          <p14:tracePt t="163469" x="5119688" y="4529138"/>
          <p14:tracePt t="163487" x="5127625" y="4513263"/>
          <p14:tracePt t="163490" x="5135563" y="4497388"/>
          <p14:tracePt t="165609" x="5056188" y="4505325"/>
          <p14:tracePt t="165634" x="4816475" y="4568825"/>
          <p14:tracePt t="165644" x="4705350" y="4592638"/>
          <p14:tracePt t="165656" x="4600575" y="4600575"/>
          <p14:tracePt t="165658" x="4513263" y="4624388"/>
          <p14:tracePt t="165684" x="4210050" y="4681538"/>
          <p14:tracePt t="165695" x="4122738" y="4697413"/>
          <p14:tracePt t="165706" x="3986213" y="4721225"/>
          <p14:tracePt t="165718" x="3914775" y="4737100"/>
          <p14:tracePt t="165721" x="3851275" y="4745038"/>
          <p14:tracePt t="165733" x="3803650" y="4760913"/>
          <p14:tracePt t="165750" x="3692525" y="4760913"/>
          <p14:tracePt t="165765" x="3548063" y="4800600"/>
          <p14:tracePt t="165789" x="3341688" y="4848225"/>
          <p14:tracePt t="165805" x="3236913" y="4864100"/>
          <p14:tracePt t="165818" x="3109913" y="4895850"/>
          <p14:tracePt t="165830" x="3062288" y="4911725"/>
          <p14:tracePt t="165843" x="2982913" y="4943475"/>
          <p14:tracePt t="165871" x="2894013" y="4959350"/>
          <p14:tracePt t="165884" x="2846388" y="4976813"/>
          <p14:tracePt t="165900" x="2798763" y="4984750"/>
          <p14:tracePt t="165914" x="2735263" y="5008563"/>
          <p14:tracePt t="165926" x="2695575" y="5008563"/>
          <p14:tracePt t="165936" x="2647950" y="5016500"/>
          <p14:tracePt t="165938" x="2606675" y="5016500"/>
          <p14:tracePt t="165962" x="2479675" y="5040313"/>
          <p14:tracePt t="165971" x="2408238" y="5048250"/>
          <p14:tracePt t="165986" x="2305050" y="5072063"/>
          <p14:tracePt t="166000" x="2232025" y="5080000"/>
          <p14:tracePt t="166015" x="2120900" y="5103813"/>
          <p14:tracePt t="166017" x="2073275" y="5111750"/>
          <p14:tracePt t="166032" x="2033588" y="5135563"/>
          <p14:tracePt t="166052" x="1922463" y="5151438"/>
          <p14:tracePt t="166064" x="1905000" y="5151438"/>
          <p14:tracePt t="166066" x="1865313" y="5151438"/>
          <p14:tracePt t="166087" x="1801813" y="5159375"/>
          <p14:tracePt t="166098" x="1754188" y="5175250"/>
          <p14:tracePt t="166111" x="1738313" y="5175250"/>
          <p14:tracePt t="166124" x="1714500" y="5175250"/>
          <p14:tracePt t="166139" x="1698625" y="5175250"/>
          <p14:tracePt t="166155" x="1690688" y="5175250"/>
          <p14:tracePt t="166211" x="1651000" y="5167313"/>
          <p14:tracePt t="166220" x="1635125" y="5159375"/>
          <p14:tracePt t="166233" x="1603375" y="5143500"/>
          <p14:tracePt t="166235" x="1595438" y="5143500"/>
          <p14:tracePt t="166257" x="1587500" y="5135563"/>
          <p14:tracePt t="166993" x="1714500" y="5191125"/>
          <p14:tracePt t="167002" x="2025650" y="5335588"/>
          <p14:tracePt t="167015" x="2265363" y="5399088"/>
          <p14:tracePt t="167038" x="3078163" y="5621338"/>
          <p14:tracePt t="167055" x="3803650" y="5789613"/>
          <p14:tracePt t="167058" x="4162425" y="5853113"/>
          <p14:tracePt t="167068" x="4505325" y="5908675"/>
          <p14:tracePt t="167082" x="5214938" y="5995988"/>
          <p14:tracePt t="167100" x="5876925" y="6037263"/>
          <p14:tracePt t="167114" x="6307138" y="6037263"/>
          <p14:tracePt t="167126" x="6507163" y="6037263"/>
          <p14:tracePt t="167156" x="7248525" y="6005513"/>
          <p14:tracePt t="167178" x="7607300" y="5932488"/>
          <p14:tracePt t="167187" x="7702550" y="5916613"/>
          <p14:tracePt t="167213" x="7958138" y="5884863"/>
          <p14:tracePt t="167222" x="8037513" y="5876925"/>
          <p14:tracePt t="167235" x="8164513" y="5861050"/>
          <p14:tracePt t="167253" x="8293100" y="5853113"/>
          <p14:tracePt t="167266" x="8435975" y="5829300"/>
          <p14:tracePt t="167282" x="8580438" y="5805488"/>
          <p14:tracePt t="167304" x="8715375" y="5797550"/>
          <p14:tracePt t="167315" x="8899525" y="5797550"/>
          <p14:tracePt t="167327" x="8994775" y="5797550"/>
          <p14:tracePt t="167329" x="9097963" y="5797550"/>
          <p14:tracePt t="167356" x="9385300" y="5789613"/>
          <p14:tracePt t="167379" x="9640888" y="5773738"/>
          <p14:tracePt t="167402" x="9807575" y="5726113"/>
          <p14:tracePt t="167413" x="9839325" y="5710238"/>
          <p14:tracePt t="167424" x="9855200" y="5702300"/>
          <p14:tracePt t="167426" x="9855200" y="5694363"/>
          <p14:tracePt t="167436" x="9871075" y="5694363"/>
          <p14:tracePt t="167460" x="9894888" y="5670550"/>
          <p14:tracePt t="167469" x="9902825" y="5662613"/>
          <p14:tracePt t="167482" x="9918700" y="5637213"/>
          <p14:tracePt t="167504" x="9959975" y="5605463"/>
          <p14:tracePt t="167519" x="10007600" y="5581650"/>
          <p14:tracePt t="167532" x="10023475" y="5565775"/>
          <p14:tracePt t="167547" x="10047288" y="5541963"/>
          <p14:tracePt t="167563" x="10055225" y="5534025"/>
          <p14:tracePt t="167586" x="10063163" y="5526088"/>
          <p14:tracePt t="167603" x="10071100" y="5518150"/>
          <p14:tracePt t="167756" x="10007600" y="5518150"/>
          <p14:tracePt t="167766" x="9975850" y="5518150"/>
          <p14:tracePt t="167781" x="9871075" y="5549900"/>
          <p14:tracePt t="167804" x="9664700" y="5573713"/>
          <p14:tracePt t="167815" x="9567863" y="5597525"/>
          <p14:tracePt t="167818" x="9472613" y="5597525"/>
          <p14:tracePt t="167831" x="9385300" y="5605463"/>
          <p14:tracePt t="167844" x="9242425" y="5605463"/>
          <p14:tracePt t="167871" x="9050338" y="5629275"/>
          <p14:tracePt t="167883" x="8986838" y="5637213"/>
          <p14:tracePt t="167899" x="8923338" y="5645150"/>
          <p14:tracePt t="167929" x="8842375" y="5662613"/>
          <p14:tracePt t="167962" x="8834438" y="5662613"/>
          <p14:tracePt t="168451" x="8802688" y="5662613"/>
          <p14:tracePt t="168475" x="8332788" y="5662613"/>
          <p14:tracePt t="168484" x="8172450" y="5662613"/>
          <p14:tracePt t="168503" x="7654925" y="5662613"/>
          <p14:tracePt t="168520" x="7088188" y="5573713"/>
          <p14:tracePt t="168522" x="6818313" y="5549900"/>
          <p14:tracePt t="168533" x="6705600" y="5541963"/>
          <p14:tracePt t="168547" x="6362700" y="5494338"/>
          <p14:tracePt t="168570" x="5916613" y="5462588"/>
          <p14:tracePt t="168581" x="5821363" y="5462588"/>
          <p14:tracePt t="168592" x="5732463" y="5462588"/>
          <p14:tracePt t="168595" x="5629275" y="5462588"/>
          <p14:tracePt t="168618" x="5278438" y="5462588"/>
          <p14:tracePt t="168629" x="5191125" y="5462588"/>
          <p14:tracePt t="168640" x="5103813" y="5462588"/>
          <p14:tracePt t="168659" x="4856163" y="5446713"/>
          <p14:tracePt t="168682" x="4616450" y="5430838"/>
          <p14:tracePt t="168693" x="4552950" y="5422900"/>
          <p14:tracePt t="168703" x="4465638" y="5414963"/>
          <p14:tracePt t="168718" x="4321175" y="5407025"/>
          <p14:tracePt t="168733" x="4217988" y="5391150"/>
          <p14:tracePt t="168759" x="4138613" y="5391150"/>
          <p14:tracePt t="168768" x="4130675" y="5391150"/>
          <p14:tracePt t="168863" x="4067175" y="5367338"/>
          <p14:tracePt t="168884" x="3883025" y="5302250"/>
          <p14:tracePt t="168899" x="3732213" y="5254625"/>
          <p14:tracePt t="168915" x="3587750" y="5199063"/>
          <p14:tracePt t="168928" x="3508375" y="5175250"/>
          <p14:tracePt t="168930" x="3476625" y="5167313"/>
          <p14:tracePt t="168949" x="3365500" y="5143500"/>
          <p14:tracePt t="168958" x="3349625" y="5135563"/>
          <p14:tracePt t="168972" x="3284538" y="5119688"/>
          <p14:tracePt t="168985" x="3276600" y="5111750"/>
          <p14:tracePt t="168987" x="3252788" y="5111750"/>
          <p14:tracePt t="169000" x="3236913" y="5103813"/>
          <p14:tracePt t="169002" x="3228975" y="5103813"/>
          <p14:tracePt t="169243" x="3260725" y="5103813"/>
          <p14:tracePt t="169251" x="3284538" y="5103813"/>
          <p14:tracePt t="169266" x="3389313" y="5103813"/>
          <p14:tracePt t="169280" x="3460750" y="5103813"/>
          <p14:tracePt t="169303" x="3684588" y="5103813"/>
          <p14:tracePt t="169316" x="3819525" y="5103813"/>
          <p14:tracePt t="169331" x="3859213" y="5103813"/>
          <p14:tracePt t="170982" x="3914775" y="5103813"/>
          <p14:tracePt t="171010" x="5087938" y="5278438"/>
          <p14:tracePt t="171018" x="5573713" y="5351463"/>
          <p14:tracePt t="171029" x="6100763" y="5399088"/>
          <p14:tracePt t="171052" x="7519988" y="5541963"/>
          <p14:tracePt t="171064" x="7918450" y="5557838"/>
          <p14:tracePt t="171067" x="8172450" y="5557838"/>
          <p14:tracePt t="171079" x="8388350" y="5557838"/>
          <p14:tracePt t="171082" x="8564563" y="5557838"/>
          <p14:tracePt t="171092" x="8683625" y="5557838"/>
          <p14:tracePt t="171117" x="8915400" y="5541963"/>
          <p14:tracePt t="171132" x="9058275" y="5510213"/>
          <p14:tracePt t="171147" x="9217025" y="5502275"/>
          <p14:tracePt t="171159" x="9305925" y="5502275"/>
          <p14:tracePt t="171171" x="9456738" y="5494338"/>
          <p14:tracePt t="171198" x="9617075" y="5470525"/>
          <p14:tracePt t="171208" x="9656763" y="5470525"/>
          <p14:tracePt t="171210" x="9680575" y="5462588"/>
          <p14:tracePt t="171219" x="9688513" y="5454650"/>
          <p14:tracePt t="171236" x="9720263" y="5446713"/>
          <p14:tracePt t="171249" x="9728200" y="5438775"/>
          <p14:tracePt t="171250" x="9736138" y="5430838"/>
          <p14:tracePt t="171266" x="9752013" y="5422900"/>
          <p14:tracePt t="171280" x="9759950" y="5414963"/>
          <p14:tracePt t="171304" x="9807575" y="5391150"/>
          <p14:tracePt t="171320" x="9855200" y="5367338"/>
          <p14:tracePt t="171324" x="9871075" y="5351463"/>
          <p14:tracePt t="171334" x="9886950" y="5335588"/>
          <p14:tracePt t="171348" x="9902825" y="5327650"/>
          <p14:tracePt t="171365" x="9910763" y="5319713"/>
          <p14:tracePt t="171382" x="9918700" y="5310188"/>
          <p14:tracePt t="171398" x="9926638" y="5310188"/>
          <p14:tracePt t="171726" x="9936163" y="5310188"/>
          <p14:tracePt t="171759" x="9894888" y="5319713"/>
          <p14:tracePt t="171768" x="9863138" y="5343525"/>
          <p14:tracePt t="171781" x="9744075" y="5367338"/>
          <p14:tracePt t="171796" x="9567863" y="5391150"/>
          <p14:tracePt t="171819" x="9274175" y="5430838"/>
          <p14:tracePt t="171838" x="9137650" y="5454650"/>
          <p14:tracePt t="171848" x="9097963" y="5462588"/>
          <p14:tracePt t="171850" x="9058275" y="5478463"/>
          <p14:tracePt t="171862" x="9042400" y="5486400"/>
          <p14:tracePt t="171880" x="9026525" y="5494338"/>
          <p14:tracePt t="171990" x="9002713" y="5510213"/>
          <p14:tracePt t="171999" x="8994775" y="5510213"/>
          <p14:tracePt t="172113" x="9042400" y="5510213"/>
          <p14:tracePt t="172124" x="9097963" y="5502275"/>
          <p14:tracePt t="172150" x="9217025" y="5494338"/>
          <p14:tracePt t="172162" x="9321800" y="5478463"/>
          <p14:tracePt t="172173" x="9417050" y="5478463"/>
          <p14:tracePt t="172199" x="9680575" y="5510213"/>
          <p14:tracePt t="172210" x="9783763" y="5526088"/>
          <p14:tracePt t="172212" x="9847263" y="5534025"/>
          <p14:tracePt t="172222" x="9910763" y="5549900"/>
          <p14:tracePt t="172233" x="9952038" y="5565775"/>
          <p14:tracePt t="172235" x="9959975" y="5565775"/>
          <p14:tracePt t="173031" x="9967913" y="5565775"/>
          <p14:tracePt t="173108" x="9959975" y="5565775"/>
          <p14:tracePt t="173136" x="9944100" y="5565775"/>
          <p14:tracePt t="173147" x="9863138" y="5565775"/>
          <p14:tracePt t="173160" x="9799638" y="5565775"/>
          <p14:tracePt t="173163" x="9736138" y="5549900"/>
          <p14:tracePt t="173173" x="9648825" y="5541963"/>
          <p14:tracePt t="173199" x="9432925" y="5502275"/>
          <p14:tracePt t="173211" x="9337675" y="5478463"/>
          <p14:tracePt t="173221" x="9305925" y="5470525"/>
          <p14:tracePt t="173233" x="9282113" y="5470525"/>
          <p14:tracePt t="173235" x="9250363" y="5470525"/>
          <p14:tracePt t="173259" x="9185275" y="5462588"/>
          <p14:tracePt t="173269" x="9153525" y="5454650"/>
          <p14:tracePt t="173281" x="9137650" y="5454650"/>
          <p14:tracePt t="173282" x="9105900" y="5454650"/>
          <p14:tracePt t="173295" x="9082088" y="5454650"/>
          <p14:tracePt t="173319" x="8986838" y="5454650"/>
          <p14:tracePt t="173330" x="8955088" y="5454650"/>
          <p14:tracePt t="173345" x="8915400" y="5454650"/>
          <p14:tracePt t="173346" x="8891588" y="5454650"/>
          <p14:tracePt t="173357" x="8866188" y="5454650"/>
          <p14:tracePt t="173386" x="8810625" y="5454650"/>
          <p14:tracePt t="173397" x="8786813" y="5454650"/>
          <p14:tracePt t="173412" x="8763000" y="5454650"/>
          <p14:tracePt t="173424" x="8755063" y="5454650"/>
          <p14:tracePt t="173453" x="8747125" y="5454650"/>
          <p14:tracePt t="173555" x="8755063" y="5454650"/>
          <p14:tracePt t="173563" x="8770938" y="5454650"/>
          <p14:tracePt t="173580" x="8810625" y="5454650"/>
          <p14:tracePt t="173595" x="8915400" y="5438775"/>
          <p14:tracePt t="173618" x="9129713" y="5438775"/>
          <p14:tracePt t="173631" x="9432925" y="5438775"/>
          <p14:tracePt t="173646" x="9688513" y="5446713"/>
          <p14:tracePt t="173660" x="9902825" y="5478463"/>
          <p14:tracePt t="173673" x="9999663" y="5494338"/>
          <p14:tracePt t="173675" x="10094913" y="5502275"/>
          <p14:tracePt t="173698" x="10182225" y="5518150"/>
          <p14:tracePt t="173708" x="10213975" y="5518150"/>
          <p14:tracePt t="173719" x="10237788" y="5534025"/>
          <p14:tracePt t="173746" x="10253663" y="5534025"/>
          <p14:tracePt t="173757" x="10269538" y="5541963"/>
          <p14:tracePt t="173767" x="10279063" y="5541963"/>
          <p14:tracePt t="175146" x="10269538" y="5541963"/>
          <p14:tracePt t="175157" x="10229850" y="5541963"/>
          <p14:tracePt t="175188" x="10023475" y="5518150"/>
          <p14:tracePt t="175212" x="9863138" y="5470525"/>
          <p14:tracePt t="175224" x="9815513" y="5462588"/>
          <p14:tracePt t="175235" x="9759950" y="5454650"/>
          <p14:tracePt t="175249" x="9736138" y="5454650"/>
          <p14:tracePt t="175264" x="9696450" y="5454650"/>
          <p14:tracePt t="175279" x="9680575" y="5454650"/>
          <p14:tracePt t="175295" x="9664700" y="5454650"/>
          <p14:tracePt t="175321" x="9640888" y="5454650"/>
          <p14:tracePt t="175330" x="9625013" y="5454650"/>
          <p14:tracePt t="175349" x="9617075" y="5454650"/>
          <p14:tracePt t="175535" x="9609138" y="5470525"/>
          <p14:tracePt t="175546" x="9609138" y="5478463"/>
          <p14:tracePt t="175548" x="9609138" y="5486400"/>
          <p14:tracePt t="175570" x="9609138" y="5502275"/>
          <p14:tracePt t="175581" x="9609138" y="5518150"/>
          <p14:tracePt t="175595" x="9609138" y="5526088"/>
          <p14:tracePt t="175635" x="9609138" y="5541963"/>
          <p14:tracePt t="175659" x="9632950" y="5549900"/>
          <p14:tracePt t="175681" x="9656763" y="5549900"/>
          <p14:tracePt t="175694" x="9672638" y="5549900"/>
          <p14:tracePt t="175706" x="9688513" y="5549900"/>
          <p14:tracePt t="175718" x="9696450" y="5549900"/>
          <p14:tracePt t="175735" x="9720263" y="5549900"/>
          <p14:tracePt t="175748" x="9744075" y="5534025"/>
          <p14:tracePt t="175765" x="9759950" y="5534025"/>
          <p14:tracePt t="175790" x="9791700" y="5518150"/>
          <p14:tracePt t="175799" x="9799638" y="5510213"/>
          <p14:tracePt t="175812" x="9823450" y="5494338"/>
          <p14:tracePt t="175836" x="9831388" y="5478463"/>
          <p14:tracePt t="175846" x="9847263" y="5462588"/>
          <p14:tracePt t="175862" x="9863138" y="5446713"/>
          <p14:tracePt t="175875" x="9871075" y="5422900"/>
          <p14:tracePt t="175900" x="9886950" y="5399088"/>
          <p14:tracePt t="175910" x="9886950" y="5391150"/>
          <p14:tracePt t="175931" x="9894888" y="5367338"/>
          <p14:tracePt t="175942" x="9902825" y="5359400"/>
          <p14:tracePt t="176327" x="9902825" y="5351463"/>
          <p14:tracePt t="176412" x="9894888" y="5351463"/>
          <p14:tracePt t="176446" x="9886950" y="5351463"/>
          <p14:tracePt t="176468" x="9863138" y="5351463"/>
          <p14:tracePt t="176495" x="9847263" y="5359400"/>
          <p14:tracePt t="176505" x="9839325" y="5375275"/>
          <p14:tracePt t="176516" x="9823450" y="5375275"/>
          <p14:tracePt t="176534" x="9807575" y="5383213"/>
          <p14:tracePt t="176539" x="9799638" y="5383213"/>
          <p14:tracePt t="176548" x="9791700" y="5383213"/>
          <p14:tracePt t="176562" x="9775825" y="5399088"/>
          <p14:tracePt t="176564" x="9767888" y="5407025"/>
          <p14:tracePt t="176579" x="9720263" y="5422900"/>
          <p14:tracePt t="176594" x="9712325" y="5422900"/>
          <p14:tracePt t="176595" x="9696450" y="5422900"/>
          <p14:tracePt t="176616" x="9640888" y="5430838"/>
          <p14:tracePt t="176627" x="9575800" y="5438775"/>
          <p14:tracePt t="176638" x="9536113" y="5438775"/>
          <p14:tracePt t="176664" x="9393238" y="5438775"/>
          <p14:tracePt t="176675" x="9305925" y="5438775"/>
          <p14:tracePt t="176686" x="9274175" y="5446713"/>
          <p14:tracePt t="176711" x="9193213" y="5446713"/>
          <p14:tracePt t="176721" x="9177338" y="5454650"/>
          <p14:tracePt t="176723" x="9161463" y="5454650"/>
          <p14:tracePt t="176732" x="9145588" y="5462588"/>
          <p14:tracePt t="176750" x="9137650" y="5470525"/>
          <p14:tracePt t="176763" x="9121775" y="5478463"/>
          <p14:tracePt t="176787" x="9066213" y="5494338"/>
          <p14:tracePt t="176798" x="9050338" y="5494338"/>
          <p14:tracePt t="176822" x="9002713" y="5510213"/>
          <p14:tracePt t="176832" x="8986838" y="5518150"/>
          <p14:tracePt t="176846" x="8955088" y="5518150"/>
          <p14:tracePt t="176862" x="8915400" y="5526088"/>
          <p14:tracePt t="176882" x="8915400" y="5534025"/>
          <p14:tracePt t="176885" x="8907463" y="5534025"/>
          <p14:tracePt t="177629" x="8915400" y="5534025"/>
          <p14:tracePt t="177642" x="8931275" y="5526088"/>
          <p14:tracePt t="177643" x="8970963" y="5494338"/>
          <p14:tracePt t="177655" x="8994775" y="5486400"/>
          <p14:tracePt t="177681" x="9193213" y="5407025"/>
          <p14:tracePt t="177695" x="9337675" y="5383213"/>
          <p14:tracePt t="177711" x="9464675" y="5367338"/>
          <p14:tracePt t="177725" x="9585325" y="5359400"/>
          <p14:tracePt t="177735" x="9632950" y="5359400"/>
          <p14:tracePt t="177747" x="9664700" y="5359400"/>
          <p14:tracePt t="177774" x="9688513" y="5359400"/>
          <p14:tracePt t="177830" x="9704388" y="5359400"/>
          <p14:tracePt t="177852" x="9744075" y="5359400"/>
          <p14:tracePt t="177877" x="9752013" y="5367338"/>
          <p14:tracePt t="181050" x="9759950" y="5367338"/>
          <p14:tracePt t="181051" x="9759950" y="5375275"/>
          <p14:tracePt t="181061" x="9752013" y="5375275"/>
          <p14:tracePt t="181087" x="9664700" y="5375275"/>
          <p14:tracePt t="181096" x="9601200" y="5375275"/>
          <p14:tracePt t="181110" x="9504363" y="5375275"/>
          <p14:tracePt t="181124" x="9353550" y="5375275"/>
          <p14:tracePt t="181146" x="9193213" y="5375275"/>
          <p14:tracePt t="181159" x="9090025" y="5399088"/>
          <p14:tracePt t="181171" x="9058275" y="5407025"/>
          <p14:tracePt t="181196" x="9042400" y="5414963"/>
          <p14:tracePt t="181219" x="9026525" y="5430838"/>
          <p14:tracePt t="181245" x="9010650" y="5438775"/>
          <p14:tracePt t="181256" x="8994775" y="5438775"/>
          <p14:tracePt t="181268" x="8986838" y="5454650"/>
          <p14:tracePt t="181279" x="8978900" y="5454650"/>
          <p14:tracePt t="181295" x="8963025" y="5462588"/>
          <p14:tracePt t="181319" x="8947150" y="5462588"/>
          <p14:tracePt t="181443" x="8963025" y="5462588"/>
          <p14:tracePt t="181454" x="9002713" y="5462588"/>
          <p14:tracePt t="181481" x="9145588" y="5438775"/>
          <p14:tracePt t="181506" x="9361488" y="5430838"/>
          <p14:tracePt t="181515" x="9488488" y="5430838"/>
          <p14:tracePt t="181541" x="9672638" y="5430838"/>
          <p14:tracePt t="181550" x="9696450" y="5430838"/>
          <p14:tracePt t="181561" x="9728200" y="5430838"/>
          <p14:tracePt t="181564" x="9752013" y="5430838"/>
          <p14:tracePt t="181577" x="9767888" y="5430838"/>
          <p14:tracePt t="181600" x="9799638" y="5438775"/>
          <p14:tracePt t="181626" x="9815513" y="5438775"/>
          <p14:tracePt t="181646" x="9831388" y="5454650"/>
          <p14:tracePt t="181657" x="9847263" y="5454650"/>
          <p14:tracePt t="181680" x="9879013" y="5462588"/>
          <p14:tracePt t="181691" x="9886950" y="5462588"/>
          <p14:tracePt t="181888" x="9863138" y="5462588"/>
          <p14:tracePt t="181912" x="9696450" y="5462588"/>
          <p14:tracePt t="181924" x="9512300" y="5446713"/>
          <p14:tracePt t="181937" x="9377363" y="5430838"/>
          <p14:tracePt t="181965" x="8970963" y="5375275"/>
          <p14:tracePt t="181975" x="8923338" y="5375275"/>
          <p14:tracePt t="181988" x="8891588" y="5375275"/>
          <p14:tracePt t="182000" x="8883650" y="5375275"/>
          <p14:tracePt t="182536" x="8874125" y="5375275"/>
          <p14:tracePt t="182564" x="8731250" y="5327650"/>
          <p14:tracePt t="182586" x="8507413" y="5254625"/>
          <p14:tracePt t="182595" x="8332788" y="5183188"/>
          <p14:tracePt t="182597" x="8132763" y="5103813"/>
          <p14:tracePt t="182608" x="7894638" y="5040313"/>
          <p14:tracePt t="182611" x="7670800" y="4976813"/>
          <p14:tracePt t="182626" x="7454900" y="4895850"/>
          <p14:tracePt t="182629" x="7200900" y="4840288"/>
          <p14:tracePt t="182641" x="7024688" y="4784725"/>
          <p14:tracePt t="182655" x="6705600" y="4721225"/>
          <p14:tracePt t="182686" x="6235700" y="4665663"/>
          <p14:tracePt t="182711" x="5821363" y="4649788"/>
          <p14:tracePt t="182722" x="5621338" y="4657725"/>
          <p14:tracePt t="182725" x="5430838" y="4681538"/>
          <p14:tracePt t="182736" x="5326063" y="4681538"/>
          <p14:tracePt t="182748" x="5151438" y="4681538"/>
          <p14:tracePt t="182772" x="4911725" y="4681538"/>
          <p14:tracePt t="182780" x="4840288" y="4689475"/>
          <p14:tracePt t="182808" x="4592638" y="4721225"/>
          <p14:tracePt t="182818" x="4489450" y="4729163"/>
          <p14:tracePt t="182820" x="4378325" y="4768850"/>
          <p14:tracePt t="182830" x="4210050" y="4800600"/>
          <p14:tracePt t="182844" x="3859213" y="4903788"/>
          <p14:tracePt t="182860" x="3492500" y="4984750"/>
          <p14:tracePt t="182873" x="3284538" y="5040313"/>
          <p14:tracePt t="182896" x="3030538" y="5080000"/>
          <p14:tracePt t="182911" x="2941638" y="5095875"/>
          <p14:tracePt t="182923" x="2941638" y="5103813"/>
          <p14:tracePt t="182925" x="2925763" y="5103813"/>
          <p14:tracePt t="183008" x="2917825" y="5103813"/>
          <p14:tracePt t="183021" x="2901950" y="5103813"/>
          <p14:tracePt t="183030" x="2894013" y="5119688"/>
          <p14:tracePt t="183059" x="2878138" y="5119688"/>
          <p14:tracePt t="183095" x="2854325" y="5119688"/>
          <p14:tracePt t="183117" x="2735263" y="5127625"/>
          <p14:tracePt t="183127" x="2687638" y="5127625"/>
          <p14:tracePt t="183142" x="2551113" y="5095875"/>
          <p14:tracePt t="183156" x="2432050" y="5024438"/>
          <p14:tracePt t="183180" x="2320925" y="4959350"/>
          <p14:tracePt t="183192" x="2312988" y="4951413"/>
          <p14:tracePt t="183206" x="2281238" y="4919663"/>
          <p14:tracePt t="183218" x="2247900" y="4903788"/>
          <p14:tracePt t="183220" x="2239963" y="4872038"/>
          <p14:tracePt t="183243" x="2216150" y="4856163"/>
          <p14:tracePt t="183255" x="2200275" y="4808538"/>
          <p14:tracePt t="183267" x="2200275" y="4800600"/>
          <p14:tracePt t="183270" x="2176463" y="4760913"/>
          <p14:tracePt t="183281" x="2176463" y="4745038"/>
          <p14:tracePt t="183295" x="2152650" y="4705350"/>
          <p14:tracePt t="183322" x="2136775" y="4641850"/>
          <p14:tracePt t="183330" x="2128838" y="4616450"/>
          <p14:tracePt t="183334" x="2120900" y="4600575"/>
          <p14:tracePt t="183344" x="2120900" y="4592638"/>
          <p14:tracePt t="183362" x="2112963" y="4576763"/>
          <p14:tracePt t="183663" x="2105025" y="4649788"/>
          <p14:tracePt t="183676" x="2105025" y="4713288"/>
          <p14:tracePt t="183692" x="2105025" y="4760913"/>
          <p14:tracePt t="183703" x="2105025" y="4792663"/>
          <p14:tracePt t="183728" x="2097088" y="4879975"/>
          <p14:tracePt t="183738" x="2089150" y="4919663"/>
          <p14:tracePt t="183740" x="2089150" y="4943475"/>
          <p14:tracePt t="183749" x="2081213" y="4976813"/>
          <p14:tracePt t="183781" x="2073275" y="5064125"/>
          <p14:tracePt t="183805" x="2073275" y="5072063"/>
          <p14:tracePt t="184015" x="2073275" y="5111750"/>
          <p14:tracePt t="184037" x="2073275" y="5183188"/>
          <p14:tracePt t="184047" x="2073275" y="5214938"/>
          <p14:tracePt t="184071" x="2073275" y="5286375"/>
          <p14:tracePt t="184081" x="2073275" y="5319713"/>
          <p14:tracePt t="184093" x="2073275" y="5367338"/>
          <p14:tracePt t="184117" x="2073275" y="5446713"/>
          <p14:tracePt t="184127" x="2073275" y="5454650"/>
          <p14:tracePt t="184140" x="2073275" y="5470525"/>
          <p14:tracePt t="184156" x="2073275" y="5478463"/>
          <p14:tracePt t="185069" x="2112963" y="5422900"/>
          <p14:tracePt t="185078" x="2128838" y="5383213"/>
          <p14:tracePt t="185092" x="2144713" y="5335588"/>
          <p14:tracePt t="185117" x="2176463" y="5278438"/>
          <p14:tracePt t="185127" x="2184400" y="5254625"/>
          <p14:tracePt t="185144" x="2184400" y="5230813"/>
          <p14:tracePt t="185156" x="2192338" y="5191125"/>
          <p14:tracePt t="185180" x="2192338" y="5167313"/>
          <p14:tracePt t="185190" x="2192338" y="5159375"/>
          <p14:tracePt t="185204" x="2192338" y="5143500"/>
          <p14:tracePt t="185227" x="2208213" y="5080000"/>
          <p14:tracePt t="185242" x="2208213" y="5064125"/>
          <p14:tracePt t="185245" x="2216150" y="5040313"/>
          <p14:tracePt t="185257" x="2216150" y="5032375"/>
          <p14:tracePt t="185260" x="2216150" y="5008563"/>
          <p14:tracePt t="185271" x="2216150" y="4984750"/>
          <p14:tracePt t="185285" x="2216150" y="4927600"/>
          <p14:tracePt t="185295" x="2216150" y="4903788"/>
          <p14:tracePt t="185322" x="2216150" y="4887913"/>
          <p14:tracePt t="185332" x="2216150" y="4864100"/>
          <p14:tracePt t="185345" x="2216150" y="4856163"/>
          <p14:tracePt t="185461" x="2216150" y="4840288"/>
          <p14:tracePt t="185471" x="2216150" y="4800600"/>
          <p14:tracePt t="185494" x="2216150" y="4745038"/>
          <p14:tracePt t="185505" x="2216150" y="4729163"/>
          <p14:tracePt t="185517" x="2216150" y="4689475"/>
          <p14:tracePt t="185541" x="2208213" y="4665663"/>
          <p14:tracePt t="185550" x="2208213" y="4657725"/>
          <p14:tracePt t="185560" x="2208213" y="4649788"/>
          <p14:tracePt t="185591" x="2208213" y="4616450"/>
          <p14:tracePt t="185611" x="2184400" y="4576763"/>
          <p14:tracePt t="185623" x="2152650" y="4537075"/>
          <p14:tracePt t="185646" x="2081213" y="4473575"/>
          <p14:tracePt t="185658" x="2057400" y="4465638"/>
          <p14:tracePt t="185660" x="2041525" y="4457700"/>
          <p14:tracePt t="185673" x="2017713" y="4449763"/>
          <p14:tracePt t="185686" x="1978025" y="4449763"/>
          <p14:tracePt t="185709" x="1865313" y="4449763"/>
          <p14:tracePt t="185723" x="1817688" y="4449763"/>
          <p14:tracePt t="185725" x="1738313" y="4449763"/>
          <p14:tracePt t="185740" x="1554163" y="4489450"/>
          <p14:tracePt t="185756" x="1411288" y="4529138"/>
          <p14:tracePt t="185769" x="1379538" y="4537075"/>
          <p14:tracePt t="185780" x="1260475" y="4560888"/>
          <p14:tracePt t="185807" x="1155700" y="4592638"/>
          <p14:tracePt t="185817" x="1123950" y="4616450"/>
          <p14:tracePt t="185820" x="1100138" y="4633913"/>
          <p14:tracePt t="185830" x="1060450" y="4657725"/>
          <p14:tracePt t="185842" x="1012825" y="4681538"/>
          <p14:tracePt t="185844" x="996950" y="4705350"/>
          <p14:tracePt t="185857" x="965200" y="4729163"/>
          <p14:tracePt t="185890" x="893763" y="4808538"/>
          <p14:tracePt t="185912" x="852488" y="4879975"/>
          <p14:tracePt t="185925" x="828675" y="4927600"/>
          <p14:tracePt t="185942" x="820738" y="4959350"/>
          <p14:tracePt t="185956" x="812800" y="5000625"/>
          <p14:tracePt t="185968" x="812800" y="5024438"/>
          <p14:tracePt t="185993" x="812800" y="5080000"/>
          <p14:tracePt t="186006" x="812800" y="5119688"/>
          <p14:tracePt t="186015" x="812800" y="5127625"/>
          <p14:tracePt t="186046" x="812800" y="5183188"/>
          <p14:tracePt t="186062" x="812800" y="5199063"/>
          <p14:tracePt t="186100" x="812800" y="5214938"/>
          <p14:tracePt t="186303" x="828675" y="5230813"/>
          <p14:tracePt t="186334" x="852488" y="5230813"/>
          <p14:tracePt t="186342" x="860425" y="5238750"/>
          <p14:tracePt t="186358" x="885825" y="5238750"/>
          <p14:tracePt t="186383" x="917575" y="5238750"/>
          <p14:tracePt t="186393" x="925513" y="5238750"/>
          <p14:tracePt t="186409" x="933450" y="5238750"/>
          <p14:tracePt t="186617" x="933450" y="5222875"/>
          <p14:tracePt t="186626" x="933450" y="5191125"/>
          <p14:tracePt t="186628" x="933450" y="5167313"/>
          <p14:tracePt t="186641" x="933450" y="5143500"/>
          <p14:tracePt t="186655" x="933450" y="5095875"/>
          <p14:tracePt t="186679" x="933450" y="5032375"/>
          <p14:tracePt t="186694" x="933450" y="5008563"/>
          <p14:tracePt t="186705" x="933450" y="5000625"/>
          <p14:tracePt t="186718" x="933450" y="4992688"/>
          <p14:tracePt t="186742" x="933450" y="4943475"/>
          <p14:tracePt t="186754" x="933450" y="4919663"/>
          <p14:tracePt t="186756" x="933450" y="4903788"/>
          <p14:tracePt t="186767" x="933450" y="4872038"/>
          <p14:tracePt t="186792" x="933450" y="4768850"/>
          <p14:tracePt t="186804" x="941388" y="4729163"/>
          <p14:tracePt t="186814" x="941388" y="4721225"/>
          <p14:tracePt t="186828" x="941388" y="4697413"/>
          <p14:tracePt t="186843" x="941388" y="4689475"/>
          <p14:tracePt t="186869" x="957263" y="4657725"/>
          <p14:tracePt t="186878" x="957263" y="4649788"/>
          <p14:tracePt t="186892" x="965200" y="4624388"/>
          <p14:tracePt t="186905" x="973138" y="4616450"/>
          <p14:tracePt t="186908" x="973138" y="4600575"/>
          <p14:tracePt t="186929" x="981075" y="4560888"/>
          <p14:tracePt t="186941" x="989013" y="4552950"/>
          <p14:tracePt t="186952" x="989013" y="4545013"/>
          <p14:tracePt t="186976" x="996950" y="4529138"/>
          <p14:tracePt t="186988" x="1004888" y="4529138"/>
          <p14:tracePt t="187024" x="1020763" y="4513263"/>
          <p14:tracePt t="187034" x="1028700" y="4505325"/>
          <p14:tracePt t="187036" x="1036638" y="4489450"/>
          <p14:tracePt t="187046" x="1044575" y="4481513"/>
          <p14:tracePt t="187078" x="1076325" y="4457700"/>
          <p14:tracePt t="187100" x="1092200" y="4441825"/>
          <p14:tracePt t="187109" x="1108075" y="4441825"/>
          <p14:tracePt t="187125" x="1116013" y="4425950"/>
          <p14:tracePt t="187150" x="1123950" y="4425950"/>
          <p14:tracePt t="187176" x="1131888" y="4418013"/>
          <p14:tracePt t="189173"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Electromagnetic Fields Artifacts</a:t>
            </a:r>
            <a:endParaRPr lang="en-US" dirty="0"/>
          </a:p>
        </p:txBody>
      </p:sp>
      <p:sp>
        <p:nvSpPr>
          <p:cNvPr id="3" name="Content Placeholder 2"/>
          <p:cNvSpPr>
            <a:spLocks noGrp="1"/>
          </p:cNvSpPr>
          <p:nvPr>
            <p:ph sz="quarter" idx="1"/>
          </p:nvPr>
        </p:nvSpPr>
        <p:spPr/>
        <p:txBody>
          <a:bodyPr/>
          <a:lstStyle/>
          <a:p>
            <a:r>
              <a:rPr lang="en-US" dirty="0"/>
              <a:t>Alternating magnetic fields from power lines and from high frequency sources (e.g., communication or therapeutic devices) induce parasitic currents </a:t>
            </a:r>
          </a:p>
          <a:p>
            <a:pPr lvl="1"/>
            <a:r>
              <a:rPr lang="en-US" dirty="0"/>
              <a:t>In combination with imbalanced impedances result in unwanted differential inputs  </a:t>
            </a:r>
          </a:p>
          <a:p>
            <a:r>
              <a:rPr lang="en-US" dirty="0"/>
              <a:t>Minimize by:</a:t>
            </a:r>
          </a:p>
          <a:p>
            <a:pPr lvl="1"/>
            <a:r>
              <a:rPr lang="en-US" dirty="0"/>
              <a:t>Wires tightly twisted to avoid aerial effect due to large area inductive loops</a:t>
            </a:r>
          </a:p>
          <a:p>
            <a:pPr lvl="1"/>
            <a:r>
              <a:rPr lang="en-US" dirty="0"/>
              <a:t>Increasing distance from disturbing source</a:t>
            </a:r>
          </a:p>
          <a:p>
            <a:pPr lvl="1"/>
            <a:r>
              <a:rPr lang="en-US" dirty="0"/>
              <a:t>Shielding magnetic fields</a:t>
            </a:r>
          </a:p>
          <a:p>
            <a:pPr lvl="1"/>
            <a:r>
              <a:rPr lang="en-US" dirty="0"/>
              <a:t>Optimally choosing position of patient </a:t>
            </a:r>
          </a:p>
          <a:p>
            <a:pPr lvl="1"/>
            <a:r>
              <a:rPr lang="en-US" dirty="0"/>
              <a:t>Optimally choosing orientation of leads</a:t>
            </a:r>
          </a:p>
          <a:p>
            <a:pPr lvl="1"/>
            <a:endParaRPr lang="en-US" dirty="0"/>
          </a:p>
        </p:txBody>
      </p:sp>
      <p:pic>
        <p:nvPicPr>
          <p:cNvPr id="4" name="Picture 3"/>
          <p:cNvPicPr>
            <a:picLocks noChangeAspect="1"/>
          </p:cNvPicPr>
          <p:nvPr/>
        </p:nvPicPr>
        <p:blipFill>
          <a:blip r:embed="rId4"/>
          <a:stretch>
            <a:fillRect/>
          </a:stretch>
        </p:blipFill>
        <p:spPr>
          <a:xfrm>
            <a:off x="8678873" y="3657600"/>
            <a:ext cx="3364076" cy="3113315"/>
          </a:xfrm>
          <a:prstGeom prst="rect">
            <a:avLst/>
          </a:prstGeom>
        </p:spPr>
      </p:pic>
      <p:pic>
        <p:nvPicPr>
          <p:cNvPr id="5" name="Audio 4">
            <a:hlinkClick r:id="" action="ppaction://media"/>
            <a:extLst>
              <a:ext uri="{FF2B5EF4-FFF2-40B4-BE49-F238E27FC236}">
                <a16:creationId xmlns:a16="http://schemas.microsoft.com/office/drawing/2014/main" id="{DC2E7DD3-F22D-4AD0-A0A7-4DCE13C74D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5506129"/>
      </p:ext>
    </p:extLst>
  </p:cSld>
  <p:clrMapOvr>
    <a:masterClrMapping/>
  </p:clrMapOvr>
  <mc:AlternateContent xmlns:mc="http://schemas.openxmlformats.org/markup-compatibility/2006" xmlns:p14="http://schemas.microsoft.com/office/powerpoint/2010/main">
    <mc:Choice Requires="p14">
      <p:transition spd="slow" p14:dur="2000" advTm="139883"/>
    </mc:Choice>
    <mc:Fallback xmlns="">
      <p:transition spd="slow" advTm="139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0080" x="1260475" y="4418013"/>
          <p14:tracePt t="20081" x="1355725" y="4418013"/>
          <p14:tracePt t="20096" x="1450975" y="4418013"/>
          <p14:tracePt t="20107" x="1619250" y="4418013"/>
          <p14:tracePt t="20131" x="1801813" y="4418013"/>
          <p14:tracePt t="20144" x="1841500" y="4418013"/>
          <p14:tracePt t="20146" x="1889125" y="4410075"/>
          <p14:tracePt t="20159" x="1922463" y="4410075"/>
          <p14:tracePt t="20161" x="1985963" y="4402138"/>
          <p14:tracePt t="20172" x="2049463" y="4386263"/>
          <p14:tracePt t="20202" x="2352675" y="4338638"/>
          <p14:tracePt t="20225" x="2574925" y="4314825"/>
          <p14:tracePt t="20233" x="2647950" y="4306888"/>
          <p14:tracePt t="20261" x="2838450" y="4298950"/>
          <p14:tracePt t="20271" x="2917825" y="4281488"/>
          <p14:tracePt t="20273" x="2990850" y="4281488"/>
          <p14:tracePt t="20281" x="3038475" y="4281488"/>
          <p14:tracePt t="20297" x="3149600" y="4273550"/>
          <p14:tracePt t="20309" x="3228975" y="4265613"/>
          <p14:tracePt t="20334" x="3556000" y="4265613"/>
          <p14:tracePt t="20345" x="4027488" y="4210050"/>
          <p14:tracePt t="20361" x="4592638" y="4186238"/>
          <p14:tracePt t="20374" x="4943475" y="4170363"/>
          <p14:tracePt t="20389" x="5773738" y="4138613"/>
          <p14:tracePt t="20405" x="6634163" y="4122738"/>
          <p14:tracePt t="20419" x="7383463" y="4067175"/>
          <p14:tracePt t="20447" x="8340725" y="3963988"/>
          <p14:tracePt t="20460" x="8691563" y="3906838"/>
          <p14:tracePt t="20475" x="9097963" y="3811588"/>
          <p14:tracePt t="20489" x="9377363" y="3740150"/>
          <p14:tracePt t="20503" x="9488488" y="3700463"/>
          <p14:tracePt t="20505" x="9609138" y="3676650"/>
          <p14:tracePt t="20517" x="9680575" y="3644900"/>
          <p14:tracePt t="20531" x="9752013" y="3621088"/>
          <p14:tracePt t="20720" x="9720263" y="3621088"/>
          <p14:tracePt t="20742" x="9640888" y="3621088"/>
          <p14:tracePt t="20752" x="9617075" y="3621088"/>
          <p14:tracePt t="20754" x="9567863" y="3644900"/>
          <p14:tracePt t="20762" x="9551988" y="3660775"/>
          <p14:tracePt t="20799" x="9544050" y="3668713"/>
          <p14:tracePt t="20802" x="9536113" y="3692525"/>
          <p14:tracePt t="20811" x="9520238" y="3716338"/>
          <p14:tracePt t="20828" x="9504363" y="3756025"/>
          <p14:tracePt t="20840" x="9504363" y="3779838"/>
          <p14:tracePt t="20842" x="9504363" y="3795713"/>
          <p14:tracePt t="20866" x="9480550" y="3875088"/>
          <p14:tracePt t="20877" x="9480550" y="3890963"/>
          <p14:tracePt t="20894" x="9480550" y="3930650"/>
          <p14:tracePt t="20909" x="9464675" y="3948113"/>
          <p14:tracePt t="20921" x="9464675" y="3971925"/>
          <p14:tracePt t="20950" x="9456738" y="4003675"/>
          <p14:tracePt t="20973" x="9440863" y="4067175"/>
          <p14:tracePt t="20981" x="9440863" y="4083050"/>
          <p14:tracePt t="20985" x="9432925" y="4098925"/>
          <p14:tracePt t="21010" x="9424988" y="4154488"/>
          <p14:tracePt t="21019" x="9417050" y="4162425"/>
          <p14:tracePt t="21031" x="9417050" y="4178300"/>
          <p14:tracePt t="21053" x="9409113" y="4186238"/>
          <p14:tracePt t="21357" x="9409113" y="4162425"/>
          <p14:tracePt t="21380" x="9409113" y="4138613"/>
          <p14:tracePt t="21399" x="9401175" y="4122738"/>
          <p14:tracePt t="21428" x="9401175" y="4114800"/>
          <p14:tracePt t="21474" x="9393238" y="4059238"/>
          <p14:tracePt t="21482" x="9393238" y="4043363"/>
          <p14:tracePt t="21508" x="9393238" y="4003675"/>
          <p14:tracePt t="21520" x="9393238" y="3995738"/>
          <p14:tracePt t="21522" x="9393238" y="3979863"/>
          <p14:tracePt t="21531" x="9393238" y="3963988"/>
          <p14:tracePt t="21545" x="9385300" y="3948113"/>
          <p14:tracePt t="21560" x="9385300" y="3938588"/>
          <p14:tracePt t="21597" x="9377363" y="3922713"/>
          <p14:tracePt t="21608" x="9377363" y="3906838"/>
          <p14:tracePt t="21803" x="9361488" y="3906838"/>
          <p14:tracePt t="21827" x="9353550" y="3906838"/>
          <p14:tracePt t="21849" x="9345613" y="3906838"/>
          <p14:tracePt t="21892" x="9337675" y="3906838"/>
          <p14:tracePt t="21904" x="9329738" y="3906838"/>
          <p14:tracePt t="21932" x="9297988" y="3906838"/>
          <p14:tracePt t="21949" x="9290050" y="3906838"/>
          <p14:tracePt t="21974" x="9282113" y="3922713"/>
          <p14:tracePt t="22131" x="9282113" y="3835400"/>
          <p14:tracePt t="22141" x="9282113" y="3803650"/>
          <p14:tracePt t="22153" x="9274175" y="3732213"/>
          <p14:tracePt t="22178" x="9274175" y="3692525"/>
          <p14:tracePt t="22421" x="9266238" y="3692525"/>
          <p14:tracePt t="22446" x="9258300" y="3748088"/>
          <p14:tracePt t="22456" x="9258300" y="3763963"/>
          <p14:tracePt t="22458" x="9258300" y="3779838"/>
          <p14:tracePt t="22469" x="9258300" y="3811588"/>
          <p14:tracePt t="22480" x="9258300" y="3835400"/>
          <p14:tracePt t="22483" x="9258300" y="3843338"/>
          <p14:tracePt t="22505" x="9258300" y="3875088"/>
          <p14:tracePt t="22519" x="9258300" y="3890963"/>
          <p14:tracePt t="22531" x="9258300" y="3922713"/>
          <p14:tracePt t="22545" x="9258300" y="3956050"/>
          <p14:tracePt t="22562" x="9258300" y="3971925"/>
          <p14:tracePt t="22676" x="9258300" y="3979863"/>
          <p14:tracePt t="22722" x="9258300" y="3948113"/>
          <p14:tracePt t="22733" x="9258300" y="3922713"/>
          <p14:tracePt t="22760" x="9274175" y="3843338"/>
          <p14:tracePt t="22771" x="9274175" y="3787775"/>
          <p14:tracePt t="22783" x="9282113" y="3763963"/>
          <p14:tracePt t="22794" x="9282113" y="3716338"/>
          <p14:tracePt t="22810" x="9282113" y="3708400"/>
          <p14:tracePt t="22832" x="9290050" y="3692525"/>
          <p14:tracePt t="22938" x="9297988" y="3684588"/>
          <p14:tracePt t="22964" x="9305925" y="3684588"/>
          <p14:tracePt t="22990" x="9345613" y="3692525"/>
          <p14:tracePt t="22993" x="9385300" y="3700463"/>
          <p14:tracePt t="23004" x="9409113" y="3708400"/>
          <p14:tracePt t="23021" x="9480550" y="3740150"/>
          <p14:tracePt t="23030" x="9528175" y="3748088"/>
          <p14:tracePt t="23044" x="9585325" y="3756025"/>
          <p14:tracePt t="23071" x="9632950" y="3756025"/>
          <p14:tracePt t="23079" x="9656763" y="3756025"/>
          <p14:tracePt t="23094" x="9680575" y="3763963"/>
          <p14:tracePt t="23113" x="9720263" y="3763963"/>
          <p14:tracePt t="23126" x="9736138" y="3771900"/>
          <p14:tracePt t="23140" x="9744075" y="3771900"/>
          <p14:tracePt t="23164" x="9767888" y="3771900"/>
          <p14:tracePt t="23346" x="9720263" y="3771900"/>
          <p14:tracePt t="23358" x="9688513" y="3771900"/>
          <p14:tracePt t="23381" x="9544050" y="3763963"/>
          <p14:tracePt t="23396" x="9440863" y="3756025"/>
          <p14:tracePt t="23409" x="9417050" y="3756025"/>
          <p14:tracePt t="23411" x="9385300" y="3756025"/>
          <p14:tracePt t="23426" x="9345613" y="3756025"/>
          <p14:tracePt t="23474" x="9337675" y="3756025"/>
          <p14:tracePt t="23484" x="9321800" y="3756025"/>
          <p14:tracePt t="23498" x="9290050" y="3779838"/>
          <p14:tracePt t="23516" x="9266238" y="3803650"/>
          <p14:tracePt t="23529" x="9250363" y="3843338"/>
          <p14:tracePt t="23555" x="9224963" y="3930650"/>
          <p14:tracePt t="23564" x="9217025" y="3963988"/>
          <p14:tracePt t="23578" x="9217025" y="4003675"/>
          <p14:tracePt t="23590" x="9217025" y="4051300"/>
          <p14:tracePt t="23614" x="9217025" y="4114800"/>
          <p14:tracePt t="23627" x="9217025" y="4162425"/>
          <p14:tracePt t="23643" x="9217025" y="4186238"/>
          <p14:tracePt t="23656" x="9217025" y="4194175"/>
          <p14:tracePt t="23658" x="9217025" y="4217988"/>
          <p14:tracePt t="23672" x="9217025" y="4225925"/>
          <p14:tracePt t="23674" x="9217025" y="4233863"/>
          <p14:tracePt t="23684" x="9217025" y="4241800"/>
          <p14:tracePt t="23717" x="9217025" y="4257675"/>
          <p14:tracePt t="23739" x="9217025" y="4265613"/>
          <p14:tracePt t="24080" x="9242425" y="4265613"/>
          <p14:tracePt t="24093" x="9353550" y="4241800"/>
          <p14:tracePt t="24108" x="9496425" y="4210050"/>
          <p14:tracePt t="24131" x="9775825" y="4162425"/>
          <p14:tracePt t="24145" x="9855200" y="4154488"/>
          <p14:tracePt t="24147" x="9936163" y="4130675"/>
          <p14:tracePt t="24159" x="10007600" y="4130675"/>
          <p14:tracePt t="24173" x="10094913" y="4114800"/>
          <p14:tracePt t="24186" x="10198100" y="4098925"/>
          <p14:tracePt t="24212" x="10279063" y="4067175"/>
          <p14:tracePt t="24224" x="10326688" y="4051300"/>
          <p14:tracePt t="24226" x="10342563" y="4035425"/>
          <p14:tracePt t="24236" x="10358438" y="4027488"/>
          <p14:tracePt t="24246" x="10374313" y="4019550"/>
          <p14:tracePt t="24264" x="10398125" y="4011613"/>
          <p14:tracePt t="24266" x="10398125" y="4003675"/>
          <p14:tracePt t="24292" x="10429875" y="3979863"/>
          <p14:tracePt t="24328" x="10437813" y="3971925"/>
          <p14:tracePt t="24993" x="10261600" y="3995738"/>
          <p14:tracePt t="25003" x="10071100" y="4035425"/>
          <p14:tracePt t="25014" x="9967913" y="4051300"/>
          <p14:tracePt t="25041" x="9736138" y="4098925"/>
          <p14:tracePt t="25051" x="9664700" y="4106863"/>
          <p14:tracePt t="25062" x="9640888" y="4106863"/>
          <p14:tracePt t="25078" x="9617075" y="4106863"/>
          <p14:tracePt t="25163" x="9528175" y="4083050"/>
          <p14:tracePt t="25173" x="9480550" y="4051300"/>
          <p14:tracePt t="25185" x="9448800" y="4027488"/>
          <p14:tracePt t="25188" x="9393238" y="3987800"/>
          <p14:tracePt t="25212" x="9329738" y="3938588"/>
          <p14:tracePt t="25298" x="9329738" y="3883025"/>
          <p14:tracePt t="25322" x="9329738" y="3835400"/>
          <p14:tracePt t="25331" x="9329738" y="3819525"/>
          <p14:tracePt t="25427" x="9329738" y="3811588"/>
          <p14:tracePt t="25451" x="9321800" y="3811588"/>
          <p14:tracePt t="25482" x="9282113" y="3875088"/>
          <p14:tracePt t="25482" x="9266238" y="3922713"/>
          <p14:tracePt t="25508" x="9224963" y="4059238"/>
          <p14:tracePt t="25517" x="9224963" y="4090988"/>
          <p14:tracePt t="25530" x="9209088" y="4178300"/>
          <p14:tracePt t="25558" x="9201150" y="4273550"/>
          <p14:tracePt t="25569" x="9201150" y="4306888"/>
          <p14:tracePt t="25571" x="9201150" y="4330700"/>
          <p14:tracePt t="25581" x="9201150" y="4362450"/>
          <p14:tracePt t="25593" x="9201150" y="4378325"/>
          <p14:tracePt t="25595" x="9201150" y="4394200"/>
          <p14:tracePt t="25609" x="9201150" y="4402138"/>
          <p14:tracePt t="25610" x="9201150" y="4418013"/>
          <p14:tracePt t="25644" x="9201150" y="4425950"/>
          <p14:tracePt t="26049" x="9201150" y="4433888"/>
          <p14:tracePt t="26051" x="9209088" y="4433888"/>
          <p14:tracePt t="26060" x="9217025" y="4433888"/>
          <p14:tracePt t="26075" x="9250363" y="4433888"/>
          <p14:tracePt t="26099" x="9313863" y="4386263"/>
          <p14:tracePt t="26110" x="9369425" y="4346575"/>
          <p14:tracePt t="26125" x="9440863" y="4281488"/>
          <p14:tracePt t="26139" x="9567863" y="4194175"/>
          <p14:tracePt t="26167" x="9752013" y="4067175"/>
          <p14:tracePt t="26176" x="9799638" y="4043363"/>
          <p14:tracePt t="26178" x="9839325" y="4035425"/>
          <p14:tracePt t="26190" x="9886950" y="4019550"/>
          <p14:tracePt t="26204" x="9944100" y="3987800"/>
          <p14:tracePt t="26215" x="9967913" y="3987800"/>
          <p14:tracePt t="26242" x="10150475" y="3938588"/>
          <p14:tracePt t="26254" x="10182225" y="3930650"/>
          <p14:tracePt t="26266" x="10213975" y="3922713"/>
          <p14:tracePt t="26292" x="10302875" y="3914775"/>
          <p14:tracePt t="26316" x="10358438" y="3890963"/>
          <p14:tracePt t="26671" x="10350500" y="3898900"/>
          <p14:tracePt t="26925" x="10342563" y="3898900"/>
          <p14:tracePt t="26960" x="10302875" y="3883025"/>
          <p14:tracePt t="26971" x="10287000" y="3843338"/>
          <p14:tracePt t="27154" x="10269538" y="3851275"/>
          <p14:tracePt t="27178" x="10245725" y="3922713"/>
          <p14:tracePt t="27191" x="10245725" y="3948113"/>
          <p14:tracePt t="27206" x="10245725" y="3995738"/>
          <p14:tracePt t="27219" x="10245725" y="4051300"/>
          <p14:tracePt t="27242" x="10245725" y="4114800"/>
          <p14:tracePt t="27254" x="10245725" y="4130675"/>
          <p14:tracePt t="27268" x="10245725" y="4178300"/>
          <p14:tracePt t="27278" x="10245725" y="4194175"/>
          <p14:tracePt t="27304" x="10245725" y="4281488"/>
          <p14:tracePt t="27313" x="10245725" y="4306888"/>
          <p14:tracePt t="27315" x="10245725" y="4330700"/>
          <p14:tracePt t="27325" x="10245725" y="4378325"/>
          <p14:tracePt t="27340" x="10245725" y="4457700"/>
          <p14:tracePt t="27367" x="10253663" y="4576763"/>
          <p14:tracePt t="27378" x="10261600" y="4673600"/>
          <p14:tracePt t="27394" x="10279063" y="4752975"/>
          <p14:tracePt t="27409" x="10279063" y="4784725"/>
          <p14:tracePt t="27411" x="10279063" y="4800600"/>
          <p14:tracePt t="27423" x="10279063" y="4816475"/>
          <p14:tracePt t="27439" x="10287000" y="4832350"/>
          <p14:tracePt t="27455" x="10287000" y="4856163"/>
          <p14:tracePt t="27467" x="10287000" y="4879975"/>
          <p14:tracePt t="27493" x="10287000" y="4911725"/>
          <p14:tracePt t="27504" x="10287000" y="4927600"/>
          <p14:tracePt t="27516" x="10287000" y="4935538"/>
          <p14:tracePt t="27576" x="10287000" y="4943475"/>
          <p14:tracePt t="27579" x="10287000" y="4951413"/>
          <p14:tracePt t="27601" x="10261600" y="4967288"/>
          <p14:tracePt t="27610" x="10229850" y="4992688"/>
          <p14:tracePt t="27625" x="10206038" y="5000625"/>
          <p14:tracePt t="27627" x="10182225" y="5024438"/>
          <p14:tracePt t="27639" x="10166350" y="5032375"/>
          <p14:tracePt t="27661" x="10126663" y="5056188"/>
          <p14:tracePt t="27672" x="10118725" y="5056188"/>
          <p14:tracePt t="27674" x="10094913" y="5064125"/>
          <p14:tracePt t="27747" x="10079038" y="5064125"/>
          <p14:tracePt t="27778" x="10031413" y="5064125"/>
          <p14:tracePt t="27800" x="9999663" y="5064125"/>
          <p14:tracePt t="27809" x="9983788" y="5064125"/>
          <p14:tracePt t="27833" x="9959975" y="5064125"/>
          <p14:tracePt t="27861" x="9944100" y="5064125"/>
          <p14:tracePt t="27905" x="9936163" y="5064125"/>
          <p14:tracePt t="27920" x="9918700" y="5064125"/>
          <p14:tracePt t="27945" x="9910763" y="5064125"/>
          <p14:tracePt t="27956" x="9902825" y="5064125"/>
          <p14:tracePt t="28022" x="9902825" y="5056188"/>
          <p14:tracePt t="28031" x="9918700" y="5056188"/>
          <p14:tracePt t="28034" x="9926638" y="5056188"/>
          <p14:tracePt t="28042" x="9944100" y="5048250"/>
          <p14:tracePt t="28061" x="9983788" y="5032375"/>
          <p14:tracePt t="28075" x="10031413" y="5016500"/>
          <p14:tracePt t="28100" x="10086975" y="5008563"/>
          <p14:tracePt t="28124" x="10110788" y="5008563"/>
          <p14:tracePt t="28146" x="10206038" y="5000625"/>
          <p14:tracePt t="28159" x="10237788" y="5000625"/>
          <p14:tracePt t="28177" x="10334625" y="4992688"/>
          <p14:tracePt t="28179" x="10390188" y="4984750"/>
          <p14:tracePt t="28191" x="10429875" y="4984750"/>
          <p14:tracePt t="28205" x="10517188" y="4984750"/>
          <p14:tracePt t="28216" x="10548938" y="4984750"/>
          <p14:tracePt t="28218" x="10588625" y="4984750"/>
          <p14:tracePt t="28242" x="10685463" y="4976813"/>
          <p14:tracePt t="28254" x="10717213" y="4976813"/>
          <p14:tracePt t="28267" x="10756900" y="4976813"/>
          <p14:tracePt t="28277" x="10772775" y="4976813"/>
          <p14:tracePt t="28308" x="10860088" y="4976813"/>
          <p14:tracePt t="28319" x="10891838" y="4976813"/>
          <p14:tracePt t="28330" x="10939463" y="4976813"/>
          <p14:tracePt t="28343" x="10980738" y="4976813"/>
          <p14:tracePt t="28359" x="11060113" y="4976813"/>
          <p14:tracePt t="28372" x="11179175" y="4976813"/>
          <p14:tracePt t="28395" x="11266488" y="4976813"/>
          <p14:tracePt t="28406" x="11290300" y="4976813"/>
          <p14:tracePt t="28422" x="11314113" y="4976813"/>
          <p14:tracePt t="28434" x="11355388" y="4976813"/>
          <p14:tracePt t="28459" x="11387138" y="4976813"/>
          <p14:tracePt t="28470" x="11395075" y="4976813"/>
          <p14:tracePt t="28482" x="11403013" y="4976813"/>
          <p14:tracePt t="28515" x="11410950" y="4976813"/>
          <p14:tracePt t="28541" x="11450638" y="4976813"/>
          <p14:tracePt t="28551" x="11458575" y="4976813"/>
          <p14:tracePt t="28562" x="11482388" y="4976813"/>
          <p14:tracePt t="28579" x="11490325" y="4976813"/>
          <p14:tracePt t="28709" x="11474450" y="4976813"/>
          <p14:tracePt t="28720" x="11458575" y="4976813"/>
          <p14:tracePt t="28732" x="11387138" y="4976813"/>
          <p14:tracePt t="28758" x="11163300" y="4984750"/>
          <p14:tracePt t="28770" x="10988675" y="4984750"/>
          <p14:tracePt t="28780" x="10891838" y="4984750"/>
          <p14:tracePt t="28807" x="10685463" y="4984750"/>
          <p14:tracePt t="28820" x="10588625" y="4984750"/>
          <p14:tracePt t="28830" x="10556875" y="4984750"/>
          <p14:tracePt t="28843" x="10501313" y="4992688"/>
          <p14:tracePt t="28857" x="10477500" y="5000625"/>
          <p14:tracePt t="28883" x="10382250" y="5000625"/>
          <p14:tracePt t="28892" x="10358438" y="5000625"/>
          <p14:tracePt t="28907" x="10302875" y="5000625"/>
          <p14:tracePt t="28919" x="10269538" y="5000625"/>
          <p14:tracePt t="28944" x="10206038" y="5000625"/>
          <p14:tracePt t="28956" x="10190163" y="5000625"/>
          <p14:tracePt t="28971" x="10174288" y="5008563"/>
          <p14:tracePt t="28987" x="10158413" y="5008563"/>
          <p14:tracePt t="28996" x="10150475" y="5008563"/>
          <p14:tracePt t="29022" x="10118725" y="5016500"/>
          <p14:tracePt t="29033" x="10110788" y="5016500"/>
          <p14:tracePt t="29035" x="10102850" y="5016500"/>
          <p14:tracePt t="29157" x="10174288" y="5016500"/>
          <p14:tracePt t="29177" x="10229850" y="5008563"/>
          <p14:tracePt t="29189" x="10318750" y="5000625"/>
          <p14:tracePt t="29205" x="10421938" y="5000625"/>
          <p14:tracePt t="29217" x="10477500" y="5000625"/>
          <p14:tracePt t="29219" x="10564813" y="5000625"/>
          <p14:tracePt t="29248" x="10812463" y="5048250"/>
          <p14:tracePt t="29272" x="10947400" y="5080000"/>
          <p14:tracePt t="29281" x="10963275" y="5080000"/>
          <p14:tracePt t="29347" x="10963275" y="5087938"/>
          <p14:tracePt t="29356" x="10947400" y="5095875"/>
          <p14:tracePt t="29371" x="10923588" y="5111750"/>
          <p14:tracePt t="29396" x="10883900" y="5151438"/>
          <p14:tracePt t="29408" x="10844213" y="5183188"/>
          <p14:tracePt t="29410" x="10828338" y="5199063"/>
          <p14:tracePt t="29424" x="10788650" y="5230813"/>
          <p14:tracePt t="29439" x="10701338" y="5343525"/>
          <p14:tracePt t="29454" x="10604500" y="5446713"/>
          <p14:tracePt t="29467" x="10493375" y="5557838"/>
          <p14:tracePt t="29494" x="10406063" y="5653088"/>
          <p14:tracePt t="29506" x="10366375" y="5694363"/>
          <p14:tracePt t="29521" x="10350500" y="5710238"/>
          <p14:tracePt t="29522" x="10334625" y="5734050"/>
          <p14:tracePt t="29533" x="10326688" y="5741988"/>
          <p14:tracePt t="29543" x="10318750" y="5749925"/>
          <p14:tracePt t="29577" x="10245725" y="5813425"/>
          <p14:tracePt t="29599" x="10213975" y="5845175"/>
          <p14:tracePt t="29609" x="10198100" y="5861050"/>
          <p14:tracePt t="29611" x="10190163" y="5868988"/>
          <p14:tracePt t="29623" x="10190163" y="5876925"/>
          <p14:tracePt t="29845" x="10182225" y="5884863"/>
          <p14:tracePt t="29857" x="10166350" y="5884863"/>
          <p14:tracePt t="29859" x="10158413" y="5884863"/>
          <p14:tracePt t="29876" x="10158413" y="5892800"/>
          <p14:tracePt t="29958" x="10190163" y="5884863"/>
          <p14:tracePt t="29969" x="10213975" y="5868988"/>
          <p14:tracePt t="29971" x="10237788" y="5853113"/>
          <p14:tracePt t="29982" x="10253663" y="5805488"/>
          <p14:tracePt t="30009" x="10261600" y="5557838"/>
          <p14:tracePt t="30019" x="10261600" y="5310188"/>
          <p14:tracePt t="30033" x="10261600" y="5151438"/>
          <p14:tracePt t="30059" x="10261600" y="4713288"/>
          <p14:tracePt t="30081" x="10261600" y="4576763"/>
          <p14:tracePt t="30091" x="10261600" y="4497388"/>
          <p14:tracePt t="30107" x="10279063" y="4449763"/>
          <p14:tracePt t="30130" x="10287000" y="4386263"/>
          <p14:tracePt t="30142" x="10287000" y="4370388"/>
          <p14:tracePt t="30156" x="10287000" y="4354513"/>
          <p14:tracePt t="30169" x="10287000" y="4346575"/>
          <p14:tracePt t="30256" x="10287000" y="4306888"/>
          <p14:tracePt t="30269" x="10279063" y="4265613"/>
          <p14:tracePt t="30278" x="10279063" y="4257675"/>
          <p14:tracePt t="30307" x="10253663" y="4162425"/>
          <p14:tracePt t="30317" x="10253663" y="4146550"/>
          <p14:tracePt t="30327" x="10253663" y="4098925"/>
          <p14:tracePt t="30342" x="10253663" y="4059238"/>
          <p14:tracePt t="30366" x="10253663" y="4011613"/>
          <p14:tracePt t="30375" x="10253663" y="4003675"/>
          <p14:tracePt t="30390" x="10253663" y="3995738"/>
          <p14:tracePt t="30508" x="10253663" y="3979863"/>
          <p14:tracePt t="30672" x="10253663" y="4067175"/>
          <p14:tracePt t="30694" x="10253663" y="4281488"/>
          <p14:tracePt t="30707" x="10253663" y="4425950"/>
          <p14:tracePt t="30722" x="10253663" y="4552950"/>
          <p14:tracePt t="30736" x="10253663" y="4608513"/>
          <p14:tracePt t="30747" x="10253663" y="4705350"/>
          <p14:tracePt t="30772" x="10253663" y="4760913"/>
          <p14:tracePt t="30783" x="10253663" y="4776788"/>
          <p14:tracePt t="30794" x="10253663" y="4800600"/>
          <p14:tracePt t="30822" x="10253663" y="4832350"/>
          <p14:tracePt t="30833" x="10253663" y="4840288"/>
          <p14:tracePt t="30843" x="10253663" y="4856163"/>
          <p14:tracePt t="30858" x="10253663" y="4887913"/>
          <p14:tracePt t="30872" x="10253663" y="4895850"/>
          <p14:tracePt t="30888" x="10253663" y="4927600"/>
          <p14:tracePt t="30917" x="10253663" y="4935538"/>
          <p14:tracePt t="31020" x="10269538" y="4943475"/>
          <p14:tracePt t="31028" x="10279063" y="4943475"/>
          <p14:tracePt t="31055" x="10279063" y="4800600"/>
          <p14:tracePt t="31065" x="10279063" y="4697413"/>
          <p14:tracePt t="31067" x="10253663" y="4576763"/>
          <p14:tracePt t="31076" x="10229850" y="4449763"/>
          <p14:tracePt t="31091" x="10174288" y="4241800"/>
          <p14:tracePt t="31105" x="10166350" y="4154488"/>
          <p14:tracePt t="31107" x="10158413" y="4083050"/>
          <p14:tracePt t="31129" x="10142538" y="3971925"/>
          <p14:tracePt t="31142" x="10142538" y="3906838"/>
          <p14:tracePt t="31156" x="10142538" y="3883025"/>
          <p14:tracePt t="31170" x="10142538" y="3875088"/>
          <p14:tracePt t="31364" x="10142538" y="3890963"/>
          <p14:tracePt t="31373" x="10142538" y="3948113"/>
          <p14:tracePt t="31392" x="10142538" y="4106863"/>
          <p14:tracePt t="31406" x="10142538" y="4306888"/>
          <p14:tracePt t="31420" x="10142538" y="4465638"/>
          <p14:tracePt t="31436" x="10142538" y="4633913"/>
          <p14:tracePt t="31464" x="10142538" y="4808538"/>
          <p14:tracePt t="31474" x="10150475" y="4872038"/>
          <p14:tracePt t="31476" x="10150475" y="4895850"/>
          <p14:tracePt t="31489" x="10158413" y="4911725"/>
          <p14:tracePt t="31491" x="10158413" y="4935538"/>
          <p14:tracePt t="31502" x="10174288" y="4959350"/>
          <p14:tracePt t="31515" x="10174288" y="4976813"/>
          <p14:tracePt t="31545" x="10174288" y="4984750"/>
          <p14:tracePt t="31708" x="10190163" y="4976813"/>
          <p14:tracePt t="31720" x="10190163" y="4935538"/>
          <p14:tracePt t="31732" x="10190163" y="4776788"/>
          <p14:tracePt t="31756" x="10190163" y="4537075"/>
          <p14:tracePt t="31768" x="10190163" y="4473575"/>
          <p14:tracePt t="31780" x="10174288" y="4354513"/>
          <p14:tracePt t="31805" x="10174288" y="4241800"/>
          <p14:tracePt t="31815" x="10174288" y="4217988"/>
          <p14:tracePt t="31826" x="10166350" y="4202113"/>
          <p14:tracePt t="31851" x="10158413" y="4170363"/>
          <p14:tracePt t="31926" x="10150475" y="4162425"/>
          <p14:tracePt t="31951" x="10126663" y="4162425"/>
          <p14:tracePt t="31976" x="9983788" y="4154488"/>
          <p14:tracePt t="31988" x="9871075" y="4130675"/>
          <p14:tracePt t="32004" x="9744075" y="4106863"/>
          <p14:tracePt t="32020" x="9625013" y="4090988"/>
          <p14:tracePt t="32030" x="9609138" y="4083050"/>
          <p14:tracePt t="32059" x="9551988" y="4083050"/>
          <p14:tracePt t="32082" x="9528175" y="4083050"/>
          <p14:tracePt t="32092" x="9504363" y="4083050"/>
          <p14:tracePt t="32105" x="9496425" y="4083050"/>
          <p14:tracePt t="32107" x="9480550" y="4083050"/>
          <p14:tracePt t="32132" x="9464675" y="4083050"/>
          <p14:tracePt t="32155" x="9456738" y="4083050"/>
          <p14:tracePt t="32256" x="9456738" y="4067175"/>
          <p14:tracePt t="32266" x="9464675" y="4067175"/>
          <p14:tracePt t="32268" x="9488488" y="4067175"/>
          <p14:tracePt t="32291" x="9601200" y="4043363"/>
          <p14:tracePt t="32301" x="9672638" y="4035425"/>
          <p14:tracePt t="32311" x="9744075" y="4035425"/>
          <p14:tracePt t="32315" x="9855200" y="4035425"/>
          <p14:tracePt t="32339" x="10190163" y="4035425"/>
          <p14:tracePt t="32349" x="10294938" y="4035425"/>
          <p14:tracePt t="32360" x="10398125" y="4035425"/>
          <p14:tracePt t="32374" x="10588625" y="4035425"/>
          <p14:tracePt t="32392" x="10725150" y="4035425"/>
          <p14:tracePt t="32405" x="10844213" y="4051300"/>
          <p14:tracePt t="32421" x="10931525" y="4059238"/>
          <p14:tracePt t="32435" x="10996613" y="4059238"/>
          <p14:tracePt t="32459" x="11036300" y="4059238"/>
          <p14:tracePt t="32600" x="11020425" y="4059238"/>
          <p14:tracePt t="32608" x="10988675" y="4059238"/>
          <p14:tracePt t="32622" x="10836275" y="4059238"/>
          <p14:tracePt t="32639" x="10556875" y="4059238"/>
          <p14:tracePt t="32642" x="10445750" y="4059238"/>
          <p14:tracePt t="32654" x="10318750" y="4059238"/>
          <p14:tracePt t="32676" x="9879013" y="4019550"/>
          <p14:tracePt t="32690" x="9791700" y="4003675"/>
          <p14:tracePt t="32692" x="9712325" y="3995738"/>
          <p14:tracePt t="32710" x="9625013" y="3987800"/>
          <p14:tracePt t="32722" x="9617075" y="3987800"/>
          <p14:tracePt t="32724" x="9609138" y="3987800"/>
          <p14:tracePt t="32878" x="9632950" y="3979863"/>
          <p14:tracePt t="32889" x="9640888" y="3979863"/>
          <p14:tracePt t="32891" x="9680575" y="3979863"/>
          <p14:tracePt t="32908" x="9759950" y="3979863"/>
          <p14:tracePt t="32920" x="9831388" y="3979863"/>
          <p14:tracePt t="32923" x="9936163" y="3979863"/>
          <p14:tracePt t="32939" x="10150475" y="3987800"/>
          <p14:tracePt t="32953" x="10253663" y="4019550"/>
          <p14:tracePt t="32956" x="10342563" y="4051300"/>
          <p14:tracePt t="32977" x="10461625" y="4075113"/>
          <p14:tracePt t="32987" x="10501313" y="4075113"/>
          <p14:tracePt t="33128" x="10485438" y="4083050"/>
          <p14:tracePt t="33138" x="10469563" y="4083050"/>
          <p14:tracePt t="33139" x="10445750" y="4098925"/>
          <p14:tracePt t="33162" x="10382250" y="4114800"/>
          <p14:tracePt t="33171" x="10302875" y="4146550"/>
          <p14:tracePt t="33186" x="10229850" y="4170363"/>
          <p14:tracePt t="33209" x="10190163" y="4194175"/>
          <p14:tracePt t="33222" x="10166350" y="4210050"/>
          <p14:tracePt t="33236" x="10150475" y="4225925"/>
          <p14:tracePt t="33248" x="10150475" y="4233863"/>
          <p14:tracePt t="33274" x="10134600" y="4306888"/>
          <p14:tracePt t="33285" x="10126663" y="4402138"/>
          <p14:tracePt t="33297" x="10126663" y="4441825"/>
          <p14:tracePt t="33300" x="10126663" y="4481513"/>
          <p14:tracePt t="33309" x="10126663" y="4537075"/>
          <p14:tracePt t="33334" x="10134600" y="4705350"/>
          <p14:tracePt t="33343" x="10166350" y="4752975"/>
          <p14:tracePt t="33348" x="10190163" y="4816475"/>
          <p14:tracePt t="33357" x="10221913" y="4864100"/>
          <p14:tracePt t="33371" x="10261600" y="4967288"/>
          <p14:tracePt t="33389" x="10302875" y="5048250"/>
          <p14:tracePt t="33404" x="10326688" y="5087938"/>
          <p14:tracePt t="33427" x="10334625" y="5095875"/>
          <p14:tracePt t="33453" x="10334625" y="5103813"/>
          <p14:tracePt t="33488" x="10334625" y="5111750"/>
          <p14:tracePt t="33504" x="10326688" y="5111750"/>
          <p14:tracePt t="33521" x="10302875" y="5119688"/>
          <p14:tracePt t="33532" x="10294938" y="5119688"/>
          <p14:tracePt t="33546" x="10269538" y="5119688"/>
          <p14:tracePt t="33548" x="10245725" y="5119688"/>
          <p14:tracePt t="33571" x="10182225" y="5119688"/>
          <p14:tracePt t="33580" x="10174288" y="5119688"/>
          <p14:tracePt t="33592" x="10150475" y="5119688"/>
          <p14:tracePt t="33694" x="10174288" y="5119688"/>
          <p14:tracePt t="33705" x="10206038" y="5119688"/>
          <p14:tracePt t="33707" x="10245725" y="5119688"/>
          <p14:tracePt t="33720" x="10287000" y="5119688"/>
          <p14:tracePt t="33732" x="10437813" y="5111750"/>
          <p14:tracePt t="33760" x="10741025" y="5111750"/>
          <p14:tracePt t="33771" x="10923588" y="5111750"/>
          <p14:tracePt t="33787" x="11052175" y="5111750"/>
          <p14:tracePt t="33798" x="11091863" y="5111750"/>
          <p14:tracePt t="33809" x="11107738" y="5119688"/>
          <p14:tracePt t="33812" x="11115675" y="5127625"/>
          <p14:tracePt t="34685" x="11099800" y="5127625"/>
          <p14:tracePt t="34706" x="11083925" y="5127625"/>
          <p14:tracePt t="34719" x="11052175" y="5127625"/>
          <p14:tracePt t="34731" x="11020425" y="5095875"/>
          <p14:tracePt t="34757" x="10931525" y="5008563"/>
          <p14:tracePt t="34769" x="10899775" y="4984750"/>
          <p14:tracePt t="34771" x="10883900" y="4951413"/>
          <p14:tracePt t="34784" x="10836275" y="4903788"/>
          <p14:tracePt t="34795" x="10788650" y="4832350"/>
          <p14:tracePt t="34820" x="10725150" y="4745038"/>
          <p14:tracePt t="34830" x="10701338" y="4705350"/>
          <p14:tracePt t="34840" x="10677525" y="4657725"/>
          <p14:tracePt t="34857" x="10629900" y="4568825"/>
          <p14:tracePt t="34859" x="10604500" y="4505325"/>
          <p14:tracePt t="34883" x="10548938" y="4402138"/>
          <p14:tracePt t="34883" x="10533063" y="4338638"/>
          <p14:tracePt t="34892" x="10493375" y="4265613"/>
          <p14:tracePt t="34907" x="10461625" y="4146550"/>
          <p14:tracePt t="34923" x="10429875" y="4067175"/>
          <p14:tracePt t="34936" x="10421938" y="4051300"/>
          <p14:tracePt t="34959" x="10414000" y="4019550"/>
          <p14:tracePt t="35127" x="10406063" y="4019550"/>
          <p14:tracePt t="35147" x="10366375" y="4067175"/>
          <p14:tracePt t="35156" x="10334625" y="4122738"/>
          <p14:tracePt t="35171" x="10294938" y="4249738"/>
          <p14:tracePt t="35183" x="10269538" y="4314825"/>
          <p14:tracePt t="35209" x="10229850" y="4513263"/>
          <p14:tracePt t="35221" x="10213975" y="4673600"/>
          <p14:tracePt t="35235" x="10213975" y="4760913"/>
          <p14:tracePt t="35247" x="10213975" y="4792663"/>
          <p14:tracePt t="35270" x="10213975" y="4824413"/>
          <p14:tracePt t="35427" x="10213975" y="4832350"/>
          <p14:tracePt t="35459" x="10229850" y="4840288"/>
          <p14:tracePt t="35470" x="10237788" y="4840288"/>
          <p14:tracePt t="35597" x="10245725" y="4840288"/>
          <p14:tracePt t="35607" x="10261600" y="4840288"/>
          <p14:tracePt t="36101" x="10198100" y="4673600"/>
          <p14:tracePt t="36109" x="10166350" y="4584700"/>
          <p14:tracePt t="36121" x="10102850" y="4505325"/>
          <p14:tracePt t="36124" x="10039350" y="4402138"/>
          <p14:tracePt t="36137" x="9952038" y="4273550"/>
          <p14:tracePt t="36153" x="9728200" y="4035425"/>
          <p14:tracePt t="36156" x="9575800" y="3867150"/>
          <p14:tracePt t="36168" x="9401175" y="3740150"/>
          <p14:tracePt t="36171" x="9209088" y="3595688"/>
          <p14:tracePt t="36193" x="8770938" y="3302000"/>
          <p14:tracePt t="36203" x="8293100" y="3054350"/>
          <p14:tracePt t="36218" x="8061325" y="2959100"/>
          <p14:tracePt t="36219" x="7958138" y="2886075"/>
          <p14:tracePt t="36239" x="7654925" y="2751138"/>
          <p14:tracePt t="36252" x="7462838" y="2703513"/>
          <p14:tracePt t="36263" x="7351713" y="2655888"/>
          <p14:tracePt t="36289" x="7072313" y="2600325"/>
          <p14:tracePt t="36300" x="6921500" y="2566988"/>
          <p14:tracePt t="36312" x="6826250" y="2551113"/>
          <p14:tracePt t="36338" x="6546850" y="2487613"/>
          <p14:tracePt t="36348" x="6394450" y="2479675"/>
          <p14:tracePt t="36358" x="6323013" y="2463800"/>
          <p14:tracePt t="36374" x="6227763" y="2463800"/>
          <p14:tracePt t="36388" x="6132513" y="2463800"/>
          <p14:tracePt t="36413" x="6043613" y="2463800"/>
          <p14:tracePt t="36422" x="6011863" y="2463800"/>
          <p14:tracePt t="36437" x="5980113" y="2463800"/>
          <p14:tracePt t="36450" x="5964238" y="2471738"/>
          <p14:tracePt t="36452" x="5956300" y="2479675"/>
          <p14:tracePt t="36474" x="5932488" y="2503488"/>
          <p14:tracePt t="36485" x="5908675" y="2519363"/>
          <p14:tracePt t="36504" x="5884863" y="2535238"/>
          <p14:tracePt t="36518" x="5876925" y="2551113"/>
          <p14:tracePt t="36533" x="5853113" y="2576513"/>
          <p14:tracePt t="36544" x="5845175" y="2592388"/>
          <p14:tracePt t="36569" x="5813425" y="2640013"/>
          <p14:tracePt t="36581" x="5797550" y="2671763"/>
          <p14:tracePt t="36591" x="5789613" y="2695575"/>
          <p14:tracePt t="36607" x="5789613" y="2735263"/>
          <p14:tracePt t="36633" x="5773738" y="2774950"/>
          <p14:tracePt t="36641" x="5765800" y="2774950"/>
          <p14:tracePt t="36644" x="5765800" y="2782888"/>
          <p14:tracePt t="36673" x="5765800" y="2790825"/>
          <p14:tracePt t="36708" x="5765800" y="2798763"/>
          <p14:tracePt t="36741" x="5773738" y="2814638"/>
          <p14:tracePt t="36774" x="5813425" y="2854325"/>
          <p14:tracePt t="36785" x="5829300" y="2862263"/>
          <p14:tracePt t="36787" x="5868988" y="2878138"/>
          <p14:tracePt t="36797" x="5900738" y="2901950"/>
          <p14:tracePt t="36821" x="6091238" y="3006725"/>
          <p14:tracePt t="36831" x="6180138" y="3046413"/>
          <p14:tracePt t="36841" x="6267450" y="3094038"/>
          <p14:tracePt t="36844" x="6370638" y="3149600"/>
          <p14:tracePt t="36860" x="6681788" y="3302000"/>
          <p14:tracePt t="36882" x="7135813" y="3516313"/>
          <p14:tracePt t="36891" x="7512050" y="3716338"/>
          <p14:tracePt t="36904" x="7726363" y="3835400"/>
          <p14:tracePt t="36928" x="8332788" y="4154488"/>
          <p14:tracePt t="36940" x="8659813" y="4306888"/>
          <p14:tracePt t="36953" x="8842375" y="4378325"/>
          <p14:tracePt t="36955" x="8963025" y="4441825"/>
          <p14:tracePt t="36974" x="9258300" y="4545013"/>
          <p14:tracePt t="36984" x="9409113" y="4592638"/>
          <p14:tracePt t="36998" x="9672638" y="4633913"/>
          <p14:tracePt t="37023" x="10086975" y="4705350"/>
          <p14:tracePt t="37033" x="10182225" y="4713288"/>
          <p14:tracePt t="37036" x="10287000" y="4729163"/>
          <p14:tracePt t="37046" x="10374313" y="4737100"/>
          <p14:tracePt t="37071" x="10556875" y="4768850"/>
          <p14:tracePt t="37084" x="10629900" y="4776788"/>
          <p14:tracePt t="37097" x="10645775" y="4792663"/>
          <p14:tracePt t="37100" x="10677525" y="4792663"/>
          <p14:tracePt t="37109" x="10709275" y="4800600"/>
          <p14:tracePt t="37121" x="10725150" y="4808538"/>
          <p14:tracePt t="37123" x="10756900" y="4816475"/>
          <p14:tracePt t="37147" x="10820400" y="4832350"/>
          <p14:tracePt t="37156" x="10844213" y="4848225"/>
          <p14:tracePt t="37169" x="10868025" y="4848225"/>
          <p14:tracePt t="37192" x="10899775" y="4872038"/>
          <p14:tracePt t="37204" x="10931525" y="4887913"/>
          <p14:tracePt t="37223" x="10955338" y="4903788"/>
          <p14:tracePt t="37236" x="10971213" y="4903788"/>
          <p14:tracePt t="37250" x="10971213" y="4911725"/>
          <p14:tracePt t="37319" x="10971213" y="4919663"/>
          <p14:tracePt t="37331" x="10947400" y="4919663"/>
          <p14:tracePt t="37340" x="10923588" y="4919663"/>
          <p14:tracePt t="37359" x="10875963" y="4927600"/>
          <p14:tracePt t="37371" x="10860088" y="4927600"/>
          <p14:tracePt t="37373" x="10836275" y="4935538"/>
          <p14:tracePt t="37389" x="10796588" y="4935538"/>
          <p14:tracePt t="37403" x="10733088" y="4935538"/>
          <p14:tracePt t="37420" x="10645775" y="4935538"/>
          <p14:tracePt t="37434" x="10572750" y="4927600"/>
          <p14:tracePt t="37436" x="10509250" y="4927600"/>
          <p14:tracePt t="37458" x="10406063" y="4927600"/>
          <p14:tracePt t="37470" x="10287000" y="4927600"/>
          <p14:tracePt t="37484" x="10237788" y="4927600"/>
          <p14:tracePt t="37498" x="10213975" y="4927600"/>
          <p14:tracePt t="37527" x="10166350" y="4927600"/>
          <p14:tracePt t="37553" x="10134600" y="4943475"/>
          <p14:tracePt t="37563" x="10118725" y="4951413"/>
          <p14:tracePt t="37600" x="10094913" y="4959350"/>
          <p14:tracePt t="37608" x="10086975" y="4967288"/>
          <p14:tracePt t="37715" x="10110788" y="4959350"/>
          <p14:tracePt t="37738" x="10126663" y="4943475"/>
          <p14:tracePt t="37752" x="10126663" y="4879975"/>
          <p14:tracePt t="37767" x="10110788" y="4760913"/>
          <p14:tracePt t="37771" x="10071100" y="4697413"/>
          <p14:tracePt t="37780" x="10055225" y="4657725"/>
          <p14:tracePt t="37804" x="9999663" y="4552950"/>
          <p14:tracePt t="37815" x="9991725" y="4537075"/>
          <p14:tracePt t="37880" x="9983788" y="4537075"/>
          <p14:tracePt t="37912" x="9944100" y="4600575"/>
          <p14:tracePt t="37921" x="9944100" y="4633913"/>
          <p14:tracePt t="37935" x="9944100" y="4745038"/>
          <p14:tracePt t="37958" x="9944100" y="4840288"/>
          <p14:tracePt t="37971" x="9944100" y="4879975"/>
          <p14:tracePt t="37986" x="9944100" y="4903788"/>
          <p14:tracePt t="37988" x="9944100" y="4919663"/>
          <p14:tracePt t="38003" x="9967913" y="4943475"/>
          <p14:tracePt t="38019" x="9975850" y="4943475"/>
          <p14:tracePt t="38031" x="9975850" y="4951413"/>
          <p14:tracePt t="38054" x="10007600" y="4959350"/>
          <p14:tracePt t="38066" x="10015538" y="4959350"/>
          <p14:tracePt t="38067" x="10015538" y="4967288"/>
          <p14:tracePt t="38078" x="10023475" y="4967288"/>
          <p14:tracePt t="38109" x="10071100" y="4976813"/>
          <p14:tracePt t="38132" x="10110788" y="4984750"/>
          <p14:tracePt t="38141" x="10126663" y="4984750"/>
          <p14:tracePt t="38154" x="10150475" y="4984750"/>
          <p14:tracePt t="38169" x="10190163" y="4984750"/>
          <p14:tracePt t="38185" x="10237788" y="4984750"/>
          <p14:tracePt t="38187" x="10261600" y="4984750"/>
          <p14:tracePt t="38209" x="10287000" y="4967288"/>
          <p14:tracePt t="38221" x="10302875" y="4927600"/>
          <p14:tracePt t="38237" x="10302875" y="4879975"/>
          <p14:tracePt t="38248" x="10302875" y="4840288"/>
          <p14:tracePt t="38271" x="10302875" y="4760913"/>
          <p14:tracePt t="38282" x="10294938" y="4737100"/>
          <p14:tracePt t="38284" x="10279063" y="4713288"/>
          <p14:tracePt t="38293" x="10253663" y="4689475"/>
          <p14:tracePt t="38323" x="10213975" y="4657725"/>
          <p14:tracePt t="38334" x="10174288" y="4641850"/>
          <p14:tracePt t="38346" x="10150475" y="4633913"/>
          <p14:tracePt t="38349" x="10134600" y="4633913"/>
          <p14:tracePt t="38361" x="10118725" y="4633913"/>
          <p14:tracePt t="38364" x="10102850" y="4624388"/>
          <p14:tracePt t="38374" x="10079038" y="4624388"/>
          <p14:tracePt t="38387" x="10039350" y="4624388"/>
          <p14:tracePt t="38404" x="9999663" y="4624388"/>
          <p14:tracePt t="38428" x="9936163" y="4624388"/>
          <p14:tracePt t="38437" x="9918700" y="4624388"/>
          <p14:tracePt t="38453" x="9894888" y="4624388"/>
          <p14:tracePt t="38466" x="9886950" y="4624388"/>
          <p14:tracePt t="38468" x="9863138" y="4633913"/>
          <p14:tracePt t="38491" x="9823450" y="4657725"/>
          <p14:tracePt t="38502" x="9807575" y="4673600"/>
          <p14:tracePt t="38517" x="9775825" y="4713288"/>
          <p14:tracePt t="38530" x="9767888" y="4721225"/>
          <p14:tracePt t="38555" x="9728200" y="4816475"/>
          <p14:tracePt t="38566" x="9720263" y="4832350"/>
          <p14:tracePt t="38577" x="9712325" y="4864100"/>
          <p14:tracePt t="38607" x="9712325" y="4967288"/>
          <p14:tracePt t="38631" x="9712325" y="5032375"/>
          <p14:tracePt t="38640" x="9712325" y="5048250"/>
          <p14:tracePt t="38654" x="9744075" y="5080000"/>
          <p14:tracePt t="38678" x="9759950" y="5119688"/>
          <p14:tracePt t="38687" x="9775825" y="5135563"/>
          <p14:tracePt t="38702" x="9791700" y="5159375"/>
          <p14:tracePt t="38725" x="9839325" y="5191125"/>
          <p14:tracePt t="38736" x="9863138" y="5199063"/>
          <p14:tracePt t="38750" x="9902825" y="5214938"/>
          <p14:tracePt t="38763" x="9926638" y="5230813"/>
          <p14:tracePt t="38765" x="9952038" y="5238750"/>
          <p14:tracePt t="38790" x="10023475" y="5246688"/>
          <p14:tracePt t="38801" x="10039350" y="5246688"/>
          <p14:tracePt t="38803" x="10063163" y="5246688"/>
          <p14:tracePt t="38819" x="10079038" y="5246688"/>
          <p14:tracePt t="38821" x="10102850" y="5246688"/>
          <p14:tracePt t="38834" x="10118725" y="5246688"/>
          <p14:tracePt t="38836" x="10142538" y="5246688"/>
          <p14:tracePt t="38847" x="10166350" y="5246688"/>
          <p14:tracePt t="38857" x="10182225" y="5246688"/>
          <p14:tracePt t="38860" x="10213975" y="5214938"/>
          <p14:tracePt t="38885" x="10287000" y="5127625"/>
          <p14:tracePt t="38894" x="10302875" y="5072063"/>
          <p14:tracePt t="38908" x="10334625" y="4984750"/>
          <p14:tracePt t="38926" x="10350500" y="4919663"/>
          <p14:tracePt t="38937" x="10358438" y="4879975"/>
          <p14:tracePt t="38952" x="10358438" y="4856163"/>
          <p14:tracePt t="38967" x="10358438" y="4792663"/>
          <p14:tracePt t="38990" x="10342563" y="4729163"/>
          <p14:tracePt t="39002" x="10342563" y="4713288"/>
          <p14:tracePt t="39004" x="10326688" y="4697413"/>
          <p14:tracePt t="39019" x="10318750" y="4681538"/>
          <p14:tracePt t="39021" x="10287000" y="4665663"/>
          <p14:tracePt t="39034" x="10269538" y="4649788"/>
          <p14:tracePt t="39036" x="10237788" y="4616450"/>
          <p14:tracePt t="39047" x="10221913" y="4600575"/>
          <p14:tracePt t="39069" x="10158413" y="4552950"/>
          <p14:tracePt t="39079" x="10150475" y="4545013"/>
          <p14:tracePt t="39094" x="10079038" y="4521200"/>
          <p14:tracePt t="39115" x="10039350" y="4505325"/>
          <p14:tracePt t="39125" x="9999663" y="4505325"/>
          <p14:tracePt t="39147" x="9959975" y="4505325"/>
          <p14:tracePt t="39156" x="9944100" y="4505325"/>
          <p14:tracePt t="39170" x="9936163" y="4505325"/>
          <p14:tracePt t="39172" x="9910763" y="4513263"/>
          <p14:tracePt t="39186" x="9894888" y="4513263"/>
          <p14:tracePt t="39189" x="9886950" y="4529138"/>
          <p14:tracePt t="39201" x="9863138" y="4537075"/>
          <p14:tracePt t="39224" x="9823450" y="4576763"/>
          <p14:tracePt t="39237" x="9775825" y="4641850"/>
          <p14:tracePt t="39253" x="9744075" y="4705350"/>
          <p14:tracePt t="39264" x="9720263" y="4745038"/>
          <p14:tracePt t="39289" x="9696450" y="4824413"/>
          <p14:tracePt t="39301" x="9696450" y="4887913"/>
          <p14:tracePt t="39312" x="9696450" y="4911725"/>
          <p14:tracePt t="39337" x="9696450" y="5000625"/>
          <p14:tracePt t="39348" x="9696450" y="5064125"/>
          <p14:tracePt t="39359" x="9696450" y="5095875"/>
          <p14:tracePt t="39373" x="9720263" y="5159375"/>
          <p14:tracePt t="39391" x="9759950" y="5254625"/>
          <p14:tracePt t="39403" x="9815513" y="5359400"/>
          <p14:tracePt t="39429" x="9886950" y="5541963"/>
          <p14:tracePt t="39438" x="9902825" y="5605463"/>
          <p14:tracePt t="39452" x="9944100" y="5749925"/>
          <p14:tracePt t="39465" x="9959975" y="5813425"/>
          <p14:tracePt t="39467" x="9967913" y="5884863"/>
          <p14:tracePt t="39488" x="9983788" y="6005513"/>
          <p14:tracePt t="39500" x="9983788" y="6076950"/>
          <p14:tracePt t="39519" x="9983788" y="6140450"/>
          <p14:tracePt t="39534" x="9983788" y="6180138"/>
          <p14:tracePt t="39549" x="9983788" y="6227763"/>
          <p14:tracePt t="39561" x="9983788" y="6243638"/>
          <p14:tracePt t="39587" x="9983788" y="6315075"/>
          <p14:tracePt t="39599" x="9983788" y="6348413"/>
          <p14:tracePt t="39609" x="9983788" y="6388100"/>
          <p14:tracePt t="39635" x="9999663" y="6515100"/>
          <p14:tracePt t="39646" x="9999663" y="6562725"/>
          <p14:tracePt t="39657" x="10007600" y="6594475"/>
          <p14:tracePt t="39674" x="10031413" y="6665913"/>
          <p14:tracePt t="39678" x="10031413" y="6691313"/>
          <p14:tracePt t="39688" x="10031413" y="6707188"/>
          <p14:tracePt t="39702" x="10039350" y="6731000"/>
          <p14:tracePt t="39719" x="10047288" y="6746875"/>
          <p14:tracePt t="40084" x="10055225" y="6610350"/>
          <p14:tracePt t="40093" x="10055225" y="6562725"/>
          <p14:tracePt t="40118" x="10086975" y="6419850"/>
          <p14:tracePt t="40127" x="10094913" y="6356350"/>
          <p14:tracePt t="40137" x="10094913" y="6315075"/>
          <p14:tracePt t="40164" x="10118725" y="6116638"/>
          <p14:tracePt t="40173" x="10134600" y="6061075"/>
          <p14:tracePt t="40186" x="10150475" y="6005513"/>
          <p14:tracePt t="40201" x="10174288" y="5868988"/>
          <p14:tracePt t="40219" x="10182225" y="5749925"/>
          <p14:tracePt t="40233" x="10190163" y="5621338"/>
          <p14:tracePt t="40253" x="10190163" y="5502275"/>
          <p14:tracePt t="40265" x="10190163" y="5486400"/>
          <p14:tracePt t="40277" x="10190163" y="5470525"/>
          <p14:tracePt t="40303" x="10190163" y="5462588"/>
          <p14:tracePt t="40380" x="10190163" y="5454650"/>
          <p14:tracePt t="40390" x="10190163" y="5446713"/>
          <p14:tracePt t="40414" x="10190163" y="5430838"/>
          <p14:tracePt t="40474" x="10190163" y="5422900"/>
          <p14:tracePt t="40517" x="10221913" y="5414963"/>
          <p14:tracePt t="40537" x="10245725" y="5414963"/>
          <p14:tracePt t="40550" x="10287000" y="5399088"/>
          <p14:tracePt t="40563" x="10326688" y="5399088"/>
          <p14:tracePt t="40565" x="10358438" y="5391150"/>
          <p14:tracePt t="40588" x="10525125" y="5383213"/>
          <p14:tracePt t="40601" x="10588625" y="5383213"/>
          <p14:tracePt t="40603" x="10629900" y="5383213"/>
          <p14:tracePt t="40616" x="10693400" y="5367338"/>
          <p14:tracePt t="40630" x="10796588" y="5351463"/>
          <p14:tracePt t="40640" x="10820400" y="5343525"/>
          <p14:tracePt t="40644" x="10852150" y="5335588"/>
          <p14:tracePt t="40653" x="10868025" y="5319713"/>
          <p14:tracePt t="40679" x="10875963" y="5319713"/>
          <p14:tracePt t="40755" x="10868025" y="5319713"/>
          <p14:tracePt t="40767" x="10836275" y="5319713"/>
          <p14:tracePt t="40779" x="10812463" y="5319713"/>
          <p14:tracePt t="40780" x="10796588" y="5319713"/>
          <p14:tracePt t="40804" x="10556875" y="5319713"/>
          <p14:tracePt t="40819" x="10461625" y="5319713"/>
          <p14:tracePt t="40821" x="10342563" y="5294313"/>
          <p14:tracePt t="40834" x="10245725" y="5246688"/>
          <p14:tracePt t="40837" x="10102850" y="5199063"/>
          <p14:tracePt t="40848" x="10015538" y="5151438"/>
          <p14:tracePt t="40861" x="9815513" y="5048250"/>
          <p14:tracePt t="40872" x="9759950" y="5008563"/>
          <p14:tracePt t="40897" x="9744075" y="4967288"/>
          <p14:tracePt t="40906" x="9744075" y="4959350"/>
          <p14:tracePt t="40908" x="9744075" y="4951413"/>
          <p14:tracePt t="40919" x="9744075" y="4943475"/>
          <p14:tracePt t="40936" x="9775825" y="4919663"/>
          <p14:tracePt t="40954" x="9823450" y="4864100"/>
          <p14:tracePt t="40965" x="9902825" y="4824413"/>
          <p14:tracePt t="40990" x="10126663" y="4816475"/>
          <p14:tracePt t="41001" x="10261600" y="4832350"/>
          <p14:tracePt t="41018" x="10653713" y="4951413"/>
          <p14:tracePt t="41022" x="10828338" y="5000625"/>
          <p14:tracePt t="41034" x="11012488" y="5072063"/>
          <p14:tracePt t="41036" x="11195050" y="5159375"/>
          <p14:tracePt t="41049" x="11331575" y="5214938"/>
          <p14:tracePt t="41062" x="11569700" y="5351463"/>
          <p14:tracePt t="41074" x="11601450" y="5367338"/>
          <p14:tracePt t="41077" x="11633200" y="5383213"/>
          <p14:tracePt t="41100" x="11641138" y="5391150"/>
          <p14:tracePt t="41319" x="11625263" y="5399088"/>
          <p14:tracePt t="41329" x="11601450" y="5399088"/>
          <p14:tracePt t="41340" x="11458575" y="5399088"/>
          <p14:tracePt t="41367" x="11179175" y="5399088"/>
          <p14:tracePt t="41379" x="11083925" y="5399088"/>
          <p14:tracePt t="41381" x="10996613" y="5399088"/>
          <p14:tracePt t="41393" x="10907713" y="5399088"/>
          <p14:tracePt t="41403" x="10844213" y="5391150"/>
          <p14:tracePt t="41405" x="10780713" y="5375275"/>
          <p14:tracePt t="41418" x="10725150" y="5375275"/>
          <p14:tracePt t="41420" x="10661650" y="5367338"/>
          <p14:tracePt t="41442" x="10604500" y="5351463"/>
          <p14:tracePt t="41453" x="10572750" y="5351463"/>
          <p14:tracePt t="41490" x="10564813" y="5351463"/>
          <p14:tracePt t="41566" x="10564813" y="5343525"/>
          <p14:tracePt t="41576" x="10564813" y="5335588"/>
          <p14:tracePt t="41602" x="10620375" y="5327650"/>
          <p14:tracePt t="41612" x="10677525" y="5286375"/>
          <p14:tracePt t="41622" x="10725150" y="5254625"/>
          <p14:tracePt t="41638" x="10828338" y="5214938"/>
          <p14:tracePt t="41663" x="11052175" y="5159375"/>
          <p14:tracePt t="41672" x="11123613" y="5143500"/>
          <p14:tracePt t="41676" x="11202988" y="5135563"/>
          <p14:tracePt t="41686" x="11250613" y="5135563"/>
          <p14:tracePt t="41701" x="11339513" y="5135563"/>
          <p14:tracePt t="41726" x="11410950" y="5135563"/>
          <p14:tracePt t="41735" x="11418888" y="5135563"/>
          <p14:tracePt t="41752" x="11426825" y="5135563"/>
          <p14:tracePt t="41765" x="11434763" y="5135563"/>
          <p14:tracePt t="41778" x="11450638" y="5135563"/>
          <p14:tracePt t="41780" x="11466513" y="5135563"/>
          <p14:tracePt t="41835" x="11474450" y="5135563"/>
          <p14:tracePt t="41957" x="11426825" y="5135563"/>
          <p14:tracePt t="41968" x="11371263" y="5135563"/>
          <p14:tracePt t="41984" x="11202988" y="5135563"/>
          <p14:tracePt t="42002" x="10955338" y="5135563"/>
          <p14:tracePt t="42013" x="10637838" y="5135563"/>
          <p14:tracePt t="42030" x="10406063" y="5135563"/>
          <p14:tracePt t="42053" x="10182225" y="5135563"/>
          <p14:tracePt t="42065" x="10150475" y="5135563"/>
          <p14:tracePt t="42078" x="10110788" y="5135563"/>
          <p14:tracePt t="42094" x="10086975" y="5135563"/>
          <p14:tracePt t="42106" x="10071100" y="5135563"/>
          <p14:tracePt t="42134" x="10063163" y="5135563"/>
          <p14:tracePt t="42144" x="10055225" y="5135563"/>
          <p14:tracePt t="42177" x="10047288" y="5135563"/>
          <p14:tracePt t="42286" x="10079038" y="5135563"/>
          <p14:tracePt t="42298" x="10086975" y="5135563"/>
          <p14:tracePt t="42300" x="10118725" y="5127625"/>
          <p14:tracePt t="42311" x="10158413" y="5119688"/>
          <p14:tracePt t="42337" x="10374313" y="5080000"/>
          <p14:tracePt t="42349" x="10541000" y="5080000"/>
          <p14:tracePt t="42365" x="10741025" y="5080000"/>
          <p14:tracePt t="42376" x="10860088" y="5080000"/>
          <p14:tracePt t="42387" x="10955338" y="5080000"/>
          <p14:tracePt t="42389" x="11060113" y="5095875"/>
          <p14:tracePt t="42404" x="11218863" y="5103813"/>
          <p14:tracePt t="42429" x="11306175" y="5111750"/>
          <p14:tracePt t="42536" x="11306175" y="5119688"/>
          <p14:tracePt t="42548" x="11266488" y="5127625"/>
          <p14:tracePt t="42559" x="11226800" y="5127625"/>
          <p14:tracePt t="42588" x="10939463" y="5127625"/>
          <p14:tracePt t="42601" x="10852150" y="5127625"/>
          <p14:tracePt t="42616" x="10693400" y="5103813"/>
          <p14:tracePt t="42629" x="10556875" y="5064125"/>
          <p14:tracePt t="42639" x="10509250" y="5032375"/>
          <p14:tracePt t="42663" x="10390188" y="4959350"/>
          <p14:tracePt t="42671" x="10366375" y="4943475"/>
          <p14:tracePt t="42685" x="10350500" y="4895850"/>
          <p14:tracePt t="42701" x="10342563" y="4848225"/>
          <p14:tracePt t="42716" x="10334625" y="4752975"/>
          <p14:tracePt t="42739" x="10334625" y="4624388"/>
          <p14:tracePt t="42753" x="10334625" y="4465638"/>
          <p14:tracePt t="42768" x="10334625" y="4281488"/>
          <p14:tracePt t="42785" x="10334625" y="4146550"/>
          <p14:tracePt t="42803" x="10334625" y="4067175"/>
          <p14:tracePt t="42805" x="10334625" y="4043363"/>
          <p14:tracePt t="42815" x="10334625" y="4035425"/>
          <p14:tracePt t="42911" x="10326688" y="4027488"/>
          <p14:tracePt t="42920" x="10310813" y="4043363"/>
          <p14:tracePt t="42934" x="10294938" y="4146550"/>
          <p14:tracePt t="42957" x="10294938" y="4322763"/>
          <p14:tracePt t="42970" x="10294938" y="4418013"/>
          <p14:tracePt t="42972" x="10294938" y="4497388"/>
          <p14:tracePt t="42984" x="10294938" y="4608513"/>
          <p14:tracePt t="42998" x="10294938" y="4824413"/>
          <p14:tracePt t="43022" x="10294938" y="5119688"/>
          <p14:tracePt t="43032" x="10294938" y="5207000"/>
          <p14:tracePt t="43047" x="10287000" y="5391150"/>
          <p14:tracePt t="43063" x="10279063" y="5526088"/>
          <p14:tracePt t="43094" x="10269538" y="5581650"/>
          <p14:tracePt t="43177" x="10287000" y="5581650"/>
          <p14:tracePt t="43185" x="10302875" y="5581650"/>
          <p14:tracePt t="43200" x="10358438" y="5541963"/>
          <p14:tracePt t="43229" x="10453688" y="5191125"/>
          <p14:tracePt t="43239" x="10477500" y="5024438"/>
          <p14:tracePt t="43252" x="10501313" y="4689475"/>
          <p14:tracePt t="43265" x="10501313" y="4513263"/>
          <p14:tracePt t="43278" x="10501313" y="4146550"/>
          <p14:tracePt t="43304" x="10501313" y="3835400"/>
          <p14:tracePt t="43315" x="10501313" y="3787775"/>
          <p14:tracePt t="43317" x="10501313" y="3771900"/>
          <p14:tracePt t="43405" x="10493375" y="3883025"/>
          <p14:tracePt t="43429" x="10493375" y="4291013"/>
          <p14:tracePt t="43438" x="10493375" y="4505325"/>
          <p14:tracePt t="43451" x="10493375" y="4657725"/>
          <p14:tracePt t="43453" x="10493375" y="4879975"/>
          <p14:tracePt t="43466" x="10493375" y="4992688"/>
          <p14:tracePt t="43490" x="10493375" y="5286375"/>
          <p14:tracePt t="43501" x="10493375" y="5454650"/>
          <p14:tracePt t="43515" x="10493375" y="5510213"/>
          <p14:tracePt t="43517" x="10493375" y="5557838"/>
          <p14:tracePt t="43528" x="10493375" y="5573713"/>
          <p14:tracePt t="43555" x="10493375" y="5589588"/>
          <p14:tracePt t="44327" x="10501313" y="5597525"/>
          <p14:tracePt t="44353" x="10604500" y="5653088"/>
          <p14:tracePt t="44363" x="10653713" y="5662613"/>
          <p14:tracePt t="44365" x="10701338" y="5686425"/>
          <p14:tracePt t="44376" x="10741025" y="5694363"/>
          <p14:tracePt t="44387" x="10796588" y="5702300"/>
          <p14:tracePt t="44389" x="10812463" y="5710238"/>
          <p14:tracePt t="44416" x="10891838" y="5710238"/>
          <p14:tracePt t="44428" x="10963275" y="5710238"/>
          <p14:tracePt t="44440" x="10988675" y="5710238"/>
          <p14:tracePt t="44451" x="11020425" y="5710238"/>
          <p14:tracePt t="44452" x="11044238" y="5710238"/>
          <p14:tracePt t="44467" x="11083925" y="5710238"/>
          <p14:tracePt t="44469" x="11115675" y="5710238"/>
          <p14:tracePt t="44491" x="11171238" y="5702300"/>
          <p14:tracePt t="44501" x="11210925" y="5702300"/>
          <p14:tracePt t="44517" x="11290300" y="5686425"/>
          <p14:tracePt t="44529" x="11314113" y="5678488"/>
          <p14:tracePt t="44554" x="11410950" y="5645150"/>
          <p14:tracePt t="44564" x="11466513" y="5637213"/>
          <p14:tracePt t="44577" x="11498263" y="5621338"/>
          <p14:tracePt t="44607" x="11545888" y="5605463"/>
          <p14:tracePt t="44632" x="11569700" y="5589588"/>
          <p14:tracePt t="44641" x="11585575" y="5589588"/>
          <p14:tracePt t="44666" x="11664950" y="5518150"/>
          <p14:tracePt t="44678" x="11706225" y="5478463"/>
          <p14:tracePt t="44689" x="11730038" y="5454650"/>
          <p14:tracePt t="44702" x="11769725" y="5391150"/>
          <p14:tracePt t="44717" x="11793538" y="5359400"/>
          <p14:tracePt t="44740" x="11809413" y="5319713"/>
          <p14:tracePt t="44752" x="11809413" y="5310188"/>
          <p14:tracePt t="44766" x="11817350" y="5294313"/>
          <p14:tracePt t="44779" x="11825288" y="5286375"/>
          <p14:tracePt t="44815" x="11825288" y="5270500"/>
          <p14:tracePt t="44827" x="11833225" y="5254625"/>
          <p14:tracePt t="44855" x="11841163" y="5230813"/>
          <p14:tracePt t="44879" x="11841163" y="5199063"/>
          <p14:tracePt t="44888" x="11841163" y="5191125"/>
          <p14:tracePt t="44912" x="11841163" y="5167313"/>
          <p14:tracePt t="44921" x="11841163" y="5151438"/>
          <p14:tracePt t="44935" x="11841163" y="5111750"/>
          <p14:tracePt t="44950" x="11841163" y="5072063"/>
          <p14:tracePt t="44976" x="11841163" y="5000625"/>
          <p14:tracePt t="44985" x="11841163" y="4984750"/>
          <p14:tracePt t="45000" x="11833225" y="4935538"/>
          <p14:tracePt t="45013" x="11825288" y="4903788"/>
          <p14:tracePt t="45037" x="11809413" y="4895850"/>
          <p14:tracePt t="45062" x="11801475" y="4887913"/>
          <p14:tracePt t="45085" x="11793538" y="4887913"/>
          <p14:tracePt t="45098" x="11785600" y="4887913"/>
          <p14:tracePt t="45100" x="11777663" y="4887913"/>
          <p14:tracePt t="45132" x="11745913" y="4887913"/>
          <p14:tracePt t="45142" x="11730038" y="4895850"/>
          <p14:tracePt t="45153" x="11706225" y="4911725"/>
          <p14:tracePt t="45179" x="11601450" y="5016500"/>
          <p14:tracePt t="45188" x="11561763" y="5064125"/>
          <p14:tracePt t="45201" x="11545888" y="5103813"/>
          <p14:tracePt t="45216" x="11506200" y="5167313"/>
          <p14:tracePt t="45231" x="11482388" y="5270500"/>
          <p14:tracePt t="45247" x="11466513" y="5375275"/>
          <p14:tracePt t="45271" x="11442700" y="5518150"/>
          <p14:tracePt t="45283" x="11442700" y="5565775"/>
          <p14:tracePt t="45285" x="11442700" y="5605463"/>
          <p14:tracePt t="45298" x="11442700" y="5653088"/>
          <p14:tracePt t="45300" x="11442700" y="5686425"/>
          <p14:tracePt t="45310" x="11442700" y="5718175"/>
          <p14:tracePt t="45336" x="11450638" y="5813425"/>
          <p14:tracePt t="45348" x="11458575" y="5845175"/>
          <p14:tracePt t="45350" x="11466513" y="5876925"/>
          <p14:tracePt t="45363" x="11490325" y="5908675"/>
          <p14:tracePt t="45364" x="11506200" y="5940425"/>
          <p14:tracePt t="45374" x="11514138" y="5956300"/>
          <p14:tracePt t="45405" x="11577638" y="6029325"/>
          <p14:tracePt t="45428" x="11609388" y="6061075"/>
          <p14:tracePt t="45437" x="11617325" y="6061075"/>
          <p14:tracePt t="45474" x="11641138" y="6061075"/>
          <p14:tracePt t="45484" x="11664950" y="6061075"/>
          <p14:tracePt t="45496" x="11682413" y="6061075"/>
          <p14:tracePt t="45519" x="11753850" y="6029325"/>
          <p14:tracePt t="45532" x="11817350" y="5995988"/>
          <p14:tracePt t="45547" x="11841163" y="5980113"/>
          <p14:tracePt t="45549" x="11872913" y="5956300"/>
          <p14:tracePt t="45561" x="11896725" y="5940425"/>
          <p14:tracePt t="45585" x="11952288" y="5884863"/>
          <p14:tracePt t="45597" x="11976100" y="5829300"/>
          <p14:tracePt t="45610" x="11991975" y="5797550"/>
          <p14:tracePt t="45634" x="12033250" y="5678488"/>
          <p14:tracePt t="45647" x="12041188" y="5581650"/>
          <p14:tracePt t="45659" x="12041188" y="5534025"/>
          <p14:tracePt t="45661" x="12041188" y="5494338"/>
          <p14:tracePt t="45670" x="12041188" y="5454650"/>
          <p14:tracePt t="45699" x="12041188" y="5343525"/>
          <p14:tracePt t="45709" x="12041188" y="5270500"/>
          <p14:tracePt t="45721" x="12041188" y="5246688"/>
          <p14:tracePt t="45734" x="12041188" y="5175250"/>
          <p14:tracePt t="45752" x="11999913" y="5111750"/>
          <p14:tracePt t="45766" x="11936413" y="5032375"/>
          <p14:tracePt t="45781" x="11880850" y="4959350"/>
          <p14:tracePt t="45793" x="11841163" y="4919663"/>
          <p14:tracePt t="45819" x="11714163" y="4824413"/>
          <p14:tracePt t="45828" x="11674475" y="4808538"/>
          <p14:tracePt t="45830" x="11649075" y="4808538"/>
          <p14:tracePt t="45842" x="11641138" y="4800600"/>
          <p14:tracePt t="45844" x="11633200" y="4792663"/>
          <p14:tracePt t="45867" x="11617325" y="4792663"/>
          <p14:tracePt t="45881" x="11609388" y="4792663"/>
          <p14:tracePt t="45897" x="11601450" y="4792663"/>
          <p14:tracePt t="45900" x="11561763" y="4792663"/>
          <p14:tracePt t="45910" x="11545888" y="4800600"/>
          <p14:tracePt t="45920" x="11514138" y="4816475"/>
          <p14:tracePt t="45936" x="11474450" y="4864100"/>
          <p14:tracePt t="45950" x="11426825" y="4895850"/>
          <p14:tracePt t="45968" x="11379200" y="4967288"/>
          <p14:tracePt t="45983" x="11347450" y="5032375"/>
          <p14:tracePt t="45999" x="11323638" y="5111750"/>
          <p14:tracePt t="46018" x="11306175" y="5175250"/>
          <p14:tracePt t="46029" x="11306175" y="5246688"/>
          <p14:tracePt t="46053" x="11306175" y="5367338"/>
          <p14:tracePt t="46063" x="11306175" y="5422900"/>
          <p14:tracePt t="46075" x="11306175" y="5470525"/>
          <p14:tracePt t="46078" x="11306175" y="5526088"/>
          <p14:tracePt t="46102" x="11306175" y="5702300"/>
          <p14:tracePt t="46112" x="11323638" y="5741988"/>
          <p14:tracePt t="46125" x="11363325" y="5845175"/>
          <p14:tracePt t="46137" x="11371263" y="5876925"/>
          <p14:tracePt t="46162" x="11442700" y="5972175"/>
          <p14:tracePt t="46171" x="11450638" y="5988050"/>
          <p14:tracePt t="46174" x="11474450" y="6013450"/>
          <p14:tracePt t="46183" x="11482388" y="6029325"/>
          <p14:tracePt t="46202" x="11522075" y="6053138"/>
          <p14:tracePt t="46218" x="11545888" y="6069013"/>
          <p14:tracePt t="46231" x="11577638" y="6069013"/>
          <p14:tracePt t="46254" x="11609388" y="6076950"/>
          <p14:tracePt t="46267" x="11625263" y="6076950"/>
          <p14:tracePt t="46269" x="11633200" y="6076950"/>
          <p14:tracePt t="46282" x="11641138" y="6076950"/>
          <p14:tracePt t="46285" x="11664950" y="6076950"/>
          <p14:tracePt t="46297" x="11682413" y="6061075"/>
          <p14:tracePt t="46313" x="11737975" y="6045200"/>
          <p14:tracePt t="46326" x="11809413" y="6013450"/>
          <p14:tracePt t="46355" x="11912600" y="5924550"/>
          <p14:tracePt t="46365" x="11984038" y="5837238"/>
          <p14:tracePt t="46380" x="12025313" y="5741988"/>
          <p14:tracePt t="46391" x="12049125" y="5694363"/>
          <p14:tracePt t="46421" x="12057063" y="5526088"/>
          <p14:tracePt t="46445" x="12057063" y="5351463"/>
          <p14:tracePt t="46454" x="12049125" y="5319713"/>
          <p14:tracePt t="46468" x="12025313" y="5246688"/>
          <p14:tracePt t="46469" x="11999913" y="5191125"/>
          <p14:tracePt t="46481" x="11960225" y="5119688"/>
          <p14:tracePt t="46497" x="11896725" y="5008563"/>
          <p14:tracePt t="46520" x="11817350" y="4911725"/>
          <p14:tracePt t="46534" x="11769725" y="4864100"/>
          <p14:tracePt t="46550" x="11753850" y="4848225"/>
          <p14:tracePt t="46561" x="11737975" y="4848225"/>
          <p14:tracePt t="46587" x="11730038" y="4840288"/>
          <p14:tracePt t="46599" x="11722100" y="4840288"/>
          <p14:tracePt t="46613" x="11714163" y="4840288"/>
          <p14:tracePt t="46627" x="11706225" y="4840288"/>
          <p14:tracePt t="46637" x="11633200" y="4840288"/>
          <p14:tracePt t="46670" x="11522075" y="4879975"/>
          <p14:tracePt t="46697" x="11458575" y="4919663"/>
          <p14:tracePt t="46707" x="11434763" y="4943475"/>
          <p14:tracePt t="46709" x="11418888" y="4959350"/>
          <p14:tracePt t="46719" x="11410950" y="4967288"/>
          <p14:tracePt t="46733" x="11371263" y="5048250"/>
          <p14:tracePt t="46749" x="11363325" y="5103813"/>
          <p14:tracePt t="46764" x="11355388" y="5151438"/>
          <p14:tracePt t="46766" x="11347450" y="5191125"/>
          <p14:tracePt t="46780" x="11347450" y="5270500"/>
          <p14:tracePt t="46801" x="11347450" y="5335588"/>
          <p14:tracePt t="46815" x="11347450" y="5422900"/>
          <p14:tracePt t="46826" x="11347450" y="5462588"/>
          <p14:tracePt t="46850" x="11379200" y="5573713"/>
          <p14:tracePt t="46864" x="11426825" y="5645150"/>
          <p14:tracePt t="46880" x="11450638" y="5686425"/>
          <p14:tracePt t="46893" x="11474450" y="5741988"/>
          <p14:tracePt t="46910" x="11490325" y="5757863"/>
          <p14:tracePt t="46919" x="11506200" y="5773738"/>
          <p14:tracePt t="46942" x="11545888" y="5813425"/>
          <p14:tracePt t="46952" x="11561763" y="5813425"/>
          <p14:tracePt t="46966" x="11585575" y="5821363"/>
          <p14:tracePt t="46999" x="11633200" y="5821363"/>
          <p14:tracePt t="47021" x="11698288" y="5821363"/>
          <p14:tracePt t="47034" x="11737975" y="5813425"/>
          <p14:tracePt t="47036" x="11777663" y="5781675"/>
          <p14:tracePt t="47048" x="11817350" y="5749925"/>
          <p14:tracePt t="47061" x="11904663" y="5653088"/>
          <p14:tracePt t="47085" x="11991975" y="5502275"/>
          <p14:tracePt t="47102" x="12015788" y="5399088"/>
          <p14:tracePt t="47116" x="12015788" y="5367338"/>
          <p14:tracePt t="47118" x="12015788" y="5319713"/>
          <p14:tracePt t="47130" x="12015788" y="5270500"/>
          <p14:tracePt t="47143" x="12015788" y="5183188"/>
          <p14:tracePt t="47154" x="12015788" y="5143500"/>
          <p14:tracePt t="47156" x="12015788" y="5095875"/>
          <p14:tracePt t="47178" x="12015788" y="4992688"/>
          <p14:tracePt t="47187" x="12007850" y="4951413"/>
          <p14:tracePt t="47189" x="11984038" y="4911725"/>
          <p14:tracePt t="47210" x="11952288" y="4856163"/>
          <p14:tracePt t="47219" x="11936413" y="4824413"/>
          <p14:tracePt t="47221" x="11912600" y="4792663"/>
          <p14:tracePt t="47234" x="11880850" y="4752975"/>
          <p14:tracePt t="47247" x="11841163" y="4705350"/>
          <p14:tracePt t="47270" x="11777663" y="4665663"/>
          <p14:tracePt t="47280" x="11769725" y="4665663"/>
          <p14:tracePt t="47303" x="11730038" y="4657725"/>
          <p14:tracePt t="47314" x="11714163" y="4657725"/>
          <p14:tracePt t="47328" x="11674475" y="4657725"/>
          <p14:tracePt t="47352" x="11601450" y="4657725"/>
          <p14:tracePt t="47365" x="11522075" y="4705350"/>
          <p14:tracePt t="47380" x="11506200" y="4721225"/>
          <p14:tracePt t="47382" x="11490325" y="4729163"/>
          <p14:tracePt t="47393" x="11466513" y="4760913"/>
          <p14:tracePt t="47410" x="11426825" y="4808538"/>
          <p14:tracePt t="47423" x="11403013" y="4840288"/>
          <p14:tracePt t="47437" x="11395075" y="4879975"/>
          <p14:tracePt t="47449" x="11387138" y="4911725"/>
          <p14:tracePt t="47479" x="11379200" y="5056188"/>
          <p14:tracePt t="47487" x="11379200" y="5087938"/>
          <p14:tracePt t="47500" x="11379200" y="5159375"/>
          <p14:tracePt t="47502" x="11379200" y="5207000"/>
          <p14:tracePt t="47516" x="11379200" y="5335588"/>
          <p14:tracePt t="47531" x="11379200" y="5414963"/>
          <p14:tracePt t="47533" x="11379200" y="5462588"/>
          <p14:tracePt t="47545" x="11379200" y="5518150"/>
          <p14:tracePt t="47559" x="11379200" y="5629275"/>
          <p14:tracePt t="47584" x="11410950" y="5718175"/>
          <p14:tracePt t="47595" x="11418888" y="5734050"/>
          <p14:tracePt t="47597" x="11426825" y="5749925"/>
          <p14:tracePt t="47608" x="11434763" y="5773738"/>
          <p14:tracePt t="47633" x="11466513" y="5813425"/>
          <p14:tracePt t="47644" x="11482388" y="5829300"/>
          <p14:tracePt t="47654" x="11498263" y="5845175"/>
          <p14:tracePt t="47681" x="11530013" y="5853113"/>
          <p14:tracePt t="47692" x="11545888" y="5861050"/>
          <p14:tracePt t="47702" x="11553825" y="5861050"/>
          <p14:tracePt t="47717" x="11585575" y="5861050"/>
          <p14:tracePt t="47751" x="11641138" y="5861050"/>
          <p14:tracePt t="47766" x="11682413" y="5861050"/>
          <p14:tracePt t="47781" x="11737975" y="5861050"/>
          <p14:tracePt t="47795" x="11777663" y="5861050"/>
          <p14:tracePt t="47797" x="11793538" y="5853113"/>
          <p14:tracePt t="47819" x="11849100" y="5821363"/>
          <p14:tracePt t="47831" x="11904663" y="5757863"/>
          <p14:tracePt t="47846" x="11928475" y="5702300"/>
          <p14:tracePt t="47858" x="11952288" y="5653088"/>
          <p14:tracePt t="47884" x="11976100" y="5486400"/>
          <p14:tracePt t="47895" x="11976100" y="5446713"/>
          <p14:tracePt t="47906" x="11976100" y="5383213"/>
          <p14:tracePt t="47921" x="11976100" y="5286375"/>
          <p14:tracePt t="47934" x="11976100" y="5207000"/>
          <p14:tracePt t="47958" x="11944350" y="5119688"/>
          <p14:tracePt t="47967" x="11936413" y="5111750"/>
          <p14:tracePt t="47982" x="11912600" y="5072063"/>
          <p14:tracePt t="47999" x="11888788" y="5040313"/>
          <p14:tracePt t="48014" x="11872913" y="5024438"/>
          <p14:tracePt t="48036" x="11849100" y="5016500"/>
          <p14:tracePt t="48052" x="11825288" y="5016500"/>
          <p14:tracePt t="48055" x="11817350" y="5016500"/>
          <p14:tracePt t="48065" x="11801475" y="5000625"/>
          <p14:tracePt t="48068" x="11785600" y="4992688"/>
          <p14:tracePt t="48080" x="11761788" y="4992688"/>
          <p14:tracePt t="48093" x="11737975" y="4976813"/>
          <p14:tracePt t="48118" x="11714163" y="4976813"/>
          <p14:tracePt t="48132" x="11706225" y="4976813"/>
          <p14:tracePt t="48176" x="11698288" y="4976813"/>
          <p14:tracePt t="48410" x="11682413" y="4976813"/>
          <p14:tracePt t="48418" x="11674475" y="4984750"/>
          <p14:tracePt t="48447" x="11649075" y="5048250"/>
          <p14:tracePt t="48469" x="11649075" y="5080000"/>
          <p14:tracePt t="48480" x="11641138" y="5080000"/>
          <p14:tracePt t="48499" x="11633200" y="5103813"/>
          <p14:tracePt t="48501" x="11633200" y="5127625"/>
          <p14:tracePt t="48540" x="11625263" y="5159375"/>
          <p14:tracePt t="48549" x="11609388" y="5183188"/>
          <p14:tracePt t="48565" x="11601450" y="5199063"/>
          <p14:tracePt t="48591" x="11601450" y="5222875"/>
          <p14:tracePt t="48615" x="11601450" y="5246688"/>
          <p14:tracePt t="48650" x="11593513" y="5254625"/>
          <p14:tracePt t="48660" x="11593513" y="5262563"/>
          <p14:tracePt t="48695" x="11593513" y="5270500"/>
          <p14:tracePt t="48778" x="11593513" y="5278438"/>
          <p14:tracePt t="48801" x="11585575" y="5294313"/>
          <p14:tracePt t="48815" x="11585575" y="5302250"/>
          <p14:tracePt t="48843" x="11585575" y="5310188"/>
          <p14:tracePt t="48864" x="11585575" y="5319713"/>
          <p14:tracePt t="48900" x="11585575" y="5327650"/>
          <p14:tracePt t="48911" x="11577638" y="5335588"/>
          <p14:tracePt t="48926" x="11577638" y="5351463"/>
          <p14:tracePt t="48962" x="11577638" y="5367338"/>
          <p14:tracePt t="48974" x="11577638" y="5375275"/>
          <p14:tracePt t="48985" x="11561763" y="5391150"/>
          <p14:tracePt t="49018" x="11561763" y="5407025"/>
          <p14:tracePt t="49029" x="11561763" y="5422900"/>
          <p14:tracePt t="49044" x="11561763" y="5430838"/>
          <p14:tracePt t="49046" x="11561763" y="5446713"/>
          <p14:tracePt t="49067" x="11553825" y="5470525"/>
          <p14:tracePt t="49082" x="11553825" y="5494338"/>
          <p14:tracePt t="49098" x="11545888" y="5510213"/>
          <p14:tracePt t="49110" x="11545888" y="5526088"/>
          <p14:tracePt t="49125" x="11545888" y="5534025"/>
          <p14:tracePt t="49137" x="11545888" y="5541963"/>
          <p14:tracePt t="49161" x="11545888" y="5557838"/>
          <p14:tracePt t="49169" x="11545888" y="5573713"/>
          <p14:tracePt t="49198" x="11545888" y="5597525"/>
          <p14:tracePt t="49208" x="11545888" y="5605463"/>
          <p14:tracePt t="49220" x="11545888" y="5613400"/>
          <p14:tracePt t="49223" x="11545888" y="5621338"/>
          <p14:tracePt t="49259" x="11545888" y="5637213"/>
          <p14:tracePt t="49281" x="11545888" y="5645150"/>
          <p14:tracePt t="49295" x="11545888" y="5653088"/>
          <p14:tracePt t="49323" x="11545888" y="5662613"/>
          <p14:tracePt t="49333" x="11545888" y="5686425"/>
          <p14:tracePt t="49360" x="11545888" y="5718175"/>
          <p14:tracePt t="49383" x="11545888" y="5749925"/>
          <p14:tracePt t="49398" x="11545888" y="5757863"/>
          <p14:tracePt t="49439" x="11545888" y="5765800"/>
          <p14:tracePt t="49503" x="11545888" y="5773738"/>
          <p14:tracePt t="52395" x="11418888" y="5645150"/>
          <p14:tracePt t="52403" x="11355388" y="5589588"/>
          <p14:tracePt t="52405" x="11250613" y="5502275"/>
          <p14:tracePt t="52429" x="10788650" y="5199063"/>
          <p14:tracePt t="52439" x="10637838" y="5103813"/>
          <p14:tracePt t="52449" x="10445750" y="4992688"/>
          <p14:tracePt t="52483" x="9696450" y="4600575"/>
          <p14:tracePt t="52505" x="9121775" y="4338638"/>
          <p14:tracePt t="52514" x="8899525" y="4241800"/>
          <p14:tracePt t="52530" x="8324850" y="4011613"/>
          <p14:tracePt t="52552" x="7631113" y="3732213"/>
          <p14:tracePt t="52564" x="7407275" y="3652838"/>
          <p14:tracePt t="52579" x="6992938" y="3516313"/>
          <p14:tracePt t="52582" x="6842125" y="3484563"/>
          <p14:tracePt t="52593" x="6745288" y="3476625"/>
          <p14:tracePt t="52616" x="6562725" y="3460750"/>
          <p14:tracePt t="52628" x="6538913" y="3460750"/>
          <p14:tracePt t="52630" x="6515100" y="3460750"/>
          <p14:tracePt t="52639" x="6483350" y="3460750"/>
          <p14:tracePt t="52669" x="6219825" y="3540125"/>
          <p14:tracePt t="52692" x="6132513" y="3605213"/>
          <p14:tracePt t="52701" x="6043613" y="3660775"/>
          <p14:tracePt t="52723" x="5988050" y="3708400"/>
          <p14:tracePt t="52732" x="5972175" y="3716338"/>
          <p14:tracePt t="52735" x="5940425" y="3748088"/>
          <p14:tracePt t="52746" x="5932488" y="3756025"/>
          <p14:tracePt t="52772" x="5900738" y="3827463"/>
          <p14:tracePt t="52782" x="5884863" y="3859213"/>
          <p14:tracePt t="52796" x="5861050" y="3890963"/>
          <p14:tracePt t="52798" x="5853113" y="3898900"/>
          <p14:tracePt t="52812" x="5837238" y="3922713"/>
          <p14:tracePt t="52825" x="5813425" y="3963988"/>
          <p14:tracePt t="52849" x="5765800" y="4019550"/>
          <p14:tracePt t="52862" x="5749925" y="4035425"/>
          <p14:tracePt t="52880" x="5692775" y="4075113"/>
          <p14:tracePt t="52894" x="5653088" y="4090988"/>
          <p14:tracePt t="52907" x="5613400" y="4106863"/>
          <p14:tracePt t="52909" x="5597525" y="4130675"/>
          <p14:tracePt t="52931" x="5534025" y="4170363"/>
          <p14:tracePt t="52943" x="5454650" y="4210050"/>
          <p14:tracePt t="52962" x="5349875" y="4257675"/>
          <p14:tracePt t="52973" x="5183188" y="4298950"/>
          <p14:tracePt t="52984" x="5095875" y="4330700"/>
          <p14:tracePt t="52998" x="4864100" y="4386263"/>
          <p14:tracePt t="53013" x="4664075" y="4433888"/>
          <p14:tracePt t="53029" x="4449763" y="4449763"/>
          <p14:tracePt t="53044" x="4352925" y="4481513"/>
          <p14:tracePt t="53046" x="4233863" y="4497388"/>
          <p14:tracePt t="53061" x="4122738" y="4521200"/>
          <p14:tracePt t="53063" x="4019550" y="4537075"/>
          <p14:tracePt t="53083" x="3867150" y="4552950"/>
          <p14:tracePt t="53094" x="3748088" y="4537075"/>
          <p14:tracePt t="53107" x="3676650" y="4513263"/>
          <p14:tracePt t="53129" x="3444875" y="4410075"/>
          <p14:tracePt t="53139" x="3357563" y="4370388"/>
          <p14:tracePt t="53142" x="3292475" y="4354513"/>
          <p14:tracePt t="53163" x="3125788" y="4291013"/>
          <p14:tracePt t="53174" x="2957513" y="4233863"/>
          <p14:tracePt t="53185" x="2870200" y="4186238"/>
          <p14:tracePt t="53211" x="2606675" y="4067175"/>
          <p14:tracePt t="53220" x="2543175" y="4043363"/>
          <p14:tracePt t="53223" x="2463800" y="4003675"/>
          <p14:tracePt t="53236" x="2392363" y="3971925"/>
          <p14:tracePt t="53240" x="2336800" y="3938588"/>
          <p14:tracePt t="53250" x="2281238" y="3914775"/>
          <p14:tracePt t="53263" x="2247900" y="3890963"/>
          <p14:tracePt t="53472" x="2160588" y="3843338"/>
          <p14:tracePt t="53480" x="2136775" y="3819525"/>
          <p14:tracePt t="53497" x="2073275" y="3795713"/>
          <p14:tracePt t="53521" x="2025650" y="3771900"/>
          <p14:tracePt t="53676" x="2009775" y="3771900"/>
          <p14:tracePt t="53684" x="1993900" y="3771900"/>
          <p14:tracePt t="53688" x="1985963" y="3771900"/>
          <p14:tracePt t="53713" x="1962150" y="3763963"/>
          <p14:tracePt t="53723" x="1946275" y="3763963"/>
          <p14:tracePt t="53734" x="1938338" y="3763963"/>
          <p14:tracePt t="53751" x="1922463" y="3763963"/>
          <p14:tracePt t="53788" x="1889125" y="3763963"/>
          <p14:tracePt t="53799" x="1857375" y="3740150"/>
          <p14:tracePt t="53812" x="1849438" y="3732213"/>
          <p14:tracePt t="53813" x="1833563" y="3724275"/>
          <p14:tracePt t="53826" x="1801813" y="3700463"/>
          <p14:tracePt t="53854" x="1706563" y="3595688"/>
          <p14:tracePt t="53865" x="1651000" y="3548063"/>
          <p14:tracePt t="53878" x="1603375" y="3468688"/>
          <p14:tracePt t="53894" x="1562100" y="3413125"/>
          <p14:tracePt t="53906" x="1530350" y="3381375"/>
          <p14:tracePt t="53930" x="1514475" y="3357563"/>
          <p14:tracePt t="54082" x="1482725" y="3341688"/>
          <p14:tracePt t="54092" x="1482725" y="3333750"/>
          <p14:tracePt t="54094" x="1466850" y="3325813"/>
          <p14:tracePt t="54117" x="1458913" y="3317875"/>
          <p14:tracePt t="54326" x="1482725" y="3317875"/>
          <p14:tracePt t="54350" x="1530350" y="3317875"/>
          <p14:tracePt t="54362" x="1538288" y="3325813"/>
          <p14:tracePt t="54377" x="1587500" y="3333750"/>
          <p14:tracePt t="54388" x="1595438" y="3341688"/>
          <p14:tracePt t="54390" x="1611313" y="3341688"/>
          <p14:tracePt t="54413" x="1651000" y="3349625"/>
          <p14:tracePt t="54423" x="1706563" y="3365500"/>
          <p14:tracePt t="54447" x="1873250" y="3413125"/>
          <p14:tracePt t="54458" x="1962150" y="3421063"/>
          <p14:tracePt t="54471" x="2160588" y="3444875"/>
          <p14:tracePt t="54482" x="2297113" y="3468688"/>
          <p14:tracePt t="54507" x="2798763" y="3563938"/>
          <p14:tracePt t="54516" x="2974975" y="3605213"/>
          <p14:tracePt t="54518" x="3157538" y="3636963"/>
          <p14:tracePt t="54528" x="3308350" y="3668713"/>
          <p14:tracePt t="54554" x="3627438" y="3700463"/>
          <p14:tracePt t="54563" x="3724275" y="3732213"/>
          <p14:tracePt t="54577" x="3906838" y="3740150"/>
          <p14:tracePt t="54601" x="4146550" y="3740150"/>
          <p14:tracePt t="54613" x="4297363" y="3740150"/>
          <p14:tracePt t="54629" x="4394200" y="3748088"/>
          <p14:tracePt t="54632" x="4489450" y="3763963"/>
          <p14:tracePt t="54643" x="4624388" y="3787775"/>
          <p14:tracePt t="54655" x="4848225" y="3811588"/>
          <p14:tracePt t="54682" x="5159375" y="3890963"/>
          <p14:tracePt t="54697" x="5349875" y="3938588"/>
          <p14:tracePt t="54723" x="5692775" y="4059238"/>
          <p14:tracePt t="54733" x="5932488" y="4138613"/>
          <p14:tracePt t="54749" x="6035675" y="4162425"/>
          <p14:tracePt t="54752" x="6164263" y="4210050"/>
          <p14:tracePt t="54763" x="6338888" y="4241800"/>
          <p14:tracePt t="54787" x="6945313" y="4418013"/>
          <p14:tracePt t="54797" x="7407275" y="4521200"/>
          <p14:tracePt t="54812" x="7599363" y="4560888"/>
          <p14:tracePt t="54814" x="7839075" y="4624388"/>
          <p14:tracePt t="54825" x="8077200" y="4689475"/>
          <p14:tracePt t="54849" x="8628063" y="4808538"/>
          <p14:tracePt t="54861" x="8915400" y="4872038"/>
          <p14:tracePt t="54873" x="9050338" y="4911725"/>
          <p14:tracePt t="54888" x="9258300" y="4943475"/>
          <p14:tracePt t="54913" x="9528175" y="4992688"/>
          <p14:tracePt t="54925" x="9680575" y="5016500"/>
          <p14:tracePt t="54936" x="9759950" y="5016500"/>
          <p14:tracePt t="54951" x="9926638" y="5024438"/>
          <p14:tracePt t="54978" x="10118725" y="5024438"/>
          <p14:tracePt t="54989" x="10190163" y="5024438"/>
          <p14:tracePt t="54991" x="10253663" y="5024438"/>
          <p14:tracePt t="55001" x="10318750" y="5024438"/>
          <p14:tracePt t="55013" x="10350500" y="5024438"/>
          <p14:tracePt t="55015" x="10390188" y="5024438"/>
          <p14:tracePt t="55030" x="10445750" y="5024438"/>
          <p14:tracePt t="55047" x="10485438" y="5024438"/>
          <p14:tracePt t="55063" x="10501313" y="5024438"/>
          <p14:tracePt t="55084" x="10533063" y="5008563"/>
          <p14:tracePt t="55096" x="10548938" y="5008563"/>
          <p14:tracePt t="55112" x="10572750" y="5000625"/>
          <p14:tracePt t="55568" x="10556875" y="5000625"/>
          <p14:tracePt t="55600" x="10461625" y="4951413"/>
          <p14:tracePt t="55612" x="10414000" y="4927600"/>
          <p14:tracePt t="55614" x="10334625" y="4887913"/>
          <p14:tracePt t="55626" x="10245725" y="4864100"/>
          <p14:tracePt t="55639" x="9991725" y="4760913"/>
          <p14:tracePt t="55665" x="9496425" y="4641850"/>
          <p14:tracePt t="55677" x="9137650" y="4560888"/>
          <p14:tracePt t="55693" x="8931275" y="4521200"/>
          <p14:tracePt t="55694" x="8636000" y="4481513"/>
          <p14:tracePt t="55704" x="8364538" y="4449763"/>
          <p14:tracePt t="55716" x="8005763" y="4378325"/>
          <p14:tracePt t="55731" x="7296150" y="4291013"/>
          <p14:tracePt t="55734" x="6961188" y="4225925"/>
          <p14:tracePt t="55749" x="6657975" y="4170363"/>
          <p14:tracePt t="55751" x="6283325" y="4122738"/>
          <p14:tracePt t="55763" x="6035675" y="4083050"/>
          <p14:tracePt t="55777" x="5565775" y="3995738"/>
          <p14:tracePt t="55799" x="5087938" y="3938588"/>
          <p14:tracePt t="55812" x="4927600" y="3930650"/>
          <p14:tracePt t="55814" x="4808538" y="3922713"/>
          <p14:tracePt t="55831" x="4616450" y="3898900"/>
          <p14:tracePt t="55845" x="4521200" y="3867150"/>
          <p14:tracePt t="55846" x="4433888" y="3859213"/>
          <p14:tracePt t="55862" x="4273550" y="3851275"/>
          <p14:tracePt t="55875" x="4194175" y="3843338"/>
          <p14:tracePt t="55888" x="4051300" y="3835400"/>
          <p14:tracePt t="55912" x="3867150" y="3827463"/>
          <p14:tracePt t="55929" x="3811588" y="3827463"/>
          <p14:tracePt t="55942" x="3787775" y="3827463"/>
          <p14:tracePt t="55988" x="3779838" y="3827463"/>
          <p14:tracePt t="55997" x="3740150" y="3835400"/>
          <p14:tracePt t="56023" x="3603625" y="3898900"/>
          <p14:tracePt t="56032" x="3548063" y="3906838"/>
          <p14:tracePt t="56046" x="3444875" y="3922713"/>
          <p14:tracePt t="56060" x="3413125" y="3938588"/>
          <p14:tracePt t="56062" x="3381375" y="3938588"/>
          <p14:tracePt t="56076" x="3349625" y="3948113"/>
          <p14:tracePt t="56099" x="3276600" y="3948113"/>
          <p14:tracePt t="56110" x="3221038" y="3948113"/>
          <p14:tracePt t="56124" x="3181350" y="3948113"/>
          <p14:tracePt t="56126" x="3149600" y="3948113"/>
          <p14:tracePt t="56147" x="3038475" y="3922713"/>
          <p14:tracePt t="56159" x="2909888" y="3890963"/>
          <p14:tracePt t="56172" x="2838450" y="3883025"/>
          <p14:tracePt t="56174" x="2751138" y="3859213"/>
          <p14:tracePt t="56196" x="2632075" y="3819525"/>
          <p14:tracePt t="56208" x="2495550" y="3779838"/>
          <p14:tracePt t="56220" x="2432050" y="3779838"/>
          <p14:tracePt t="56244" x="2320925" y="3763963"/>
          <p14:tracePt t="56253" x="2305050" y="3763963"/>
          <p14:tracePt t="56255" x="2281238" y="3763963"/>
          <p14:tracePt t="56265" x="2265363" y="3756025"/>
          <p14:tracePt t="56283" x="2224088" y="3740150"/>
          <p14:tracePt t="56287" x="2208213" y="3740150"/>
          <p14:tracePt t="56311" x="2168525" y="3732213"/>
          <p14:tracePt t="56332" x="2152650" y="3724275"/>
          <p14:tracePt t="56346" x="2128838" y="3724275"/>
          <p14:tracePt t="56361" x="2112963" y="3724275"/>
          <p14:tracePt t="56374" x="2097088" y="3724275"/>
          <p14:tracePt t="56398" x="2065338" y="3724275"/>
          <p14:tracePt t="56410" x="2057400" y="3724275"/>
          <p14:tracePt t="56426" x="2033588" y="3724275"/>
          <p14:tracePt t="56438" x="2017713" y="3724275"/>
          <p14:tracePt t="56464" x="1985963" y="3724275"/>
          <p14:tracePt t="56663" x="2001838" y="3716338"/>
          <p14:tracePt t="56674" x="2025650" y="3716338"/>
          <p14:tracePt t="56703" x="2073275" y="3708400"/>
          <p14:tracePt t="56728" x="2105025" y="3708400"/>
          <p14:tracePt t="56738" x="2120900" y="3708400"/>
          <p14:tracePt t="56749" x="2144713" y="3708400"/>
          <p14:tracePt t="56763" x="2152650" y="3708400"/>
          <p14:tracePt t="56780" x="2168525" y="3708400"/>
          <p14:tracePt t="56804" x="2200275" y="3708400"/>
          <p14:tracePt t="56813" x="2216150" y="3700463"/>
          <p14:tracePt t="56831" x="2224088" y="3700463"/>
          <p14:tracePt t="56842" x="2232025" y="3700463"/>
          <p14:tracePt t="56865" x="2239963" y="3700463"/>
          <p14:tracePt t="56875" x="2247900" y="3700463"/>
          <p14:tracePt t="56878" x="2255838" y="3700463"/>
          <p14:tracePt t="56911" x="2273300" y="3700463"/>
          <p14:tracePt t="56949" x="2289175" y="3700463"/>
          <p14:tracePt t="57363" x="2305050" y="3700463"/>
          <p14:tracePt t="57375" x="2336800" y="3700463"/>
          <p14:tracePt t="57388" x="2368550" y="3700463"/>
          <p14:tracePt t="57391" x="2392363" y="3700463"/>
          <p14:tracePt t="57413" x="2447925" y="3700463"/>
          <p14:tracePt t="57427" x="2503488" y="3700463"/>
          <p14:tracePt t="57446" x="2574925" y="3700463"/>
          <p14:tracePt t="57458" x="2598738" y="3700463"/>
          <p14:tracePt t="57471" x="2616200" y="3700463"/>
          <p14:tracePt t="57481" x="2624138" y="3700463"/>
          <p14:tracePt t="57509" x="2640013" y="3700463"/>
          <p14:tracePt t="57520" x="2647950" y="3700463"/>
          <p14:tracePt t="57530" x="2655888" y="3700463"/>
          <p14:tracePt t="57547" x="2671763" y="3700463"/>
          <p14:tracePt t="57561" x="2695575" y="3700463"/>
          <p14:tracePt t="57575" x="2719388" y="3700463"/>
          <p14:tracePt t="57600" x="2751138" y="3700463"/>
          <p14:tracePt t="57610" x="2759075" y="3700463"/>
          <p14:tracePt t="57646" x="2774950" y="3700463"/>
          <p14:tracePt t="57657" x="2782888" y="3700463"/>
          <p14:tracePt t="57670" x="2798763" y="3700463"/>
          <p14:tracePt t="57702" x="2870200" y="3700463"/>
          <p14:tracePt t="57726" x="2933700" y="3708400"/>
          <p14:tracePt t="57736" x="2957513" y="3708400"/>
          <p14:tracePt t="57770" x="2974975" y="3708400"/>
          <p14:tracePt t="57797" x="2982913" y="3708400"/>
          <p14:tracePt t="57882" x="3022600" y="3708400"/>
          <p14:tracePt t="57894" x="3046413" y="3708400"/>
          <p14:tracePt t="57908" x="3062288" y="3708400"/>
          <p14:tracePt t="57920" x="3078163" y="3708400"/>
          <p14:tracePt t="57947" x="3101975" y="3708400"/>
          <p14:tracePt t="57959" x="3117850" y="3708400"/>
          <p14:tracePt t="57971" x="3125788" y="3708400"/>
          <p14:tracePt t="57981" x="3133725" y="3708400"/>
          <p14:tracePt t="57983" x="3141663" y="3708400"/>
          <p14:tracePt t="58009" x="3165475" y="3708400"/>
          <p14:tracePt t="58019" x="3173413" y="3708400"/>
          <p14:tracePt t="59270" x="3603625" y="3827463"/>
          <p14:tracePt t="59279" x="4059238" y="3995738"/>
          <p14:tracePt t="59296" x="4951413" y="4322763"/>
          <p14:tracePt t="59310" x="5821363" y="4624388"/>
          <p14:tracePt t="59336" x="6881813" y="4943475"/>
          <p14:tracePt t="59345" x="7224713" y="5016500"/>
          <p14:tracePt t="59359" x="7797800" y="5159375"/>
          <p14:tracePt t="59373" x="7989888" y="5183188"/>
          <p14:tracePt t="59375" x="8277225" y="5207000"/>
          <p14:tracePt t="59397" x="8842375" y="5294313"/>
          <p14:tracePt t="59411" x="9329738" y="5319713"/>
          <p14:tracePt t="59425" x="9625013" y="5319713"/>
          <p14:tracePt t="59439" x="9839325" y="5319713"/>
          <p14:tracePt t="59451" x="9944100" y="5278438"/>
          <p14:tracePt t="59455" x="10007600" y="5270500"/>
          <p14:tracePt t="59477" x="10110788" y="5246688"/>
          <p14:tracePt t="59488" x="10134600" y="5222875"/>
          <p14:tracePt t="59499" x="10142538" y="5222875"/>
          <p14:tracePt t="59502" x="10158413" y="5207000"/>
          <p14:tracePt t="59513" x="10166350" y="5199063"/>
          <p14:tracePt t="59539" x="10190163" y="5143500"/>
          <p14:tracePt t="59547" x="10198100" y="5135563"/>
          <p14:tracePt t="59562" x="10221913" y="5095875"/>
          <p14:tracePt t="59576" x="10229850" y="5072063"/>
          <p14:tracePt t="59591" x="10237788" y="5064125"/>
          <p14:tracePt t="59613" x="10245725" y="5048250"/>
          <p14:tracePt t="59647" x="10261600" y="5040313"/>
          <p14:tracePt t="59688" x="10269538" y="5040313"/>
          <p14:tracePt t="59763" x="10261600" y="5064125"/>
          <p14:tracePt t="59788" x="10174288" y="5175250"/>
          <p14:tracePt t="59796" x="10158413" y="5199063"/>
          <p14:tracePt t="59798" x="10110788" y="5238750"/>
          <p14:tracePt t="59809" x="10086975" y="5246688"/>
          <p14:tracePt t="59831" x="9999663" y="5254625"/>
          <p14:tracePt t="59845" x="9983788" y="5254625"/>
          <p14:tracePt t="59847" x="9975850" y="5254625"/>
          <p14:tracePt t="59861" x="9952038" y="5254625"/>
          <p14:tracePt t="59874" x="9944100" y="5222875"/>
          <p14:tracePt t="59890" x="9944100" y="5127625"/>
          <p14:tracePt t="59904" x="9944100" y="4992688"/>
          <p14:tracePt t="59937" x="9944100" y="4713288"/>
          <p14:tracePt t="59965" x="9975850" y="4608513"/>
          <p14:tracePt t="59988" x="9983788" y="4592638"/>
          <p14:tracePt t="60025" x="10079038" y="4616450"/>
          <p14:tracePt t="60035" x="10166350" y="4681538"/>
          <p14:tracePt t="60046" x="10398125" y="4895850"/>
          <p14:tracePt t="60060" x="10533063" y="5032375"/>
          <p14:tracePt t="60062" x="10620375" y="5127625"/>
          <p14:tracePt t="60086" x="10780713" y="5343525"/>
          <p14:tracePt t="60109" x="10780713" y="5359400"/>
          <p14:tracePt t="60147" x="10764838" y="5375275"/>
          <p14:tracePt t="60160" x="10733088" y="5391150"/>
          <p14:tracePt t="60174" x="10693400" y="5399088"/>
          <p14:tracePt t="60187" x="10661650" y="5407025"/>
          <p14:tracePt t="60215" x="10564813" y="5407025"/>
          <p14:tracePt t="60238" x="10509250" y="5375275"/>
          <p14:tracePt t="60247" x="10493375" y="5359400"/>
          <p14:tracePt t="60275" x="10477500" y="5310188"/>
          <p14:tracePt t="60284" x="10469563" y="5270500"/>
          <p14:tracePt t="60287" x="10469563" y="5246688"/>
          <p14:tracePt t="60296" x="10469563" y="5214938"/>
          <p14:tracePt t="60314" x="10469563" y="5167313"/>
          <p14:tracePt t="60327" x="10469563" y="5159375"/>
          <p14:tracePt t="60341" x="10469563" y="5143500"/>
          <p14:tracePt t="60358" x="10548938" y="5103813"/>
          <p14:tracePt t="60380" x="10645775" y="5103813"/>
          <p14:tracePt t="60392" x="10685463" y="5103813"/>
          <p14:tracePt t="60407" x="10725150" y="5103813"/>
          <p14:tracePt t="60419" x="10733088" y="5103813"/>
          <p14:tracePt t="60551" x="10748963" y="5103813"/>
          <p14:tracePt t="60835" x="10725150" y="5048250"/>
          <p14:tracePt t="60843" x="10709275" y="5008563"/>
          <p14:tracePt t="60845" x="10669588" y="4959350"/>
          <p14:tracePt t="60857" x="10645775" y="4911725"/>
          <p14:tracePt t="60879" x="10533063" y="4776788"/>
          <p14:tracePt t="60892" x="10501313" y="4745038"/>
          <p14:tracePt t="60907" x="10485438" y="4737100"/>
          <p14:tracePt t="60909" x="10477500" y="4729163"/>
          <p14:tracePt t="60943" x="10469563" y="4729163"/>
          <p14:tracePt t="60979" x="10414000" y="4729163"/>
          <p14:tracePt t="60989" x="10366375" y="4745038"/>
          <p14:tracePt t="61002" x="10326688" y="4776788"/>
          <p14:tracePt t="61013" x="10237788" y="4848225"/>
          <p14:tracePt t="61040" x="10102850" y="4984750"/>
          <p14:tracePt t="61055" x="10031413" y="5111750"/>
          <p14:tracePt t="61068" x="9983788" y="5214938"/>
          <p14:tracePt t="61079" x="9959975" y="5254625"/>
          <p14:tracePt t="61093" x="9952038" y="5286375"/>
          <p14:tracePt t="61107" x="9944100" y="5319713"/>
          <p14:tracePt t="61109" x="9936163" y="5335588"/>
          <p14:tracePt t="61188" x="9975850" y="5327650"/>
          <p14:tracePt t="61209" x="10023475" y="5310188"/>
          <p14:tracePt t="61218" x="10055225" y="5286375"/>
          <p14:tracePt t="61221" x="10094913" y="5230813"/>
          <p14:tracePt t="61230" x="10118725" y="5159375"/>
          <p14:tracePt t="61263" x="10261600" y="4911725"/>
          <p14:tracePt t="61286" x="10310813" y="4872038"/>
          <p14:tracePt t="61294" x="10326688" y="4864100"/>
          <p14:tracePt t="61325" x="10342563" y="4864100"/>
          <p14:tracePt t="61350" x="10374313" y="4864100"/>
          <p14:tracePt t="61361" x="10406063" y="4864100"/>
          <p14:tracePt t="61364" x="10437813" y="4895850"/>
          <p14:tracePt t="61379" x="10469563" y="4935538"/>
          <p14:tracePt t="61381" x="10509250" y="4984750"/>
          <p14:tracePt t="61393" x="10556875" y="5048250"/>
          <p14:tracePt t="61410" x="10653713" y="5159375"/>
          <p14:tracePt t="61412" x="10685463" y="5214938"/>
          <p14:tracePt t="61422" x="10709275" y="5254625"/>
          <p14:tracePt t="61435" x="10717213" y="5278438"/>
          <p14:tracePt t="61438" x="10717213" y="5294313"/>
          <p14:tracePt t="61459" x="10717213" y="5335588"/>
          <p14:tracePt t="61468" x="10717213" y="5343525"/>
          <p14:tracePt t="61470" x="10717213" y="5351463"/>
          <p14:tracePt t="61493" x="10717213" y="5367338"/>
          <p14:tracePt t="61538" x="10717213" y="5383213"/>
          <p14:tracePt t="61546" x="10717213" y="5399088"/>
          <p14:tracePt t="61561" x="10717213" y="5407025"/>
          <p14:tracePt t="62192" x="10525125" y="5310188"/>
          <p14:tracePt t="62203" x="10437813" y="5238750"/>
          <p14:tracePt t="62206" x="10326688" y="5167313"/>
          <p14:tracePt t="62229" x="10071100" y="4959350"/>
          <p14:tracePt t="62240" x="9999663" y="4887913"/>
          <p14:tracePt t="62255" x="9959975" y="4832350"/>
          <p14:tracePt t="62265" x="9959975" y="4816475"/>
          <p14:tracePt t="62277" x="9952038" y="4792663"/>
          <p14:tracePt t="62304" x="9952038" y="4776788"/>
          <p14:tracePt t="62312" x="9952038" y="4768850"/>
          <p14:tracePt t="62326" x="9952038" y="4752975"/>
          <p14:tracePt t="62350" x="9991725" y="4705350"/>
          <p14:tracePt t="62359" x="10015538" y="4697413"/>
          <p14:tracePt t="62374" x="10071100" y="4689475"/>
          <p14:tracePt t="62401" x="10198100" y="4689475"/>
          <p14:tracePt t="62411" x="10253663" y="4689475"/>
          <p14:tracePt t="62413" x="10310813" y="4721225"/>
          <p14:tracePt t="62429" x="10406063" y="4776788"/>
          <p14:tracePt t="62443" x="10461625" y="4816475"/>
          <p14:tracePt t="62445" x="10525125" y="4879975"/>
          <p14:tracePt t="62456" x="10556875" y="4927600"/>
          <p14:tracePt t="62468" x="10620375" y="5024438"/>
          <p14:tracePt t="62493" x="10685463" y="5183188"/>
          <p14:tracePt t="62504" x="10685463" y="5207000"/>
          <p14:tracePt t="62515" x="10685463" y="5262563"/>
          <p14:tracePt t="62517" x="10685463" y="5286375"/>
          <p14:tracePt t="62542" x="10685463" y="5422900"/>
          <p14:tracePt t="62553" x="10677525" y="5462588"/>
          <p14:tracePt t="62570" x="10620375" y="5541963"/>
          <p14:tracePt t="62581" x="10548938" y="5629275"/>
          <p14:tracePt t="62595" x="10493375" y="5662613"/>
          <p14:tracePt t="62597" x="10437813" y="5710238"/>
          <p14:tracePt t="62609" x="10398125" y="5718175"/>
          <p14:tracePt t="62628" x="10279063" y="5726113"/>
          <p14:tracePt t="62631" x="10213975" y="5726113"/>
          <p14:tracePt t="62642" x="10182225" y="5726113"/>
          <p14:tracePt t="62644" x="10118725" y="5726113"/>
          <p14:tracePt t="62659" x="10047288" y="5686425"/>
          <p14:tracePt t="62661" x="9999663" y="5653088"/>
          <p14:tracePt t="62673" x="9959975" y="5605463"/>
          <p14:tracePt t="62685" x="9871075" y="5486400"/>
          <p14:tracePt t="62708" x="9807575" y="5278438"/>
          <p14:tracePt t="62718" x="9807575" y="5207000"/>
          <p14:tracePt t="62745" x="9807575" y="4903788"/>
          <p14:tracePt t="62757" x="9807575" y="4729163"/>
          <p14:tracePt t="62773" x="9815513" y="4576763"/>
          <p14:tracePt t="62785" x="9831388" y="4529138"/>
          <p14:tracePt t="62795" x="9839325" y="4497388"/>
          <p14:tracePt t="62797" x="9871075" y="4473575"/>
          <p14:tracePt t="62815" x="9894888" y="4441825"/>
          <p14:tracePt t="62826" x="9936163" y="4433888"/>
          <p14:tracePt t="62829" x="9952038" y="4433888"/>
          <p14:tracePt t="62841" x="9983788" y="4433888"/>
          <p14:tracePt t="62856" x="10071100" y="4433888"/>
          <p14:tracePt t="62880" x="10287000" y="4521200"/>
          <p14:tracePt t="62892" x="10429875" y="4624388"/>
          <p14:tracePt t="62915" x="10517188" y="4721225"/>
          <p14:tracePt t="62925" x="10588625" y="4824413"/>
          <p14:tracePt t="62938" x="10596563" y="4864100"/>
          <p14:tracePt t="62950" x="10620375" y="4943475"/>
          <p14:tracePt t="62975" x="10620375" y="5072063"/>
          <p14:tracePt t="62986" x="10620375" y="5127625"/>
          <p14:tracePt t="62997" x="10620375" y="5207000"/>
          <p14:tracePt t="63026" x="10588625" y="5294313"/>
          <p14:tracePt t="63038" x="10564813" y="5327650"/>
          <p14:tracePt t="63050" x="10556875" y="5343525"/>
          <p14:tracePt t="63062" x="10541000" y="5359400"/>
          <p14:tracePt t="63101" x="10533063" y="5367338"/>
          <p14:tracePt t="63222" x="10509250" y="5238750"/>
          <p14:tracePt t="63231" x="10485438" y="5191125"/>
          <p14:tracePt t="63258" x="10390188" y="4959350"/>
          <p14:tracePt t="63269" x="10318750" y="4808538"/>
          <p14:tracePt t="63281" x="10302875" y="4752975"/>
          <p14:tracePt t="63293" x="10279063" y="4665663"/>
          <p14:tracePt t="63309" x="10279063" y="4641850"/>
          <p14:tracePt t="63324" x="10279063" y="4633913"/>
          <p14:tracePt t="63503" x="10310813" y="4657725"/>
          <p14:tracePt t="63512" x="10342563" y="4721225"/>
          <p14:tracePt t="63537" x="10461625" y="4872038"/>
          <p14:tracePt t="63546" x="10509250" y="4927600"/>
          <p14:tracePt t="63549" x="10541000" y="4984750"/>
          <p14:tracePt t="63559" x="10572750" y="5048250"/>
          <p14:tracePt t="63577" x="10604500" y="5135563"/>
          <p14:tracePt t="63591" x="10604500" y="5191125"/>
          <p14:tracePt t="63607" x="10604500" y="5238750"/>
          <p14:tracePt t="63622" x="10604500" y="5270500"/>
          <p14:tracePt t="63645" x="10604500" y="5310188"/>
          <p14:tracePt t="63657" x="10596563" y="5327650"/>
          <p14:tracePt t="63672" x="10572750" y="5351463"/>
          <p14:tracePt t="63694" x="10548938" y="5367338"/>
          <p14:tracePt t="63706" x="10533063" y="5375275"/>
          <p14:tracePt t="63723" x="10517188" y="5383213"/>
          <p14:tracePt t="63726" x="10501313" y="5391150"/>
          <p14:tracePt t="63737" x="10485438" y="5391150"/>
          <p14:tracePt t="63749" x="10469563" y="5391150"/>
          <p14:tracePt t="63774" x="10406063" y="5391150"/>
          <p14:tracePt t="63784" x="10366375" y="5391150"/>
          <p14:tracePt t="63798" x="10302875" y="5391150"/>
          <p14:tracePt t="63812" x="10279063" y="5391150"/>
          <p14:tracePt t="63814" x="10213975" y="5367338"/>
          <p14:tracePt t="63824" x="10190163" y="5351463"/>
          <p14:tracePt t="63841" x="10142538" y="5302250"/>
          <p14:tracePt t="63863" x="10102850" y="5262563"/>
          <p14:tracePt t="63877" x="10102850" y="5207000"/>
          <p14:tracePt t="63891" x="10102850" y="5183188"/>
          <p14:tracePt t="63892" x="10102850" y="5143500"/>
          <p14:tracePt t="63903" x="10102850" y="5087938"/>
          <p14:tracePt t="63929" x="10102850" y="4959350"/>
          <p14:tracePt t="63942" x="10102850" y="4911725"/>
          <p14:tracePt t="63957" x="10126663" y="4864100"/>
          <p14:tracePt t="63969" x="10134600" y="4856163"/>
          <p14:tracePt t="63995" x="10174288" y="4848225"/>
          <p14:tracePt t="64005" x="10229850" y="4840288"/>
          <p14:tracePt t="64018" x="10269538" y="4840288"/>
          <p14:tracePt t="64029" x="10390188" y="4840288"/>
          <p14:tracePt t="64053" x="10556875" y="4919663"/>
          <p14:tracePt t="64061" x="10604500" y="4943475"/>
          <p14:tracePt t="64078" x="10661650" y="4992688"/>
          <p14:tracePt t="64090" x="10677525" y="5016500"/>
          <p14:tracePt t="64117" x="10717213" y="5175250"/>
          <p14:tracePt t="64125" x="10717213" y="5214938"/>
          <p14:tracePt t="64141" x="10717213" y="5310188"/>
          <p14:tracePt t="64154" x="10717213" y="5359400"/>
          <p14:tracePt t="64178" x="10685463" y="5526088"/>
          <p14:tracePt t="64190" x="10653713" y="5573713"/>
          <p14:tracePt t="64205" x="10629900" y="5613400"/>
          <p14:tracePt t="64216" x="10612438" y="5637213"/>
          <p14:tracePt t="64241" x="10580688" y="5662613"/>
          <p14:tracePt t="64252" x="10541000" y="5678488"/>
          <p14:tracePt t="64262" x="10525125" y="5678488"/>
          <p14:tracePt t="64280" x="10477500" y="5678488"/>
          <p14:tracePt t="64304" x="10406063" y="5678488"/>
          <p14:tracePt t="64313" x="10382250" y="5678488"/>
          <p14:tracePt t="64316" x="10374313" y="5678488"/>
          <p14:tracePt t="64325" x="10342563" y="5678488"/>
          <p14:tracePt t="64352" x="10318750" y="5653088"/>
          <p14:tracePt t="64361" x="10310813" y="5637213"/>
          <p14:tracePt t="64375" x="10310813" y="5621338"/>
          <p14:tracePt t="64389" x="10302875" y="5573713"/>
          <p14:tracePt t="64405" x="10302875" y="5502275"/>
          <p14:tracePt t="64428" x="10294938" y="5399088"/>
          <p14:tracePt t="64440" x="10294938" y="5302250"/>
          <p14:tracePt t="64455" x="10294938" y="5175250"/>
          <p14:tracePt t="64466" x="10294938" y="5111750"/>
          <p14:tracePt t="64492" x="10310813" y="4992688"/>
          <p14:tracePt t="64503" x="10334625" y="4951413"/>
          <p14:tracePt t="64515" x="10334625" y="4943475"/>
          <p14:tracePt t="64517" x="10350500" y="4927600"/>
          <p14:tracePt t="64540" x="10358438" y="4911725"/>
          <p14:tracePt t="64551" x="10366375" y="4903788"/>
          <p14:tracePt t="64562" x="10382250" y="4903788"/>
          <p14:tracePt t="64579" x="10406063" y="4903788"/>
          <p14:tracePt t="64582" x="10414000" y="4903788"/>
          <p14:tracePt t="64592" x="10437813" y="4903788"/>
          <p14:tracePt t="64607" x="10469563" y="4903788"/>
          <p14:tracePt t="64624" x="10548938" y="4951413"/>
          <p14:tracePt t="64639" x="10596563" y="5008563"/>
          <p14:tracePt t="64655" x="10669588" y="5119688"/>
          <p14:tracePt t="64679" x="10733088" y="5254625"/>
          <p14:tracePt t="64690" x="10741025" y="5302250"/>
          <p14:tracePt t="64704" x="10756900" y="5343525"/>
          <p14:tracePt t="64716" x="10756900" y="5359400"/>
          <p14:tracePt t="64719" x="10756900" y="5375275"/>
          <p14:tracePt t="64742" x="10756900" y="5414963"/>
          <p14:tracePt t="64752" x="10756900" y="5438775"/>
          <p14:tracePt t="64766" x="10733088" y="5510213"/>
          <p14:tracePt t="64791" x="10669588" y="5565775"/>
          <p14:tracePt t="64802" x="10645775" y="5573713"/>
          <p14:tracePt t="64813" x="10596563" y="5605463"/>
          <p14:tracePt t="64832" x="10548938" y="5621338"/>
          <p14:tracePt t="64845" x="10493375" y="5629275"/>
          <p14:tracePt t="64858" x="10461625" y="5629275"/>
          <p14:tracePt t="64873" x="10414000" y="5629275"/>
          <p14:tracePt t="64895" x="10334625" y="5605463"/>
          <p14:tracePt t="64907" x="10294938" y="5589588"/>
          <p14:tracePt t="64909" x="10287000" y="5581650"/>
          <p14:tracePt t="64924" x="10269538" y="5565775"/>
          <p14:tracePt t="64927" x="10253663" y="5541963"/>
          <p14:tracePt t="64939" x="10237788" y="5518150"/>
          <p14:tracePt t="64941" x="10221913" y="5486400"/>
          <p14:tracePt t="64951" x="10213975" y="5454650"/>
          <p14:tracePt t="64975" x="10166350" y="5310188"/>
          <p14:tracePt t="64987" x="10158413" y="5254625"/>
          <p14:tracePt t="64989" x="10150475" y="5183188"/>
          <p14:tracePt t="65001" x="10150475" y="5127625"/>
          <p14:tracePt t="65012" x="10150475" y="5064125"/>
          <p14:tracePt t="65014" x="10150475" y="5016500"/>
          <p14:tracePt t="65036" x="10150475" y="4919663"/>
          <p14:tracePt t="65045" x="10174288" y="4864100"/>
          <p14:tracePt t="65069" x="10190163" y="4832350"/>
          <p14:tracePt t="65078" x="10206038" y="4824413"/>
          <p14:tracePt t="65092" x="10213975" y="4824413"/>
          <p14:tracePt t="65094" x="10221913" y="4816475"/>
          <p14:tracePt t="65107" x="10229850" y="4816475"/>
          <p14:tracePt t="65109" x="10237788" y="4816475"/>
          <p14:tracePt t="65122" x="10245725" y="4816475"/>
          <p14:tracePt t="65136" x="10294938" y="4816475"/>
          <p14:tracePt t="65160" x="10390188" y="4879975"/>
          <p14:tracePt t="65171" x="10429875" y="4919663"/>
          <p14:tracePt t="65173" x="10461625" y="4951413"/>
          <p14:tracePt t="65193" x="10533063" y="5048250"/>
          <p14:tracePt t="65203" x="10548938" y="5087938"/>
          <p14:tracePt t="65206" x="10564813" y="5127625"/>
          <p14:tracePt t="65232" x="10604500" y="5310188"/>
          <p14:tracePt t="65254" x="10604500" y="5399088"/>
          <p14:tracePt t="65264" x="10604500" y="5414963"/>
          <p14:tracePt t="65291" x="10604500" y="5470525"/>
          <p14:tracePt t="65301" x="10588625" y="5502275"/>
          <p14:tracePt t="65312" x="10588625" y="5510213"/>
          <p14:tracePt t="65326" x="10580688" y="5526088"/>
          <p14:tracePt t="65341" x="10572750" y="5541963"/>
          <p14:tracePt t="65363" x="10541000" y="5557838"/>
          <p14:tracePt t="65379" x="10525125" y="5565775"/>
          <p14:tracePt t="65382" x="10517188" y="5565775"/>
          <p14:tracePt t="65392" x="10493375" y="5573713"/>
          <p14:tracePt t="65406" x="10453688" y="5573713"/>
          <p14:tracePt t="65424" x="10421938" y="5573713"/>
          <p14:tracePt t="65439" x="10366375" y="5573713"/>
          <p14:tracePt t="65452" x="10342563" y="5573713"/>
          <p14:tracePt t="65454" x="10334625" y="5573713"/>
          <p14:tracePt t="65475" x="10326688" y="5573713"/>
          <p14:tracePt t="65545" x="10302875" y="5557838"/>
          <p14:tracePt t="65558" x="10261600" y="5454650"/>
          <p14:tracePt t="65577" x="10198100" y="5351463"/>
          <p14:tracePt t="65590" x="10142538" y="5238750"/>
          <p14:tracePt t="65616" x="10118725" y="5111750"/>
          <p14:tracePt t="65624" x="10118725" y="5095875"/>
          <p14:tracePt t="65641" x="10118725" y="5048250"/>
          <p14:tracePt t="65655" x="10118725" y="5032375"/>
          <p14:tracePt t="65678" x="10118725" y="5016500"/>
          <p14:tracePt t="65694" x="10118725" y="5008563"/>
          <p14:tracePt t="65719" x="10118725" y="5000625"/>
          <p14:tracePt t="65742" x="10126663" y="4992688"/>
          <p14:tracePt t="65753" x="10134600" y="4984750"/>
          <p14:tracePt t="65767" x="10150475" y="4976813"/>
          <p14:tracePt t="65778" x="10166350" y="4976813"/>
          <p14:tracePt t="65781" x="10190163" y="4959350"/>
          <p14:tracePt t="65806" x="10245725" y="4927600"/>
          <p14:tracePt t="65817" x="10261600" y="4919663"/>
          <p14:tracePt t="65828" x="10269538" y="4911725"/>
          <p14:tracePt t="65830" x="10279063" y="4903788"/>
          <p14:tracePt t="65842" x="10294938" y="4887913"/>
          <p14:tracePt t="65856" x="10294938" y="4879975"/>
          <p14:tracePt t="65873" x="10310813" y="4872038"/>
          <p14:tracePt t="65891" x="10318750" y="4856163"/>
          <p14:tracePt t="65894" x="10318750" y="4848225"/>
          <p14:tracePt t="65906" x="10326688" y="4824413"/>
          <p14:tracePt t="65924" x="10326688" y="4776788"/>
          <p14:tracePt t="65926" x="10342563" y="4752975"/>
          <p14:tracePt t="65938" x="10342563" y="4745038"/>
          <p14:tracePt t="65950" x="10342563" y="4729163"/>
          <p14:tracePt t="65975" x="10350500" y="4721225"/>
          <p14:tracePt t="66129" x="10350500" y="4713288"/>
          <p14:tracePt t="66141" x="10326688" y="4721225"/>
          <p14:tracePt t="66155" x="10318750" y="4737100"/>
          <p14:tracePt t="66178" x="10269538" y="4848225"/>
          <p14:tracePt t="66195" x="10245725" y="4951413"/>
          <p14:tracePt t="66197" x="10245725" y="5000625"/>
          <p14:tracePt t="66207" x="10229850" y="5056188"/>
          <p14:tracePt t="66222" x="10229850" y="5214938"/>
          <p14:tracePt t="66233" x="10229850" y="5270500"/>
          <p14:tracePt t="66260" x="10229850" y="5414963"/>
          <p14:tracePt t="66271" x="10229850" y="5438775"/>
          <p14:tracePt t="66336" x="10237788" y="5446713"/>
          <p14:tracePt t="66344" x="10253663" y="5438775"/>
          <p14:tracePt t="66357" x="10287000" y="5407025"/>
          <p14:tracePt t="66382" x="10302875" y="5167313"/>
          <p14:tracePt t="66391" x="10302875" y="5072063"/>
          <p14:tracePt t="66405" x="10302875" y="4840288"/>
          <p14:tracePt t="66420" x="10302875" y="4729163"/>
          <p14:tracePt t="66422" x="10302875" y="4649788"/>
          <p14:tracePt t="66444" x="10302875" y="4505325"/>
          <p14:tracePt t="66455" x="10302875" y="4449763"/>
          <p14:tracePt t="66529" x="10302875" y="4457700"/>
          <p14:tracePt t="66555" x="10302875" y="4705350"/>
          <p14:tracePt t="66566" x="10302875" y="4903788"/>
          <p14:tracePt t="66576" x="10302875" y="4984750"/>
          <p14:tracePt t="66591" x="10302875" y="5151438"/>
          <p14:tracePt t="66616" x="10302875" y="5343525"/>
          <p14:tracePt t="66626" x="10302875" y="5383213"/>
          <p14:tracePt t="66641" x="10302875" y="5407025"/>
          <p14:tracePt t="66655" x="10302875" y="5414963"/>
          <p14:tracePt t="66718" x="10302875" y="5422900"/>
          <p14:tracePt t="68158" x="10294938" y="5422900"/>
          <p14:tracePt t="68170" x="10158413" y="5422900"/>
          <p14:tracePt t="68194" x="9520238" y="5270500"/>
          <p14:tracePt t="68205" x="9274175" y="5175250"/>
          <p14:tracePt t="68207" x="9082088" y="5143500"/>
          <p14:tracePt t="68220" x="8675688" y="5016500"/>
          <p14:tracePt t="68223" x="8285163" y="4887913"/>
          <p14:tracePt t="68233" x="7910513" y="4768850"/>
          <p14:tracePt t="68259" x="6905625" y="4513263"/>
          <p14:tracePt t="68271" x="6530975" y="4457700"/>
          <p14:tracePt t="68287" x="6307138" y="4433888"/>
          <p14:tracePt t="68298" x="6219825" y="4433888"/>
          <p14:tracePt t="68309" x="6091238" y="4433888"/>
          <p14:tracePt t="68342" x="5876925" y="4433888"/>
          <p14:tracePt t="68365" x="5637213" y="4441825"/>
          <p14:tracePt t="68374" x="5565775" y="4449763"/>
          <p14:tracePt t="68392" x="5365750" y="4457700"/>
          <p14:tracePt t="68406" x="5183188" y="4457700"/>
          <p14:tracePt t="68419" x="5119688" y="4457700"/>
          <p14:tracePt t="68421" x="5064125" y="4457700"/>
          <p14:tracePt t="68442" x="4975225" y="4433888"/>
          <p14:tracePt t="68455" x="4911725" y="4433888"/>
          <p14:tracePt t="68470" x="4887913" y="4433888"/>
          <p14:tracePt t="68649" x="4911725" y="4425950"/>
          <p14:tracePt t="68658" x="4935538" y="4418013"/>
          <p14:tracePt t="68673" x="4999038" y="4402138"/>
          <p14:tracePt t="68689" x="5072063" y="4370388"/>
          <p14:tracePt t="68705" x="5135563" y="4346575"/>
          <p14:tracePt t="68718" x="5183188" y="4314825"/>
          <p14:tracePt t="68743" x="5222875" y="4249738"/>
          <p14:tracePt t="68754" x="5238750" y="4233863"/>
          <p14:tracePt t="68768" x="5254625" y="4210050"/>
          <p14:tracePt t="68778" x="5270500" y="4202113"/>
          <p14:tracePt t="68805" x="5302250" y="4162425"/>
          <p14:tracePt t="68817" x="5310188" y="4154488"/>
          <p14:tracePt t="68831" x="5341938" y="4122738"/>
          <p14:tracePt t="68843" x="5341938" y="4114800"/>
          <p14:tracePt t="68846" x="5349875" y="4106863"/>
          <p14:tracePt t="68856" x="5357813" y="4098925"/>
          <p14:tracePt t="68880" x="5373688" y="4067175"/>
          <p14:tracePt t="68894" x="5381625" y="4059238"/>
          <p14:tracePt t="68907" x="5389563" y="4051300"/>
          <p14:tracePt t="69233" x="5381625" y="4051300"/>
          <p14:tracePt t="69423" x="5365750" y="4051300"/>
          <p14:tracePt t="69436" x="5357813" y="4051300"/>
          <p14:tracePt t="69460" x="5334000" y="4051300"/>
          <p14:tracePt t="69470" x="5326063" y="4051300"/>
          <p14:tracePt t="69486" x="5310188" y="4059238"/>
          <p14:tracePt t="69498" x="5294313" y="4067175"/>
          <p14:tracePt t="69524" x="5199063" y="4083050"/>
          <p14:tracePt t="69535" x="5056188" y="4090988"/>
          <p14:tracePt t="69549" x="4959350" y="4098925"/>
          <p14:tracePt t="69551" x="4840288" y="4114800"/>
          <p14:tracePt t="69559" x="4737100" y="4114800"/>
          <p14:tracePt t="69585" x="4410075" y="4146550"/>
          <p14:tracePt t="69593" x="4297363" y="4146550"/>
          <p14:tracePt t="69617" x="4027488" y="4146550"/>
          <p14:tracePt t="69627" x="3938588" y="4146550"/>
          <p14:tracePt t="69630" x="3875088" y="4146550"/>
          <p14:tracePt t="69639" x="3795713" y="4146550"/>
          <p14:tracePt t="69655" x="3651250" y="4146550"/>
          <p14:tracePt t="69671" x="3532188" y="4146550"/>
          <p14:tracePt t="69685" x="3460750" y="4146550"/>
          <p14:tracePt t="69687" x="3405188" y="4146550"/>
          <p14:tracePt t="69709" x="3205163" y="4146550"/>
          <p14:tracePt t="69719" x="3133725" y="4146550"/>
          <p14:tracePt t="69732" x="3054350" y="4146550"/>
          <p14:tracePt t="69734" x="2957513" y="4146550"/>
          <p14:tracePt t="69756" x="2830513" y="4146550"/>
          <p14:tracePt t="69768" x="2687638" y="4146550"/>
          <p14:tracePt t="69780" x="2632075" y="4146550"/>
          <p14:tracePt t="69783" x="2566988" y="4146550"/>
          <p14:tracePt t="69806" x="2463800" y="4146550"/>
          <p14:tracePt t="69817" x="2447925" y="4146550"/>
          <p14:tracePt t="69827" x="2432050" y="4146550"/>
          <p14:tracePt t="69830" x="2416175" y="4146550"/>
          <p14:tracePt t="69851" x="2400300" y="4146550"/>
          <p14:tracePt t="69967" x="2392363" y="4138613"/>
          <p14:tracePt t="70082" x="2439988" y="4122738"/>
          <p14:tracePt t="70092" x="2463800" y="4122738"/>
          <p14:tracePt t="70094" x="2511425" y="4090988"/>
          <p14:tracePt t="70110" x="2590800" y="4075113"/>
          <p14:tracePt t="70123" x="2640013" y="4067175"/>
          <p14:tracePt t="70125" x="2711450" y="4059238"/>
          <p14:tracePt t="70138" x="2774950" y="4051300"/>
          <p14:tracePt t="70164" x="2990850" y="4027488"/>
          <p14:tracePt t="70173" x="3094038" y="4019550"/>
          <p14:tracePt t="70189" x="3236913" y="4019550"/>
          <p14:tracePt t="70201" x="3308350" y="4019550"/>
          <p14:tracePt t="70225" x="3556000" y="4019550"/>
          <p14:tracePt t="70238" x="3700463" y="4019550"/>
          <p14:tracePt t="70252" x="3779838" y="4019550"/>
          <p14:tracePt t="70254" x="3827463" y="4019550"/>
          <p14:tracePt t="70264" x="3875088" y="4019550"/>
          <p14:tracePt t="70289" x="3906838" y="4019550"/>
          <p14:tracePt t="70366" x="3946525" y="3995738"/>
          <p14:tracePt t="70375" x="3962400" y="3987800"/>
          <p14:tracePt t="70394" x="3994150" y="3956050"/>
          <p14:tracePt t="70406" x="4027488" y="3938588"/>
          <p14:tracePt t="70422" x="4059238" y="3906838"/>
          <p14:tracePt t="70435" x="4090988" y="3898900"/>
          <p14:tracePt t="70437" x="4098925" y="3890963"/>
          <p14:tracePt t="70459" x="4130675" y="3859213"/>
          <p14:tracePt t="70470" x="4154488" y="3851275"/>
          <p14:tracePt t="70482" x="4178300" y="3835400"/>
          <p14:tracePt t="70504" x="4202113" y="3819525"/>
          <p14:tracePt t="70669" x="4194175" y="3819525"/>
          <p14:tracePt t="70694" x="4154488" y="3827463"/>
          <p14:tracePt t="70709" x="4130675" y="3835400"/>
          <p14:tracePt t="70722" x="4114800" y="3835400"/>
          <p14:tracePt t="70736" x="4043363" y="3890963"/>
          <p14:tracePt t="70750" x="3930650" y="3922713"/>
          <p14:tracePt t="70763" x="3883025" y="3938588"/>
          <p14:tracePt t="70789" x="3619500" y="3979863"/>
          <p14:tracePt t="70799" x="3444875" y="3987800"/>
          <p14:tracePt t="70810" x="3357563" y="3987800"/>
          <p14:tracePt t="70814" x="3284538" y="3987800"/>
          <p14:tracePt t="70838" x="3094038" y="3987800"/>
          <p14:tracePt t="70847" x="3078163" y="3987800"/>
          <p14:tracePt t="70858" x="3070225" y="3987800"/>
          <p14:tracePt t="70967" x="3094038" y="3987800"/>
          <p14:tracePt t="70991" x="3149600" y="3987800"/>
          <p14:tracePt t="71002" x="3173413" y="3987800"/>
          <p14:tracePt t="71005" x="3221038" y="3979863"/>
          <p14:tracePt t="71016" x="3276600" y="3979863"/>
          <p14:tracePt t="71041" x="3556000" y="3971925"/>
          <p14:tracePt t="71057" x="3890963" y="3971925"/>
          <p14:tracePt t="71083" x="4402138" y="3971925"/>
          <p14:tracePt t="71092" x="4584700" y="3987800"/>
          <p14:tracePt t="71106" x="4895850" y="3995738"/>
          <p14:tracePt t="71121" x="5103813" y="3995738"/>
          <p14:tracePt t="71138" x="5270500" y="3995738"/>
          <p14:tracePt t="71154" x="5357813" y="3995738"/>
          <p14:tracePt t="71168" x="5470525" y="3995738"/>
          <p14:tracePt t="71191" x="5629275" y="3995738"/>
          <p14:tracePt t="71204" x="5692775" y="3995738"/>
          <p14:tracePt t="71206" x="5757863" y="3995738"/>
          <p14:tracePt t="71219" x="5821363" y="3995738"/>
          <p14:tracePt t="71232" x="5908675" y="3995738"/>
          <p14:tracePt t="71257" x="5995988" y="3995738"/>
          <p14:tracePt t="71268" x="6003925" y="3995738"/>
          <p14:tracePt t="71270" x="6011863" y="3995738"/>
          <p14:tracePt t="71381" x="6019800" y="3995738"/>
          <p14:tracePt t="71390" x="6067425" y="3987800"/>
          <p14:tracePt t="71411" x="6116638" y="3971925"/>
          <p14:tracePt t="71422" x="6203950" y="3956050"/>
          <p14:tracePt t="71438" x="6315075" y="3948113"/>
          <p14:tracePt t="71450" x="6386513" y="3938588"/>
          <p14:tracePt t="71474" x="6602413" y="3930650"/>
          <p14:tracePt t="71485" x="6681788" y="3930650"/>
          <p14:tracePt t="71487" x="6761163" y="3930650"/>
          <p14:tracePt t="71498" x="6858000" y="3930650"/>
          <p14:tracePt t="71522" x="7185025" y="3963988"/>
          <p14:tracePt t="71533" x="7391400" y="3987800"/>
          <p14:tracePt t="71544" x="7486650" y="4011613"/>
          <p14:tracePt t="71572" x="7766050" y="4067175"/>
          <p14:tracePt t="71583" x="7966075" y="4122738"/>
          <p14:tracePt t="71593" x="8037513" y="4130675"/>
          <p14:tracePt t="71607" x="8156575" y="4186238"/>
          <p14:tracePt t="71621" x="8308975" y="4225925"/>
          <p14:tracePt t="71649" x="8659813" y="4281488"/>
          <p14:tracePt t="71658" x="8786813" y="4314825"/>
          <p14:tracePt t="71671" x="9129713" y="4394200"/>
          <p14:tracePt t="71687" x="9456738" y="4481513"/>
          <p14:tracePt t="71702" x="9799638" y="4576763"/>
          <p14:tracePt t="71725" x="10118725" y="4641850"/>
          <p14:tracePt t="71738" x="10318750" y="4689475"/>
          <p14:tracePt t="71757" x="10461625" y="4721225"/>
          <p14:tracePt t="71760" x="10525125" y="4729163"/>
          <p14:tracePt t="71771" x="10588625" y="4752975"/>
          <p14:tracePt t="71773" x="10620375" y="4768850"/>
          <p14:tracePt t="71786" x="10653713" y="4784725"/>
          <p14:tracePt t="71800" x="10725150" y="4840288"/>
          <p14:tracePt t="71814" x="10804525" y="4879975"/>
          <p14:tracePt t="71824" x="10852150" y="4903788"/>
          <p14:tracePt t="71849" x="10955338" y="4976813"/>
          <p14:tracePt t="71857" x="10996613" y="5000625"/>
          <p14:tracePt t="71872" x="11028363" y="5016500"/>
          <p14:tracePt t="71899" x="11052175" y="5040313"/>
          <p14:tracePt t="71907" x="11068050" y="5064125"/>
          <p14:tracePt t="71925" x="11068050" y="5080000"/>
          <p14:tracePt t="71938" x="11083925" y="5095875"/>
          <p14:tracePt t="71957" x="11083925" y="5103813"/>
          <p14:tracePt t="71971" x="11083925" y="5111750"/>
          <p14:tracePt t="71987" x="11083925" y="5127625"/>
          <p14:tracePt t="72000" x="11083925" y="5159375"/>
          <p14:tracePt t="72025" x="11060113" y="5191125"/>
          <p14:tracePt t="72036" x="11044238" y="5199063"/>
          <p14:tracePt t="72038" x="11028363" y="5199063"/>
          <p14:tracePt t="72052" x="11012488" y="5199063"/>
          <p14:tracePt t="72054" x="10988675" y="5207000"/>
          <p14:tracePt t="72065" x="10980738" y="5214938"/>
          <p14:tracePt t="72078" x="10939463" y="5222875"/>
          <p14:tracePt t="72091" x="10915650" y="5230813"/>
          <p14:tracePt t="72107" x="10852150" y="5238750"/>
          <p14:tracePt t="72121" x="10820400" y="5254625"/>
          <p14:tracePt t="72146" x="10741025" y="5254625"/>
          <p14:tracePt t="72156" x="10725150" y="5254625"/>
          <p14:tracePt t="72158" x="10701338" y="5254625"/>
          <p14:tracePt t="72171" x="10685463" y="5254625"/>
          <p14:tracePt t="72174" x="10661650" y="5254625"/>
          <p14:tracePt t="72188" x="10645775" y="5254625"/>
          <p14:tracePt t="72191" x="10629900" y="5254625"/>
          <p14:tracePt t="72203" x="10604500" y="5246688"/>
          <p14:tracePt t="72218" x="10541000" y="5214938"/>
          <p14:tracePt t="72242" x="10485438" y="5191125"/>
          <p14:tracePt t="72253" x="10469563" y="5175250"/>
          <p14:tracePt t="72403" x="10469563" y="5167313"/>
          <p14:tracePt t="72427" x="10469563" y="5159375"/>
          <p14:tracePt t="72444" x="10501313" y="5135563"/>
          <p14:tracePt t="72447" x="10509250" y="5111750"/>
          <p14:tracePt t="72457" x="10533063" y="5095875"/>
          <p14:tracePt t="72475" x="10596563" y="5064125"/>
          <p14:tracePt t="72477" x="10620375" y="5040313"/>
          <p14:tracePt t="72488" x="10637838" y="5032375"/>
          <p14:tracePt t="72507" x="10685463" y="5024438"/>
          <p14:tracePt t="72521" x="10701338" y="5016500"/>
          <p14:tracePt t="72538" x="10717213" y="5016500"/>
          <p14:tracePt t="73393" x="10725150" y="5016500"/>
          <p14:tracePt t="73425" x="10701338" y="5016500"/>
          <p14:tracePt t="73438" x="10653713" y="5024438"/>
          <p14:tracePt t="73458" x="10596563" y="5040313"/>
          <p14:tracePt t="73472" x="10493375" y="5064125"/>
          <p14:tracePt t="73486" x="10374313" y="5087938"/>
          <p14:tracePt t="73498" x="10310813" y="5087938"/>
          <p14:tracePt t="73523" x="10166350" y="5095875"/>
          <p14:tracePt t="73535" x="10102850" y="5095875"/>
          <p14:tracePt t="73548" x="10079038" y="5095875"/>
          <p14:tracePt t="73550" x="10063163" y="5095875"/>
          <p14:tracePt t="73559" x="10055225" y="5095875"/>
          <p14:tracePt t="73586" x="10031413" y="5095875"/>
          <p14:tracePt t="73598" x="10015538" y="5095875"/>
          <p14:tracePt t="73632" x="9967913" y="5103813"/>
          <p14:tracePt t="73640" x="9959975" y="5103813"/>
          <p14:tracePt t="73653" x="9936163" y="5103813"/>
          <p14:tracePt t="73655" x="9926638" y="5103813"/>
          <p14:tracePt t="73670" x="9879013" y="5103813"/>
          <p14:tracePt t="73686" x="9855200" y="5111750"/>
          <p14:tracePt t="73711" x="9823450" y="5111750"/>
          <p14:tracePt t="73889" x="9839325" y="5111750"/>
          <p14:tracePt t="73903" x="9847263" y="5111750"/>
          <p14:tracePt t="73929" x="9926638" y="5087938"/>
          <p14:tracePt t="73937" x="9959975" y="5087938"/>
          <p14:tracePt t="73955" x="10039350" y="5056188"/>
          <p14:tracePt t="73968" x="10142538" y="5056188"/>
          <p14:tracePt t="73991" x="10294938" y="5048250"/>
          <p14:tracePt t="74002" x="10342563" y="5040313"/>
          <p14:tracePt t="74018" x="10390188" y="5040313"/>
          <p14:tracePt t="74032" x="10414000" y="5040313"/>
          <p14:tracePt t="74056" x="10469563" y="5040313"/>
          <p14:tracePt t="74071" x="10509250" y="5040313"/>
          <p14:tracePt t="74098" x="10620375" y="5040313"/>
          <p14:tracePt t="74108" x="10677525" y="5048250"/>
          <p14:tracePt t="74110" x="10701338" y="5048250"/>
          <p14:tracePt t="74121" x="10733088" y="5056188"/>
          <p14:tracePt t="74150" x="10812463" y="5064125"/>
          <p14:tracePt t="74173" x="10820400" y="5064125"/>
          <p14:tracePt t="75894" x="10820400" y="5072063"/>
          <p14:tracePt t="75924" x="10796588" y="5072063"/>
          <p14:tracePt t="75958" x="10780713" y="5080000"/>
          <p14:tracePt t="75968" x="10772775" y="5080000"/>
          <p14:tracePt t="76013" x="10756900" y="5080000"/>
          <p14:tracePt t="76015" x="10733088" y="5087938"/>
          <p14:tracePt t="76038" x="10669588" y="5087938"/>
          <p14:tracePt t="76050" x="10645775" y="5087938"/>
          <p14:tracePt t="76069" x="10604500" y="5087938"/>
          <p14:tracePt t="76072" x="10588625" y="5087938"/>
          <p14:tracePt t="76083" x="10580688" y="5087938"/>
          <p14:tracePt t="76096" x="10572750" y="5087938"/>
          <p14:tracePt t="76131" x="10548938" y="5087938"/>
          <p14:tracePt t="76164" x="10525125" y="5087938"/>
          <p14:tracePt t="76173" x="10501313" y="5087938"/>
          <p14:tracePt t="76175" x="10485438" y="5087938"/>
          <p14:tracePt t="76186" x="10477500" y="5087938"/>
          <p14:tracePt t="76201" x="10421938" y="5087938"/>
          <p14:tracePt t="76222" x="10334625" y="5087938"/>
          <p14:tracePt t="76238" x="10269538" y="5087938"/>
          <p14:tracePt t="76252" x="10245725" y="5087938"/>
          <p14:tracePt t="76254" x="10221913" y="5087938"/>
          <p14:tracePt t="76270" x="10166350" y="5087938"/>
          <p14:tracePt t="76285" x="10150475" y="5087938"/>
          <p14:tracePt t="76287" x="10142538" y="5087938"/>
          <p14:tracePt t="76298" x="10118725" y="5087938"/>
          <p14:tracePt t="76312" x="10102850" y="5087938"/>
          <p14:tracePt t="76334" x="10094913" y="5087938"/>
          <p14:tracePt t="76372" x="10086975" y="5087938"/>
          <p14:tracePt t="76404" x="10071100" y="5087938"/>
          <p14:tracePt t="76782" x="10079038" y="5087938"/>
          <p14:tracePt t="76804" x="10086975" y="5087938"/>
          <p14:tracePt t="76819" x="10110788" y="5087938"/>
          <p14:tracePt t="76834" x="10142538" y="5080000"/>
          <p14:tracePt t="76848" x="10174288" y="5080000"/>
          <p14:tracePt t="76861" x="10190163" y="5080000"/>
          <p14:tracePt t="76863" x="10206038" y="5072063"/>
          <p14:tracePt t="76872" x="10229850" y="5064125"/>
          <p14:tracePt t="76898" x="10294938" y="5048250"/>
          <p14:tracePt t="76906" x="10310813" y="5048250"/>
          <p14:tracePt t="76919" x="10342563" y="5040313"/>
          <p14:tracePt t="76943" x="10366375" y="5032375"/>
          <p14:tracePt t="76969" x="10382250" y="5032375"/>
          <p14:tracePt t="76991" x="10390188" y="5032375"/>
          <p14:tracePt t="77003" x="10398125" y="5032375"/>
          <p14:tracePt t="77025" x="10406063" y="5032375"/>
          <p14:tracePt t="80326" x="10421938" y="4976813"/>
          <p14:tracePt t="80351" x="10366375" y="4705350"/>
          <p14:tracePt t="80363" x="10342563" y="4616450"/>
          <p14:tracePt t="80373" x="10334625" y="4560888"/>
          <p14:tracePt t="80376" x="10326688" y="4481513"/>
          <p14:tracePt t="80400" x="10310813" y="4370388"/>
          <p14:tracePt t="80409" x="10310813" y="4354513"/>
          <p14:tracePt t="80421" x="10310813" y="4346575"/>
          <p14:tracePt t="80439" x="10310813" y="4338638"/>
          <p14:tracePt t="80498" x="10310813" y="4330700"/>
          <p14:tracePt t="80520" x="10310813" y="4273550"/>
          <p14:tracePt t="80531" x="10310813" y="4249738"/>
          <p14:tracePt t="80543" x="10310813" y="4210050"/>
          <p14:tracePt t="80569" x="10310813" y="4170363"/>
          <p14:tracePt t="80580" x="10310813" y="4162425"/>
          <p14:tracePt t="80592" x="10310813" y="4154488"/>
          <p14:tracePt t="80661" x="10310813" y="4146550"/>
          <p14:tracePt t="80670" x="10310813" y="4106863"/>
          <p14:tracePt t="80672" x="10310813" y="4083050"/>
          <p14:tracePt t="80684" x="10310813" y="4067175"/>
          <p14:tracePt t="80712" x="10310813" y="3971925"/>
          <p14:tracePt t="80721" x="10310813" y="3956050"/>
          <p14:tracePt t="80733" x="10310813" y="3948113"/>
          <p14:tracePt t="80735" x="10310813" y="3938588"/>
          <p14:tracePt t="80748" x="10310813" y="3922713"/>
          <p14:tracePt t="80765" x="10310813" y="3914775"/>
          <p14:tracePt t="80767" x="10310813" y="3906838"/>
          <p14:tracePt t="80778" x="10310813" y="3898900"/>
          <p14:tracePt t="80802" x="10310813" y="3890963"/>
          <p14:tracePt t="81097" x="10310813" y="3859213"/>
          <p14:tracePt t="81270" x="10310813" y="3890963"/>
          <p14:tracePt t="81281" x="10310813" y="3971925"/>
          <p14:tracePt t="81293" x="10310813" y="4027488"/>
          <p14:tracePt t="81295" x="10310813" y="4075113"/>
          <p14:tracePt t="81319" x="10318750" y="4306888"/>
          <p14:tracePt t="81332" x="10326688" y="4354513"/>
          <p14:tracePt t="81347" x="10350500" y="4481513"/>
          <p14:tracePt t="81361" x="10358438" y="4584700"/>
          <p14:tracePt t="81371" x="10374313" y="4608513"/>
          <p14:tracePt t="81403" x="10382250" y="4689475"/>
          <p14:tracePt t="81426" x="10390188" y="4697413"/>
          <p14:tracePt t="81458" x="10390188" y="4705350"/>
          <p14:tracePt t="81467" x="10390188" y="4713288"/>
          <p14:tracePt t="81483" x="10390188" y="4737100"/>
          <p14:tracePt t="81497" x="10406063" y="4776788"/>
          <p14:tracePt t="81521" x="10414000" y="4832350"/>
          <p14:tracePt t="81532" x="10414000" y="4856163"/>
          <p14:tracePt t="81548" x="10414000" y="4879975"/>
          <p14:tracePt t="81561" x="10421938" y="4895850"/>
          <p14:tracePt t="81586" x="10421938" y="4919663"/>
          <p14:tracePt t="81596" x="10429875" y="4935538"/>
          <p14:tracePt t="81599" x="10429875" y="4951413"/>
          <p14:tracePt t="81609" x="10429875" y="4967288"/>
          <p14:tracePt t="81635" x="10437813" y="5008563"/>
          <p14:tracePt t="81646" x="10437813" y="5016500"/>
          <p14:tracePt t="81648" x="10437813" y="5024438"/>
          <p14:tracePt t="81712" x="10437813" y="5032375"/>
          <p14:tracePt t="81735" x="10437813" y="5040313"/>
          <p14:tracePt t="82176" x="10437813" y="4872038"/>
          <p14:tracePt t="82184" x="10437813" y="4760913"/>
          <p14:tracePt t="82200" x="10437813" y="4624388"/>
          <p14:tracePt t="82223" x="10429875" y="4473575"/>
          <p14:tracePt t="82235" x="10429875" y="4449763"/>
          <p14:tracePt t="82256" x="10429875" y="4402138"/>
          <p14:tracePt t="82304" x="10429875" y="4394200"/>
          <p14:tracePt t="82315" x="10429875" y="4386263"/>
          <p14:tracePt t="82330" x="10429875" y="4378325"/>
          <p14:tracePt t="82343" x="10429875" y="4354513"/>
          <p14:tracePt t="82367" x="10429875" y="4322763"/>
          <p14:tracePt t="82379" x="10429875" y="4306888"/>
          <p14:tracePt t="82391" x="10429875" y="4291013"/>
          <p14:tracePt t="82423" x="10429875" y="4273550"/>
          <p14:tracePt t="82445" x="10429875" y="4249738"/>
          <p14:tracePt t="82454" x="10429875" y="4241800"/>
          <p14:tracePt t="82456" x="10429875" y="4217988"/>
          <p14:tracePt t="82467" x="10429875" y="4202113"/>
          <p14:tracePt t="82491" x="10429875" y="4122738"/>
          <p14:tracePt t="82500" x="10429875" y="4090988"/>
          <p14:tracePt t="82513" x="10429875" y="4051300"/>
          <p14:tracePt t="82535" x="10429875" y="4027488"/>
          <p14:tracePt t="82548" x="10429875" y="4019550"/>
          <p14:tracePt t="82673" x="10429875" y="4035425"/>
          <p14:tracePt t="82703" x="10429875" y="4378325"/>
          <p14:tracePt t="82725" x="10429875" y="4576763"/>
          <p14:tracePt t="82735" x="10429875" y="4745038"/>
          <p14:tracePt t="82749" x="10429875" y="4808538"/>
          <p14:tracePt t="82752" x="10429875" y="4872038"/>
          <p14:tracePt t="82762" x="10429875" y="4927600"/>
          <p14:tracePt t="82785" x="10453688" y="5032375"/>
          <p14:tracePt t="82795" x="10453688" y="5048250"/>
          <p14:tracePt t="82809" x="10461625" y="5080000"/>
          <p14:tracePt t="82834" x="10461625" y="5095875"/>
          <p14:tracePt t="82845" x="10461625" y="5103813"/>
          <p14:tracePt t="82857" x="10461625" y="5111750"/>
          <p14:tracePt t="82881" x="10461625" y="5127625"/>
          <p14:tracePt t="82915" x="10461625" y="5143500"/>
          <p14:tracePt t="83816" x="10461625" y="5151438"/>
          <p14:tracePt t="83927" x="10453688" y="5151438"/>
          <p14:tracePt t="83938" x="10429875" y="5151438"/>
          <p14:tracePt t="83952" x="10310813" y="5151438"/>
          <p14:tracePt t="83966" x="10213975" y="5135563"/>
          <p14:tracePt t="83968" x="10126663" y="5103813"/>
          <p14:tracePt t="83991" x="9799638" y="5024438"/>
          <p14:tracePt t="84000" x="9712325" y="5008563"/>
          <p14:tracePt t="84015" x="9567863" y="4959350"/>
          <p14:tracePt t="84029" x="9512300" y="4943475"/>
          <p14:tracePt t="84031" x="9472613" y="4935538"/>
          <p14:tracePt t="84053" x="9417050" y="4927600"/>
          <p14:tracePt t="84068" x="9321800" y="4879975"/>
          <p14:tracePt t="84079" x="9177338" y="4848225"/>
          <p14:tracePt t="84092" x="9090025" y="4824413"/>
          <p14:tracePt t="84124" x="8572500" y="4729163"/>
          <p14:tracePt t="84147" x="8093075" y="4689475"/>
          <p14:tracePt t="84159" x="7839075" y="4665663"/>
          <p14:tracePt t="84170" x="7678738" y="4665663"/>
          <p14:tracePt t="84184" x="7462838" y="4641850"/>
          <p14:tracePt t="84210" x="7161213" y="4633913"/>
          <p14:tracePt t="84218" x="7080250" y="4633913"/>
          <p14:tracePt t="84233" x="6897688" y="4633913"/>
          <p14:tracePt t="84251" x="6753225" y="4633913"/>
          <p14:tracePt t="84269" x="6570663" y="4633913"/>
          <p14:tracePt t="84271" x="6483350" y="4633913"/>
          <p14:tracePt t="84283" x="6410325" y="4633913"/>
          <p14:tracePt t="84296" x="6235700" y="4633913"/>
          <p14:tracePt t="84319" x="6059488" y="4633913"/>
          <p14:tracePt t="84331" x="5884863" y="4633913"/>
          <p14:tracePt t="84346" x="5732463" y="4633913"/>
          <p14:tracePt t="84358" x="5653088" y="4616450"/>
          <p14:tracePt t="84360" x="5605463" y="4608513"/>
          <p14:tracePt t="84384" x="5365750" y="4560888"/>
          <p14:tracePt t="84395" x="5286375" y="4521200"/>
          <p14:tracePt t="84407" x="5119688" y="4481513"/>
          <p14:tracePt t="84418" x="5030788" y="4433888"/>
          <p14:tracePt t="84443" x="4640263" y="4225925"/>
          <p14:tracePt t="84452" x="4481513" y="4170363"/>
          <p14:tracePt t="84469" x="4265613" y="4043363"/>
          <p14:tracePt t="84471" x="4170363" y="3995738"/>
          <p14:tracePt t="84483" x="4059238" y="3956050"/>
          <p14:tracePt t="84497" x="3875088" y="3890963"/>
          <p14:tracePt t="84513" x="3732213" y="3843338"/>
          <p14:tracePt t="84536" x="3643313" y="3843338"/>
          <p14:tracePt t="84703" x="3619500" y="3843338"/>
          <p14:tracePt t="84728" x="3524250" y="3843338"/>
          <p14:tracePt t="84736" x="3500438" y="3851275"/>
          <p14:tracePt t="84750" x="3492500" y="3851275"/>
          <p14:tracePt t="84752" x="3468688" y="3851275"/>
          <p14:tracePt t="84764" x="3452813" y="3859213"/>
          <p14:tracePt t="84779" x="3421063" y="3867150"/>
          <p14:tracePt t="84802" x="3357563" y="3867150"/>
          <p14:tracePt t="84814" x="3333750" y="3867150"/>
          <p14:tracePt t="84816" x="3292475" y="3875088"/>
          <p14:tracePt t="84829" x="3252788" y="3875088"/>
          <p14:tracePt t="84841" x="3125788" y="3883025"/>
          <p14:tracePt t="84866" x="2901950" y="3922713"/>
          <p14:tracePt t="84878" x="2830513" y="3948113"/>
          <p14:tracePt t="84880" x="2767013" y="3956050"/>
          <p14:tracePt t="84890" x="2703513" y="3956050"/>
          <p14:tracePt t="84905" x="2624138" y="3971925"/>
          <p14:tracePt t="84927" x="2574925" y="3987800"/>
          <p14:tracePt t="84936" x="2566988" y="3987800"/>
          <p14:tracePt t="85021" x="2543175" y="3995738"/>
          <p14:tracePt t="85031" x="2487613" y="3995738"/>
          <p14:tracePt t="85049" x="2455863" y="4011613"/>
          <p14:tracePt t="85064" x="2424113" y="4011613"/>
          <p14:tracePt t="85081" x="2384425" y="4019550"/>
          <p14:tracePt t="85094" x="2384425" y="4027488"/>
          <p14:tracePt t="85096" x="2368550" y="4027488"/>
          <p14:tracePt t="85119" x="2344738" y="4035425"/>
          <p14:tracePt t="85132" x="2336800" y="4035425"/>
          <p14:tracePt t="85135" x="2320925" y="4035425"/>
          <p14:tracePt t="86035" x="2312988" y="4035425"/>
          <p14:tracePt t="86045" x="2312988" y="4043363"/>
          <p14:tracePt t="86069" x="2320925" y="4051300"/>
          <p14:tracePt t="86079" x="2344738" y="4051300"/>
          <p14:tracePt t="86091" x="2360613" y="4059238"/>
          <p14:tracePt t="86116" x="2455863" y="4075113"/>
          <p14:tracePt t="86129" x="2551113" y="4090988"/>
          <p14:tracePt t="86144" x="2663825" y="4098925"/>
          <p14:tracePt t="86156" x="2727325" y="4106863"/>
          <p14:tracePt t="86181" x="2838450" y="4114800"/>
          <p14:tracePt t="86192" x="2933700" y="4138613"/>
          <p14:tracePt t="86202" x="2967038" y="4138613"/>
          <p14:tracePt t="86216" x="3078163" y="4146550"/>
          <p14:tracePt t="86231" x="3125788" y="4146550"/>
          <p14:tracePt t="86233" x="3173413" y="4154488"/>
          <p14:tracePt t="86256" x="3349625" y="4162425"/>
          <p14:tracePt t="86267" x="3413125" y="4170363"/>
          <p14:tracePt t="86282" x="3571875" y="4186238"/>
          <p14:tracePt t="86297" x="3708400" y="4186238"/>
          <p14:tracePt t="86314" x="3819525" y="4194175"/>
          <p14:tracePt t="86329" x="3938588" y="4210050"/>
          <p14:tracePt t="86341" x="3962400" y="4210050"/>
          <p14:tracePt t="86344" x="4011613" y="4210050"/>
          <p14:tracePt t="86366" x="4067175" y="4210050"/>
          <p14:tracePt t="86379" x="4122738" y="4210050"/>
          <p14:tracePt t="86393" x="4186238" y="4210050"/>
          <p14:tracePt t="86403" x="4233863" y="4210050"/>
          <p14:tracePt t="86429" x="4362450" y="4210050"/>
          <p14:tracePt t="86439" x="4433888" y="4210050"/>
          <p14:tracePt t="86450" x="4481513" y="4217988"/>
          <p14:tracePt t="86467" x="4529138" y="4217988"/>
          <p14:tracePt t="86481" x="4560888" y="4217988"/>
          <p14:tracePt t="86496" x="4600575" y="4217988"/>
          <p14:tracePt t="86512" x="4632325" y="4217988"/>
          <p14:tracePt t="86534" x="4656138" y="4217988"/>
          <p14:tracePt t="86549" x="4672013" y="4217988"/>
          <p14:tracePt t="86567" x="4713288" y="4217988"/>
          <p14:tracePt t="86581" x="4729163" y="4217988"/>
          <p14:tracePt t="86597" x="4760913" y="4217988"/>
          <p14:tracePt t="86609" x="4800600" y="4217988"/>
          <p14:tracePt t="86635" x="4856163" y="4217988"/>
          <p14:tracePt t="86646" x="4879975" y="4217988"/>
          <p14:tracePt t="86648" x="4895850" y="4217988"/>
          <p14:tracePt t="86663" x="4911725" y="4217988"/>
          <p14:tracePt t="86665" x="4927600" y="4217988"/>
          <p14:tracePt t="86676" x="4943475" y="4217988"/>
          <p14:tracePt t="86687" x="4951413" y="4217988"/>
          <p14:tracePt t="86713" x="4999038" y="4217988"/>
          <p14:tracePt t="86727" x="5006975" y="4217988"/>
          <p14:tracePt t="86729" x="5022850" y="4217988"/>
          <p14:tracePt t="86740" x="5038725" y="4217988"/>
          <p14:tracePt t="86750" x="5064125" y="4217988"/>
          <p14:tracePt t="86752" x="5080000" y="4217988"/>
          <p14:tracePt t="86764" x="5103813" y="4217988"/>
          <p14:tracePt t="86780" x="5143500" y="4217988"/>
          <p14:tracePt t="86796" x="5159375" y="4217988"/>
          <p14:tracePt t="86798" x="5183188" y="4217988"/>
          <p14:tracePt t="86819" x="5214938" y="4217988"/>
          <p14:tracePt t="86832" x="5254625" y="4217988"/>
          <p14:tracePt t="86846" x="5270500" y="4217988"/>
          <p14:tracePt t="86849" x="5294313" y="4217988"/>
          <p14:tracePt t="86862" x="5318125" y="4217988"/>
          <p14:tracePt t="86864" x="5341938" y="4217988"/>
          <p14:tracePt t="86878" x="5373688" y="4217988"/>
          <p14:tracePt t="86880" x="5407025" y="4217988"/>
          <p14:tracePt t="86890" x="5430838" y="4217988"/>
          <p14:tracePt t="86921" x="5518150" y="4217988"/>
          <p14:tracePt t="86944" x="5573713" y="4217988"/>
          <p14:tracePt t="86976" x="5613400" y="4217988"/>
          <p14:tracePt t="86984" x="5621338" y="4217988"/>
          <p14:tracePt t="86998" x="5629275" y="4217988"/>
          <p14:tracePt t="87000" x="5637213" y="4217988"/>
          <p14:tracePt t="87014" x="5661025" y="4217988"/>
          <p14:tracePt t="87016" x="5668963" y="4217988"/>
          <p14:tracePt t="87029" x="5676900" y="4217988"/>
          <p14:tracePt t="87052" x="5700713" y="4217988"/>
          <p14:tracePt t="87069" x="5708650" y="4217988"/>
          <p14:tracePt t="88593" x="5724525" y="4217988"/>
          <p14:tracePt t="88617" x="5724525" y="4210050"/>
          <p14:tracePt t="88642" x="5732463" y="4202113"/>
          <p14:tracePt t="88818" x="5757863" y="4178300"/>
          <p14:tracePt t="88827" x="5765800" y="4162425"/>
          <p14:tracePt t="88840" x="5797550" y="4138613"/>
          <p14:tracePt t="88863" x="5805488" y="4130675"/>
          <p14:tracePt t="88874" x="5813425" y="4114800"/>
          <p14:tracePt t="88899" x="5829300" y="4098925"/>
          <p14:tracePt t="88909" x="5829300" y="4090988"/>
          <p14:tracePt t="88920" x="5845175" y="4083050"/>
          <p14:tracePt t="88946" x="5853113" y="4067175"/>
          <p14:tracePt t="88960" x="5861050" y="4059238"/>
          <p14:tracePt t="88969" x="5868988" y="4035425"/>
          <p14:tracePt t="88982" x="5876925" y="4035425"/>
          <p14:tracePt t="88984" x="5884863" y="4027488"/>
          <p14:tracePt t="89005" x="5892800" y="4011613"/>
          <p14:tracePt t="97031" x="5884863" y="4011613"/>
          <p14:tracePt t="97034" x="5876925" y="4011613"/>
          <p14:tracePt t="97055" x="5853113" y="4019550"/>
          <p14:tracePt t="97065" x="5821363" y="4027488"/>
          <p14:tracePt t="97068" x="5797550" y="4043363"/>
          <p14:tracePt t="97077" x="5773738" y="4043363"/>
          <p14:tracePt t="97090" x="5661025" y="4075113"/>
          <p14:tracePt t="97113" x="5407025" y="4146550"/>
          <p14:tracePt t="97123" x="5310188" y="4170363"/>
          <p14:tracePt t="97147" x="5072063" y="4225925"/>
          <p14:tracePt t="97160" x="4983163" y="4241800"/>
          <p14:tracePt t="97161" x="4911725" y="4265613"/>
          <p14:tracePt t="97173" x="4856163" y="4281488"/>
          <p14:tracePt t="97185" x="4745038" y="4306888"/>
          <p14:tracePt t="97215" x="4640263" y="4330700"/>
          <p14:tracePt t="97238" x="4545013" y="4346575"/>
          <p14:tracePt t="97247" x="4529138" y="4362450"/>
          <p14:tracePt t="97263" x="4457700" y="4386263"/>
          <p14:tracePt t="97266" x="4425950" y="4394200"/>
          <p14:tracePt t="97278" x="4378325" y="4410075"/>
          <p14:tracePt t="97302" x="4289425" y="4425950"/>
          <p14:tracePt t="97311" x="4281488" y="4433888"/>
          <p14:tracePt t="97313" x="4273550" y="4433888"/>
          <p14:tracePt t="97325" x="4249738" y="4441825"/>
          <p14:tracePt t="97346" x="4194175" y="4449763"/>
          <p14:tracePt t="97359" x="4186238" y="4449763"/>
          <p14:tracePt t="97362" x="4170363" y="4449763"/>
          <p14:tracePt t="97378" x="4122738" y="4449763"/>
          <p14:tracePt t="97393" x="4067175" y="4449763"/>
          <p14:tracePt t="97409" x="4019550" y="4449763"/>
          <p14:tracePt t="97423" x="3970338" y="4449763"/>
          <p14:tracePt t="97425" x="3946525" y="4449763"/>
          <p14:tracePt t="97437" x="3898900" y="4449763"/>
          <p14:tracePt t="97468" x="3779838" y="4449763"/>
          <p14:tracePt t="97492" x="3668713" y="4433888"/>
          <p14:tracePt t="97501" x="3635375" y="4425950"/>
          <p14:tracePt t="97513" x="3524250" y="4418013"/>
          <p14:tracePt t="97527" x="3468688" y="4410075"/>
          <p14:tracePt t="97530" x="3413125" y="4402138"/>
          <p14:tracePt t="97555" x="3244850" y="4402138"/>
          <p14:tracePt t="97564" x="3189288" y="4394200"/>
          <p14:tracePt t="97577" x="3070225" y="4370388"/>
          <p14:tracePt t="97592" x="3014663" y="4370388"/>
          <p14:tracePt t="97594" x="2957513" y="4370388"/>
          <p14:tracePt t="97607" x="2925763" y="4370388"/>
          <p14:tracePt t="97609" x="2870200" y="4362450"/>
          <p14:tracePt t="97630" x="2774950" y="4354513"/>
          <p14:tracePt t="97642" x="2679700" y="4346575"/>
          <p14:tracePt t="97659" x="2590800" y="4338638"/>
          <p14:tracePt t="97674" x="2503488" y="4322763"/>
          <p14:tracePt t="97686" x="2455863" y="4314825"/>
          <p14:tracePt t="97711" x="2273300" y="4291013"/>
          <p14:tracePt t="97722" x="2184400" y="4273550"/>
          <p14:tracePt t="97734" x="2144713" y="4273550"/>
          <p14:tracePt t="97759" x="2073275" y="4273550"/>
          <p14:tracePt t="97768" x="2049463" y="4273550"/>
          <p14:tracePt t="97877" x="2041525" y="4273550"/>
          <p14:tracePt t="97889" x="2017713" y="4273550"/>
          <p14:tracePt t="97911" x="2001838" y="4281488"/>
          <p14:tracePt t="97926" x="1978025" y="4291013"/>
          <p14:tracePt t="97937" x="1970088" y="4298950"/>
          <p14:tracePt t="97961" x="1946275" y="4314825"/>
          <p14:tracePt t="97972" x="1938338" y="4314825"/>
          <p14:tracePt t="97985" x="1930400" y="4322763"/>
          <p14:tracePt t="98442" x="2033588" y="4370388"/>
          <p14:tracePt t="98453" x="2065338" y="4370388"/>
          <p14:tracePt t="98479" x="2192338" y="4394200"/>
          <p14:tracePt t="98492" x="2265363" y="4410075"/>
          <p14:tracePt t="98507" x="2320925" y="4410075"/>
          <p14:tracePt t="98519" x="2352675" y="4410075"/>
          <p14:tracePt t="98521" x="2376488" y="4410075"/>
          <p14:tracePt t="98531" x="2416175" y="4410075"/>
          <p14:tracePt t="98543" x="2439988" y="4410075"/>
          <p14:tracePt t="98545" x="2479675" y="4410075"/>
          <p14:tracePt t="98571" x="2606675" y="4410075"/>
          <p14:tracePt t="98580" x="2647950" y="4410075"/>
          <p14:tracePt t="98592" x="2687638" y="4410075"/>
          <p14:tracePt t="98594" x="2727325" y="4410075"/>
          <p14:tracePt t="98609" x="2782888" y="4410075"/>
          <p14:tracePt t="98625" x="2830513" y="4410075"/>
          <p14:tracePt t="98638" x="2846388" y="4410075"/>
          <p14:tracePt t="98668" x="3038475" y="4410075"/>
          <p14:tracePt t="98692" x="3284538" y="4410075"/>
          <p14:tracePt t="98701" x="3365500" y="4418013"/>
          <p14:tracePt t="98725" x="3563938" y="4433888"/>
          <p14:tracePt t="98739" x="3668713" y="4433888"/>
          <p14:tracePt t="98748" x="3716338" y="4433888"/>
          <p14:tracePt t="98762" x="3795713" y="4433888"/>
          <p14:tracePt t="98785" x="3922713" y="4433888"/>
          <p14:tracePt t="98794" x="3954463" y="4433888"/>
          <p14:tracePt t="98812" x="4067175" y="4433888"/>
          <p14:tracePt t="98825" x="4130675" y="4433888"/>
          <p14:tracePt t="98840" x="4146550" y="4433888"/>
          <p14:tracePt t="98842" x="4154488" y="4433888"/>
          <p14:tracePt t="98863" x="4170363" y="4433888"/>
          <p14:tracePt t="98876" x="4178300" y="4433888"/>
          <p14:tracePt t="98903" x="4186238" y="4433888"/>
          <p14:tracePt t="98928" x="4194175" y="4433888"/>
          <p14:tracePt t="98942" x="4210050" y="4433888"/>
          <p14:tracePt t="98962" x="4233863" y="4433888"/>
          <p14:tracePt t="98985" x="4241800" y="4433888"/>
          <p14:tracePt t="100225" x="4249738" y="4433888"/>
          <p14:tracePt t="100238" x="4265613" y="4425950"/>
          <p14:tracePt t="100249" x="4305300" y="4386263"/>
          <p14:tracePt t="100280" x="4329113" y="4354513"/>
          <p14:tracePt t="100303" x="4344988" y="4338638"/>
          <p14:tracePt t="100312" x="4352925" y="4330700"/>
          <p14:tracePt t="100578" x="4410075" y="4281488"/>
          <p14:tracePt t="100601" x="4433888" y="4233863"/>
          <p14:tracePt t="100610" x="4449763" y="4210050"/>
          <p14:tracePt t="100624" x="4465638" y="4210050"/>
          <p14:tracePt t="100625" x="4465638" y="4202113"/>
          <p14:tracePt t="100971" x="4457700" y="4233863"/>
          <p14:tracePt t="100994" x="4449763" y="4257675"/>
          <p14:tracePt t="112533" x="4418013" y="4265613"/>
          <p14:tracePt t="112543" x="4402138" y="4265613"/>
          <p14:tracePt t="112569" x="4305300" y="4306888"/>
          <p14:tracePt t="112579" x="4233863" y="4330700"/>
          <p14:tracePt t="112605" x="4138613" y="4378325"/>
          <p14:tracePt t="112628" x="4019550" y="4410075"/>
          <p14:tracePt t="112650" x="3946525" y="4441825"/>
          <p14:tracePt t="112659" x="3811588" y="4489450"/>
          <p14:tracePt t="112671" x="3771900" y="4497388"/>
          <p14:tracePt t="112684" x="3635375" y="4552950"/>
          <p14:tracePt t="112709" x="3429000" y="4624388"/>
          <p14:tracePt t="112718" x="3365500" y="4649788"/>
          <p14:tracePt t="112733" x="3276600" y="4673600"/>
          <p14:tracePt t="112748" x="3221038" y="4689475"/>
          <p14:tracePt t="112773" x="3165475" y="4713288"/>
          <p14:tracePt t="112786" x="3149600" y="4713288"/>
          <p14:tracePt t="112788" x="3125788" y="4713288"/>
          <p14:tracePt t="112800" x="3101975" y="4721225"/>
          <p14:tracePt t="112811" x="3046413" y="4729163"/>
          <p14:tracePt t="112837" x="2933700" y="4752975"/>
          <p14:tracePt t="112849" x="2862263" y="4760913"/>
          <p14:tracePt t="112851" x="2814638" y="4760913"/>
          <p14:tracePt t="112862" x="2735263" y="4760913"/>
          <p14:tracePt t="112873" x="2679700" y="4768850"/>
          <p14:tracePt t="112875" x="2616200" y="4776788"/>
          <p14:tracePt t="112897" x="2503488" y="4784725"/>
          <p14:tracePt t="112907" x="2424113" y="4792663"/>
          <p14:tracePt t="112920" x="2384425" y="4800600"/>
          <p14:tracePt t="112938" x="2305050" y="4800600"/>
          <p14:tracePt t="112940" x="2255838" y="4808538"/>
          <p14:tracePt t="112952" x="2232025" y="4816475"/>
          <p14:tracePt t="112967" x="2192338" y="4824413"/>
          <p14:tracePt t="112990" x="2152650" y="4832350"/>
          <p14:tracePt t="113158" x="2184400" y="4848225"/>
          <p14:tracePt t="113168" x="2224088" y="4856163"/>
          <p14:tracePt t="113185" x="2273300" y="4864100"/>
          <p14:tracePt t="113188" x="2297113" y="4864100"/>
          <p14:tracePt t="113200" x="2336800" y="4872038"/>
          <p14:tracePt t="113224" x="2400300" y="4879975"/>
          <p14:tracePt t="113237" x="2424113" y="4887913"/>
          <p14:tracePt t="113251" x="2447925" y="4887913"/>
          <p14:tracePt t="113268" x="2471738" y="4887913"/>
          <p14:tracePt t="113282" x="2495550" y="4887913"/>
          <p14:tracePt t="113284" x="2519363" y="4887913"/>
          <p14:tracePt t="113293" x="2551113" y="4887913"/>
          <p14:tracePt t="113323" x="2606675" y="4887913"/>
          <p14:tracePt t="113428" x="2640013" y="4887913"/>
          <p14:tracePt t="113440" x="2663825" y="4887913"/>
          <p14:tracePt t="113443" x="2695575" y="4887913"/>
          <p14:tracePt t="113452" x="2727325" y="4887913"/>
          <p14:tracePt t="113469" x="2838450" y="4879975"/>
          <p14:tracePt t="113487" x="2909888" y="4864100"/>
          <p14:tracePt t="113500" x="2974975" y="4856163"/>
          <p14:tracePt t="113514" x="2998788" y="4856163"/>
          <p14:tracePt t="113515" x="3038475" y="4848225"/>
          <p14:tracePt t="113537" x="3078163" y="4848225"/>
          <p14:tracePt t="113549" x="3101975" y="4848225"/>
          <p14:tracePt t="113562" x="3117850" y="4848225"/>
          <p14:tracePt t="113564" x="3133725" y="4848225"/>
          <p14:tracePt t="113893" x="3149600" y="4848225"/>
          <p14:tracePt t="113902" x="3205163" y="4848225"/>
          <p14:tracePt t="113927" x="3405188" y="4848225"/>
          <p14:tracePt t="113936" x="3460750" y="4856163"/>
          <p14:tracePt t="113951" x="3556000" y="4864100"/>
          <p14:tracePt t="113972" x="3635375" y="4864100"/>
          <p14:tracePt t="113984" x="3660775" y="4864100"/>
          <p14:tracePt t="114000" x="3700463" y="4864100"/>
          <p14:tracePt t="114012" x="3740150" y="4864100"/>
          <p14:tracePt t="114041" x="3835400" y="4864100"/>
          <p14:tracePt t="114051" x="3890963" y="4864100"/>
          <p14:tracePt t="114069" x="3946525" y="4864100"/>
          <p14:tracePt t="114083" x="3994150" y="4864100"/>
          <p14:tracePt t="114099" x="4019550" y="4864100"/>
          <p14:tracePt t="114110" x="4043363" y="4864100"/>
          <p14:tracePt t="114121" x="4067175" y="4864100"/>
          <p14:tracePt t="114150" x="4138613" y="4864100"/>
          <p14:tracePt t="114162" x="4154488" y="4864100"/>
          <p14:tracePt t="114163" x="4194175" y="4864100"/>
          <p14:tracePt t="114172" x="4210050" y="4864100"/>
          <p14:tracePt t="114185" x="4257675" y="4864100"/>
          <p14:tracePt t="114187" x="4289425" y="4864100"/>
          <p14:tracePt t="114200" x="4329113" y="4864100"/>
          <p14:tracePt t="114221" x="4402138" y="4864100"/>
          <p14:tracePt t="114237" x="4441825" y="4864100"/>
          <p14:tracePt t="114253" x="4457700" y="4864100"/>
          <p14:tracePt t="114265" x="4481513" y="4864100"/>
          <p14:tracePt t="114278" x="4497388" y="4864100"/>
          <p14:tracePt t="114302" x="4521200" y="4864100"/>
          <p14:tracePt t="114313" x="4529138" y="4864100"/>
          <p14:tracePt t="114343" x="4568825" y="4872038"/>
          <p14:tracePt t="114364" x="4600575" y="4872038"/>
          <p14:tracePt t="114373" x="4616450" y="4872038"/>
          <p14:tracePt t="114389" x="4648200" y="4879975"/>
          <p14:tracePt t="114403" x="4687888" y="4879975"/>
          <p14:tracePt t="114418" x="4721225" y="4879975"/>
          <p14:tracePt t="114420" x="4745038" y="4879975"/>
          <p14:tracePt t="114437" x="4808538" y="4879975"/>
          <p14:tracePt t="114451" x="4911725" y="4879975"/>
          <p14:tracePt t="114465" x="4983163" y="4879975"/>
          <p14:tracePt t="114467" x="5080000" y="4887913"/>
          <p14:tracePt t="114489" x="5270500" y="4903788"/>
          <p14:tracePt t="114502" x="5653088" y="4927600"/>
          <p14:tracePt t="114517" x="6116638" y="4967288"/>
          <p14:tracePt t="114529" x="6442075" y="5040313"/>
          <p14:tracePt t="114531" x="6881813" y="5103813"/>
          <p14:tracePt t="114555" x="8077200" y="5254625"/>
          <p14:tracePt t="114567" x="8451850" y="5294313"/>
          <p14:tracePt t="114584" x="9002713" y="5327650"/>
          <p14:tracePt t="114587" x="9290050" y="5327650"/>
          <p14:tracePt t="114599" x="9528175" y="5327650"/>
          <p14:tracePt t="114613" x="9959975" y="5327650"/>
          <p14:tracePt t="114623" x="10150475" y="5294313"/>
          <p14:tracePt t="114648" x="10485438" y="5207000"/>
          <p14:tracePt t="114656" x="10564813" y="5159375"/>
          <p14:tracePt t="114660" x="10588625" y="5135563"/>
          <p14:tracePt t="114670" x="10612438" y="5119688"/>
          <p14:tracePt t="114687" x="10629900" y="5103813"/>
          <p14:tracePt t="114701" x="10629900" y="5087938"/>
          <p14:tracePt t="114717" x="10637838" y="5040313"/>
          <p14:tracePt t="114738" x="10637838" y="5000625"/>
          <p14:tracePt t="114752" x="10637838" y="4935538"/>
          <p14:tracePt t="114766" x="10637838" y="4872038"/>
          <p14:tracePt t="114779" x="10612438" y="4776788"/>
          <p14:tracePt t="114803" x="10564813" y="4633913"/>
          <p14:tracePt t="114815" x="10548938" y="4568825"/>
          <p14:tracePt t="114827" x="10525125" y="4505325"/>
          <p14:tracePt t="114852" x="10469563" y="4386263"/>
          <p14:tracePt t="114862" x="10469563" y="4370388"/>
          <p14:tracePt t="114872" x="10445750" y="4346575"/>
          <p14:tracePt t="114890" x="10437813" y="4314825"/>
          <p14:tracePt t="114906" x="10429875" y="4306888"/>
          <p14:tracePt t="114920" x="10429875" y="4291013"/>
          <p14:tracePt t="114942" x="10421938" y="4273550"/>
          <p14:tracePt t="114952" x="10421938" y="4265613"/>
          <p14:tracePt t="114968" x="10414000" y="4225925"/>
          <p14:tracePt t="114991" x="10414000" y="4138613"/>
          <p14:tracePt t="115002" x="10414000" y="4106863"/>
          <p14:tracePt t="115004" x="10414000" y="4075113"/>
          <p14:tracePt t="115018" x="10414000" y="4043363"/>
          <p14:tracePt t="115019" x="10414000" y="4011613"/>
          <p14:tracePt t="115031" x="10414000" y="3987800"/>
          <p14:tracePt t="115056" x="10414000" y="3938588"/>
          <p14:tracePt t="115066" x="10414000" y="3930650"/>
          <p14:tracePt t="115067" x="10414000" y="3922713"/>
          <p14:tracePt t="115100" x="10414000" y="3914775"/>
          <p14:tracePt t="115516" x="10398125" y="3995738"/>
          <p14:tracePt t="115538" x="10390188" y="4122738"/>
          <p14:tracePt t="115551" x="10382250" y="4217988"/>
          <p14:tracePt t="115566" x="10382250" y="4291013"/>
          <p14:tracePt t="115578" x="10366375" y="4322763"/>
          <p14:tracePt t="115580" x="10366375" y="4338638"/>
          <p14:tracePt t="115601" x="10366375" y="4386263"/>
          <p14:tracePt t="115613" x="10358438" y="4457700"/>
          <p14:tracePt t="115625" x="10350500" y="4489450"/>
          <p14:tracePt t="115627" x="10350500" y="4513263"/>
          <p14:tracePt t="115650" x="10350500" y="4576763"/>
          <p14:tracePt t="115660" x="10342563" y="4649788"/>
          <p14:tracePt t="115671" x="10342563" y="4681538"/>
          <p14:tracePt t="115684" x="10342563" y="4745038"/>
          <p14:tracePt t="115709" x="10342563" y="4864100"/>
          <p14:tracePt t="115718" x="10342563" y="4903788"/>
          <p14:tracePt t="115733" x="10342563" y="4967288"/>
          <p14:tracePt t="115747" x="10342563" y="5016500"/>
          <p14:tracePt t="115771" x="10342563" y="5040313"/>
          <p14:tracePt t="115896" x="10374313" y="5048250"/>
          <p14:tracePt t="115905" x="10390188" y="5040313"/>
          <p14:tracePt t="115908" x="10406063" y="5000625"/>
          <p14:tracePt t="115919" x="10414000" y="4919663"/>
          <p14:tracePt t="115941" x="10414000" y="4608513"/>
          <p14:tracePt t="115951" x="10414000" y="4529138"/>
          <p14:tracePt t="115966" x="10414000" y="4354513"/>
          <p14:tracePt t="115989" x="10414000" y="4186238"/>
          <p14:tracePt t="116001" x="10414000" y="4154488"/>
          <p14:tracePt t="116003" x="10414000" y="4130675"/>
          <p14:tracePt t="116016" x="10414000" y="4114800"/>
          <p14:tracePt t="116029" x="10414000" y="4106863"/>
          <p14:tracePt t="116044" x="10414000" y="4098925"/>
          <p14:tracePt t="116145" x="10429875" y="4067175"/>
          <p14:tracePt t="116154" x="10429875" y="4051300"/>
          <p14:tracePt t="116156" x="10429875" y="4027488"/>
          <p14:tracePt t="116179" x="10437813" y="3987800"/>
          <p14:tracePt t="116188" x="10437813" y="3971925"/>
          <p14:tracePt t="116201" x="10437813" y="3938588"/>
          <p14:tracePt t="116203" x="10437813" y="3914775"/>
          <p14:tracePt t="116218" x="10437813" y="3898900"/>
          <p14:tracePt t="116219" x="10437813" y="3890963"/>
          <p14:tracePt t="116232" x="10437813" y="3875088"/>
          <p14:tracePt t="116255" x="10437813" y="3851275"/>
          <p14:tracePt t="116350" x="10437813" y="3843338"/>
          <p14:tracePt t="116469" x="10429875" y="3843338"/>
          <p14:tracePt t="116504" x="10382250" y="3867150"/>
          <p14:tracePt t="116515" x="10366375" y="3898900"/>
          <p14:tracePt t="116537" x="10326688" y="3979863"/>
          <p14:tracePt t="116549" x="10294938" y="4067175"/>
          <p14:tracePt t="116561" x="10294938" y="4106863"/>
          <p14:tracePt t="116563" x="10287000" y="4138613"/>
          <p14:tracePt t="116585" x="10279063" y="4202113"/>
          <p14:tracePt t="116602" x="10261600" y="4265613"/>
          <p14:tracePt t="116604" x="10261600" y="4291013"/>
          <p14:tracePt t="116615" x="10261600" y="4346575"/>
          <p14:tracePt t="116627" x="10261600" y="4425950"/>
          <p14:tracePt t="116640" x="10261600" y="4473575"/>
          <p14:tracePt t="116667" x="10269538" y="4689475"/>
          <p14:tracePt t="116678" x="10279063" y="4737100"/>
          <p14:tracePt t="116689" x="10279063" y="4776788"/>
          <p14:tracePt t="116691" x="10287000" y="4792663"/>
          <p14:tracePt t="116702" x="10302875" y="4840288"/>
          <p14:tracePt t="116726" x="10302875" y="4895850"/>
          <p14:tracePt t="116735" x="10318750" y="4903788"/>
          <p14:tracePt t="116750" x="10318750" y="4911725"/>
          <p14:tracePt t="116763" x="10318750" y="4927600"/>
          <p14:tracePt t="116793" x="10334625" y="4959350"/>
          <p14:tracePt t="116817" x="10358438" y="5024438"/>
          <p14:tracePt t="116828" x="10382250" y="5080000"/>
          <p14:tracePt t="116857" x="10437813" y="5207000"/>
          <p14:tracePt t="116879" x="10469563" y="5286375"/>
          <p14:tracePt t="116888" x="10477500" y="5310188"/>
          <p14:tracePt t="116960" x="10493375" y="5319713"/>
          <p14:tracePt t="116972" x="10501313" y="5319713"/>
          <p14:tracePt t="116985" x="10509250" y="5319713"/>
          <p14:tracePt t="117002" x="10517188" y="5319713"/>
          <p14:tracePt t="117004" x="10525125" y="5319713"/>
          <p14:tracePt t="117017" x="10541000" y="5319713"/>
          <p14:tracePt t="117029" x="10564813" y="5310188"/>
          <p14:tracePt t="117060" x="10677525" y="5270500"/>
          <p14:tracePt t="117088" x="10748963" y="5222875"/>
          <p14:tracePt t="117099" x="10772775" y="5207000"/>
          <p14:tracePt t="117114" x="10780713" y="5199063"/>
          <p14:tracePt t="117127" x="10780713" y="5191125"/>
          <p14:tracePt t="118256" x="10764838" y="5151438"/>
          <p14:tracePt t="118265" x="10733088" y="5111750"/>
          <p14:tracePt t="118284" x="10629900" y="5016500"/>
          <p14:tracePt t="118298" x="10588625" y="4976813"/>
          <p14:tracePt t="118300" x="10533063" y="4935538"/>
          <p14:tracePt t="118312" x="10469563" y="4895850"/>
          <p14:tracePt t="118336" x="10237788" y="4776788"/>
          <p14:tracePt t="118353" x="10071100" y="4713288"/>
          <p14:tracePt t="118355" x="9983788" y="4673600"/>
          <p14:tracePt t="118379" x="9815513" y="4633913"/>
          <p14:tracePt t="118388" x="9696450" y="4624388"/>
          <p14:tracePt t="118389" x="9617075" y="4616450"/>
          <p14:tracePt t="118415" x="9417050" y="4616450"/>
          <p14:tracePt t="118425" x="9345613" y="4616450"/>
          <p14:tracePt t="118436" x="9209088" y="4649788"/>
          <p14:tracePt t="118452" x="9129713" y="4681538"/>
          <p14:tracePt t="118466" x="9090025" y="4705350"/>
          <p14:tracePt t="118468" x="9058275" y="4745038"/>
          <p14:tracePt t="118481" x="9034463" y="4768850"/>
          <p14:tracePt t="118483" x="9026525" y="4784725"/>
          <p14:tracePt t="118505" x="9002713" y="4840288"/>
          <p14:tracePt t="118516" x="8986838" y="4927600"/>
          <p14:tracePt t="118531" x="8986838" y="5000625"/>
          <p14:tracePt t="118544" x="8986838" y="5056188"/>
          <p14:tracePt t="118570" x="9058275" y="5246688"/>
          <p14:tracePt t="118582" x="9177338" y="5407025"/>
          <p14:tracePt t="118599" x="9313863" y="5526088"/>
          <p14:tracePt t="118614" x="9488488" y="5605463"/>
          <p14:tracePt t="118629" x="9752013" y="5653088"/>
          <p14:tracePt t="118639" x="9902825" y="5662613"/>
          <p14:tracePt t="118666" x="10382250" y="5662613"/>
          <p14:tracePt t="118675" x="10501313" y="5662613"/>
          <p14:tracePt t="118677" x="10637838" y="5645150"/>
          <p14:tracePt t="118686" x="10772775" y="5589588"/>
          <p14:tracePt t="118701" x="10963275" y="5502275"/>
          <p14:tracePt t="118725" x="11123613" y="5367338"/>
          <p14:tracePt t="118734" x="11147425" y="5319713"/>
          <p14:tracePt t="118749" x="11155363" y="5246688"/>
          <p14:tracePt t="118763" x="11155363" y="5222875"/>
          <p14:tracePt t="118764" x="11155363" y="5199063"/>
          <p14:tracePt t="118787" x="11155363" y="5103813"/>
          <p14:tracePt t="118798" x="11115675" y="5064125"/>
          <p14:tracePt t="118815" x="11028363" y="4967288"/>
          <p14:tracePt t="118827" x="10915650" y="4903788"/>
          <p14:tracePt t="118851" x="10772775" y="4856163"/>
          <p14:tracePt t="118863" x="10645775" y="4848225"/>
          <p14:tracePt t="118875" x="10580688" y="4848225"/>
          <p14:tracePt t="118877" x="10509250" y="4848225"/>
          <p14:tracePt t="118888" x="10437813" y="4879975"/>
          <p14:tracePt t="118904" x="10269538" y="5000625"/>
          <p14:tracePt t="118926" x="10039350" y="5230813"/>
          <p14:tracePt t="118935" x="9999663" y="5302250"/>
          <p14:tracePt t="118960" x="9910763" y="5502275"/>
          <p14:tracePt t="118969" x="9910763" y="5541963"/>
          <p14:tracePt t="118984" x="9910763" y="5629275"/>
          <p14:tracePt t="118997" x="9959975" y="5734050"/>
          <p14:tracePt t="119020" x="10134600" y="5884863"/>
          <p14:tracePt t="119031" x="10206038" y="5932488"/>
          <p14:tracePt t="119043" x="10287000" y="5964238"/>
          <p14:tracePt t="119045" x="10382250" y="5988050"/>
          <p14:tracePt t="119066" x="10604500" y="6045200"/>
          <p14:tracePt t="119076" x="10780713" y="6061075"/>
          <p14:tracePt t="119105" x="10931525" y="6061075"/>
          <p14:tracePt t="119127" x="10971213" y="6005513"/>
          <p14:tracePt t="119151" x="10971213" y="5924550"/>
          <p14:tracePt t="119162" x="10971213" y="5892800"/>
          <p14:tracePt t="119164" x="10971213" y="5853113"/>
          <p14:tracePt t="119176" x="10947400" y="5805488"/>
          <p14:tracePt t="119187" x="10931525" y="5773738"/>
          <p14:tracePt t="119189" x="10923588" y="5757863"/>
          <p14:tracePt t="119200" x="10899775" y="5726113"/>
          <p14:tracePt t="119203" x="10883900" y="5718175"/>
          <p14:tracePt t="119215" x="10875963" y="5702300"/>
          <p14:tracePt t="119231" x="10860088" y="5694363"/>
          <p14:tracePt t="119253" x="10844213" y="5686425"/>
          <p14:tracePt t="119266" x="10836275" y="5686425"/>
          <p14:tracePt t="119802" x="10725150" y="5605463"/>
          <p14:tracePt t="119813" x="10190163" y="5286375"/>
          <p14:tracePt t="119825" x="9871075" y="5103813"/>
          <p14:tracePt t="119827" x="9536113" y="4919663"/>
          <p14:tracePt t="119850" x="8794750" y="4545013"/>
          <p14:tracePt t="119861" x="8061325" y="4202113"/>
          <p14:tracePt t="119873" x="7781925" y="4114800"/>
          <p14:tracePt t="119902" x="6985000" y="3963988"/>
          <p14:tracePt t="119926" x="6467475" y="3963988"/>
          <p14:tracePt t="119935" x="6291263" y="3963988"/>
          <p14:tracePt t="119960" x="5797550" y="4019550"/>
          <p14:tracePt t="119968" x="5621338" y="4083050"/>
          <p14:tracePt t="119983" x="5310188" y="4241800"/>
          <p14:tracePt t="119996" x="5046663" y="4370388"/>
          <p14:tracePt t="120020" x="4705350" y="4641850"/>
          <p14:tracePt t="120034" x="4624388" y="4713288"/>
          <p14:tracePt t="120052" x="4521200" y="4895850"/>
          <p14:tracePt t="120065" x="4513263" y="4927600"/>
          <p14:tracePt t="120080" x="4505325" y="5008563"/>
          <p14:tracePt t="120093" x="4505325" y="5064125"/>
          <p14:tracePt t="120105" x="4505325" y="5080000"/>
          <p14:tracePt t="120131" x="4537075" y="5135563"/>
          <p14:tracePt t="120140" x="4552950" y="5143500"/>
          <p14:tracePt t="120167" x="4632325" y="5167313"/>
          <p14:tracePt t="120177" x="4672013" y="5175250"/>
          <p14:tracePt t="120188" x="4800600" y="5214938"/>
          <p14:tracePt t="120200" x="4887913" y="5222875"/>
          <p14:tracePt t="120218" x="5087938" y="5246688"/>
          <p14:tracePt t="120220" x="5207000" y="5246688"/>
          <p14:tracePt t="120232" x="5349875" y="5246688"/>
          <p14:tracePt t="120247" x="5684838" y="5238750"/>
          <p14:tracePt t="120271" x="6188075" y="5111750"/>
          <p14:tracePt t="120283" x="6323013" y="5056188"/>
          <p14:tracePt t="120284" x="6507163" y="5032375"/>
          <p14:tracePt t="120297" x="6618288" y="5000625"/>
          <p14:tracePt t="120309" x="6850063" y="4959350"/>
          <p14:tracePt t="120335" x="7177088" y="4911725"/>
          <p14:tracePt t="120345" x="7288213" y="4903788"/>
          <p14:tracePt t="120359" x="7543800" y="4903788"/>
          <p14:tracePt t="120383" x="7950200" y="4903788"/>
          <p14:tracePt t="120393" x="8124825" y="4903788"/>
          <p14:tracePt t="120404" x="8420100" y="4903788"/>
          <p14:tracePt t="120432" x="8818563" y="4903788"/>
          <p14:tracePt t="120443" x="8923338" y="4903788"/>
          <p14:tracePt t="120445" x="9034463" y="4903788"/>
          <p14:tracePt t="120454" x="9129713" y="4903788"/>
          <p14:tracePt t="120466" x="9193213" y="4903788"/>
          <p14:tracePt t="120468" x="9274175" y="4903788"/>
          <p14:tracePt t="120482" x="9337675" y="4903788"/>
          <p14:tracePt t="120484" x="9385300" y="4903788"/>
          <p14:tracePt t="120505" x="9544050" y="4903788"/>
          <p14:tracePt t="120516" x="9712325" y="4919663"/>
          <p14:tracePt t="120530" x="9775825" y="4943475"/>
          <p14:tracePt t="120532" x="9855200" y="4967288"/>
          <p14:tracePt t="120553" x="10007600" y="5024438"/>
          <p14:tracePt t="120566" x="10126663" y="5064125"/>
          <p14:tracePt t="120579" x="10198100" y="5095875"/>
          <p14:tracePt t="120580" x="10253663" y="5111750"/>
          <p14:tracePt t="120592" x="10302875" y="5143500"/>
          <p14:tracePt t="120617" x="10429875" y="5199063"/>
          <p14:tracePt t="120629" x="10501313" y="5238750"/>
          <p14:tracePt t="120640" x="10541000" y="5254625"/>
          <p14:tracePt t="120644" x="10580688" y="5262563"/>
          <p14:tracePt t="120653" x="10612438" y="5278438"/>
          <p14:tracePt t="120678" x="10693400" y="5294313"/>
          <p14:tracePt t="120686" x="10709275" y="5294313"/>
          <p14:tracePt t="120700" x="10717213" y="5294313"/>
          <p14:tracePt t="120701" x="10741025" y="5294313"/>
          <p14:tracePt t="120725" x="10772775" y="5286375"/>
          <p14:tracePt t="120735" x="10788650" y="5254625"/>
          <p14:tracePt t="120752" x="10820400" y="5191125"/>
          <p14:tracePt t="120765" x="10828338" y="5087938"/>
          <p14:tracePt t="120780" x="10836275" y="4976813"/>
          <p14:tracePt t="120804" x="10852150" y="4800600"/>
          <p14:tracePt t="120816" x="10852150" y="4752975"/>
          <p14:tracePt t="120832" x="10844213" y="4681538"/>
          <p14:tracePt t="120845" x="10836275" y="4633913"/>
          <p14:tracePt t="120857" x="10828338" y="4616450"/>
          <p14:tracePt t="120881" x="10804525" y="4592638"/>
          <p14:tracePt t="120892" x="10788650" y="4592638"/>
          <p14:tracePt t="120903" x="10780713" y="4592638"/>
          <p14:tracePt t="120931" x="10748963" y="4592638"/>
          <p14:tracePt t="120941" x="10733088" y="4592638"/>
          <p14:tracePt t="120975" x="10725150" y="4592638"/>
          <p14:tracePt t="121006" x="10709275" y="4592638"/>
          <p14:tracePt t="121016" x="10693400" y="4592638"/>
          <p14:tracePt t="121030" x="10637838" y="4665663"/>
          <p14:tracePt t="121043" x="10612438" y="4705350"/>
          <p14:tracePt t="121045" x="10572750" y="4808538"/>
          <p14:tracePt t="121069" x="10477500" y="5111750"/>
          <p14:tracePt t="121081" x="10461625" y="5222875"/>
          <p14:tracePt t="121095" x="10453688" y="5430838"/>
          <p14:tracePt t="121108" x="10445750" y="5621338"/>
          <p14:tracePt t="121134" x="10445750" y="5734050"/>
          <p14:tracePt t="121145" x="10445750" y="5749925"/>
          <p14:tracePt t="121157" x="10445750" y="5765800"/>
          <p14:tracePt t="121170" x="10445750" y="5781675"/>
          <p14:tracePt t="121232" x="10445750" y="5789613"/>
          <p14:tracePt t="121257" x="10477500" y="5805488"/>
          <p14:tracePt t="121281" x="10501313" y="5805488"/>
          <p14:tracePt t="121293" x="10548938" y="5805488"/>
          <p14:tracePt t="121317" x="10653713" y="5781675"/>
          <p14:tracePt t="121328" x="10677525" y="5749925"/>
          <p14:tracePt t="121342" x="10748963" y="5686425"/>
          <p14:tracePt t="121366" x="10828338" y="5541963"/>
          <p14:tracePt t="121377" x="10828338" y="5478463"/>
          <p14:tracePt t="121401" x="10836275" y="5335588"/>
          <p14:tracePt t="121417" x="10836275" y="5270500"/>
          <p14:tracePt t="121420" x="10836275" y="5238750"/>
          <p14:tracePt t="121442" x="10820400" y="5175250"/>
          <p14:tracePt t="121450" x="10796588" y="5135563"/>
          <p14:tracePt t="121452" x="10772775" y="5111750"/>
          <p14:tracePt t="121465" x="10756900" y="5080000"/>
          <p14:tracePt t="121491" x="10677525" y="4976813"/>
          <p14:tracePt t="121500" x="10588625" y="4911725"/>
          <p14:tracePt t="121513" x="10541000" y="4879975"/>
          <p14:tracePt t="121537" x="10398125" y="4808538"/>
          <p14:tracePt t="121554" x="10310813" y="4768850"/>
          <p14:tracePt t="121556" x="10261600" y="4760913"/>
          <p14:tracePt t="121566" x="10229850" y="4760913"/>
          <p14:tracePt t="121581" x="10174288" y="4760913"/>
          <p14:tracePt t="121599" x="10126663" y="4768850"/>
          <p14:tracePt t="121618" x="10055225" y="4832350"/>
          <p14:tracePt t="121621" x="10031413" y="4864100"/>
          <p14:tracePt t="121645" x="9975850" y="4976813"/>
          <p14:tracePt t="121654" x="9967913" y="5024438"/>
          <p14:tracePt t="121681" x="9952038" y="5127625"/>
          <p14:tracePt t="121691" x="9944100" y="5167313"/>
          <p14:tracePt t="121693" x="9944100" y="5199063"/>
          <p14:tracePt t="121702" x="9944100" y="5254625"/>
          <p14:tracePt t="121716" x="9944100" y="5327650"/>
          <p14:tracePt t="121734" x="9991725" y="5399088"/>
          <p14:tracePt t="121755" x="10047288" y="5486400"/>
          <p14:tracePt t="121767" x="10102850" y="5549900"/>
          <p14:tracePt t="121782" x="10158413" y="5605463"/>
          <p14:tracePt t="121795" x="10198100" y="5645150"/>
          <p14:tracePt t="121797" x="10229850" y="5670550"/>
          <p14:tracePt t="121820" x="10342563" y="5734050"/>
          <p14:tracePt t="121832" x="10382250" y="5765800"/>
          <p14:tracePt t="121848" x="10445750" y="5821363"/>
          <p14:tracePt t="121864" x="10501313" y="5845175"/>
          <p14:tracePt t="121880" x="10604500" y="5892800"/>
          <p14:tracePt t="121892" x="10661650" y="5900738"/>
          <p14:tracePt t="121904" x="10677525" y="5900738"/>
          <p14:tracePt t="121931" x="10725150" y="5900738"/>
          <p14:tracePt t="121943" x="10764838" y="5900738"/>
          <p14:tracePt t="121953" x="10764838" y="5892800"/>
          <p14:tracePt t="121956" x="10780713" y="5876925"/>
          <p14:tracePt t="121967" x="10780713" y="5868988"/>
          <p14:tracePt t="121982" x="10796588" y="5837238"/>
          <p14:tracePt t="122006" x="10796588" y="5805488"/>
          <p14:tracePt t="122016" x="10796588" y="5789613"/>
          <p14:tracePt t="122169" x="10796588" y="5757863"/>
          <p14:tracePt t="122197" x="10748963" y="5686425"/>
          <p14:tracePt t="122207" x="10741025" y="5678488"/>
          <p14:tracePt t="123983" x="10741025" y="5662613"/>
          <p14:tracePt t="123998" x="10733088" y="5573713"/>
          <p14:tracePt t="124013" x="10725150" y="5510213"/>
          <p14:tracePt t="124038" x="10701338" y="5422900"/>
          <p14:tracePt t="124048" x="10701338" y="5399088"/>
          <p14:tracePt t="124067" x="10701338" y="5351463"/>
          <p14:tracePt t="124069" x="10701338" y="5343525"/>
          <p14:tracePt t="124080" x="10701338" y="5335588"/>
          <p14:tracePt t="124095" x="10701338" y="5319713"/>
          <p14:tracePt t="124106" x="10693400" y="5310188"/>
          <p14:tracePt t="124108" x="10693400" y="5302250"/>
          <p14:tracePt t="124135" x="10685463" y="5270500"/>
          <p14:tracePt t="124147" x="10685463" y="5262563"/>
          <p14:tracePt t="124148" x="10685463" y="5246688"/>
          <p14:tracePt t="124174" x="10677525" y="5222875"/>
          <p14:tracePt t="124189" x="10669588" y="5183188"/>
          <p14:tracePt t="124220" x="10669588" y="5167313"/>
          <p14:tracePt t="124381" x="10669588" y="5111750"/>
          <p14:tracePt t="124391" x="10669588" y="5087938"/>
          <p14:tracePt t="124402" x="10669588" y="5064125"/>
          <p14:tracePt t="124404" x="10669588" y="5040313"/>
          <p14:tracePt t="124430" x="10653713" y="4959350"/>
          <p14:tracePt t="124440" x="10645775" y="4943475"/>
          <p14:tracePt t="124452" x="10645775" y="4895850"/>
          <p14:tracePt t="124469" x="10645775" y="4879975"/>
          <p14:tracePt t="124482" x="10645775" y="4872038"/>
          <p14:tracePt t="124507" x="10645775" y="4864100"/>
          <p14:tracePt t="124938" x="10645775" y="4856163"/>
          <p14:tracePt t="124961" x="10645775" y="4879975"/>
          <p14:tracePt t="124970" x="10645775" y="4887913"/>
          <p14:tracePt t="124983" x="10645775" y="4895850"/>
          <p14:tracePt t="125128" x="10645775" y="4919663"/>
          <p14:tracePt t="125137" x="10645775" y="4935538"/>
          <p14:tracePt t="125163" x="10645775" y="5000625"/>
          <p14:tracePt t="125174" x="10645775" y="5056188"/>
          <p14:tracePt t="125210" x="10653713" y="5080000"/>
          <p14:tracePt t="125441" x="10653713" y="5103813"/>
          <p14:tracePt t="125748" x="10661650" y="5103813"/>
          <p14:tracePt t="125750" x="10685463" y="5095875"/>
          <p14:tracePt t="125774" x="10741025" y="5087938"/>
          <p14:tracePt t="125783" x="10764838" y="5087938"/>
          <p14:tracePt t="125798" x="10804525" y="5072063"/>
          <p14:tracePt t="125813" x="10828338" y="5072063"/>
          <p14:tracePt t="125828" x="10868025" y="5072063"/>
          <p14:tracePt t="125841" x="10875963" y="5072063"/>
          <p14:tracePt t="125867" x="10923588" y="5072063"/>
          <p14:tracePt t="125880" x="10955338" y="5072063"/>
          <p14:tracePt t="125893" x="10988675" y="5072063"/>
          <p14:tracePt t="125905" x="11012488" y="5072063"/>
          <p14:tracePt t="125908" x="11020425" y="5072063"/>
          <p14:tracePt t="125933" x="11068050" y="5072063"/>
          <p14:tracePt t="125956" x="11091863" y="5072063"/>
          <p14:tracePt t="125965" x="11107738" y="5072063"/>
          <p14:tracePt t="125991" x="11139488" y="5072063"/>
          <p14:tracePt t="126000" x="11155363" y="5072063"/>
          <p14:tracePt t="126013" x="11171238" y="5072063"/>
          <p14:tracePt t="126039" x="11187113" y="5072063"/>
          <p14:tracePt t="127326" x="11195050" y="5072063"/>
          <p14:tracePt t="127349" x="11044238" y="5048250"/>
          <p14:tracePt t="127362" x="10891838" y="5016500"/>
          <p14:tracePt t="127365" x="10701338" y="4976813"/>
          <p14:tracePt t="127376" x="10493375" y="4943475"/>
          <p14:tracePt t="127388" x="10071100" y="4864100"/>
          <p14:tracePt t="127412" x="9551988" y="4800600"/>
          <p14:tracePt t="127423" x="9145588" y="4752975"/>
          <p14:tracePt t="127434" x="9034463" y="4729163"/>
          <p14:tracePt t="127437" x="8899525" y="4705350"/>
          <p14:tracePt t="127464" x="8564563" y="4689475"/>
          <p14:tracePt t="127475" x="8435975" y="4681538"/>
          <p14:tracePt t="127478" x="8332788" y="4681538"/>
          <p14:tracePt t="127490" x="8197850" y="4681538"/>
          <p14:tracePt t="127500" x="8085138" y="4681538"/>
          <p14:tracePt t="127502" x="7958138" y="4681538"/>
          <p14:tracePt t="127524" x="7710488" y="4681538"/>
          <p14:tracePt t="127533" x="7407275" y="4681538"/>
          <p14:tracePt t="127546" x="7272338" y="4681538"/>
          <p14:tracePt t="127560" x="7048500" y="4689475"/>
          <p14:tracePt t="127583" x="6634163" y="4776788"/>
          <p14:tracePt t="127594" x="6515100" y="4800600"/>
          <p14:tracePt t="127607" x="6346825" y="4824413"/>
          <p14:tracePt t="127630" x="6156325" y="4856163"/>
          <p14:tracePt t="127643" x="6083300" y="4872038"/>
          <p14:tracePt t="127656" x="5972175" y="4887913"/>
          <p14:tracePt t="127685" x="5765800" y="4919663"/>
          <p14:tracePt t="127707" x="5692775" y="4951413"/>
          <p14:tracePt t="127717" x="5613400" y="4967288"/>
          <p14:tracePt t="127731" x="5565775" y="4984750"/>
          <p14:tracePt t="127748" x="5438775" y="5016500"/>
          <p14:tracePt t="127762" x="5389563" y="5032375"/>
          <p14:tracePt t="127779" x="5254625" y="5064125"/>
          <p14:tracePt t="127799" x="5014913" y="5103813"/>
          <p14:tracePt t="127814" x="4824413" y="5143500"/>
          <p14:tracePt t="127827" x="4729163" y="5151438"/>
          <p14:tracePt t="127830" x="4616450" y="5159375"/>
          <p14:tracePt t="127850" x="4410075" y="5175250"/>
          <p14:tracePt t="127864" x="4217988" y="5183188"/>
          <p14:tracePt t="127882" x="4027488" y="5207000"/>
          <p14:tracePt t="127895" x="3922713" y="5214938"/>
          <p14:tracePt t="127910" x="3835400" y="5222875"/>
          <p14:tracePt t="127921" x="3827463" y="5230813"/>
          <p14:tracePt t="127947" x="3779838" y="5238750"/>
          <p14:tracePt t="128005" x="3763963" y="5238750"/>
          <p14:tracePt t="128013" x="3740150" y="5238750"/>
          <p14:tracePt t="128032" x="3724275" y="5238750"/>
          <p14:tracePt t="128048" x="3708400" y="5238750"/>
          <p14:tracePt t="128064" x="3676650" y="5238750"/>
          <p14:tracePt t="128444" x="3692525" y="5238750"/>
          <p14:tracePt t="128454" x="3700463" y="5238750"/>
          <p14:tracePt t="128488" x="3708400" y="5238750"/>
          <p14:tracePt t="128780" x="3716338" y="5238750"/>
          <p14:tracePt t="128815" x="3756025" y="5238750"/>
          <p14:tracePt t="128828" x="3779838" y="5238750"/>
          <p14:tracePt t="128829" x="3795713" y="5238750"/>
          <p14:tracePt t="128840" x="3819525" y="5238750"/>
          <p14:tracePt t="128865" x="3898900" y="5238750"/>
          <p14:tracePt t="128878" x="3962400" y="5238750"/>
          <p14:tracePt t="128892" x="4019550" y="5238750"/>
          <p14:tracePt t="128894" x="4059238" y="5238750"/>
          <p14:tracePt t="128905" x="4114800" y="5238750"/>
          <p14:tracePt t="128935" x="4321175" y="5238750"/>
          <p14:tracePt t="128957" x="4505325" y="5238750"/>
          <p14:tracePt t="128966" x="4568825" y="5238750"/>
          <p14:tracePt t="128991" x="4808538" y="5246688"/>
          <p14:tracePt t="128999" x="4887913" y="5246688"/>
          <p14:tracePt t="129014" x="5046663" y="5246688"/>
          <p14:tracePt t="129030" x="5191125" y="5246688"/>
          <p14:tracePt t="129047" x="5310188" y="5246688"/>
          <p14:tracePt t="129071" x="5414963" y="5246688"/>
          <p14:tracePt t="129080" x="5438775" y="5246688"/>
          <p14:tracePt t="129100" x="5470525" y="5246688"/>
          <p14:tracePt t="129102" x="5494338" y="5246688"/>
          <p14:tracePt t="129112" x="5518150" y="5246688"/>
          <p14:tracePt t="129125" x="5557838" y="5246688"/>
          <p14:tracePt t="129148" x="5605463" y="5246688"/>
          <p14:tracePt t="129160" x="5629275" y="5246688"/>
          <p14:tracePt t="129174" x="5645150" y="5246688"/>
          <p14:tracePt t="129742" x="5716588" y="5246688"/>
          <p14:tracePt t="129751" x="6035675" y="5246688"/>
          <p14:tracePt t="129763" x="6515100" y="5246688"/>
          <p14:tracePt t="129765" x="7104063" y="5191125"/>
          <p14:tracePt t="129779" x="7631113" y="5103813"/>
          <p14:tracePt t="129802" x="8915400" y="4808538"/>
          <p14:tracePt t="129812" x="9177338" y="4737100"/>
          <p14:tracePt t="129814" x="9305925" y="4697413"/>
          <p14:tracePt t="129828" x="9385300" y="4681538"/>
          <p14:tracePt t="129830" x="9440863" y="4657725"/>
          <p14:tracePt t="129844" x="9456738" y="4633913"/>
          <p14:tracePt t="130000" x="9385300" y="4633913"/>
          <p14:tracePt t="130014" x="9329738" y="4641850"/>
          <p14:tracePt t="130038" x="9217025" y="4665663"/>
          <p14:tracePt t="130047" x="9201150" y="4665663"/>
          <p14:tracePt t="130064" x="9121775" y="4673600"/>
          <p14:tracePt t="130078" x="9066213" y="4689475"/>
          <p14:tracePt t="130094" x="9018588" y="4697413"/>
          <p14:tracePt t="130107" x="8994775" y="4697413"/>
          <p14:tracePt t="130131" x="8978900" y="4697413"/>
          <p14:tracePt t="130205" x="8978900" y="4737100"/>
          <p14:tracePt t="130215" x="8986838" y="4752975"/>
          <p14:tracePt t="130241" x="9018588" y="4784725"/>
          <p14:tracePt t="130251" x="9050338" y="4800600"/>
          <p14:tracePt t="130253" x="9082088" y="4800600"/>
          <p14:tracePt t="130262" x="9113838" y="4816475"/>
          <p14:tracePt t="130287" x="9234488" y="4864100"/>
          <p14:tracePt t="130296" x="9258300" y="4864100"/>
          <p14:tracePt t="130311" x="9377363" y="4879975"/>
          <p14:tracePt t="130335" x="9559925" y="4887913"/>
          <p14:tracePt t="130346" x="9625013" y="4887913"/>
          <p14:tracePt t="130361" x="9783763" y="4887913"/>
          <p14:tracePt t="130376" x="9944100" y="4887913"/>
          <p14:tracePt t="130388" x="10015538" y="4887913"/>
          <p14:tracePt t="130390" x="10071100" y="4887913"/>
          <p14:tracePt t="130415" x="10269538" y="4887913"/>
          <p14:tracePt t="130425" x="10350500" y="4887913"/>
          <p14:tracePt t="130438" x="10461625" y="4887913"/>
          <p14:tracePt t="130462" x="10637838" y="4895850"/>
          <p14:tracePt t="130474" x="10709275" y="4895850"/>
          <p14:tracePt t="130477" x="10764838" y="4903788"/>
          <p14:tracePt t="130489" x="10804525" y="4911725"/>
          <p14:tracePt t="130499" x="10852150" y="4911725"/>
          <p14:tracePt t="130512" x="10963275" y="4927600"/>
          <p14:tracePt t="130539" x="11099800" y="4935538"/>
          <p14:tracePt t="130549" x="11139488" y="4935538"/>
          <p14:tracePt t="130562" x="11163300" y="4935538"/>
          <p14:tracePt t="130576" x="11195050" y="4935538"/>
          <p14:tracePt t="130594" x="11210925" y="4935538"/>
          <p14:tracePt t="130631" x="11226800" y="4935538"/>
          <p14:tracePt t="130656" x="11250613" y="4935538"/>
          <p14:tracePt t="131059" x="11250613" y="4943475"/>
          <p14:tracePt t="131061" x="11242675" y="4943475"/>
          <p14:tracePt t="131082" x="11210925" y="4959350"/>
          <p14:tracePt t="131097" x="11171238" y="4959350"/>
          <p14:tracePt t="131111" x="11115675" y="4967288"/>
          <p14:tracePt t="131125" x="11028363" y="4976813"/>
          <p14:tracePt t="131147" x="10868025" y="5000625"/>
          <p14:tracePt t="131160" x="10717213" y="5008563"/>
          <p14:tracePt t="131176" x="10533063" y="5016500"/>
          <p14:tracePt t="131187" x="10453688" y="5016500"/>
          <p14:tracePt t="131190" x="10382250" y="5016500"/>
          <p14:tracePt t="131199" x="10294938" y="5016500"/>
          <p14:tracePt t="131228" x="10039350" y="5024438"/>
          <p14:tracePt t="131240" x="9894888" y="5032375"/>
          <p14:tracePt t="131253" x="9783763" y="5040313"/>
          <p14:tracePt t="131263" x="9720263" y="5040313"/>
          <p14:tracePt t="131288" x="9585325" y="5048250"/>
          <p14:tracePt t="131297" x="9559925" y="5048250"/>
          <p14:tracePt t="131311" x="9520238" y="5048250"/>
          <p14:tracePt t="131326" x="9504363" y="5048250"/>
          <p14:tracePt t="131328" x="9488488" y="5048250"/>
          <p14:tracePt t="131342" x="9456738" y="5048250"/>
          <p14:tracePt t="131365" x="9417050" y="5048250"/>
          <p14:tracePt t="131383" x="9385300" y="5048250"/>
          <p14:tracePt t="131393" x="9377363" y="5048250"/>
          <p14:tracePt t="131407" x="9361488" y="5048250"/>
          <p14:tracePt t="131419" x="9353550" y="5048250"/>
          <p14:tracePt t="131643" x="9361488" y="5048250"/>
          <p14:tracePt t="131679" x="9377363" y="5048250"/>
          <p14:tracePt t="131690" x="9385300" y="5048250"/>
          <p14:tracePt t="131703" x="9393238" y="5048250"/>
          <p14:tracePt t="131728" x="9401175" y="5048250"/>
          <p14:tracePt t="131740" x="9409113" y="5048250"/>
          <p14:tracePt t="131752" x="9424988" y="5048250"/>
          <p14:tracePt t="131788" x="9448800" y="5048250"/>
          <p14:tracePt t="131797" x="9488488" y="5048250"/>
          <p14:tracePt t="131815" x="9528175" y="5048250"/>
          <p14:tracePt t="131828" x="9559925" y="5048250"/>
          <p14:tracePt t="131829" x="9585325" y="5048250"/>
          <p14:tracePt t="131842" x="9609138" y="5048250"/>
          <p14:tracePt t="131865" x="9664700" y="5048250"/>
          <p14:tracePt t="131878" x="9696450" y="5048250"/>
          <p14:tracePt t="131897" x="9712325" y="5048250"/>
          <p14:tracePt t="131910" x="9744075" y="5048250"/>
          <p14:tracePt t="131929" x="9752013" y="5048250"/>
          <p14:tracePt t="131966" x="9759950" y="5048250"/>
          <p14:tracePt t="132114" x="9728200" y="5056188"/>
          <p14:tracePt t="132126" x="9696450" y="5072063"/>
          <p14:tracePt t="132139" x="9664700" y="5080000"/>
          <p14:tracePt t="132164" x="9593263" y="5119688"/>
          <p14:tracePt t="132176" x="9528175" y="5151438"/>
          <p14:tracePt t="132191" x="9504363" y="5175250"/>
          <p14:tracePt t="132205" x="9488488" y="5191125"/>
          <p14:tracePt t="132534" x="9512300" y="5183188"/>
          <p14:tracePt t="132543" x="9520238" y="5183188"/>
          <p14:tracePt t="132571" x="9575800" y="5143500"/>
          <p14:tracePt t="132582" x="9617075" y="5119688"/>
          <p14:tracePt t="132594" x="9625013" y="5111750"/>
          <p14:tracePt t="132597" x="9648825" y="5087938"/>
          <p14:tracePt t="132612" x="9656763" y="5087938"/>
          <p14:tracePt t="132614" x="9664700" y="5087938"/>
          <p14:tracePt t="132626" x="9680575" y="5072063"/>
          <p14:tracePt t="132629" x="9688513" y="5072063"/>
          <p14:tracePt t="132644" x="9696450" y="5072063"/>
          <p14:tracePt t="132647" x="9704388" y="5072063"/>
          <p14:tracePt t="132659" x="9720263" y="5064125"/>
          <p14:tracePt t="132661" x="9752013" y="5056188"/>
          <p14:tracePt t="132673" x="9767888" y="5056188"/>
          <p14:tracePt t="132685" x="9823450" y="5056188"/>
          <p14:tracePt t="132710" x="9952038" y="5056188"/>
          <p14:tracePt t="132721" x="10007600" y="5056188"/>
          <p14:tracePt t="132730" x="10047288" y="5056188"/>
          <p14:tracePt t="132759" x="10245725" y="5072063"/>
          <p14:tracePt t="132768" x="10294938" y="5080000"/>
          <p14:tracePt t="132779" x="10318750" y="5087938"/>
          <p14:tracePt t="132781" x="10358438" y="5087938"/>
          <p14:tracePt t="132793" x="10382250" y="5087938"/>
          <p14:tracePt t="132817" x="10469563" y="5095875"/>
          <p14:tracePt t="132825" x="10485438" y="5095875"/>
          <p14:tracePt t="132841" x="10525125" y="5095875"/>
          <p14:tracePt t="132863" x="10612438" y="5095875"/>
          <p14:tracePt t="132878" x="10693400" y="5095875"/>
          <p14:tracePt t="132890" x="10725150" y="5095875"/>
          <p14:tracePt t="132893" x="10780713" y="5103813"/>
          <p14:tracePt t="132904" x="10836275" y="5103813"/>
          <p14:tracePt t="132929" x="10955338" y="5103813"/>
          <p14:tracePt t="132942" x="11012488" y="5103813"/>
          <p14:tracePt t="132961" x="11036300" y="5103813"/>
          <p14:tracePt t="132970" x="11044238" y="5103813"/>
          <p14:tracePt t="132982" x="11052175" y="5103813"/>
          <p14:tracePt t="133925" x="11060113" y="5103813"/>
          <p14:tracePt t="134139" x="11052175" y="5103813"/>
          <p14:tracePt t="134160" x="10996613" y="5103813"/>
          <p14:tracePt t="134173" x="10971213" y="5095875"/>
          <p14:tracePt t="134175" x="10939463" y="5095875"/>
          <p14:tracePt t="134186" x="10915650" y="5095875"/>
          <p14:tracePt t="134215" x="10860088" y="5072063"/>
          <p14:tracePt t="134237" x="10852150" y="5072063"/>
          <p14:tracePt t="134284" x="10844213" y="5072063"/>
          <p14:tracePt t="134317" x="10820400" y="5072063"/>
          <p14:tracePt t="134347" x="10788650" y="5072063"/>
          <p14:tracePt t="135022" x="10780713" y="5087938"/>
          <p14:tracePt t="135034" x="10772775" y="5111750"/>
          <p14:tracePt t="135045" x="10772775" y="5135563"/>
          <p14:tracePt t="135047" x="10764838" y="5159375"/>
          <p14:tracePt t="135064" x="10756900" y="5222875"/>
          <p14:tracePt t="135077" x="10756900" y="5270500"/>
          <p14:tracePt t="135089" x="10756900" y="5294313"/>
          <p14:tracePt t="135113" x="10756900" y="5351463"/>
          <p14:tracePt t="135124" x="10756900" y="5367338"/>
          <p14:tracePt t="135126" x="10756900" y="5375275"/>
          <p14:tracePt t="135140" x="10756900" y="5391150"/>
          <p14:tracePt t="135142" x="10756900" y="5414963"/>
          <p14:tracePt t="135153" x="10756900" y="5430838"/>
          <p14:tracePt t="135177" x="10756900" y="5470525"/>
          <p14:tracePt t="135188" x="10756900" y="5478463"/>
          <p14:tracePt t="135190" x="10756900" y="5502275"/>
          <p14:tracePt t="135200" x="10756900" y="5526088"/>
          <p14:tracePt t="135224" x="10756900" y="5581650"/>
          <p14:tracePt t="135233" x="10756900" y="5613400"/>
          <p14:tracePt t="135257" x="10756900" y="5718175"/>
          <p14:tracePt t="135269" x="10756900" y="5781675"/>
          <p14:tracePt t="135279" x="10756900" y="5813425"/>
          <p14:tracePt t="135294" x="10756900" y="5876925"/>
          <p14:tracePt t="135309" x="10756900" y="5900738"/>
          <p14:tracePt t="135312" x="10756900" y="5916613"/>
          <p14:tracePt t="135325" x="10756900" y="5956300"/>
          <p14:tracePt t="135348" x="10756900" y="5972175"/>
          <p14:tracePt t="135360" x="10756900" y="5988050"/>
          <p14:tracePt t="135375" x="10756900" y="5995988"/>
          <p14:tracePt t="135390" x="10756900" y="6021388"/>
          <p14:tracePt t="135416" x="10756900" y="6076950"/>
          <p14:tracePt t="135428" x="10756900" y="6100763"/>
          <p14:tracePt t="135441" x="10748963" y="6180138"/>
          <p14:tracePt t="135452" x="10748963" y="6203950"/>
          <p14:tracePt t="135454" x="10748963" y="6251575"/>
          <p14:tracePt t="135476" x="10748963" y="6315075"/>
          <p14:tracePt t="135488" x="10748963" y="6372225"/>
          <p14:tracePt t="135502" x="10748963" y="6419850"/>
          <p14:tracePt t="135513" x="10748963" y="6475413"/>
          <p14:tracePt t="135537" x="10748963" y="6538913"/>
          <p14:tracePt t="135561" x="10748963" y="6554788"/>
          <p14:tracePt t="135585" x="10748963" y="6562725"/>
          <p14:tracePt t="135880" x="10717213" y="6330950"/>
          <p14:tracePt t="135895" x="10693400" y="6148388"/>
          <p14:tracePt t="135907" x="10677525" y="6061075"/>
          <p14:tracePt t="135919" x="10637838" y="5900738"/>
          <p14:tracePt t="135943" x="10612438" y="5734050"/>
          <p14:tracePt t="135954" x="10612438" y="5702300"/>
          <p14:tracePt t="135969" x="10612438" y="5670550"/>
          <p14:tracePt t="135983" x="10612438" y="5645150"/>
          <p14:tracePt t="136007" x="10612438" y="5613400"/>
          <p14:tracePt t="136016" x="10612438" y="5597525"/>
          <p14:tracePt t="136038" x="10612438" y="5565775"/>
          <p14:tracePt t="136064" x="10612438" y="5549900"/>
          <p14:tracePt t="136077" x="10612438" y="5541963"/>
          <p14:tracePt t="136079" x="10612438" y="5526088"/>
          <p14:tracePt t="136091" x="10612438" y="5518150"/>
          <p14:tracePt t="136116" x="10612438" y="5502275"/>
          <p14:tracePt t="136126" x="10612438" y="5470525"/>
          <p14:tracePt t="136141" x="10612438" y="5454650"/>
          <p14:tracePt t="136143" x="10612438" y="5430838"/>
          <p14:tracePt t="136155" x="10612438" y="5422900"/>
          <p14:tracePt t="136179" x="10612438" y="5375275"/>
          <p14:tracePt t="136189" x="10612438" y="5359400"/>
          <p14:tracePt t="136191" x="10612438" y="5335588"/>
          <p14:tracePt t="136202" x="10612438" y="5319713"/>
          <p14:tracePt t="136228" x="10612438" y="5270500"/>
          <p14:tracePt t="136240" x="10612438" y="5230813"/>
          <p14:tracePt t="136255" x="10612438" y="5214938"/>
          <p14:tracePt t="136264" x="10612438" y="5199063"/>
          <p14:tracePt t="136289" x="10612438" y="5175250"/>
          <p14:tracePt t="136297" x="10612438" y="5167313"/>
          <p14:tracePt t="136312" x="10612438" y="5151438"/>
          <p14:tracePt t="136325" x="10612438" y="5143500"/>
          <p14:tracePt t="136409" x="10612438" y="5127625"/>
          <p14:tracePt t="136424" x="10612438" y="5111750"/>
          <p14:tracePt t="136441" x="10612438" y="5095875"/>
          <p14:tracePt t="136452" x="10612438" y="5087938"/>
          <p14:tracePt t="136479" x="10612438" y="5080000"/>
          <p14:tracePt t="137302" x="10493375" y="5095875"/>
          <p14:tracePt t="137313" x="10390188" y="5111750"/>
          <p14:tracePt t="137327" x="10015538" y="5167313"/>
          <p14:tracePt t="137343" x="9496425" y="5238750"/>
          <p14:tracePt t="137358" x="8955088" y="5302250"/>
          <p14:tracePt t="137372" x="8731250" y="5327650"/>
          <p14:tracePt t="137395" x="8124825" y="5414963"/>
          <p14:tracePt t="137409" x="7839075" y="5478463"/>
          <p14:tracePt t="137427" x="7646988" y="5541963"/>
          <p14:tracePt t="137440" x="7504113" y="5621338"/>
          <p14:tracePt t="137456" x="7431088" y="5670550"/>
          <p14:tracePt t="137467" x="7391400" y="5686425"/>
          <p14:tracePt t="137492" x="7351713" y="5726113"/>
          <p14:tracePt t="137502" x="7343775" y="5734050"/>
          <p14:tracePt t="138488"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Motion Artifacts</a:t>
            </a:r>
            <a:endParaRPr lang="en-US" dirty="0"/>
          </a:p>
        </p:txBody>
      </p:sp>
      <p:sp>
        <p:nvSpPr>
          <p:cNvPr id="3" name="Content Placeholder 2"/>
          <p:cNvSpPr>
            <a:spLocks noGrp="1"/>
          </p:cNvSpPr>
          <p:nvPr>
            <p:ph sz="quarter" idx="1"/>
          </p:nvPr>
        </p:nvSpPr>
        <p:spPr/>
        <p:txBody>
          <a:bodyPr/>
          <a:lstStyle/>
          <a:p>
            <a:r>
              <a:rPr lang="en-US" dirty="0"/>
              <a:t>Artifacts are largely due to deformation of skin under electrode</a:t>
            </a:r>
          </a:p>
          <a:p>
            <a:r>
              <a:rPr lang="en-US" dirty="0"/>
              <a:t>Minimize by:</a:t>
            </a:r>
          </a:p>
          <a:p>
            <a:pPr lvl="1"/>
            <a:r>
              <a:rPr lang="en-US" dirty="0"/>
              <a:t>Nonpolarizable Ag–AgCl electrodes with low stable contact potentials</a:t>
            </a:r>
          </a:p>
          <a:p>
            <a:pPr lvl="1"/>
            <a:r>
              <a:rPr lang="en-US" dirty="0"/>
              <a:t>Electrode gel to minimize skin impedance and stabilize skin potential</a:t>
            </a:r>
          </a:p>
          <a:p>
            <a:pPr lvl="1"/>
            <a:r>
              <a:rPr lang="en-US" dirty="0"/>
              <a:t>Use of amplifiers with input current &lt;10 </a:t>
            </a:r>
            <a:r>
              <a:rPr lang="en-US" dirty="0" err="1"/>
              <a:t>pA</a:t>
            </a:r>
            <a:endParaRPr lang="en-US" dirty="0"/>
          </a:p>
          <a:p>
            <a:pPr lvl="1"/>
            <a:r>
              <a:rPr lang="en-US" dirty="0"/>
              <a:t>Use of lightweight connections, leads, and wires  </a:t>
            </a:r>
          </a:p>
          <a:p>
            <a:pPr lvl="1"/>
            <a:endParaRPr lang="en-US" dirty="0"/>
          </a:p>
          <a:p>
            <a:pPr lvl="1"/>
            <a:r>
              <a:rPr lang="en-US" dirty="0"/>
              <a:t>Restricting patient movement</a:t>
            </a:r>
          </a:p>
          <a:p>
            <a:pPr lvl="2"/>
            <a:r>
              <a:rPr lang="en-US" dirty="0"/>
              <a:t>If necessary, for short-term diagnostic applications, resting patient can stop breathing for few seconds during measurement</a:t>
            </a:r>
          </a:p>
        </p:txBody>
      </p:sp>
      <p:pic>
        <p:nvPicPr>
          <p:cNvPr id="5" name="Audio 4">
            <a:hlinkClick r:id="" action="ppaction://media"/>
            <a:extLst>
              <a:ext uri="{FF2B5EF4-FFF2-40B4-BE49-F238E27FC236}">
                <a16:creationId xmlns:a16="http://schemas.microsoft.com/office/drawing/2014/main" id="{E1466DFA-AD16-4130-ACB1-C296292682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8294989"/>
      </p:ext>
    </p:extLst>
  </p:cSld>
  <p:clrMapOvr>
    <a:masterClrMapping/>
  </p:clrMapOvr>
  <mc:AlternateContent xmlns:mc="http://schemas.openxmlformats.org/markup-compatibility/2006" xmlns:p14="http://schemas.microsoft.com/office/powerpoint/2010/main">
    <mc:Choice Requires="p14">
      <p:transition spd="slow" p14:dur="2000" advTm="192333"/>
    </mc:Choice>
    <mc:Fallback xmlns="">
      <p:transition spd="slow" advTm="19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302" x="5637213" y="1084263"/>
          <p14:tracePt t="4768" x="5621338" y="1084263"/>
          <p14:tracePt t="4784" x="5613400" y="1123950"/>
          <p14:tracePt t="4801" x="5605463" y="1212850"/>
          <p14:tracePt t="4823" x="5581650" y="1347788"/>
          <p14:tracePt t="4853" x="5557838" y="1443038"/>
          <p14:tracePt t="4866" x="5541963" y="1490663"/>
          <p14:tracePt t="4880" x="5518150" y="1530350"/>
          <p14:tracePt t="4899" x="5494338" y="1571625"/>
          <p14:tracePt t="4913" x="5494338" y="1587500"/>
          <p14:tracePt t="4933" x="5478463" y="1595438"/>
          <p14:tracePt t="4955" x="5478463" y="1603375"/>
          <p14:tracePt t="5584" x="5446713" y="1611313"/>
          <p14:tracePt t="5602" x="5407025" y="1627188"/>
          <p14:tracePt t="5615" x="5334000" y="1658938"/>
          <p14:tracePt t="5633" x="5238750" y="1682750"/>
          <p14:tracePt t="5646" x="5111750" y="1714500"/>
          <p14:tracePt t="5664" x="4959350" y="1738313"/>
          <p14:tracePt t="5682" x="4745038" y="1746250"/>
          <p14:tracePt t="5688" x="4616450" y="1793875"/>
          <p14:tracePt t="5705" x="4329113" y="1833563"/>
          <p14:tracePt t="5724" x="4130675" y="1865313"/>
          <p14:tracePt t="5737" x="3946525" y="1890713"/>
          <p14:tracePt t="5755" x="3795713" y="1914525"/>
          <p14:tracePt t="5768" x="3708400" y="1930400"/>
          <p14:tracePt t="5785" x="3651250" y="1946275"/>
          <p14:tracePt t="5802" x="3603625" y="1962150"/>
          <p14:tracePt t="5816" x="3540125" y="1970088"/>
          <p14:tracePt t="5835" x="3492500" y="1985963"/>
          <p14:tracePt t="5847" x="3460750" y="1993900"/>
          <p14:tracePt t="5863" x="3452813" y="2001838"/>
          <p14:tracePt t="5880" x="3436938" y="2001838"/>
          <p14:tracePt t="5972" x="3413125" y="2009775"/>
          <p14:tracePt t="5986" x="3397250" y="2025650"/>
          <p14:tracePt t="6004" x="3373438" y="2049463"/>
          <p14:tracePt t="6018" x="3349625" y="2065338"/>
          <p14:tracePt t="6035" x="3349625" y="2073275"/>
          <p14:tracePt t="6052" x="3341688" y="2081213"/>
          <p14:tracePt t="6192" x="3333750" y="2081213"/>
          <p14:tracePt t="9192" x="3468688" y="2081213"/>
          <p14:tracePt t="9208" x="3556000" y="2089150"/>
          <p14:tracePt t="9222" x="3603625" y="2097088"/>
          <p14:tracePt t="9237" x="3668713" y="2105025"/>
          <p14:tracePt t="9253" x="3756025" y="2112963"/>
          <p14:tracePt t="9272" x="3875088" y="2120900"/>
          <p14:tracePt t="9284" x="3914775" y="2128838"/>
          <p14:tracePt t="9300" x="4011613" y="2128838"/>
          <p14:tracePt t="9318" x="4067175" y="2128838"/>
          <p14:tracePt t="9333" x="4098925" y="2128838"/>
          <p14:tracePt t="9350" x="4122738" y="2136775"/>
          <p14:tracePt t="13786" x="4035425" y="2136775"/>
          <p14:tracePt t="13800" x="3938588" y="2136775"/>
          <p14:tracePt t="13816" x="3835400" y="2128838"/>
          <p14:tracePt t="13831" x="3771900" y="2120900"/>
          <p14:tracePt t="13849" x="3732213" y="2120900"/>
          <p14:tracePt t="13863" x="3716338" y="2120900"/>
          <p14:tracePt t="13881" x="3700463" y="2120900"/>
          <p14:tracePt t="13893" x="3684588" y="2120900"/>
          <p14:tracePt t="13909" x="3651250" y="2112963"/>
          <p14:tracePt t="13926" x="3603625" y="2105025"/>
          <p14:tracePt t="13942" x="3500438" y="2089150"/>
          <p14:tracePt t="13959" x="3373438" y="2081213"/>
          <p14:tracePt t="13978" x="3308350" y="2057400"/>
          <p14:tracePt t="13992" x="3244850" y="2025650"/>
          <p14:tracePt t="14012" x="3205163" y="2009775"/>
          <p14:tracePt t="14017" x="3181350" y="2009775"/>
          <p14:tracePt t="14035" x="3165475" y="2001838"/>
          <p14:tracePt t="14049" x="3149600" y="2001838"/>
          <p14:tracePt t="15536" x="3038475" y="2001838"/>
          <p14:tracePt t="15551" x="2909888" y="2001838"/>
          <p14:tracePt t="15565" x="2655888" y="2001838"/>
          <p14:tracePt t="15582" x="2392363" y="2001838"/>
          <p14:tracePt t="15597" x="2144713" y="2001838"/>
          <p14:tracePt t="15618" x="1889125" y="2017713"/>
          <p14:tracePt t="15630" x="1833563" y="2025650"/>
          <p14:tracePt t="15648" x="1793875" y="2025650"/>
          <p14:tracePt t="15659" x="1770063" y="2033588"/>
          <p14:tracePt t="15676" x="1762125" y="2033588"/>
          <p14:tracePt t="15691" x="1722438" y="2033588"/>
          <p14:tracePt t="15711" x="1690688" y="2033588"/>
          <p14:tracePt t="15725" x="1682750" y="2033588"/>
          <p14:tracePt t="16192" x="0" y="0"/>
        </p14:tracePtLst>
        <p14:tracePtLst>
          <p14:tracePt t="30508" x="4521200" y="2249488"/>
          <p14:tracePt t="30519" x="4529138" y="2233613"/>
          <p14:tracePt t="30630" x="4537075" y="2233613"/>
          <p14:tracePt t="30643" x="4560888" y="2233613"/>
          <p14:tracePt t="30692" x="4568825" y="2224088"/>
          <p14:tracePt t="30707" x="4600575" y="2216150"/>
          <p14:tracePt t="30723" x="4632325" y="2216150"/>
          <p14:tracePt t="30739" x="4672013" y="2208213"/>
          <p14:tracePt t="30756" x="4729163" y="2200275"/>
          <p14:tracePt t="30779" x="4784725" y="2192338"/>
          <p14:tracePt t="30787" x="4800600" y="2184400"/>
          <p14:tracePt t="30803" x="4840288" y="2184400"/>
          <p14:tracePt t="30820" x="4856163" y="2176463"/>
          <p14:tracePt t="30831" x="4872038" y="2176463"/>
          <p14:tracePt t="30849" x="4887913" y="2176463"/>
          <p14:tracePt t="30861" x="4943475" y="2168525"/>
          <p14:tracePt t="30878" x="4991100" y="2160588"/>
          <p14:tracePt t="30895" x="5056188" y="2152650"/>
          <p14:tracePt t="30911" x="5159375" y="2136775"/>
          <p14:tracePt t="30927" x="5262563" y="2128838"/>
          <p14:tracePt t="30940" x="5334000" y="2120900"/>
          <p14:tracePt t="30958" x="5438775" y="2112963"/>
          <p14:tracePt t="30979" x="5510213" y="2112963"/>
          <p14:tracePt t="31158" x="5502275" y="2112963"/>
          <p14:tracePt t="31176" x="5494338" y="2112963"/>
          <p14:tracePt t="31190" x="5478463" y="2112963"/>
          <p14:tracePt t="31207" x="5454650" y="2112963"/>
          <p14:tracePt t="31227" x="5422900" y="2112963"/>
          <p14:tracePt t="31241" x="5407025" y="2112963"/>
          <p14:tracePt t="31255" x="5349875" y="2112963"/>
          <p14:tracePt t="31272" x="5294313" y="2112963"/>
          <p14:tracePt t="31285" x="5254625" y="2105025"/>
          <p14:tracePt t="31301" x="5191125" y="2089150"/>
          <p14:tracePt t="31318" x="5151438" y="2081213"/>
          <p14:tracePt t="31336" x="5119688" y="2081213"/>
          <p14:tracePt t="31351" x="5103813" y="2073275"/>
          <p14:tracePt t="31369" x="5080000" y="2057400"/>
          <p14:tracePt t="31385" x="5046663" y="2057400"/>
          <p14:tracePt t="31395" x="5006975" y="2057400"/>
          <p14:tracePt t="31409" x="4999038" y="2049463"/>
          <p14:tracePt t="31427" x="4967288" y="2049463"/>
          <p14:tracePt t="31441" x="4951413" y="2049463"/>
          <p14:tracePt t="32315" x="5080000" y="2049463"/>
          <p14:tracePt t="32335" x="5230813" y="2041525"/>
          <p14:tracePt t="32351" x="5389563" y="2025650"/>
          <p14:tracePt t="32362" x="5541963" y="2017713"/>
          <p14:tracePt t="32381" x="5645150" y="2017713"/>
          <p14:tracePt t="32394" x="5732463" y="2009775"/>
          <p14:tracePt t="32410" x="5829300" y="2001838"/>
          <p14:tracePt t="32427" x="5876925" y="2001838"/>
          <p14:tracePt t="32443" x="5900738" y="2001838"/>
          <p14:tracePt t="32831" x="5892800" y="2001838"/>
          <p14:tracePt t="32845" x="5868988" y="2001838"/>
          <p14:tracePt t="32863" x="5813425" y="2025650"/>
          <p14:tracePt t="32879" x="5716588" y="2049463"/>
          <p14:tracePt t="32899" x="5629275" y="2065338"/>
          <p14:tracePt t="32911" x="5597525" y="2089150"/>
          <p14:tracePt t="32924" x="5557838" y="2089150"/>
          <p14:tracePt t="32940" x="5502275" y="2097088"/>
          <p14:tracePt t="32957" x="5454650" y="2112963"/>
          <p14:tracePt t="32973" x="5422900" y="2112963"/>
          <p14:tracePt t="32990" x="5407025" y="2112963"/>
          <p14:tracePt t="33097" x="5397500" y="2112963"/>
          <p14:tracePt t="34755" x="5381625" y="2112963"/>
          <p14:tracePt t="34816" x="5397500" y="2112963"/>
          <p14:tracePt t="34838" x="5422900" y="2112963"/>
          <p14:tracePt t="34850" x="5454650" y="2112963"/>
          <p14:tracePt t="34869" x="5470525" y="2112963"/>
          <p14:tracePt t="34884" x="5502275" y="2112963"/>
          <p14:tracePt t="34902" x="5534025" y="2112963"/>
          <p14:tracePt t="34907" x="5549900" y="2105025"/>
          <p14:tracePt t="34927" x="5573713" y="2105025"/>
          <p14:tracePt t="34958" x="5581650" y="2105025"/>
          <p14:tracePt t="34972" x="5597525" y="2089150"/>
          <p14:tracePt t="34990" x="5629275" y="2089150"/>
          <p14:tracePt t="35005" x="5637213" y="2089150"/>
          <p14:tracePt t="35021" x="5653088" y="2089150"/>
          <p14:tracePt t="35039" x="5668963" y="2089150"/>
          <p14:tracePt t="35332" x="5684838" y="2081213"/>
          <p14:tracePt t="35362" x="5724525" y="2073275"/>
          <p14:tracePt t="35377" x="5732463" y="2073275"/>
          <p14:tracePt t="35399" x="5813425" y="2073275"/>
          <p14:tracePt t="35413" x="5861050" y="2065338"/>
          <p14:tracePt t="35426" x="5884863" y="2065338"/>
          <p14:tracePt t="35447" x="5924550" y="2057400"/>
          <p14:tracePt t="35453" x="5932488" y="2057400"/>
          <p14:tracePt t="35472" x="5956300" y="2057400"/>
          <p14:tracePt t="35771" x="5972175" y="2057400"/>
          <p14:tracePt t="35787" x="6011863" y="2057400"/>
          <p14:tracePt t="35804" x="6051550" y="2057400"/>
          <p14:tracePt t="35816" x="6075363" y="2057400"/>
          <p14:tracePt t="35832" x="6108700" y="2057400"/>
          <p14:tracePt t="35853" x="6116638" y="2057400"/>
          <p14:tracePt t="35866" x="6132513" y="2057400"/>
          <p14:tracePt t="36098" x="6108700" y="2057400"/>
          <p14:tracePt t="36113" x="6083300" y="2057400"/>
          <p14:tracePt t="36129" x="6067425" y="2057400"/>
          <p14:tracePt t="36145" x="6027738" y="2057400"/>
          <p14:tracePt t="36159" x="6003925" y="2065338"/>
          <p14:tracePt t="36175" x="5948363" y="2073275"/>
          <p14:tracePt t="36192" x="5884863" y="2089150"/>
          <p14:tracePt t="36206" x="5797550" y="2097088"/>
          <p14:tracePt t="36222" x="5732463" y="2097088"/>
          <p14:tracePt t="36239" x="5668963" y="2097088"/>
          <p14:tracePt t="36252" x="5597525" y="2097088"/>
          <p14:tracePt t="36271" x="5518150" y="2097088"/>
          <p14:tracePt t="36292" x="5397500" y="2097088"/>
          <p14:tracePt t="36298" x="5381625" y="2097088"/>
          <p14:tracePt t="36316" x="5341938" y="2089150"/>
          <p14:tracePt t="36332" x="5318125" y="2089150"/>
          <p14:tracePt t="36347" x="5302250" y="2081213"/>
          <p14:tracePt t="36362" x="5278438" y="2081213"/>
          <p14:tracePt t="36379" x="5254625" y="2081213"/>
          <p14:tracePt t="36397" x="5207000" y="2065338"/>
          <p14:tracePt t="36410" x="5183188" y="2065338"/>
          <p14:tracePt t="36424" x="5151438" y="2057400"/>
          <p14:tracePt t="36441" x="5095875" y="2041525"/>
          <p14:tracePt t="36459" x="5038725" y="2041525"/>
          <p14:tracePt t="36472" x="5022850" y="2041525"/>
          <p14:tracePt t="36488" x="4999038" y="2041525"/>
          <p14:tracePt t="36506" x="4983163" y="2033588"/>
          <p14:tracePt t="36538" x="4967288" y="2033588"/>
          <p14:tracePt t="36553" x="4959350" y="2033588"/>
          <p14:tracePt t="36567" x="4951413" y="2033588"/>
          <p14:tracePt t="36787" x="4919663" y="2033588"/>
          <p14:tracePt t="36816" x="4895850" y="2033588"/>
          <p14:tracePt t="36833" x="4887913" y="2033588"/>
          <p14:tracePt t="36849" x="4864100" y="2033588"/>
          <p14:tracePt t="36865" x="4840288" y="2033588"/>
          <p14:tracePt t="36880" x="4824413" y="2033588"/>
          <p14:tracePt t="36895" x="4808538" y="2041525"/>
          <p14:tracePt t="36990" x="4800600" y="2041525"/>
          <p14:tracePt t="37412" x="4856163" y="2041525"/>
          <p14:tracePt t="37424" x="4864100" y="2041525"/>
          <p14:tracePt t="37441" x="4911725" y="2041525"/>
          <p14:tracePt t="37455" x="4975225" y="2041525"/>
          <p14:tracePt t="37474" x="5262563" y="2041525"/>
          <p14:tracePt t="37488" x="5422900" y="2041525"/>
          <p14:tracePt t="37502" x="5797550" y="2041525"/>
          <p14:tracePt t="37520" x="6188075" y="2041525"/>
          <p14:tracePt t="37537" x="6491288" y="2041525"/>
          <p14:tracePt t="37553" x="6665913" y="2041525"/>
          <p14:tracePt t="37570" x="6777038" y="2041525"/>
          <p14:tracePt t="37585" x="6826250" y="2033588"/>
          <p14:tracePt t="37599" x="6842125" y="2033588"/>
          <p14:tracePt t="38334" x="6850063" y="2033588"/>
          <p14:tracePt t="38381" x="6842125" y="2033588"/>
          <p14:tracePt t="38396" x="6834188" y="2033588"/>
          <p14:tracePt t="38428" x="6826250" y="2033588"/>
          <p14:tracePt t="38461" x="6794500" y="2033588"/>
          <p14:tracePt t="38473" x="6784975" y="2033588"/>
          <p14:tracePt t="38487" x="6745288" y="2041525"/>
          <p14:tracePt t="38503" x="6689725" y="2041525"/>
          <p14:tracePt t="38520" x="6650038" y="2049463"/>
          <p14:tracePt t="38537" x="6570663" y="2057400"/>
          <p14:tracePt t="38553" x="6515100" y="2057400"/>
          <p14:tracePt t="38566" x="6459538" y="2057400"/>
          <p14:tracePt t="38582" x="6386513" y="2057400"/>
          <p14:tracePt t="38598" x="6299200" y="2057400"/>
          <p14:tracePt t="38617" x="6196013" y="2057400"/>
          <p14:tracePt t="38631" x="6083300" y="2057400"/>
          <p14:tracePt t="38648" x="5980113" y="2057400"/>
          <p14:tracePt t="38669" x="5797550" y="2057400"/>
          <p14:tracePt t="38691" x="5676900" y="2057400"/>
          <p14:tracePt t="38708" x="5613400" y="2057400"/>
          <p14:tracePt t="38721" x="5589588" y="2057400"/>
          <p14:tracePt t="38740" x="5510213" y="2057400"/>
          <p14:tracePt t="38756" x="5470525" y="2057400"/>
          <p14:tracePt t="38771" x="5422900" y="2057400"/>
          <p14:tracePt t="38787" x="5373688" y="2057400"/>
          <p14:tracePt t="38800" x="5365750" y="2057400"/>
          <p14:tracePt t="38820" x="5326063" y="2057400"/>
          <p14:tracePt t="38832" x="5318125" y="2057400"/>
          <p14:tracePt t="38851" x="5302250" y="2057400"/>
          <p14:tracePt t="38865" x="5286375" y="2057400"/>
          <p14:tracePt t="38881" x="5278438" y="2057400"/>
          <p14:tracePt t="38898" x="5262563" y="2057400"/>
          <p14:tracePt t="38914" x="5246688" y="2057400"/>
          <p14:tracePt t="38942" x="5238750" y="2057400"/>
          <p14:tracePt t="38959" x="5230813" y="2057400"/>
          <p14:tracePt t="39377" x="5222875" y="2057400"/>
          <p14:tracePt t="39394" x="5214938" y="2065338"/>
          <p14:tracePt t="39411" x="5191125" y="2073275"/>
          <p14:tracePt t="39424" x="5175250" y="2073275"/>
          <p14:tracePt t="39442" x="5167313" y="2089150"/>
          <p14:tracePt t="39459" x="5143500" y="2089150"/>
          <p14:tracePt t="39471" x="5127625" y="2097088"/>
          <p14:tracePt t="39487" x="5103813" y="2105025"/>
          <p14:tracePt t="39507" x="5087938" y="2112963"/>
          <p14:tracePt t="39521" x="5080000" y="2112963"/>
          <p14:tracePt t="39538" x="5046663" y="2120900"/>
          <p14:tracePt t="39554" x="5038725" y="2120900"/>
          <p14:tracePt t="39567" x="5014913" y="2128838"/>
          <p14:tracePt t="39581" x="4983163" y="2136775"/>
          <p14:tracePt t="39597" x="4975225" y="2136775"/>
          <p14:tracePt t="39617" x="4967288" y="2136775"/>
          <p14:tracePt t="40097" x="4975225" y="2136775"/>
          <p14:tracePt t="40113" x="4983163" y="2136775"/>
          <p14:tracePt t="40130" x="5022850" y="2136775"/>
          <p14:tracePt t="40146" x="5046663" y="2128838"/>
          <p14:tracePt t="40161" x="5064125" y="2128838"/>
          <p14:tracePt t="40174" x="5080000" y="2120900"/>
          <p14:tracePt t="40190" x="5095875" y="2120900"/>
          <p14:tracePt t="40207" x="5111750" y="2120900"/>
          <p14:tracePt t="40223" x="5127625" y="2120900"/>
          <p14:tracePt t="40240" x="5175250" y="2112963"/>
          <p14:tracePt t="40253" x="5246688" y="2105025"/>
          <p14:tracePt t="40270" x="5349875" y="2105025"/>
          <p14:tracePt t="40286" x="5486400" y="2081213"/>
          <p14:tracePt t="40303" x="5581650" y="2073275"/>
          <p14:tracePt t="40320" x="5645150" y="2073275"/>
          <p14:tracePt t="40337" x="5676900" y="2073275"/>
          <p14:tracePt t="40473" x="5684838" y="2073275"/>
          <p14:tracePt t="40489" x="5724525" y="2065338"/>
          <p14:tracePt t="40504" x="5749925" y="2065338"/>
          <p14:tracePt t="40523" x="5781675" y="2057400"/>
          <p14:tracePt t="42334" x="5789613" y="2057400"/>
          <p14:tracePt t="42456" x="5789613" y="2065338"/>
          <p14:tracePt t="42472" x="5781675" y="2073275"/>
          <p14:tracePt t="42489" x="5773738" y="2089150"/>
          <p14:tracePt t="42503" x="5773738" y="2097088"/>
          <p14:tracePt t="42519" x="5765800" y="2112963"/>
          <p14:tracePt t="42535" x="5757863" y="2128838"/>
          <p14:tracePt t="42552" x="5757863" y="2136775"/>
          <p14:tracePt t="42572" x="5749925" y="2152650"/>
          <p14:tracePt t="42973" x="5749925" y="2144713"/>
          <p14:tracePt t="43004" x="5773738" y="2128838"/>
          <p14:tracePt t="43021" x="5773738" y="2112963"/>
          <p14:tracePt t="43036" x="5789613" y="2097088"/>
          <p14:tracePt t="43049" x="5797550" y="2089150"/>
          <p14:tracePt t="43069" x="5829300" y="2057400"/>
          <p14:tracePt t="43085" x="5845175" y="2049463"/>
          <p14:tracePt t="45333" x="5853113" y="2049463"/>
          <p14:tracePt t="45427" x="5837238" y="2049463"/>
          <p14:tracePt t="45444" x="5813425" y="2049463"/>
          <p14:tracePt t="45455" x="5797550" y="2049463"/>
          <p14:tracePt t="45475" x="5757863" y="2049463"/>
          <p14:tracePt t="45488" x="5716588" y="2065338"/>
          <p14:tracePt t="45506" x="5668963" y="2065338"/>
          <p14:tracePt t="45521" x="5597525" y="2081213"/>
          <p14:tracePt t="45537" x="5526088" y="2081213"/>
          <p14:tracePt t="45551" x="5438775" y="2081213"/>
          <p14:tracePt t="45569" x="5349875" y="2089150"/>
          <p14:tracePt t="45587" x="5278438" y="2089150"/>
          <p14:tracePt t="45596" x="5214938" y="2089150"/>
          <p14:tracePt t="45616" x="5159375" y="2089150"/>
          <p14:tracePt t="45627" x="5127625" y="2089150"/>
          <p14:tracePt t="45650" x="5030788" y="2089150"/>
          <p14:tracePt t="45661" x="4967288" y="2089150"/>
          <p14:tracePt t="45675" x="4927600" y="2089150"/>
          <p14:tracePt t="45696" x="4848225" y="2089150"/>
          <p14:tracePt t="45711" x="4784725" y="2089150"/>
          <p14:tracePt t="45728" x="4737100" y="2089150"/>
          <p14:tracePt t="45744" x="4713288" y="2089150"/>
          <p14:tracePt t="45765" x="4695825" y="2089150"/>
          <p14:tracePt t="47036" x="4729163" y="2089150"/>
          <p14:tracePt t="47052" x="4776788" y="2089150"/>
          <p14:tracePt t="47067" x="4792663" y="2089150"/>
          <p14:tracePt t="47081" x="4832350" y="2089150"/>
          <p14:tracePt t="47099" x="4887913" y="2097088"/>
          <p14:tracePt t="47118" x="4927600" y="2097088"/>
          <p14:tracePt t="47133" x="4951413" y="2097088"/>
          <p14:tracePt t="47145" x="4975225" y="2097088"/>
          <p14:tracePt t="47161" x="4983163" y="2097088"/>
          <p14:tracePt t="47177" x="5022850" y="2105025"/>
          <p14:tracePt t="47194" x="5064125" y="2112963"/>
          <p14:tracePt t="47214" x="5111750" y="2112963"/>
          <p14:tracePt t="47237" x="5183188" y="2120900"/>
          <p14:tracePt t="47253" x="5214938" y="2128838"/>
          <p14:tracePt t="47272" x="5262563" y="2128838"/>
          <p14:tracePt t="47287" x="5294313" y="2136775"/>
          <p14:tracePt t="47300" x="5326063" y="2136775"/>
          <p14:tracePt t="47316" x="5349875" y="2136775"/>
          <p14:tracePt t="47334" x="5389563" y="2136775"/>
          <p14:tracePt t="47350" x="5407025" y="2136775"/>
          <p14:tracePt t="47383" x="5414963" y="2136775"/>
          <p14:tracePt t="47677" x="5365750" y="2152650"/>
          <p14:tracePt t="47693" x="5222875" y="2152650"/>
          <p14:tracePt t="47709" x="5046663" y="2152650"/>
          <p14:tracePt t="47720" x="4951413" y="2152650"/>
          <p14:tracePt t="47736" x="4808538" y="2152650"/>
          <p14:tracePt t="47753" x="4664075" y="2144713"/>
          <p14:tracePt t="47771" x="4624388" y="2136775"/>
          <p14:tracePt t="47783" x="4608513" y="2136775"/>
          <p14:tracePt t="47849" x="4592638" y="2136775"/>
          <p14:tracePt t="47865" x="4584700" y="2136775"/>
          <p14:tracePt t="48035" x="4592638" y="2128838"/>
          <p14:tracePt t="48051" x="4616450" y="2128838"/>
          <p14:tracePt t="48066" x="4640263" y="2120900"/>
          <p14:tracePt t="48082" x="4672013" y="2112963"/>
          <p14:tracePt t="48099" x="4713288" y="2105025"/>
          <p14:tracePt t="48116" x="4840288" y="2097088"/>
          <p14:tracePt t="48129" x="4887913" y="2097088"/>
          <p14:tracePt t="48147" x="4975225" y="2097088"/>
          <p14:tracePt t="48160" x="5087938" y="2097088"/>
          <p14:tracePt t="48177" x="5199063" y="2097088"/>
          <p14:tracePt t="48194" x="5294313" y="2097088"/>
          <p14:tracePt t="48211" x="5357813" y="2097088"/>
          <p14:tracePt t="48227" x="5381625" y="2097088"/>
          <p14:tracePt t="48247" x="5397500" y="2097088"/>
          <p14:tracePt t="48269" x="5407025" y="2097088"/>
          <p14:tracePt t="48284" x="5430838" y="2097088"/>
          <p14:tracePt t="48303" x="5454650" y="2097088"/>
          <p14:tracePt t="48317" x="5470525" y="2097088"/>
          <p14:tracePt t="48333" x="5478463" y="2097088"/>
          <p14:tracePt t="48834" x="5502275" y="2097088"/>
          <p14:tracePt t="48848" x="5668963" y="2097088"/>
          <p14:tracePt t="48867" x="5821363" y="2081213"/>
          <p14:tracePt t="48883" x="5940425" y="2081213"/>
          <p14:tracePt t="48896" x="6035675" y="2081213"/>
          <p14:tracePt t="48910" x="6124575" y="2081213"/>
          <p14:tracePt t="48927" x="6180138" y="2081213"/>
          <p14:tracePt t="48944" x="6211888" y="2081213"/>
          <p14:tracePt t="53850" x="6219825" y="2081213"/>
          <p14:tracePt t="53862" x="6188075" y="2081213"/>
          <p14:tracePt t="53880" x="6156325" y="2089150"/>
          <p14:tracePt t="53893" x="6108700" y="2105025"/>
          <p14:tracePt t="53909" x="5988050" y="2105025"/>
          <p14:tracePt t="53928" x="5908675" y="2112963"/>
          <p14:tracePt t="53945" x="5837238" y="2120900"/>
          <p14:tracePt t="53960" x="5789613" y="2128838"/>
          <p14:tracePt t="53975" x="5740400" y="2128838"/>
          <p14:tracePt t="53992" x="5684838" y="2136775"/>
          <p14:tracePt t="54008" x="5621338" y="2152650"/>
          <p14:tracePt t="54029" x="5430838" y="2160588"/>
          <p14:tracePt t="54051" x="5254625" y="2184400"/>
          <p14:tracePt t="54068" x="4983163" y="2216150"/>
          <p14:tracePt t="54081" x="4768850" y="2233613"/>
          <p14:tracePt t="54099" x="4433888" y="2265363"/>
          <p14:tracePt t="54113" x="4075113" y="2289175"/>
          <p14:tracePt t="54131" x="3732213" y="2305050"/>
          <p14:tracePt t="54146" x="3476625" y="2305050"/>
          <p14:tracePt t="54163" x="3197225" y="2344738"/>
          <p14:tracePt t="54176" x="2998788" y="2360613"/>
          <p14:tracePt t="54192" x="2767013" y="2384425"/>
          <p14:tracePt t="54208" x="2559050" y="2408238"/>
          <p14:tracePt t="54227" x="2305050" y="2455863"/>
          <p14:tracePt t="54242" x="1946275" y="2511425"/>
          <p14:tracePt t="54257" x="1651000" y="2576513"/>
          <p14:tracePt t="54278" x="1339850" y="2624138"/>
          <p14:tracePt t="54299" x="1236663" y="2647950"/>
          <p14:tracePt t="54315" x="1163638" y="2671763"/>
          <p14:tracePt t="54330" x="1116013" y="2671763"/>
          <p14:tracePt t="54347" x="1084263" y="2679700"/>
          <p14:tracePt t="54363" x="1052513" y="2703513"/>
          <p14:tracePt t="54380" x="1004888" y="2727325"/>
          <p14:tracePt t="54398" x="949325" y="2759075"/>
          <p14:tracePt t="54415" x="917575" y="2790825"/>
          <p14:tracePt t="54430" x="885825" y="2806700"/>
          <p14:tracePt t="54444" x="868363" y="2822575"/>
          <p14:tracePt t="54457" x="852488" y="2830513"/>
          <p14:tracePt t="54481" x="836613" y="2846388"/>
          <p14:tracePt t="54522" x="820738" y="2854325"/>
          <p14:tracePt t="54537" x="812800" y="2862263"/>
          <p14:tracePt t="54551" x="812800" y="2870200"/>
          <p14:tracePt t="54581" x="804863" y="2870200"/>
          <p14:tracePt t="54598" x="796925" y="2878138"/>
          <p14:tracePt t="54614" x="796925" y="2901950"/>
          <p14:tracePt t="54630" x="796925" y="2909888"/>
          <p14:tracePt t="54647" x="788988" y="2935288"/>
          <p14:tracePt t="54676" x="788988" y="2951163"/>
          <p14:tracePt t="54696" x="788988" y="2967038"/>
          <p14:tracePt t="54738" x="788988" y="2982913"/>
          <p14:tracePt t="54754" x="788988" y="2990850"/>
          <p14:tracePt t="54986" x="788988" y="3070225"/>
          <p14:tracePt t="55002" x="788988" y="3101975"/>
          <p14:tracePt t="55024" x="812800" y="3157538"/>
          <p14:tracePt t="55035" x="820738" y="3173413"/>
          <p14:tracePt t="55049" x="828675" y="3205163"/>
          <p14:tracePt t="55065" x="836613" y="3221038"/>
          <p14:tracePt t="55317" x="852488" y="3228975"/>
          <p14:tracePt t="55348" x="909638" y="3189288"/>
          <p14:tracePt t="55362" x="917575" y="3141663"/>
          <p14:tracePt t="55380" x="941388" y="3070225"/>
          <p14:tracePt t="55394" x="965200" y="2943225"/>
          <p14:tracePt t="55412" x="989013" y="2814638"/>
          <p14:tracePt t="55425" x="1004888" y="2671763"/>
          <p14:tracePt t="55440" x="1004888" y="2608263"/>
          <p14:tracePt t="55457" x="1020763" y="2551113"/>
          <p14:tracePt t="55477" x="1020763" y="2543175"/>
          <p14:tracePt t="55486" x="1020763" y="2527300"/>
          <p14:tracePt t="55773" x="996950" y="2535238"/>
          <p14:tracePt t="55784" x="989013" y="2559050"/>
          <p14:tracePt t="55800" x="949325" y="2647950"/>
          <p14:tracePt t="55818" x="917575" y="2719388"/>
          <p14:tracePt t="55832" x="901700" y="2774950"/>
          <p14:tracePt t="55845" x="877888" y="2862263"/>
          <p14:tracePt t="55862" x="868363" y="2919413"/>
          <p14:tracePt t="55878" x="860425" y="2982913"/>
          <p14:tracePt t="55896" x="860425" y="3014663"/>
          <p14:tracePt t="55912" x="852488" y="3038475"/>
          <p14:tracePt t="55925" x="852488" y="3046413"/>
          <p14:tracePt t="55940" x="852488" y="3070225"/>
          <p14:tracePt t="55958" x="852488" y="3078163"/>
          <p14:tracePt t="61082" x="852488" y="3086100"/>
          <p14:tracePt t="61099" x="885825" y="3054350"/>
          <p14:tracePt t="61115" x="917575" y="3014663"/>
          <p14:tracePt t="61127" x="933450" y="2982913"/>
          <p14:tracePt t="61147" x="965200" y="2951163"/>
          <p14:tracePt t="61161" x="996950" y="2901950"/>
          <p14:tracePt t="61178" x="1012825" y="2886075"/>
          <p14:tracePt t="61193" x="1020763" y="2862263"/>
          <p14:tracePt t="61207" x="1036638" y="2854325"/>
          <p14:tracePt t="61222" x="1052513" y="2838450"/>
          <p14:tracePt t="61238" x="1060450" y="2822575"/>
          <p14:tracePt t="61259" x="1084263" y="2806700"/>
          <p14:tracePt t="61266" x="1108075" y="2798763"/>
          <p14:tracePt t="61270" x="1123950" y="2782888"/>
          <p14:tracePt t="61287" x="1147763" y="2759075"/>
          <p14:tracePt t="61300" x="1171575" y="2735263"/>
          <p14:tracePt t="61315" x="1187450" y="2719388"/>
          <p14:tracePt t="61334" x="1211263" y="2695575"/>
          <p14:tracePt t="61441" x="1236663" y="2655888"/>
          <p14:tracePt t="61460" x="1252538" y="2624138"/>
          <p14:tracePt t="61473" x="1268413" y="2600325"/>
          <p14:tracePt t="61488" x="1284288" y="2576513"/>
          <p14:tracePt t="61508" x="1292225" y="2576513"/>
          <p14:tracePt t="61631" x="1292225" y="2566988"/>
          <p14:tracePt t="61660" x="1284288" y="2566988"/>
          <p14:tracePt t="61676" x="1260475" y="2576513"/>
          <p14:tracePt t="61694" x="1228725" y="2592388"/>
          <p14:tracePt t="61708" x="1211263" y="2608263"/>
          <p14:tracePt t="61722" x="1163638" y="2640013"/>
          <p14:tracePt t="61737" x="1116013" y="2671763"/>
          <p14:tracePt t="61758" x="1076325" y="2711450"/>
          <p14:tracePt t="61771" x="1060450" y="2719388"/>
          <p14:tracePt t="61788" x="1044575" y="2735263"/>
          <p14:tracePt t="61804" x="1044575" y="2743200"/>
          <p14:tracePt t="61821" x="1028700" y="2751138"/>
          <p14:tracePt t="61832" x="1020763" y="2774950"/>
          <p14:tracePt t="61848" x="1012825" y="2790825"/>
          <p14:tracePt t="61864" x="1004888" y="2798763"/>
          <p14:tracePt t="61879" x="996950" y="2830513"/>
          <p14:tracePt t="61896" x="981075" y="2878138"/>
          <p14:tracePt t="61908" x="973138" y="2901950"/>
          <p14:tracePt t="61910" x="965200" y="2935288"/>
          <p14:tracePt t="61928" x="957263" y="2974975"/>
          <p14:tracePt t="61945" x="949325" y="3022600"/>
          <p14:tracePt t="61959" x="949325" y="3054350"/>
          <p14:tracePt t="61973" x="949325" y="3086100"/>
          <p14:tracePt t="61988" x="949325" y="3133725"/>
          <p14:tracePt t="62009" x="949325" y="3189288"/>
          <p14:tracePt t="62024" x="949325" y="3228975"/>
          <p14:tracePt t="62038" x="949325" y="3286125"/>
          <p14:tracePt t="62058" x="949325" y="3341688"/>
          <p14:tracePt t="62063" x="949325" y="3365500"/>
          <p14:tracePt t="62084" x="949325" y="3444875"/>
          <p14:tracePt t="62098" x="949325" y="3516313"/>
          <p14:tracePt t="62112" x="949325" y="3587750"/>
          <p14:tracePt t="62129" x="957263" y="3668713"/>
          <p14:tracePt t="62146" x="965200" y="3708400"/>
          <p14:tracePt t="62163" x="973138" y="3732213"/>
          <p14:tracePt t="62177" x="981075" y="3779838"/>
          <p14:tracePt t="62193" x="989013" y="3811588"/>
          <p14:tracePt t="62210" x="996950" y="3851275"/>
          <p14:tracePt t="62223" x="1004888" y="3890963"/>
          <p14:tracePt t="62238" x="1004888" y="3930650"/>
          <p14:tracePt t="62257" x="1012825" y="3963988"/>
          <p14:tracePt t="62270" x="1020763" y="3995738"/>
          <p14:tracePt t="62288" x="1036638" y="4035425"/>
          <p14:tracePt t="62308" x="1036638" y="4043363"/>
          <p14:tracePt t="62313" x="1036638" y="4051300"/>
          <p14:tracePt t="62332" x="1052513" y="4075113"/>
          <p14:tracePt t="62349" x="1052513" y="4090988"/>
          <p14:tracePt t="62359" x="1052513" y="4114800"/>
          <p14:tracePt t="62379" x="1068388" y="4122738"/>
          <p14:tracePt t="63303" x="0" y="0"/>
        </p14:tracePtLst>
        <p14:tracePtLst>
          <p14:tracePt t="70381" x="1658938" y="3756025"/>
          <p14:tracePt t="70488" x="1658938" y="3740150"/>
          <p14:tracePt t="70505" x="1698625" y="3660775"/>
          <p14:tracePt t="70523" x="1738313" y="3563938"/>
          <p14:tracePt t="70537" x="1793875" y="3452813"/>
          <p14:tracePt t="70551" x="1841500" y="3286125"/>
          <p14:tracePt t="70569" x="1897063" y="3181350"/>
          <p14:tracePt t="70586" x="1930400" y="3070225"/>
          <p14:tracePt t="70601" x="1970088" y="2974975"/>
          <p14:tracePt t="70621" x="1978025" y="2943225"/>
          <p14:tracePt t="70627" x="1985963" y="2901950"/>
          <p14:tracePt t="70645" x="2001838" y="2878138"/>
          <p14:tracePt t="70661" x="2001838" y="2862263"/>
          <p14:tracePt t="70832" x="2009775" y="2854325"/>
          <p14:tracePt t="71003" x="2017713" y="2854325"/>
          <p14:tracePt t="71026" x="2057400" y="2854325"/>
          <p14:tracePt t="71032" x="2081213" y="2854325"/>
          <p14:tracePt t="71057" x="2136775" y="2862263"/>
          <p14:tracePt t="71065" x="2160588" y="2862263"/>
          <p14:tracePt t="71087" x="2200275" y="2862263"/>
          <p14:tracePt t="71099" x="2224088" y="2870200"/>
          <p14:tracePt t="71114" x="2273300" y="2870200"/>
          <p14:tracePt t="71133" x="2328863" y="2878138"/>
          <p14:tracePt t="71151" x="2447925" y="2886075"/>
          <p14:tracePt t="71175" x="2598738" y="2901950"/>
          <p14:tracePt t="71193" x="2655888" y="2901950"/>
          <p14:tracePt t="71207" x="2719388" y="2909888"/>
          <p14:tracePt t="71226" x="2790825" y="2909888"/>
          <p14:tracePt t="71240" x="2846388" y="2919413"/>
          <p14:tracePt t="71256" x="2894013" y="2927350"/>
          <p14:tracePt t="71269" x="2917825" y="2927350"/>
          <p14:tracePt t="71284" x="2957513" y="2927350"/>
          <p14:tracePt t="71300" x="3022600" y="2927350"/>
          <p14:tracePt t="71317" x="3078163" y="2935288"/>
          <p14:tracePt t="71334" x="3173413" y="2943225"/>
          <p14:tracePt t="71347" x="3244850" y="2951163"/>
          <p14:tracePt t="71365" x="3325813" y="2959100"/>
          <p14:tracePt t="71382" x="3381375" y="2959100"/>
          <p14:tracePt t="71396" x="3413125" y="2959100"/>
          <p14:tracePt t="71408" x="3452813" y="2967038"/>
          <p14:tracePt t="71430" x="3460750" y="2974975"/>
          <p14:tracePt t="71438" x="3476625" y="2974975"/>
          <p14:tracePt t="71456" x="3532188" y="2974975"/>
          <p14:tracePt t="71476" x="3579813" y="2982913"/>
          <p14:tracePt t="71489" x="3635375" y="2982913"/>
          <p14:tracePt t="71506" x="3692525" y="2990850"/>
          <p14:tracePt t="71519" x="3748088" y="2990850"/>
          <p14:tracePt t="71534" x="3771900" y="2990850"/>
          <p14:tracePt t="71551" x="3787775" y="2990850"/>
          <p14:tracePt t="72755" x="3883025" y="2990850"/>
          <p14:tracePt t="72771" x="4051300" y="2990850"/>
          <p14:tracePt t="72784" x="4225925" y="2990850"/>
          <p14:tracePt t="72802" x="4352925" y="2990850"/>
          <p14:tracePt t="72817" x="4449763" y="2990850"/>
          <p14:tracePt t="72836" x="4505325" y="2990850"/>
          <p14:tracePt t="72850" x="4521200" y="2990850"/>
          <p14:tracePt t="73176" x="4560888" y="2990850"/>
          <p14:tracePt t="73190" x="4632325" y="2990850"/>
          <p14:tracePt t="73209" x="4784725" y="2982913"/>
          <p14:tracePt t="73224" x="4879975" y="2982913"/>
          <p14:tracePt t="73238" x="4911725" y="2982913"/>
          <p14:tracePt t="73253" x="4967288" y="2982913"/>
          <p14:tracePt t="73268" x="5014913" y="2982913"/>
          <p14:tracePt t="73287" x="5064125" y="2974975"/>
          <p14:tracePt t="73306" x="5080000" y="2967038"/>
          <p14:tracePt t="73322" x="5087938" y="2967038"/>
          <p14:tracePt t="73334" x="5103813" y="2967038"/>
          <p14:tracePt t="73349" x="5119688" y="2967038"/>
          <p14:tracePt t="73366" x="5167313" y="2959100"/>
          <p14:tracePt t="73383" x="5246688" y="2959100"/>
          <p14:tracePt t="73400" x="5278438" y="2951163"/>
          <p14:tracePt t="73417" x="5302250" y="2951163"/>
          <p14:tracePt t="73439" x="5310188" y="2951163"/>
          <p14:tracePt t="73691" x="5302250" y="2951163"/>
          <p14:tracePt t="73708" x="5286375" y="2951163"/>
          <p14:tracePt t="73721" x="5254625" y="2951163"/>
          <p14:tracePt t="73740" x="5230813" y="2951163"/>
          <p14:tracePt t="73756" x="5191125" y="2951163"/>
          <p14:tracePt t="73772" x="5111750" y="2951163"/>
          <p14:tracePt t="73788" x="4983163" y="2951163"/>
          <p14:tracePt t="73801" x="4792663" y="2951163"/>
          <p14:tracePt t="73816" x="4624388" y="2951163"/>
          <p14:tracePt t="73836" x="4457700" y="2951163"/>
          <p14:tracePt t="73850" x="4313238" y="2951163"/>
          <p14:tracePt t="73867" x="4217988" y="2951163"/>
          <p14:tracePt t="73883" x="4154488" y="2959100"/>
          <p14:tracePt t="73899" x="4106863" y="2959100"/>
          <p14:tracePt t="73908" x="4083050" y="2959100"/>
          <p14:tracePt t="73925" x="4027488" y="2959100"/>
          <p14:tracePt t="73944" x="3922713" y="2967038"/>
          <p14:tracePt t="73958" x="3867150" y="2967038"/>
          <p14:tracePt t="73969" x="3763963" y="2967038"/>
          <p14:tracePt t="73989" x="3676650" y="2967038"/>
          <p14:tracePt t="74002" x="3595688" y="2967038"/>
          <p14:tracePt t="74021" x="3532188" y="2967038"/>
          <p14:tracePt t="74034" x="3429000" y="2974975"/>
          <p14:tracePt t="74052" x="3389313" y="2974975"/>
          <p14:tracePt t="74067" x="3349625" y="2974975"/>
          <p14:tracePt t="74085" x="3325813" y="2974975"/>
          <p14:tracePt t="74100" x="3300413" y="2974975"/>
          <p14:tracePt t="74115" x="3276600" y="2974975"/>
          <p14:tracePt t="74135" x="3236913" y="2974975"/>
          <p14:tracePt t="74162" x="3221038" y="2974975"/>
          <p14:tracePt t="74335" x="3236913" y="2974975"/>
          <p14:tracePt t="74348" x="3260725" y="2967038"/>
          <p14:tracePt t="74365" x="3333750" y="2959100"/>
          <p14:tracePt t="74377" x="3421063" y="2951163"/>
          <p14:tracePt t="74398" x="3579813" y="2943225"/>
          <p14:tracePt t="74409" x="3748088" y="2943225"/>
          <p14:tracePt t="74427" x="3954463" y="2943225"/>
          <p14:tracePt t="74442" x="4138613" y="2943225"/>
          <p14:tracePt t="74459" x="4297363" y="2943225"/>
          <p14:tracePt t="74472" x="4386263" y="2943225"/>
          <p14:tracePt t="74490" x="4465638" y="2943225"/>
          <p14:tracePt t="74505" x="4521200" y="2951163"/>
          <p14:tracePt t="74519" x="4552950" y="2951163"/>
          <p14:tracePt t="74537" x="4568825" y="2951163"/>
          <p14:tracePt t="82428" x="4576763" y="2951163"/>
          <p14:tracePt t="82457" x="4616450" y="2951163"/>
          <p14:tracePt t="82473" x="4640263" y="2935288"/>
          <p14:tracePt t="82487" x="4656138" y="2927350"/>
          <p14:tracePt t="82506" x="4705350" y="2901950"/>
          <p14:tracePt t="82517" x="4721225" y="2901950"/>
          <p14:tracePt t="82536" x="4752975" y="2894013"/>
          <p14:tracePt t="82550" x="4768850" y="2894013"/>
          <p14:tracePt t="82572" x="4792663" y="2878138"/>
          <p14:tracePt t="82612" x="4808538" y="2878138"/>
          <p14:tracePt t="82627" x="4816475" y="2878138"/>
          <p14:tracePt t="82650" x="4832350" y="2878138"/>
          <p14:tracePt t="82663" x="4832350" y="2870200"/>
          <p14:tracePt t="82681" x="4864100" y="2862263"/>
          <p14:tracePt t="82689" x="4872038" y="2862263"/>
          <p14:tracePt t="82708" x="4887913" y="2862263"/>
          <p14:tracePt t="82722" x="4919663" y="2854325"/>
          <p14:tracePt t="82738" x="4927600" y="2854325"/>
          <p14:tracePt t="82753" x="4959350" y="2846388"/>
          <p14:tracePt t="82766" x="4967288" y="2846388"/>
          <p14:tracePt t="82768" x="4975225" y="2838450"/>
          <p14:tracePt t="82801" x="4991100" y="2838450"/>
          <p14:tracePt t="82817" x="5014913" y="2838450"/>
          <p14:tracePt t="82834" x="5022850" y="2838450"/>
          <p14:tracePt t="82870" x="5056188" y="2838450"/>
          <p14:tracePt t="82910" x="5072063" y="2838450"/>
          <p14:tracePt t="82927" x="5087938" y="2838450"/>
          <p14:tracePt t="82944" x="5135563" y="2838450"/>
          <p14:tracePt t="82956" x="5143500" y="2838450"/>
          <p14:tracePt t="82974" x="5159375" y="2838450"/>
          <p14:tracePt t="82987" x="5183188" y="2838450"/>
          <p14:tracePt t="83002" x="5199063" y="2838450"/>
          <p14:tracePt t="83020" x="5230813" y="2838450"/>
          <p14:tracePt t="83037" x="5262563" y="2838450"/>
          <p14:tracePt t="83051" x="5310188" y="2838450"/>
          <p14:tracePt t="83066" x="5357813" y="2838450"/>
          <p14:tracePt t="83084" x="5397500" y="2838450"/>
          <p14:tracePt t="83101" x="5422900" y="2838450"/>
          <p14:tracePt t="83116" x="5462588" y="2838450"/>
          <p14:tracePt t="83129" x="5486400" y="2838450"/>
          <p14:tracePt t="83145" x="5526088" y="2838450"/>
          <p14:tracePt t="83162" x="5549900" y="2838450"/>
          <p14:tracePt t="83182" x="5557838" y="2838450"/>
          <p14:tracePt t="83189" x="5565775" y="2838450"/>
          <p14:tracePt t="83209" x="5573713" y="2838450"/>
          <p14:tracePt t="83222" x="5589588" y="2838450"/>
          <p14:tracePt t="84784" x="5581650" y="2838450"/>
          <p14:tracePt t="84815" x="5573713" y="2838450"/>
          <p14:tracePt t="84832" x="5565775" y="2838450"/>
          <p14:tracePt t="84881" x="5557838" y="2838450"/>
          <p14:tracePt t="84893" x="5549900" y="2838450"/>
          <p14:tracePt t="84910" x="5541963" y="2838450"/>
          <p14:tracePt t="84943" x="5534025" y="2838450"/>
          <p14:tracePt t="84974" x="5526088" y="2838450"/>
          <p14:tracePt t="84986" x="5518150" y="2846388"/>
          <p14:tracePt t="85003" x="5502275" y="2846388"/>
          <p14:tracePt t="85021" x="5486400" y="2846388"/>
          <p14:tracePt t="85034" x="5478463" y="2846388"/>
          <p14:tracePt t="85050" x="5478463" y="2854325"/>
          <p14:tracePt t="85067" x="5454650" y="2854325"/>
          <p14:tracePt t="85086" x="5446713" y="2854325"/>
          <p14:tracePt t="85095" x="5438775" y="2854325"/>
          <p14:tracePt t="85118" x="5422900" y="2854325"/>
          <p14:tracePt t="85137" x="5407025" y="2854325"/>
          <p14:tracePt t="85159" x="5389563" y="2862263"/>
          <p14:tracePt t="85177" x="5341938" y="2862263"/>
          <p14:tracePt t="85193" x="5318125" y="2870200"/>
          <p14:tracePt t="85211" x="5270500" y="2870200"/>
          <p14:tracePt t="85223" x="5222875" y="2878138"/>
          <p14:tracePt t="85243" x="5119688" y="2878138"/>
          <p14:tracePt t="85255" x="5095875" y="2878138"/>
          <p14:tracePt t="85270" x="5046663" y="2878138"/>
          <p14:tracePt t="85284" x="4999038" y="2878138"/>
          <p14:tracePt t="85299" x="4975225" y="2878138"/>
          <p14:tracePt t="85316" x="4951413" y="2878138"/>
          <p14:tracePt t="85333" x="4927600" y="2878138"/>
          <p14:tracePt t="85350" x="4887913" y="2878138"/>
          <p14:tracePt t="85365" x="4848225" y="2878138"/>
          <p14:tracePt t="85382" x="4768850" y="2878138"/>
          <p14:tracePt t="85395" x="4705350" y="2878138"/>
          <p14:tracePt t="85411" x="4640263" y="2878138"/>
          <p14:tracePt t="85430" x="4576763" y="2878138"/>
          <p14:tracePt t="85445" x="4521200" y="2878138"/>
          <p14:tracePt t="85461" x="4473575" y="2878138"/>
          <p14:tracePt t="85477" x="4449763" y="2878138"/>
          <p14:tracePt t="85497" x="4410075" y="2878138"/>
          <p14:tracePt t="85519" x="4378325" y="2878138"/>
          <p14:tracePt t="85534" x="4352925" y="2878138"/>
          <p14:tracePt t="85553" x="4297363" y="2878138"/>
          <p14:tracePt t="85568" x="4281488" y="2878138"/>
          <p14:tracePt t="85583" x="4273550" y="2878138"/>
          <p14:tracePt t="85676" x="4257675" y="2878138"/>
          <p14:tracePt t="85693" x="4233863" y="2878138"/>
          <p14:tracePt t="85725" x="4217988" y="2878138"/>
          <p14:tracePt t="86445" x="4210050" y="2878138"/>
          <p14:tracePt t="86475" x="4217988" y="2878138"/>
          <p14:tracePt t="86503" x="4249738" y="2878138"/>
          <p14:tracePt t="86519" x="4313238" y="2878138"/>
          <p14:tracePt t="86535" x="4378325" y="2878138"/>
          <p14:tracePt t="86549" x="4497388" y="2878138"/>
          <p14:tracePt t="86566" x="4600575" y="2878138"/>
          <p14:tracePt t="86585" x="4729163" y="2878138"/>
          <p14:tracePt t="86599" x="4776788" y="2878138"/>
          <p14:tracePt t="86617" x="4872038" y="2878138"/>
          <p14:tracePt t="86630" x="4895850" y="2878138"/>
          <p14:tracePt t="86644" x="4991100" y="2886075"/>
          <p14:tracePt t="86662" x="5087938" y="2901950"/>
          <p14:tracePt t="86677" x="5207000" y="2909888"/>
          <p14:tracePt t="86693" x="5310188" y="2919413"/>
          <p14:tracePt t="86710" x="5373688" y="2919413"/>
          <p14:tracePt t="86731" x="5454650" y="2919413"/>
          <p14:tracePt t="86738" x="5462588" y="2919413"/>
          <p14:tracePt t="86756" x="5478463" y="2919413"/>
          <p14:tracePt t="86770" x="5486400" y="2919413"/>
          <p14:tracePt t="86783" x="5510213" y="2919413"/>
          <p14:tracePt t="86815" x="5526088" y="2919413"/>
          <p14:tracePt t="86833" x="5541963" y="2919413"/>
          <p14:tracePt t="86848" x="5549900" y="2919413"/>
          <p14:tracePt t="86865" x="5557838" y="2919413"/>
          <p14:tracePt t="87208" x="5549900" y="2919413"/>
          <p14:tracePt t="87225" x="5518150" y="2943225"/>
          <p14:tracePt t="87236" x="5502275" y="2943225"/>
          <p14:tracePt t="87253" x="5478463" y="2943225"/>
          <p14:tracePt t="87267" x="5454650" y="2959100"/>
          <p14:tracePt t="87286" x="5438775" y="2959100"/>
          <p14:tracePt t="87300" x="5407025" y="2959100"/>
          <p14:tracePt t="87316" x="5357813" y="2959100"/>
          <p14:tracePt t="87330" x="5318125" y="2959100"/>
          <p14:tracePt t="87349" x="5270500" y="2959100"/>
          <p14:tracePt t="87364" x="5214938" y="2959100"/>
          <p14:tracePt t="87378" x="5151438" y="2959100"/>
          <p14:tracePt t="87396" x="5087938" y="2959100"/>
          <p14:tracePt t="87409" x="5038725" y="2959100"/>
          <p14:tracePt t="87430" x="4999038" y="2959100"/>
          <p14:tracePt t="88161" x="4991100" y="2959100"/>
          <p14:tracePt t="88363" x="4991100" y="2951163"/>
          <p14:tracePt t="88380" x="4991100" y="2943225"/>
          <p14:tracePt t="88394" x="5006975" y="2935288"/>
          <p14:tracePt t="88410" x="5014913" y="2927350"/>
          <p14:tracePt t="88628" x="5022850" y="2919413"/>
          <p14:tracePt t="90473" x="4959350" y="2919413"/>
          <p14:tracePt t="90491" x="4784725" y="2919413"/>
          <p14:tracePt t="90506" x="4568825" y="2919413"/>
          <p14:tracePt t="90518" x="4457700" y="2919413"/>
          <p14:tracePt t="90536" x="4257675" y="2919413"/>
          <p14:tracePt t="90551" x="4067175" y="2919413"/>
          <p14:tracePt t="90565" x="3875088" y="2935288"/>
          <p14:tracePt t="90584" x="3740150" y="2974975"/>
          <p14:tracePt t="90597" x="3579813" y="2998788"/>
          <p14:tracePt t="90613" x="3429000" y="3054350"/>
          <p14:tracePt t="90631" x="3260725" y="3078163"/>
          <p14:tracePt t="90645" x="3141663" y="3109913"/>
          <p14:tracePt t="90662" x="3054350" y="3125788"/>
          <p14:tracePt t="90676" x="2982913" y="3133725"/>
          <p14:tracePt t="90691" x="2925763" y="3149600"/>
          <p14:tracePt t="90711" x="2870200" y="3165475"/>
          <p14:tracePt t="90726" x="2814638" y="3189288"/>
          <p14:tracePt t="90745" x="2719388" y="3221038"/>
          <p14:tracePt t="90771" x="2624138" y="3252788"/>
          <p14:tracePt t="90785" x="2590800" y="3262313"/>
          <p14:tracePt t="90801" x="2535238" y="3270250"/>
          <p14:tracePt t="90818" x="2527300" y="3278188"/>
          <p14:tracePt t="90848" x="2503488" y="3278188"/>
          <p14:tracePt t="90865" x="2495550" y="3278188"/>
          <p14:tracePt t="90880" x="2487613" y="3278188"/>
          <p14:tracePt t="90893" x="2479675" y="3286125"/>
          <p14:tracePt t="90913" x="2432050" y="3286125"/>
          <p14:tracePt t="90946" x="2408238" y="3286125"/>
          <p14:tracePt t="90960" x="2400300" y="3286125"/>
          <p14:tracePt t="90975" x="2384425" y="3294063"/>
          <p14:tracePt t="90995" x="2336800" y="3302000"/>
          <p14:tracePt t="91023" x="2255838" y="3309938"/>
          <p14:tracePt t="91036" x="2224088" y="3325813"/>
          <p14:tracePt t="91049" x="2152650" y="3333750"/>
          <p14:tracePt t="91065" x="2081213" y="3333750"/>
          <p14:tracePt t="91082" x="2049463" y="3333750"/>
          <p14:tracePt t="91100" x="2017713" y="3333750"/>
          <p14:tracePt t="91115" x="2001838" y="3333750"/>
          <p14:tracePt t="91129" x="1993900" y="3333750"/>
          <p14:tracePt t="91428" x="2001838" y="3333750"/>
          <p14:tracePt t="91441" x="2017713" y="3333750"/>
          <p14:tracePt t="91458" x="2033588" y="3333750"/>
          <p14:tracePt t="91475" x="2049463" y="3333750"/>
          <p14:tracePt t="91491" x="2073275" y="3333750"/>
          <p14:tracePt t="91511" x="2105025" y="3333750"/>
          <p14:tracePt t="91516" x="2120900" y="3333750"/>
          <p14:tracePt t="91538" x="2192338" y="3325813"/>
          <p14:tracePt t="91552" x="2232025" y="3325813"/>
          <p14:tracePt t="91566" x="2320925" y="3309938"/>
          <p14:tracePt t="91580" x="2400300" y="3309938"/>
          <p14:tracePt t="91595" x="2495550" y="3309938"/>
          <p14:tracePt t="91613" x="2551113" y="3302000"/>
          <p14:tracePt t="91628" x="2616200" y="3294063"/>
          <p14:tracePt t="91646" x="2647950" y="3294063"/>
          <p14:tracePt t="91659" x="2663825" y="3294063"/>
          <p14:tracePt t="91742" x="2679700" y="3294063"/>
          <p14:tracePt t="91753" x="2703513" y="3286125"/>
          <p14:tracePt t="96975" x="2727325" y="3286125"/>
          <p14:tracePt t="96989" x="2822575" y="3270250"/>
          <p14:tracePt t="97006" x="2901950" y="3270250"/>
          <p14:tracePt t="97025" x="2982913" y="3262313"/>
          <p14:tracePt t="97033" x="3054350" y="3262313"/>
          <p14:tracePt t="97051" x="3205163" y="3244850"/>
          <p14:tracePt t="97069" x="3308350" y="3244850"/>
          <p14:tracePt t="97082" x="3381375" y="3244850"/>
          <p14:tracePt t="97098" x="3452813" y="3236913"/>
          <p14:tracePt t="97110" x="3460750" y="3228975"/>
          <p14:tracePt t="97130" x="3484563" y="3228975"/>
          <p14:tracePt t="97224" x="3492500" y="3228975"/>
          <p14:tracePt t="97238" x="3524250" y="3228975"/>
          <p14:tracePt t="97254" x="3548063" y="3221038"/>
          <p14:tracePt t="97271" x="3579813" y="3221038"/>
          <p14:tracePt t="97645" x="3540125" y="3221038"/>
          <p14:tracePt t="97659" x="3516313" y="3221038"/>
          <p14:tracePt t="97678" x="3492500" y="3228975"/>
          <p14:tracePt t="97693" x="3452813" y="3236913"/>
          <p14:tracePt t="97709" x="3405188" y="3244850"/>
          <p14:tracePt t="97722" x="3389313" y="3252788"/>
          <p14:tracePt t="97741" x="3349625" y="3262313"/>
          <p14:tracePt t="97756" x="3308350" y="3262313"/>
          <p14:tracePt t="97776" x="3300413" y="3262313"/>
          <p14:tracePt t="97782" x="3284538" y="3270250"/>
          <p14:tracePt t="97803" x="3252788" y="3278188"/>
          <p14:tracePt t="97815" x="3244850" y="3278188"/>
          <p14:tracePt t="97830" x="3236913" y="3278188"/>
          <p14:tracePt t="97849" x="3213100" y="3278188"/>
          <p14:tracePt t="97865" x="3205163" y="3278188"/>
          <p14:tracePt t="97878" x="3197225" y="3278188"/>
          <p14:tracePt t="97896" x="3173413" y="3278188"/>
          <p14:tracePt t="97911" x="3165475" y="3286125"/>
          <p14:tracePt t="97975" x="3157538" y="3286125"/>
          <p14:tracePt t="98003" x="3149600" y="3294063"/>
          <p14:tracePt t="98303" x="3157538" y="3294063"/>
          <p14:tracePt t="98315" x="3181350" y="3294063"/>
          <p14:tracePt t="98331" x="3197225" y="3294063"/>
          <p14:tracePt t="98348" x="3213100" y="3294063"/>
          <p14:tracePt t="98365" x="3228975" y="3294063"/>
          <p14:tracePt t="98394" x="3268663" y="3294063"/>
          <p14:tracePt t="98409" x="3284538" y="3294063"/>
          <p14:tracePt t="98428" x="3333750" y="3294063"/>
          <p14:tracePt t="98443" x="3373438" y="3294063"/>
          <p14:tracePt t="98460" x="3413125" y="3294063"/>
          <p14:tracePt t="98477" x="3468688" y="3294063"/>
          <p14:tracePt t="98492" x="3516313" y="3294063"/>
          <p14:tracePt t="98505" x="3548063" y="3294063"/>
          <p14:tracePt t="98526" x="3627438" y="3294063"/>
          <p14:tracePt t="98532" x="3651250" y="3294063"/>
          <p14:tracePt t="98554" x="3740150" y="3294063"/>
          <p14:tracePt t="98566" x="3771900" y="3294063"/>
          <p14:tracePt t="98580" x="3843338" y="3294063"/>
          <p14:tracePt t="98598" x="3898900" y="3294063"/>
          <p14:tracePt t="98615" x="3962400" y="3294063"/>
          <p14:tracePt t="98627" x="4019550" y="3294063"/>
          <p14:tracePt t="98645" x="4075113" y="3294063"/>
          <p14:tracePt t="98661" x="4130675" y="3294063"/>
          <p14:tracePt t="98680" x="4170363" y="3294063"/>
          <p14:tracePt t="98688" x="4186238" y="3294063"/>
          <p14:tracePt t="98706" x="4257675" y="3294063"/>
          <p14:tracePt t="98725" x="4281488" y="3294063"/>
          <p14:tracePt t="98738" x="4305300" y="3294063"/>
          <p14:tracePt t="98754" x="4313238" y="3294063"/>
          <p14:tracePt t="98772" x="4337050" y="3294063"/>
          <p14:tracePt t="98791" x="4352925" y="3294063"/>
          <p14:tracePt t="98814" x="4362450" y="3294063"/>
          <p14:tracePt t="99395" x="4344988" y="3294063"/>
          <p14:tracePt t="99411" x="4337050" y="3294063"/>
          <p14:tracePt t="99442" x="4313238" y="3294063"/>
          <p14:tracePt t="99459" x="4297363" y="3302000"/>
          <p14:tracePt t="99495" x="4281488" y="3309938"/>
          <p14:tracePt t="99502" x="4273550" y="3309938"/>
          <p14:tracePt t="99520" x="4265613" y="3309938"/>
          <p14:tracePt t="99613" x="4249738" y="3317875"/>
          <p14:tracePt t="100832" x="4241800" y="3317875"/>
          <p14:tracePt t="100863" x="4249738" y="3317875"/>
          <p14:tracePt t="100877" x="4305300" y="3309938"/>
          <p14:tracePt t="100896" x="4394200" y="3302000"/>
          <p14:tracePt t="100909" x="4465638" y="3302000"/>
          <p14:tracePt t="100927" x="4513263" y="3302000"/>
          <p14:tracePt t="100942" x="4552950" y="3302000"/>
          <p14:tracePt t="100956" x="4600575" y="3302000"/>
          <p14:tracePt t="100976" x="4640263" y="3294063"/>
          <p14:tracePt t="100989" x="4664075" y="3294063"/>
          <p14:tracePt t="101010" x="4679950" y="3294063"/>
          <p14:tracePt t="101035" x="4695825" y="3294063"/>
          <p14:tracePt t="101052" x="4713288" y="3294063"/>
          <p14:tracePt t="101065" x="4721225" y="3294063"/>
          <p14:tracePt t="101084" x="4737100" y="3294063"/>
          <p14:tracePt t="101102" x="4760913" y="3294063"/>
          <p14:tracePt t="101114" x="4768850" y="3294063"/>
          <p14:tracePt t="101127" x="4784725" y="3286125"/>
          <p14:tracePt t="101145" x="4824413" y="3286125"/>
          <p14:tracePt t="101160" x="4856163" y="3278188"/>
          <p14:tracePt t="101175" x="4872038" y="3270250"/>
          <p14:tracePt t="101408" x="4848225" y="3270250"/>
          <p14:tracePt t="101426" x="4808538" y="3270250"/>
          <p14:tracePt t="101440" x="4760913" y="3270250"/>
          <p14:tracePt t="101460" x="4664075" y="3278188"/>
          <p14:tracePt t="101477" x="4576763" y="3278188"/>
          <p14:tracePt t="101491" x="4497388" y="3278188"/>
          <p14:tracePt t="101505" x="4449763" y="3278188"/>
          <p14:tracePt t="101521" x="4352925" y="3278188"/>
          <p14:tracePt t="101540" x="4202113" y="3270250"/>
          <p14:tracePt t="101555" x="4146550" y="3262313"/>
          <p14:tracePt t="101570" x="4035425" y="3252788"/>
          <p14:tracePt t="101590" x="3994150" y="3252788"/>
          <p14:tracePt t="101596" x="3970338" y="3252788"/>
          <p14:tracePt t="101614" x="3954463" y="3252788"/>
          <p14:tracePt t="102022" x="3962400" y="3244850"/>
          <p14:tracePt t="102036" x="3986213" y="3244850"/>
          <p14:tracePt t="102053" x="4011613" y="3244850"/>
          <p14:tracePt t="102069" x="4027488" y="3236913"/>
          <p14:tracePt t="102080" x="4043363" y="3236913"/>
          <p14:tracePt t="102096" x="4059238" y="3236913"/>
          <p14:tracePt t="102113" x="4075113" y="3236913"/>
          <p14:tracePt t="102127" x="4098925" y="3228975"/>
          <p14:tracePt t="102145" x="4130675" y="3228975"/>
          <p14:tracePt t="102160" x="4154488" y="3228975"/>
          <p14:tracePt t="102176" x="4186238" y="3228975"/>
          <p14:tracePt t="102192" x="4210050" y="3228975"/>
          <p14:tracePt t="102207" x="4233863" y="3228975"/>
          <p14:tracePt t="102226" x="4257675" y="3221038"/>
          <p14:tracePt t="102240" x="4265613" y="3221038"/>
          <p14:tracePt t="102254" x="4273550" y="3221038"/>
          <p14:tracePt t="102269" x="4289425" y="3221038"/>
          <p14:tracePt t="102303" x="4297363" y="3221038"/>
          <p14:tracePt t="102646" x="4281488" y="3221038"/>
          <p14:tracePt t="102660" x="4249738" y="3236913"/>
          <p14:tracePt t="102676" x="4225925" y="3236913"/>
          <p14:tracePt t="102696" x="4202113" y="3252788"/>
          <p14:tracePt t="102705" x="4194175" y="3252788"/>
          <p14:tracePt t="102723" x="4170363" y="3270250"/>
          <p14:tracePt t="102742" x="4162425" y="3270250"/>
          <p14:tracePt t="103348" x="4225925" y="3270250"/>
          <p14:tracePt t="103361" x="4257675" y="3270250"/>
          <p14:tracePt t="103379" x="4344988" y="3270250"/>
          <p14:tracePt t="103394" x="4362450" y="3270250"/>
          <p14:tracePt t="103410" x="4418013" y="3278188"/>
          <p14:tracePt t="103426" x="4473575" y="3278188"/>
          <p14:tracePt t="103441" x="4529138" y="3286125"/>
          <p14:tracePt t="103459" x="4616450" y="3302000"/>
          <p14:tracePt t="103475" x="4679950" y="3317875"/>
          <p14:tracePt t="103491" x="4737100" y="3317875"/>
          <p14:tracePt t="103505" x="4768850" y="3317875"/>
          <p14:tracePt t="103519" x="4864100" y="3333750"/>
          <p14:tracePt t="103536" x="4959350" y="3333750"/>
          <p14:tracePt t="103552" x="5056188" y="3341688"/>
          <p14:tracePt t="103569" x="5127625" y="3341688"/>
          <p14:tracePt t="103586" x="5175250" y="3341688"/>
          <p14:tracePt t="103602" x="5199063" y="3341688"/>
          <p14:tracePt t="103619" x="5222875" y="3341688"/>
          <p14:tracePt t="103636" x="5230813" y="3341688"/>
          <p14:tracePt t="103662" x="5270500" y="3341688"/>
          <p14:tracePt t="103676" x="5294313" y="3341688"/>
          <p14:tracePt t="103690" x="5302250" y="3341688"/>
          <p14:tracePt t="103709" x="5318125" y="3341688"/>
          <p14:tracePt t="103788" x="5334000" y="3341688"/>
          <p14:tracePt t="103816" x="5357813" y="3341688"/>
          <p14:tracePt t="103849" x="5373688" y="3341688"/>
          <p14:tracePt t="104724" x="5438775" y="3341688"/>
          <p14:tracePt t="104740" x="5549900" y="3333750"/>
          <p14:tracePt t="104758" x="5629275" y="3325813"/>
          <p14:tracePt t="104774" x="5684838" y="3325813"/>
          <p14:tracePt t="104787" x="5724525" y="3309938"/>
          <p14:tracePt t="104806" x="5781675" y="3309938"/>
          <p14:tracePt t="104814" x="5805488" y="3309938"/>
          <p14:tracePt t="104831" x="5845175" y="3309938"/>
          <p14:tracePt t="104848" x="5892800" y="3309938"/>
          <p14:tracePt t="104866" x="5980113" y="3309938"/>
          <p14:tracePt t="104886" x="6116638" y="3317875"/>
          <p14:tracePt t="104893" x="6140450" y="3317875"/>
          <p14:tracePt t="104912" x="6172200" y="3317875"/>
          <p14:tracePt t="105206" x="6172200" y="3325813"/>
          <p14:tracePt t="105223" x="6164263" y="3333750"/>
          <p14:tracePt t="105241" x="6100763" y="3341688"/>
          <p14:tracePt t="105258" x="6043613" y="3349625"/>
          <p14:tracePt t="105276" x="5868988" y="3349625"/>
          <p14:tracePt t="105306" x="5708650" y="3349625"/>
          <p14:tracePt t="105318" x="5637213" y="3349625"/>
          <p14:tracePt t="105335" x="5589588" y="3349625"/>
          <p14:tracePt t="105354" x="5549900" y="3349625"/>
          <p14:tracePt t="105360" x="5541963" y="3349625"/>
          <p14:tracePt t="105377" x="5502275" y="3349625"/>
          <p14:tracePt t="105394" x="5462588" y="3349625"/>
          <p14:tracePt t="105414" x="5422900" y="3349625"/>
          <p14:tracePt t="105423" x="5407025" y="3349625"/>
          <p14:tracePt t="105441" x="5389563" y="3349625"/>
          <p14:tracePt t="105567" x="5373688" y="3349625"/>
          <p14:tracePt t="105584" x="5294313" y="3349625"/>
          <p14:tracePt t="105596" x="5143500" y="3349625"/>
          <p14:tracePt t="105615" x="4975225" y="3341688"/>
          <p14:tracePt t="105627" x="4808538" y="3325813"/>
          <p14:tracePt t="105644" x="4616450" y="3309938"/>
          <p14:tracePt t="105660" x="4473575" y="3286125"/>
          <p14:tracePt t="105674" x="4394200" y="3278188"/>
          <p14:tracePt t="105693" x="4233863" y="3278188"/>
          <p14:tracePt t="105708" x="4170363" y="3278188"/>
          <p14:tracePt t="105723" x="4098925" y="3278188"/>
          <p14:tracePt t="105738" x="4067175" y="3278188"/>
          <p14:tracePt t="105755" x="4002088" y="3278188"/>
          <p14:tracePt t="105769" x="3914775" y="3278188"/>
          <p14:tracePt t="105784" x="3851275" y="3278188"/>
          <p14:tracePt t="105801" x="3771900" y="3278188"/>
          <p14:tracePt t="105818" x="3708400" y="3278188"/>
          <p14:tracePt t="105836" x="3611563" y="3286125"/>
          <p14:tracePt t="105852" x="3579813" y="3286125"/>
          <p14:tracePt t="105867" x="3563938" y="3294063"/>
          <p14:tracePt t="105884" x="3540125" y="3294063"/>
          <p14:tracePt t="105902" x="3532188" y="3294063"/>
          <p14:tracePt t="105925" x="3516313" y="3294063"/>
          <p14:tracePt t="107504" x="3508375" y="3294063"/>
          <p14:tracePt t="108161" x="3516313" y="3294063"/>
          <p14:tracePt t="108192" x="3524250" y="3286125"/>
          <p14:tracePt t="108205" x="3532188" y="3270250"/>
          <p14:tracePt t="108223" x="3532188" y="3262313"/>
          <p14:tracePt t="108237" x="3532188" y="3244850"/>
          <p14:tracePt t="108255" x="3548063" y="3236913"/>
          <p14:tracePt t="108268" x="3548063" y="3228975"/>
          <p14:tracePt t="108909" x="3540125" y="3228975"/>
          <p14:tracePt t="108924" x="3524250" y="3228975"/>
          <p14:tracePt t="108943" x="3500438" y="3244850"/>
          <p14:tracePt t="108957" x="3492500" y="3262313"/>
          <p14:tracePt t="108976" x="3484563" y="3262313"/>
          <p14:tracePt t="108990" x="3476625" y="3270250"/>
          <p14:tracePt t="110488" x="3436938" y="3286125"/>
          <p14:tracePt t="110502" x="3333750" y="3302000"/>
          <p14:tracePt t="110520" x="3244850" y="3317875"/>
          <p14:tracePt t="110539" x="3086100" y="3341688"/>
          <p14:tracePt t="110556" x="2949575" y="3365500"/>
          <p14:tracePt t="110571" x="2886075" y="3365500"/>
          <p14:tracePt t="110589" x="2687638" y="3389313"/>
          <p14:tracePt t="110595" x="2632075" y="3397250"/>
          <p14:tracePt t="110613" x="2439988" y="3421063"/>
          <p14:tracePt t="110632" x="2297113" y="3444875"/>
          <p14:tracePt t="110644" x="2224088" y="3452813"/>
          <p14:tracePt t="110661" x="2025650" y="3484563"/>
          <p14:tracePt t="110678" x="1889125" y="3500438"/>
          <p14:tracePt t="110690" x="1833563" y="3516313"/>
          <p14:tracePt t="110709" x="1666875" y="3579813"/>
          <p14:tracePt t="110720" x="1627188" y="3579813"/>
          <p14:tracePt t="110745" x="1587500" y="3595688"/>
          <p14:tracePt t="110770" x="1579563" y="3605213"/>
          <p14:tracePt t="110911" x="1546225" y="3613150"/>
          <p14:tracePt t="110924" x="1482725" y="3613150"/>
          <p14:tracePt t="110941" x="1450975" y="3613150"/>
          <p14:tracePt t="110957" x="1395413" y="3613150"/>
          <p14:tracePt t="110971" x="1355725" y="3613150"/>
          <p14:tracePt t="110990" x="1292225" y="3613150"/>
          <p14:tracePt t="111005" x="1276350" y="3613150"/>
          <p14:tracePt t="111208" x="1236663" y="3605213"/>
          <p14:tracePt t="111223" x="1171575" y="3579813"/>
          <p14:tracePt t="111241" x="1108075" y="3532188"/>
          <p14:tracePt t="111255" x="1036638" y="3500438"/>
          <p14:tracePt t="111271" x="989013" y="3468688"/>
          <p14:tracePt t="111286" x="981075" y="3468688"/>
          <p14:tracePt t="111725" x="981075" y="3484563"/>
          <p14:tracePt t="111737" x="981075" y="3500438"/>
          <p14:tracePt t="111755" x="981075" y="3508375"/>
          <p14:tracePt t="111772" x="981075" y="3532188"/>
          <p14:tracePt t="111772" x="973138" y="3540125"/>
          <p14:tracePt t="111788" x="973138" y="3548063"/>
          <p14:tracePt t="114739" x="981075" y="3548063"/>
          <p14:tracePt t="114752" x="1187450" y="3548063"/>
          <p14:tracePt t="114770" x="1643063" y="3548063"/>
          <p14:tracePt t="114784" x="2232025" y="3563938"/>
          <p14:tracePt t="114803" x="3117850" y="3595688"/>
          <p14:tracePt t="114819" x="3954463" y="3676650"/>
          <p14:tracePt t="114832" x="4529138" y="3732213"/>
          <p14:tracePt t="114850" x="4879975" y="3732213"/>
          <p14:tracePt t="114864" x="5111750" y="3748088"/>
          <p14:tracePt t="114881" x="5238750" y="3748088"/>
          <p14:tracePt t="114900" x="5310188" y="3748088"/>
          <p14:tracePt t="114906" x="5318125" y="3748088"/>
          <p14:tracePt t="114927" x="5349875" y="3748088"/>
          <p14:tracePt t="114941" x="5365750" y="3748088"/>
          <p14:tracePt t="114957" x="5397500" y="3748088"/>
          <p14:tracePt t="114971" x="5422900" y="3748088"/>
          <p14:tracePt t="114990" x="5605463" y="3708400"/>
          <p14:tracePt t="115005" x="5708650" y="3692525"/>
          <p14:tracePt t="115019" x="5749925" y="3684588"/>
          <p14:tracePt t="115037" x="5829300" y="3676650"/>
          <p14:tracePt t="115056" x="5845175" y="3676650"/>
          <p14:tracePt t="115159" x="5853113" y="3676650"/>
          <p14:tracePt t="115301" x="5845175" y="3676650"/>
          <p14:tracePt t="115319" x="5837238" y="3676650"/>
          <p14:tracePt t="115336" x="5821363" y="3676650"/>
          <p14:tracePt t="115349" x="5789613" y="3676650"/>
          <p14:tracePt t="115364" x="5781675" y="3676650"/>
          <p14:tracePt t="115380" x="5740400" y="3684588"/>
          <p14:tracePt t="115401" x="5716588" y="3692525"/>
          <p14:tracePt t="115408" x="5708650" y="3692525"/>
          <p14:tracePt t="115429" x="5692775" y="3692525"/>
          <p14:tracePt t="115680" x="5700713" y="3692525"/>
          <p14:tracePt t="115692" x="5716588" y="3692525"/>
          <p14:tracePt t="115712" x="5732463" y="3684588"/>
          <p14:tracePt t="115723" x="5749925" y="3684588"/>
          <p14:tracePt t="115737" x="5765800" y="3684588"/>
          <p14:tracePt t="115752" x="5773738" y="3684588"/>
          <p14:tracePt t="115771" x="5789613" y="3684588"/>
          <p14:tracePt t="115787" x="5797550" y="3676650"/>
          <p14:tracePt t="115802" x="5805488" y="3676650"/>
          <p14:tracePt t="115830" x="5813425" y="3676650"/>
          <p14:tracePt t="115847" x="5821363" y="3676650"/>
          <p14:tracePt t="115864" x="5829300" y="3676650"/>
          <p14:tracePt t="115911" x="5837238" y="3676650"/>
          <p14:tracePt t="119366" x="5845175" y="3676650"/>
          <p14:tracePt t="119377" x="5821363" y="3676650"/>
          <p14:tracePt t="119393" x="5740400" y="3684588"/>
          <p14:tracePt t="119411" x="5637213" y="3716338"/>
          <p14:tracePt t="119429" x="5407025" y="3748088"/>
          <p14:tracePt t="119440" x="5310188" y="3756025"/>
          <p14:tracePt t="119456" x="5014913" y="3787775"/>
          <p14:tracePt t="119477" x="4337050" y="3851275"/>
          <p14:tracePt t="119489" x="4138613" y="3859213"/>
          <p14:tracePt t="119505" x="3795713" y="3906838"/>
          <p14:tracePt t="119518" x="3468688" y="3938588"/>
          <p14:tracePt t="119534" x="3276600" y="3963988"/>
          <p14:tracePt t="119550" x="3149600" y="3979863"/>
          <p14:tracePt t="119568" x="3030538" y="3987800"/>
          <p14:tracePt t="119584" x="2933700" y="4003675"/>
          <p14:tracePt t="119601" x="2798763" y="4011613"/>
          <p14:tracePt t="119618" x="2663825" y="4027488"/>
          <p14:tracePt t="119635" x="2503488" y="4051300"/>
          <p14:tracePt t="119641" x="2424113" y="4051300"/>
          <p14:tracePt t="119660" x="2289175" y="4051300"/>
          <p14:tracePt t="119678" x="2144713" y="4051300"/>
          <p14:tracePt t="119693" x="2073275" y="4051300"/>
          <p14:tracePt t="119706" x="2057400" y="4051300"/>
          <p14:tracePt t="119727" x="2017713" y="4051300"/>
          <p14:tracePt t="119783" x="2009775" y="4051300"/>
          <p14:tracePt t="119832" x="1993900" y="4051300"/>
          <p14:tracePt t="119850" x="1985963" y="4051300"/>
          <p14:tracePt t="119866" x="1946275" y="4059238"/>
          <p14:tracePt t="119879" x="1905000" y="4059238"/>
          <p14:tracePt t="119895" x="1873250" y="4067175"/>
          <p14:tracePt t="119915" x="1849438" y="4067175"/>
          <p14:tracePt t="119989" x="1833563" y="4075113"/>
          <p14:tracePt t="120019" x="1793875" y="4083050"/>
          <p14:tracePt t="120036" x="1778000" y="4090988"/>
          <p14:tracePt t="120037" x="1770063" y="4090988"/>
          <p14:tracePt t="120050" x="1746250" y="4098925"/>
          <p14:tracePt t="120068" x="1730375" y="4098925"/>
          <p14:tracePt t="120084" x="1690688" y="4114800"/>
          <p14:tracePt t="120112" x="1674813" y="4122738"/>
          <p14:tracePt t="120129" x="1666875" y="4130675"/>
          <p14:tracePt t="120786" x="1674813" y="4130675"/>
          <p14:tracePt t="120800" x="1698625" y="4130675"/>
          <p14:tracePt t="120817" x="1714500" y="4130675"/>
          <p14:tracePt t="120837" x="1738313" y="4130675"/>
          <p14:tracePt t="120847" x="1746250" y="4130675"/>
          <p14:tracePt t="120863" x="1785938" y="4130675"/>
          <p14:tracePt t="120880" x="1841500" y="4130675"/>
          <p14:tracePt t="120897" x="1873250" y="4130675"/>
          <p14:tracePt t="120913" x="1930400" y="4130675"/>
          <p14:tracePt t="120926" x="1978025" y="4130675"/>
          <p14:tracePt t="120942" x="2033588" y="4130675"/>
          <p14:tracePt t="120957" x="2081213" y="4130675"/>
          <p14:tracePt t="120978" x="2144713" y="4130675"/>
          <p14:tracePt t="120994" x="2239963" y="4130675"/>
          <p14:tracePt t="121002" x="2265363" y="4130675"/>
          <p14:tracePt t="121018" x="2352675" y="4130675"/>
          <p14:tracePt t="121038" x="2455863" y="4130675"/>
          <p14:tracePt t="121051" x="2463800" y="4130675"/>
          <p14:tracePt t="121066" x="2511425" y="4130675"/>
          <p14:tracePt t="121083" x="2543175" y="4130675"/>
          <p14:tracePt t="121098" x="2582863" y="4130675"/>
          <p14:tracePt t="121120" x="2663825" y="4130675"/>
          <p14:tracePt t="121128" x="2679700" y="4130675"/>
          <p14:tracePt t="121146" x="2719388" y="4130675"/>
          <p14:tracePt t="121162" x="2743200" y="4130675"/>
          <p14:tracePt t="121186" x="2798763" y="4130675"/>
          <p14:tracePt t="121208" x="2814638" y="4130675"/>
          <p14:tracePt t="121346" x="2822575" y="4130675"/>
          <p14:tracePt t="121366" x="2854325" y="4130675"/>
          <p14:tracePt t="121379" x="2862263" y="4130675"/>
          <p14:tracePt t="121394" x="2870200" y="4130675"/>
          <p14:tracePt t="123710" x="2878138" y="4130675"/>
          <p14:tracePt t="123722" x="2870200" y="4130675"/>
          <p14:tracePt t="123740" x="2854325" y="4130675"/>
          <p14:tracePt t="123770" x="2830513" y="4130675"/>
          <p14:tracePt t="123786" x="2822575" y="4130675"/>
          <p14:tracePt t="123799" x="2790825" y="4130675"/>
          <p14:tracePt t="123818" x="2774950" y="4146550"/>
          <p14:tracePt t="123833" x="2767013" y="4146550"/>
          <p14:tracePt t="123849" x="2735263" y="4146550"/>
          <p14:tracePt t="123865" x="2727325" y="4146550"/>
          <p14:tracePt t="123878" x="2719388" y="4146550"/>
          <p14:tracePt t="123893" x="2703513" y="4154488"/>
          <p14:tracePt t="123927" x="2687638" y="4154488"/>
          <p14:tracePt t="123942" x="2663825" y="4154488"/>
          <p14:tracePt t="123960" x="2647950" y="4154488"/>
          <p14:tracePt t="123972" x="2632075" y="4154488"/>
          <p14:tracePt t="123986" x="2582863" y="4154488"/>
          <p14:tracePt t="124003" x="2543175" y="4146550"/>
          <p14:tracePt t="124019" x="2527300" y="4146550"/>
          <p14:tracePt t="124033" x="2511425" y="4146550"/>
          <p14:tracePt t="124114" x="2487613" y="4146550"/>
          <p14:tracePt t="124131" x="2439988" y="4146550"/>
          <p14:tracePt t="124143" x="2400300" y="4138613"/>
          <p14:tracePt t="124161" x="2384425" y="4130675"/>
          <p14:tracePt t="124179" x="2376488" y="4130675"/>
          <p14:tracePt t="124847" x="2384425" y="4130675"/>
          <p14:tracePt t="125033" x="2392363" y="4130675"/>
          <p14:tracePt t="126815" x="2400300" y="4130675"/>
          <p14:tracePt t="126833" x="2408238" y="4130675"/>
          <p14:tracePt t="126865" x="2424113" y="4122738"/>
          <p14:tracePt t="126881" x="2432050" y="4122738"/>
          <p14:tracePt t="126901" x="2447925" y="4122738"/>
          <p14:tracePt t="126908" x="2463800" y="4114800"/>
          <p14:tracePt t="126923" x="2471738" y="4114800"/>
          <p14:tracePt t="126945" x="2511425" y="4114800"/>
          <p14:tracePt t="126957" x="2527300" y="4114800"/>
          <p14:tracePt t="126973" x="2543175" y="4106863"/>
          <p14:tracePt t="126989" x="2590800" y="4098925"/>
          <p14:tracePt t="127003" x="2616200" y="4098925"/>
          <p14:tracePt t="127022" x="2663825" y="4090988"/>
          <p14:tracePt t="127034" x="2679700" y="4090988"/>
          <p14:tracePt t="127051" x="2719388" y="4083050"/>
          <p14:tracePt t="127065" x="2751138" y="4075113"/>
          <p14:tracePt t="127080" x="2767013" y="4075113"/>
          <p14:tracePt t="127098" x="2774950" y="4075113"/>
          <p14:tracePt t="127114" x="2790825" y="4075113"/>
          <p14:tracePt t="127131" x="2806700" y="4075113"/>
          <p14:tracePt t="127147" x="2822575" y="4075113"/>
          <p14:tracePt t="127160" x="2870200" y="4075113"/>
          <p14:tracePt t="127175" x="2909888" y="4075113"/>
          <p14:tracePt t="127195" x="2949575" y="4075113"/>
          <p14:tracePt t="127209" x="2974975" y="4075113"/>
          <p14:tracePt t="127241" x="3006725" y="4075113"/>
          <p14:tracePt t="127252" x="3014663" y="4075113"/>
          <p14:tracePt t="127273" x="3070225" y="4075113"/>
          <p14:tracePt t="127286" x="3117850" y="4075113"/>
          <p14:tracePt t="127300" x="3157538" y="4075113"/>
          <p14:tracePt t="127317" x="3213100" y="4075113"/>
          <p14:tracePt t="127331" x="3268663" y="4075113"/>
          <p14:tracePt t="127350" x="3341688" y="4075113"/>
          <p14:tracePt t="127364" x="3381375" y="4075113"/>
          <p14:tracePt t="127383" x="3452813" y="4075113"/>
          <p14:tracePt t="127396" x="3484563" y="4075113"/>
          <p14:tracePt t="127410" x="3563938" y="4075113"/>
          <p14:tracePt t="127425" x="3627438" y="4075113"/>
          <p14:tracePt t="127446" x="3724275" y="4075113"/>
          <p14:tracePt t="127460" x="3756025" y="4075113"/>
          <p14:tracePt t="127475" x="3811588" y="4075113"/>
          <p14:tracePt t="127495" x="3867150" y="4075113"/>
          <p14:tracePt t="127522" x="3883025" y="4075113"/>
          <p14:tracePt t="128315" x="3946525" y="4067175"/>
          <p14:tracePt t="128333" x="4027488" y="4051300"/>
          <p14:tracePt t="128346" x="4106863" y="4051300"/>
          <p14:tracePt t="128363" x="4154488" y="4051300"/>
          <p14:tracePt t="128381" x="4217988" y="4043363"/>
          <p14:tracePt t="128401" x="4305300" y="4035425"/>
          <p14:tracePt t="128408" x="4329113" y="4035425"/>
          <p14:tracePt t="128426" x="4378325" y="4027488"/>
          <p14:tracePt t="128446" x="4441825" y="4027488"/>
          <p14:tracePt t="128462" x="4465638" y="4027488"/>
          <p14:tracePt t="128476" x="4473575" y="4027488"/>
          <p14:tracePt t="128491" x="4489450" y="4027488"/>
          <p14:tracePt t="128507" x="4513263" y="4027488"/>
          <p14:tracePt t="128527" x="4552950" y="4019550"/>
          <p14:tracePt t="128550" x="4616450" y="4011613"/>
          <p14:tracePt t="128568" x="4648200" y="4011613"/>
          <p14:tracePt t="128582" x="4664075" y="4011613"/>
          <p14:tracePt t="128599" x="4687888" y="4011613"/>
          <p14:tracePt t="128614" x="4705350" y="4011613"/>
          <p14:tracePt t="128630" x="4721225" y="4011613"/>
          <p14:tracePt t="128645" x="4729163" y="4011613"/>
          <p14:tracePt t="128663" x="4752975" y="4011613"/>
          <p14:tracePt t="128676" x="4768850" y="4011613"/>
          <p14:tracePt t="128691" x="4784725" y="4011613"/>
          <p14:tracePt t="128711" x="4824413" y="4011613"/>
          <p14:tracePt t="128725" x="4832350" y="4011613"/>
          <p14:tracePt t="128743" x="4856163" y="4011613"/>
          <p14:tracePt t="128758" x="4872038" y="4011613"/>
          <p14:tracePt t="128774" x="4879975" y="4011613"/>
          <p14:tracePt t="129176" x="4919663" y="4011613"/>
          <p14:tracePt t="129196" x="5056188" y="4011613"/>
          <p14:tracePt t="129208" x="5167313" y="4011613"/>
          <p14:tracePt t="129224" x="5262563" y="4011613"/>
          <p14:tracePt t="129241" x="5326063" y="4011613"/>
          <p14:tracePt t="129262" x="5381625" y="4011613"/>
          <p14:tracePt t="129283" x="5397500" y="4011613"/>
          <p14:tracePt t="129302" x="5414963" y="4011613"/>
          <p14:tracePt t="129318" x="5454650" y="4011613"/>
          <p14:tracePt t="129330" x="5462588" y="4011613"/>
          <p14:tracePt t="129347" x="5486400" y="4011613"/>
          <p14:tracePt t="129363" x="5510213" y="4011613"/>
          <p14:tracePt t="129379" x="5541963" y="4011613"/>
          <p14:tracePt t="129396" x="5573713" y="4011613"/>
          <p14:tracePt t="129421" x="5613400" y="4011613"/>
          <p14:tracePt t="129426" x="5629275" y="4003675"/>
          <p14:tracePt t="129439" x="5645150" y="4003675"/>
          <p14:tracePt t="129457" x="5653088" y="4003675"/>
          <p14:tracePt t="129535" x="5668963" y="4003675"/>
          <p14:tracePt t="129549" x="5676900" y="4003675"/>
          <p14:tracePt t="129567" x="5724525" y="3995738"/>
          <p14:tracePt t="129580" x="5740400" y="3995738"/>
          <p14:tracePt t="129599" x="5765800" y="3995738"/>
          <p14:tracePt t="129612" x="5773738" y="3995738"/>
          <p14:tracePt t="129630" x="5789613" y="3995738"/>
          <p14:tracePt t="129646" x="5797550" y="3995738"/>
          <p14:tracePt t="130833" x="5781675" y="3995738"/>
          <p14:tracePt t="130862" x="5773738" y="3995738"/>
          <p14:tracePt t="130880" x="5757863" y="3995738"/>
          <p14:tracePt t="131284" x="5749925" y="3995738"/>
          <p14:tracePt t="131444" x="5740400" y="3995738"/>
          <p14:tracePt t="131491" x="5732463" y="3995738"/>
          <p14:tracePt t="131567" x="5724525" y="3995738"/>
          <p14:tracePt t="131600" x="5716588" y="3995738"/>
          <p14:tracePt t="131614" x="5708650" y="4003675"/>
          <p14:tracePt t="132787" x="5700713" y="4003675"/>
          <p14:tracePt t="132799" x="5700713" y="4011613"/>
          <p14:tracePt t="132862" x="5692775" y="4011613"/>
          <p14:tracePt t="132924" x="5684838" y="4019550"/>
          <p14:tracePt t="132942" x="5676900" y="4027488"/>
          <p14:tracePt t="132960" x="5653088" y="4035425"/>
          <p14:tracePt t="132972" x="5645150" y="4035425"/>
          <p14:tracePt t="132989" x="5629275" y="4051300"/>
          <p14:tracePt t="133012" x="5573713" y="4067175"/>
          <p14:tracePt t="133016" x="5549900" y="4083050"/>
          <p14:tracePt t="133038" x="5534025" y="4083050"/>
          <p14:tracePt t="133050" x="5526088" y="4083050"/>
          <p14:tracePt t="133067" x="5518150" y="4090988"/>
          <p14:tracePt t="133082" x="5502275" y="4090988"/>
          <p14:tracePt t="133116" x="5486400" y="4098925"/>
          <p14:tracePt t="133128" x="5470525" y="4098925"/>
          <p14:tracePt t="133161" x="5454650" y="4106863"/>
          <p14:tracePt t="133174" x="5446713" y="4106863"/>
          <p14:tracePt t="133194" x="5422900" y="4106863"/>
          <p14:tracePt t="133210" x="5414963" y="4106863"/>
          <p14:tracePt t="133223" x="5407025" y="4114800"/>
          <p14:tracePt t="133268" x="5397500" y="4114800"/>
          <p14:tracePt t="133284" x="5365750" y="4130675"/>
          <p14:tracePt t="133303" x="5326063" y="4138613"/>
          <p14:tracePt t="133316" x="5318125" y="4138613"/>
          <p14:tracePt t="133332" x="5278438" y="4146550"/>
          <p14:tracePt t="133345" x="5246688" y="4154488"/>
          <p14:tracePt t="133365" x="5199063" y="4162425"/>
          <p14:tracePt t="133378" x="5167313" y="4170363"/>
          <p14:tracePt t="133395" x="5143500" y="4170363"/>
          <p14:tracePt t="133412" x="5111750" y="4170363"/>
          <p14:tracePt t="133428" x="5064125" y="4178300"/>
          <p14:tracePt t="133442" x="5038725" y="4186238"/>
          <p14:tracePt t="133460" x="4999038" y="4194175"/>
          <p14:tracePt t="133474" x="4943475" y="4194175"/>
          <p14:tracePt t="133489" x="4872038" y="4210050"/>
          <p14:tracePt t="133506" x="4816475" y="4217988"/>
          <p14:tracePt t="133525" x="4760913" y="4225925"/>
          <p14:tracePt t="133533" x="4721225" y="4233863"/>
          <p14:tracePt t="133552" x="4648200" y="4249738"/>
          <p14:tracePt t="133566" x="4632325" y="4249738"/>
          <p14:tracePt t="133583" x="4552950" y="4257675"/>
          <p14:tracePt t="133597" x="4537075" y="4257675"/>
          <p14:tracePt t="133614" x="4505325" y="4257675"/>
          <p14:tracePt t="133626" x="4473575" y="4257675"/>
          <p14:tracePt t="133644" x="4410075" y="4257675"/>
          <p14:tracePt t="133661" x="4329113" y="4257675"/>
          <p14:tracePt t="133674" x="4257675" y="4257675"/>
          <p14:tracePt t="133694" x="4202113" y="4257675"/>
          <p14:tracePt t="133706" x="4146550" y="4257675"/>
          <p14:tracePt t="133725" x="4122738" y="4257675"/>
          <p14:tracePt t="133740" x="4090988" y="4257675"/>
          <p14:tracePt t="133819" x="4083050" y="4257675"/>
          <p14:tracePt t="133831" x="4059238" y="4257675"/>
          <p14:tracePt t="133848" x="4002088" y="4257675"/>
          <p14:tracePt t="133865" x="3922713" y="4249738"/>
          <p14:tracePt t="133877" x="3898900" y="4233863"/>
          <p14:tracePt t="133894" x="3779838" y="4217988"/>
          <p14:tracePt t="133908" x="3732213" y="4217988"/>
          <p14:tracePt t="133927" x="3643313" y="4202113"/>
          <p14:tracePt t="133941" x="3627438" y="4202113"/>
          <p14:tracePt t="133961" x="3595688" y="4186238"/>
          <p14:tracePt t="133978" x="3587750" y="4186238"/>
          <p14:tracePt t="134112" x="3579813" y="4186238"/>
          <p14:tracePt t="134131" x="3548063" y="4186238"/>
          <p14:tracePt t="134144" x="3516313" y="4186238"/>
          <p14:tracePt t="134158" x="3508375" y="4186238"/>
          <p14:tracePt t="134178" x="3492500" y="4186238"/>
          <p14:tracePt t="135176" x="0" y="0"/>
        </p14:tracePtLst>
        <p14:tracePtLst>
          <p14:tracePt t="155084" x="3173413" y="5008563"/>
          <p14:tracePt t="155287" x="3165475" y="4967288"/>
          <p14:tracePt t="155300" x="3165475" y="4927600"/>
          <p14:tracePt t="155318" x="3157538" y="4903788"/>
          <p14:tracePt t="155332" x="3157538" y="4887913"/>
          <p14:tracePt t="155351" x="3157538" y="4879975"/>
          <p14:tracePt t="155371" x="3149600" y="4864100"/>
          <p14:tracePt t="155378" x="3149600" y="4848225"/>
          <p14:tracePt t="155397" x="3149600" y="4840288"/>
          <p14:tracePt t="155409" x="3149600" y="4832350"/>
          <p14:tracePt t="155428" x="3149600" y="4824413"/>
          <p14:tracePt t="155455" x="3149600" y="4816475"/>
          <p14:tracePt t="155504" x="3149600" y="4808538"/>
          <p14:tracePt t="155517" x="3125788" y="4808538"/>
          <p14:tracePt t="155535" x="3109913" y="4808538"/>
          <p14:tracePt t="155552" x="3062288" y="4808538"/>
          <p14:tracePt t="155569" x="2982913" y="4808538"/>
          <p14:tracePt t="155584" x="2909888" y="4808538"/>
          <p14:tracePt t="155597" x="2822575" y="4800600"/>
          <p14:tracePt t="155615" x="2687638" y="4776788"/>
          <p14:tracePt t="155630" x="2598738" y="4768850"/>
          <p14:tracePt t="155646" x="2511425" y="4760913"/>
          <p14:tracePt t="155665" x="2400300" y="4752975"/>
          <p14:tracePt t="155680" x="2320925" y="4752975"/>
          <p14:tracePt t="155695" x="2247900" y="4752975"/>
          <p14:tracePt t="155715" x="2136775" y="4752975"/>
          <p14:tracePt t="155737" x="2120900" y="4752975"/>
          <p14:tracePt t="155755" x="2105025" y="4752975"/>
          <p14:tracePt t="155769" x="2073275" y="4752975"/>
          <p14:tracePt t="155786" x="2049463" y="4752975"/>
          <p14:tracePt t="155800" x="2041525" y="4752975"/>
          <p14:tracePt t="155819" x="1993900" y="4752975"/>
          <p14:tracePt t="155833" x="1970088" y="4760913"/>
          <p14:tracePt t="155870" x="1962150" y="4760913"/>
          <p14:tracePt t="156348" x="1970088" y="4760913"/>
          <p14:tracePt t="156367" x="2009775" y="4760913"/>
          <p14:tracePt t="156381" x="2097088" y="4768850"/>
          <p14:tracePt t="156395" x="2168525" y="4768850"/>
          <p14:tracePt t="156415" x="2312988" y="4784725"/>
          <p14:tracePt t="156423" x="2392363" y="4792663"/>
          <p14:tracePt t="156445" x="2606675" y="4816475"/>
          <p14:tracePt t="156458" x="2711450" y="4816475"/>
          <p14:tracePt t="156473" x="2759075" y="4832350"/>
          <p14:tracePt t="156488" x="2814638" y="4840288"/>
          <p14:tracePt t="156505" x="2854325" y="4840288"/>
          <p14:tracePt t="156523" x="2933700" y="4848225"/>
          <p14:tracePt t="156535" x="2967038" y="4848225"/>
          <p14:tracePt t="156547" x="3062288" y="4848225"/>
          <p14:tracePt t="156571" x="3213100" y="4848225"/>
          <p14:tracePt t="156581" x="3260725" y="4848225"/>
          <p14:tracePt t="156600" x="3373438" y="4848225"/>
          <p14:tracePt t="156620" x="3524250" y="4848225"/>
          <p14:tracePt t="156627" x="3540125" y="4848225"/>
          <p14:tracePt t="156647" x="3595688" y="4848225"/>
          <p14:tracePt t="156659" x="3651250" y="4848225"/>
          <p14:tracePt t="156676" x="3716338" y="4848225"/>
          <p14:tracePt t="156692" x="3771900" y="4848225"/>
          <p14:tracePt t="156707" x="3811588" y="4848225"/>
          <p14:tracePt t="156725" x="3851275" y="4848225"/>
          <p14:tracePt t="156737" x="3875088" y="4840288"/>
          <p14:tracePt t="156755" x="3898900" y="4840288"/>
          <p14:tracePt t="156772" x="3922713" y="4832350"/>
          <p14:tracePt t="156786" x="3938588" y="4832350"/>
          <p14:tracePt t="156801" x="3954463" y="4824413"/>
          <p14:tracePt t="156820" x="3962400" y="4824413"/>
          <p14:tracePt t="156835" x="3986213" y="4824413"/>
          <p14:tracePt t="156850" x="3994150" y="4816475"/>
          <p14:tracePt t="159144"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Cardiac Physiology</a:t>
            </a:r>
          </a:p>
        </p:txBody>
      </p:sp>
      <p:sp>
        <p:nvSpPr>
          <p:cNvPr id="3" name="Content Placeholder 2"/>
          <p:cNvSpPr>
            <a:spLocks noGrp="1"/>
          </p:cNvSpPr>
          <p:nvPr>
            <p:ph sz="quarter" idx="1"/>
          </p:nvPr>
        </p:nvSpPr>
        <p:spPr/>
        <p:txBody>
          <a:bodyPr>
            <a:normAutofit/>
          </a:bodyPr>
          <a:lstStyle/>
          <a:p>
            <a:r>
              <a:rPr lang="en-US" dirty="0"/>
              <a:t>The heart is a synchronized double pump</a:t>
            </a:r>
          </a:p>
          <a:p>
            <a:pPr lvl="1"/>
            <a:r>
              <a:rPr lang="en-US" dirty="0"/>
              <a:t>Right part pumps blood with low O</a:t>
            </a:r>
            <a:r>
              <a:rPr lang="en-US" baseline="-25000" dirty="0"/>
              <a:t>2</a:t>
            </a:r>
            <a:r>
              <a:rPr lang="en-US" dirty="0"/>
              <a:t> and high CO</a:t>
            </a:r>
            <a:r>
              <a:rPr lang="en-US" baseline="-25000" dirty="0"/>
              <a:t>2</a:t>
            </a:r>
            <a:r>
              <a:rPr lang="en-US" dirty="0"/>
              <a:t> to lungs</a:t>
            </a:r>
          </a:p>
          <a:p>
            <a:pPr lvl="1"/>
            <a:r>
              <a:rPr lang="en-US" dirty="0"/>
              <a:t>Left part pumps blood with high O</a:t>
            </a:r>
            <a:r>
              <a:rPr lang="en-US" baseline="-25000" dirty="0"/>
              <a:t>2</a:t>
            </a:r>
            <a:r>
              <a:rPr lang="en-US" dirty="0"/>
              <a:t> and low CO</a:t>
            </a:r>
            <a:r>
              <a:rPr lang="en-US" baseline="-25000" dirty="0"/>
              <a:t>2</a:t>
            </a:r>
            <a:r>
              <a:rPr lang="en-US" dirty="0"/>
              <a:t> to body organs</a:t>
            </a:r>
          </a:p>
          <a:p>
            <a:r>
              <a:rPr lang="en-US" dirty="0"/>
              <a:t>Rhythmic contractions of myocardium are triggered by electrical impulses generated within heart and conducted via special conductive system embedded in myocardium</a:t>
            </a:r>
          </a:p>
          <a:p>
            <a:pPr lvl="1"/>
            <a:r>
              <a:rPr lang="en-US" dirty="0"/>
              <a:t>Thus, heart cells are characterized by rhythmic autonomy or </a:t>
            </a:r>
            <a:r>
              <a:rPr lang="en-US" dirty="0" err="1"/>
              <a:t>autorhythm</a:t>
            </a:r>
            <a:endParaRPr lang="en-US" dirty="0"/>
          </a:p>
        </p:txBody>
      </p:sp>
      <p:pic>
        <p:nvPicPr>
          <p:cNvPr id="4" name="Picture 3"/>
          <p:cNvPicPr>
            <a:picLocks noChangeAspect="1"/>
          </p:cNvPicPr>
          <p:nvPr/>
        </p:nvPicPr>
        <p:blipFill>
          <a:blip r:embed="rId4"/>
          <a:stretch>
            <a:fillRect/>
          </a:stretch>
        </p:blipFill>
        <p:spPr>
          <a:xfrm>
            <a:off x="1707459" y="4388375"/>
            <a:ext cx="3822820" cy="2443844"/>
          </a:xfrm>
          <a:prstGeom prst="rect">
            <a:avLst/>
          </a:prstGeom>
        </p:spPr>
      </p:pic>
      <p:pic>
        <p:nvPicPr>
          <p:cNvPr id="7" name="Picture 6">
            <a:extLst>
              <a:ext uri="{FF2B5EF4-FFF2-40B4-BE49-F238E27FC236}">
                <a16:creationId xmlns:a16="http://schemas.microsoft.com/office/drawing/2014/main" id="{BFDA9303-54ED-4AE8-9FAE-C61EF4E19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348" y="4421595"/>
            <a:ext cx="3209326" cy="2410625"/>
          </a:xfrm>
          <a:prstGeom prst="rect">
            <a:avLst/>
          </a:prstGeom>
        </p:spPr>
      </p:pic>
      <p:pic>
        <p:nvPicPr>
          <p:cNvPr id="5" name="Audio 4">
            <a:hlinkClick r:id="" action="ppaction://media"/>
            <a:extLst>
              <a:ext uri="{FF2B5EF4-FFF2-40B4-BE49-F238E27FC236}">
                <a16:creationId xmlns:a16="http://schemas.microsoft.com/office/drawing/2014/main" id="{F05332FF-86B0-4604-80B9-D682E357B3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7703502"/>
      </p:ext>
    </p:extLst>
  </p:cSld>
  <p:clrMapOvr>
    <a:masterClrMapping/>
  </p:clrMapOvr>
  <mc:AlternateContent xmlns:mc="http://schemas.openxmlformats.org/markup-compatibility/2006" xmlns:p14="http://schemas.microsoft.com/office/powerpoint/2010/main">
    <mc:Choice Requires="p14">
      <p:transition spd="slow" p14:dur="2000" advTm="296284"/>
    </mc:Choice>
    <mc:Fallback xmlns="">
      <p:transition spd="slow" advTm="296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0121" x="5022850" y="1778000"/>
          <p14:tracePt t="10352" x="5014913" y="1778000"/>
          <p14:tracePt t="10360" x="5006975" y="1778000"/>
          <p14:tracePt t="10367" x="4991100" y="1778000"/>
          <p14:tracePt t="10375" x="4975225" y="1778000"/>
          <p14:tracePt t="10383" x="4967288" y="1778000"/>
          <p14:tracePt t="10392" x="4959350" y="1778000"/>
          <p14:tracePt t="10400" x="4927600" y="1785938"/>
          <p14:tracePt t="10416" x="4911725" y="1793875"/>
          <p14:tracePt t="10424" x="4879975" y="1809750"/>
          <p14:tracePt t="10431" x="4864100" y="1817688"/>
          <p14:tracePt t="10439" x="4856163" y="1825625"/>
          <p14:tracePt t="10447" x="4824413" y="1833563"/>
          <p14:tracePt t="10456" x="4800600" y="1833563"/>
          <p14:tracePt t="10464" x="4760913" y="1849438"/>
          <p14:tracePt t="10472" x="4713288" y="1857375"/>
          <p14:tracePt t="10480" x="4687888" y="1873250"/>
          <p14:tracePt t="10487" x="4648200" y="1881188"/>
          <p14:tracePt t="10495" x="4608513" y="1881188"/>
          <p14:tracePt t="10503" x="4568825" y="1890713"/>
          <p14:tracePt t="10512" x="4545013" y="1890713"/>
          <p14:tracePt t="10521" x="4513263" y="1890713"/>
          <p14:tracePt t="10528" x="4489450" y="1890713"/>
          <p14:tracePt t="10537" x="4449763" y="1890713"/>
          <p14:tracePt t="10544" x="4402138" y="1890713"/>
          <p14:tracePt t="10552" x="4378325" y="1890713"/>
          <p14:tracePt t="10560" x="4337050" y="1898650"/>
          <p14:tracePt t="10567" x="4313238" y="1898650"/>
          <p14:tracePt t="10577" x="4273550" y="1898650"/>
          <p14:tracePt t="10584" x="4249738" y="1898650"/>
          <p14:tracePt t="10593" x="4217988" y="1898650"/>
          <p14:tracePt t="10600" x="4194175" y="1906588"/>
          <p14:tracePt t="10607" x="4162425" y="1906588"/>
          <p14:tracePt t="10615" x="4146550" y="1922463"/>
          <p14:tracePt t="10623" x="4114800" y="1922463"/>
          <p14:tracePt t="10632" x="4090988" y="1922463"/>
          <p14:tracePt t="10640" x="4043363" y="1930400"/>
          <p14:tracePt t="10648" x="4002088" y="1938338"/>
          <p14:tracePt t="10656" x="3954463" y="1946275"/>
          <p14:tracePt t="10664" x="3922713" y="1946275"/>
          <p14:tracePt t="10672" x="3867150" y="1946275"/>
          <p14:tracePt t="10679" x="3843338" y="1946275"/>
          <p14:tracePt t="10688" x="3795713" y="1946275"/>
          <p14:tracePt t="10696" x="3771900" y="1946275"/>
          <p14:tracePt t="10704" x="3732213" y="1946275"/>
          <p14:tracePt t="10712" x="3708400" y="1946275"/>
          <p14:tracePt t="10720" x="3668713" y="1946275"/>
          <p14:tracePt t="10728" x="3635375" y="1946275"/>
          <p14:tracePt t="10735" x="3587750" y="1946275"/>
          <p14:tracePt t="10744" x="3548063" y="1946275"/>
          <p14:tracePt t="10752" x="3524250" y="1946275"/>
          <p14:tracePt t="10760" x="3476625" y="1946275"/>
          <p14:tracePt t="10768" x="3444875" y="1946275"/>
          <p14:tracePt t="10776" x="3413125" y="1946275"/>
          <p14:tracePt t="10784" x="3365500" y="1946275"/>
          <p14:tracePt t="10791" x="3341688" y="1946275"/>
          <p14:tracePt t="10799" x="3300413" y="1946275"/>
          <p14:tracePt t="10807" x="3284538" y="1946275"/>
          <p14:tracePt t="10816" x="3252788" y="1946275"/>
          <p14:tracePt t="10824" x="3236913" y="1946275"/>
          <p14:tracePt t="10832" x="3221038" y="1946275"/>
          <p14:tracePt t="10840" x="3205163" y="1946275"/>
          <p14:tracePt t="10848" x="3197225" y="1946275"/>
          <p14:tracePt t="10992" x="3213100" y="1946275"/>
          <p14:tracePt t="11000" x="3221038" y="1946275"/>
          <p14:tracePt t="11008" x="3236913" y="1946275"/>
          <p14:tracePt t="11015" x="3244850" y="1946275"/>
          <p14:tracePt t="11023" x="3268663" y="1946275"/>
          <p14:tracePt t="11031" x="3292475" y="1946275"/>
          <p14:tracePt t="11040" x="3317875" y="1946275"/>
          <p14:tracePt t="11048" x="3381375" y="1946275"/>
          <p14:tracePt t="11056" x="3421063" y="1946275"/>
          <p14:tracePt t="11064" x="3492500" y="1946275"/>
          <p14:tracePt t="11072" x="3563938" y="1938338"/>
          <p14:tracePt t="11079" x="3643313" y="1938338"/>
          <p14:tracePt t="11087" x="3724275" y="1922463"/>
          <p14:tracePt t="11096" x="3803650" y="1922463"/>
          <p14:tracePt t="11104" x="3906838" y="1922463"/>
          <p14:tracePt t="11112" x="4002088" y="1922463"/>
          <p14:tracePt t="11121" x="4090988" y="1922463"/>
          <p14:tracePt t="11128" x="4178300" y="1922463"/>
          <p14:tracePt t="11136" x="4265613" y="1922463"/>
          <p14:tracePt t="11143" x="4352925" y="1922463"/>
          <p14:tracePt t="11151" x="4425950" y="1922463"/>
          <p14:tracePt t="11160" x="4497388" y="1922463"/>
          <p14:tracePt t="11168" x="4576763" y="1922463"/>
          <p14:tracePt t="11176" x="4648200" y="1922463"/>
          <p14:tracePt t="11184" x="4713288" y="1922463"/>
          <p14:tracePt t="11192" x="4768850" y="1922463"/>
          <p14:tracePt t="11199" x="4816475" y="1922463"/>
          <p14:tracePt t="11207" x="4887913" y="1922463"/>
          <p14:tracePt t="11216" x="4951413" y="1922463"/>
          <p14:tracePt t="11224" x="4999038" y="1922463"/>
          <p14:tracePt t="11233" x="5046663" y="1922463"/>
          <p14:tracePt t="11240" x="5095875" y="1922463"/>
          <p14:tracePt t="11248" x="5135563" y="1922463"/>
          <p14:tracePt t="11256" x="5175250" y="1922463"/>
          <p14:tracePt t="11263" x="5214938" y="1922463"/>
          <p14:tracePt t="11271" x="5238750" y="1922463"/>
          <p14:tracePt t="11280" x="5270500" y="1922463"/>
          <p14:tracePt t="11288" x="5286375" y="1922463"/>
          <p14:tracePt t="11296" x="5294313" y="1922463"/>
          <p14:tracePt t="11304" x="5302250" y="1922463"/>
          <p14:tracePt t="12064" x="5318125" y="1922463"/>
          <p14:tracePt t="12073" x="5318125" y="1930400"/>
          <p14:tracePt t="12080" x="5318125" y="1946275"/>
          <p14:tracePt t="12088" x="5318125" y="1985963"/>
          <p14:tracePt t="12096" x="5310188" y="2041525"/>
          <p14:tracePt t="12104" x="5310188" y="2089150"/>
          <p14:tracePt t="12112" x="5310188" y="2128838"/>
          <p14:tracePt t="12120" x="5310188" y="2216150"/>
          <p14:tracePt t="12128" x="5310188" y="2281238"/>
          <p14:tracePt t="12136" x="5326063" y="2344738"/>
          <p14:tracePt t="12144" x="5349875" y="2416175"/>
          <p14:tracePt t="12152" x="5365750" y="2487613"/>
          <p14:tracePt t="12171" x="5430838" y="2647950"/>
          <p14:tracePt t="12176" x="5486400" y="2759075"/>
          <p14:tracePt t="12184" x="5510213" y="2830513"/>
          <p14:tracePt t="12192" x="5565775" y="2927350"/>
          <p14:tracePt t="12200" x="5613400" y="3006725"/>
          <p14:tracePt t="12208" x="5668963" y="3109913"/>
          <p14:tracePt t="12216" x="5716588" y="3173413"/>
          <p14:tracePt t="12223" x="5757863" y="3244850"/>
          <p14:tracePt t="12232" x="5813425" y="3317875"/>
          <p14:tracePt t="12240" x="5853113" y="3381375"/>
          <p14:tracePt t="12248" x="5900738" y="3444875"/>
          <p14:tracePt t="12256" x="5924550" y="3492500"/>
          <p14:tracePt t="12264" x="5956300" y="3540125"/>
          <p14:tracePt t="12272" x="5972175" y="3571875"/>
          <p14:tracePt t="12279" x="5988050" y="3595688"/>
          <p14:tracePt t="12288" x="6011863" y="3629025"/>
          <p14:tracePt t="12296" x="6035675" y="3676650"/>
          <p14:tracePt t="12305" x="6083300" y="3740150"/>
          <p14:tracePt t="12312" x="6100763" y="3795713"/>
          <p14:tracePt t="12320" x="6140450" y="3890963"/>
          <p14:tracePt t="12328" x="6188075" y="3956050"/>
          <p14:tracePt t="12336" x="6219825" y="4043363"/>
          <p14:tracePt t="12343" x="6259513" y="4098925"/>
          <p14:tracePt t="12352" x="6283325" y="4162425"/>
          <p14:tracePt t="12360" x="6338888" y="4217988"/>
          <p14:tracePt t="12368" x="6370638" y="4273550"/>
          <p14:tracePt t="12376" x="6410325" y="4314825"/>
          <p14:tracePt t="12384" x="6426200" y="4346575"/>
          <p14:tracePt t="12392" x="6459538" y="4362450"/>
          <p14:tracePt t="12400" x="6467475" y="4378325"/>
          <p14:tracePt t="12408" x="6491288" y="4394200"/>
          <p14:tracePt t="12416" x="6491288" y="4402138"/>
          <p14:tracePt t="12424" x="6499225" y="4402138"/>
          <p14:tracePt t="12432" x="6515100" y="4418013"/>
          <p14:tracePt t="12472" x="6515100" y="4425950"/>
          <p14:tracePt t="12480" x="6530975" y="4433888"/>
          <p14:tracePt t="12488" x="6530975" y="4441825"/>
          <p14:tracePt t="12496" x="6546850" y="4449763"/>
          <p14:tracePt t="12504" x="6570663" y="4465638"/>
          <p14:tracePt t="12512" x="6578600" y="4489450"/>
          <p14:tracePt t="12520" x="6602413" y="4505325"/>
          <p14:tracePt t="12528" x="6626225" y="4537075"/>
          <p14:tracePt t="12536" x="6657975" y="4560888"/>
          <p14:tracePt t="12544" x="6673850" y="4592638"/>
          <p14:tracePt t="12551" x="6697663" y="4624388"/>
          <p14:tracePt t="12560" x="6721475" y="4657725"/>
          <p14:tracePt t="12568" x="6745288" y="4689475"/>
          <p14:tracePt t="12576" x="6769100" y="4713288"/>
          <p14:tracePt t="12584" x="6777038" y="4729163"/>
          <p14:tracePt t="12592" x="6802438" y="4760913"/>
          <p14:tracePt t="12600" x="6818313" y="4776788"/>
          <p14:tracePt t="12608" x="6834188" y="4792663"/>
          <p14:tracePt t="12616" x="6858000" y="4808538"/>
          <p14:tracePt t="12625" x="6865938" y="4840288"/>
          <p14:tracePt t="12632" x="6881813" y="4848225"/>
          <p14:tracePt t="12640" x="6889750" y="4864100"/>
          <p14:tracePt t="12648" x="6905625" y="4879975"/>
          <p14:tracePt t="12656" x="6921500" y="4895850"/>
          <p14:tracePt t="12664" x="6929438" y="4903788"/>
          <p14:tracePt t="12672" x="6937375" y="4911725"/>
          <p14:tracePt t="12680" x="6961188" y="4935538"/>
          <p14:tracePt t="12688" x="6977063" y="4967288"/>
          <p14:tracePt t="12696" x="6985000" y="4976813"/>
          <p14:tracePt t="12704" x="6985000" y="4984750"/>
          <p14:tracePt t="12712" x="7008813" y="5000625"/>
          <p14:tracePt t="12721" x="7016750" y="5008563"/>
          <p14:tracePt t="12728" x="7024688" y="5016500"/>
          <p14:tracePt t="12736" x="7032625" y="5032375"/>
          <p14:tracePt t="12744" x="7040563" y="5040313"/>
          <p14:tracePt t="12752" x="7056438" y="5056188"/>
          <p14:tracePt t="12760" x="7056438" y="5064125"/>
          <p14:tracePt t="12768" x="7064375" y="5072063"/>
          <p14:tracePt t="12776" x="7064375" y="5080000"/>
          <p14:tracePt t="12792" x="7072313" y="5080000"/>
          <p14:tracePt t="12808" x="7080250" y="5087938"/>
          <p14:tracePt t="12816" x="7080250" y="5095875"/>
          <p14:tracePt t="12832" x="7088188" y="5103813"/>
          <p14:tracePt t="12848" x="7104063" y="5119688"/>
          <p14:tracePt t="12856" x="7112000" y="5119688"/>
          <p14:tracePt t="12864" x="7119938" y="5143500"/>
          <p14:tracePt t="12872" x="7119938" y="5159375"/>
          <p14:tracePt t="12880" x="7145338" y="5175250"/>
          <p14:tracePt t="12888" x="7161213" y="5199063"/>
          <p14:tracePt t="12896" x="7185025" y="5222875"/>
          <p14:tracePt t="12904" x="7192963" y="5238750"/>
          <p14:tracePt t="12912" x="7216775" y="5270500"/>
          <p14:tracePt t="12921" x="7224713" y="5286375"/>
          <p14:tracePt t="12928" x="7232650" y="5302250"/>
          <p14:tracePt t="12936" x="7248525" y="5319713"/>
          <p14:tracePt t="12944" x="7256463" y="5335588"/>
          <p14:tracePt t="12952" x="7272338" y="5351463"/>
          <p14:tracePt t="12960" x="7280275" y="5359400"/>
          <p14:tracePt t="12968" x="7288213" y="5367338"/>
          <p14:tracePt t="12984" x="7296150" y="5383213"/>
          <p14:tracePt t="13017" x="7304088" y="5391150"/>
          <p14:tracePt t="13040" x="7312025" y="5391150"/>
          <p14:tracePt t="13408" x="7319963" y="5407025"/>
          <p14:tracePt t="13416" x="7327900" y="5414963"/>
          <p14:tracePt t="13424" x="7343775" y="5430838"/>
          <p14:tracePt t="13432" x="7343775" y="5454650"/>
          <p14:tracePt t="13440" x="7367588" y="5470525"/>
          <p14:tracePt t="13456" x="7383463" y="5486400"/>
          <p14:tracePt t="13464" x="7391400" y="5502275"/>
          <p14:tracePt t="13472" x="7399338" y="5502275"/>
          <p14:tracePt t="13480" x="7407275" y="5518150"/>
          <p14:tracePt t="13488" x="7415213" y="5518150"/>
          <p14:tracePt t="13496" x="7423150" y="5534025"/>
          <p14:tracePt t="13504" x="7431088" y="5541963"/>
          <p14:tracePt t="13520" x="7446963" y="5557838"/>
          <p14:tracePt t="13528" x="7454900" y="5565775"/>
          <p14:tracePt t="13712" x="7439025" y="5565775"/>
          <p14:tracePt t="13728" x="7423150" y="5565775"/>
          <p14:tracePt t="13736" x="7391400" y="5526088"/>
          <p14:tracePt t="13744" x="7367588" y="5486400"/>
          <p14:tracePt t="13752" x="7343775" y="5454650"/>
          <p14:tracePt t="13760" x="7319963" y="5407025"/>
          <p14:tracePt t="13768" x="7304088" y="5359400"/>
          <p14:tracePt t="13776" x="7272338" y="5319713"/>
          <p14:tracePt t="13784" x="7248525" y="5262563"/>
          <p14:tracePt t="13792" x="7232650" y="5214938"/>
          <p14:tracePt t="13800" x="7200900" y="5167313"/>
          <p14:tracePt t="13808" x="7192963" y="5127625"/>
          <p14:tracePt t="13816" x="7177088" y="5095875"/>
          <p14:tracePt t="13824" x="7161213" y="5048250"/>
          <p14:tracePt t="13832" x="7153275" y="5032375"/>
          <p14:tracePt t="13840" x="7135813" y="4992688"/>
          <p14:tracePt t="13848" x="7127875" y="4967288"/>
          <p14:tracePt t="13856" x="7119938" y="4927600"/>
          <p14:tracePt t="13864" x="7112000" y="4903788"/>
          <p14:tracePt t="13872" x="7104063" y="4887913"/>
          <p14:tracePt t="13880" x="7096125" y="4879975"/>
          <p14:tracePt t="14264" x="7088188" y="4879975"/>
          <p14:tracePt t="14288" x="7088188" y="4887913"/>
          <p14:tracePt t="14296" x="7080250" y="4903788"/>
          <p14:tracePt t="14304" x="7080250" y="4919663"/>
          <p14:tracePt t="14312" x="7080250" y="4935538"/>
          <p14:tracePt t="14320" x="7080250" y="4951413"/>
          <p14:tracePt t="14328" x="7072313" y="4976813"/>
          <p14:tracePt t="14336" x="7072313" y="5008563"/>
          <p14:tracePt t="14344" x="7072313" y="5032375"/>
          <p14:tracePt t="14353" x="7072313" y="5064125"/>
          <p14:tracePt t="14360" x="7072313" y="5080000"/>
          <p14:tracePt t="14368" x="7072313" y="5119688"/>
          <p14:tracePt t="14376" x="7080250" y="5159375"/>
          <p14:tracePt t="14384" x="7080250" y="5183188"/>
          <p14:tracePt t="14392" x="7112000" y="5222875"/>
          <p14:tracePt t="14400" x="7119938" y="5254625"/>
          <p14:tracePt t="14408" x="7127875" y="5278438"/>
          <p14:tracePt t="14416" x="7161213" y="5310188"/>
          <p14:tracePt t="14424" x="7177088" y="5351463"/>
          <p14:tracePt t="14432" x="7185025" y="5399088"/>
          <p14:tracePt t="14440" x="7200900" y="5414963"/>
          <p14:tracePt t="14448" x="7240588" y="5470525"/>
          <p14:tracePt t="14456" x="7248525" y="5486400"/>
          <p14:tracePt t="14464" x="7264400" y="5502275"/>
          <p14:tracePt t="14472" x="7280275" y="5526088"/>
          <p14:tracePt t="14480" x="7296150" y="5541963"/>
          <p14:tracePt t="14488" x="7304088" y="5549900"/>
          <p14:tracePt t="14496" x="7312025" y="5565775"/>
          <p14:tracePt t="14504" x="7319963" y="5581650"/>
          <p14:tracePt t="14512" x="7327900" y="5581650"/>
          <p14:tracePt t="14520" x="7335838" y="5597525"/>
          <p14:tracePt t="14536" x="7343775" y="5597525"/>
          <p14:tracePt t="14544" x="7343775" y="5605463"/>
          <p14:tracePt t="14552" x="7343775" y="5613400"/>
          <p14:tracePt t="14560" x="7351713" y="5613400"/>
          <p14:tracePt t="14568" x="7351713" y="5621338"/>
          <p14:tracePt t="14576" x="7359650" y="5629275"/>
          <p14:tracePt t="14584" x="7367588" y="5637213"/>
          <p14:tracePt t="14592" x="7383463" y="5662613"/>
          <p14:tracePt t="14600" x="7391400" y="5670550"/>
          <p14:tracePt t="14608" x="7391400" y="5678488"/>
          <p14:tracePt t="14616" x="7407275" y="5686425"/>
          <p14:tracePt t="14624" x="7407275" y="5702300"/>
          <p14:tracePt t="14632" x="7431088" y="5710238"/>
          <p14:tracePt t="14640" x="7439025" y="5726113"/>
          <p14:tracePt t="14648" x="7446963" y="5726113"/>
          <p14:tracePt t="14656" x="7454900" y="5741988"/>
          <p14:tracePt t="14664" x="7462838" y="5757863"/>
          <p14:tracePt t="14672" x="7478713" y="5765800"/>
          <p14:tracePt t="14680" x="7486650" y="5773738"/>
          <p14:tracePt t="14688" x="7496175" y="5781675"/>
          <p14:tracePt t="14696" x="7504113" y="5789613"/>
          <p14:tracePt t="14704" x="7512050" y="5789613"/>
          <p14:tracePt t="14712" x="7512050" y="5797550"/>
          <p14:tracePt t="14720" x="7519988" y="5805488"/>
          <p14:tracePt t="14729" x="7527925" y="5805488"/>
          <p14:tracePt t="14753" x="7535863" y="5813425"/>
          <p14:tracePt t="14809" x="7543800" y="5813425"/>
          <p14:tracePt t="14824" x="7543800" y="5829300"/>
          <p14:tracePt t="14977" x="7543800" y="5837238"/>
          <p14:tracePt t="15016" x="7527925" y="5837238"/>
          <p14:tracePt t="15024" x="7512050" y="5837238"/>
          <p14:tracePt t="15033" x="7496175" y="5813425"/>
          <p14:tracePt t="15040" x="7446963" y="5749925"/>
          <p14:tracePt t="15048" x="7423150" y="5686425"/>
          <p14:tracePt t="15056" x="7391400" y="5629275"/>
          <p14:tracePt t="15064" x="7367588" y="5581650"/>
          <p14:tracePt t="15072" x="7343775" y="5518150"/>
          <p14:tracePt t="15080" x="7335838" y="5470525"/>
          <p14:tracePt t="15088" x="7304088" y="5399088"/>
          <p14:tracePt t="15097" x="7280275" y="5367338"/>
          <p14:tracePt t="15104" x="7272338" y="5319713"/>
          <p14:tracePt t="15112" x="7264400" y="5286375"/>
          <p14:tracePt t="15120" x="7256463" y="5270500"/>
          <p14:tracePt t="15128" x="7256463" y="5254625"/>
          <p14:tracePt t="15136" x="7248525" y="5238750"/>
          <p14:tracePt t="15144" x="7248525" y="5222875"/>
          <p14:tracePt t="15152" x="7248525" y="5214938"/>
          <p14:tracePt t="15160" x="7240588" y="5191125"/>
          <p14:tracePt t="15170" x="7240588" y="5175250"/>
          <p14:tracePt t="15185" x="7240588" y="5159375"/>
          <p14:tracePt t="15200" x="7240588" y="5151438"/>
          <p14:tracePt t="15217" x="7240588" y="5143500"/>
          <p14:tracePt t="15233" x="7240588" y="5135563"/>
          <p14:tracePt t="15512" x="7240588" y="5151438"/>
          <p14:tracePt t="15521" x="7240588" y="5159375"/>
          <p14:tracePt t="15528" x="7240588" y="5183188"/>
          <p14:tracePt t="15537" x="7240588" y="5214938"/>
          <p14:tracePt t="15544" x="7240588" y="5230813"/>
          <p14:tracePt t="15553" x="7240588" y="5254625"/>
          <p14:tracePt t="15560" x="7240588" y="5286375"/>
          <p14:tracePt t="15570" x="7240588" y="5319713"/>
          <p14:tracePt t="15576" x="7240588" y="5335588"/>
          <p14:tracePt t="15587" x="7240588" y="5375275"/>
          <p14:tracePt t="15592" x="7240588" y="5422900"/>
          <p14:tracePt t="15600" x="7248525" y="5446713"/>
          <p14:tracePt t="15608" x="7256463" y="5478463"/>
          <p14:tracePt t="15616" x="7264400" y="5502275"/>
          <p14:tracePt t="15625" x="7272338" y="5549900"/>
          <p14:tracePt t="15632" x="7280275" y="5565775"/>
          <p14:tracePt t="15641" x="7288213" y="5581650"/>
          <p14:tracePt t="15650" x="7312025" y="5621338"/>
          <p14:tracePt t="15656" x="7312025" y="5629275"/>
          <p14:tracePt t="15664" x="7319963" y="5653088"/>
          <p14:tracePt t="15673" x="7327900" y="5670550"/>
          <p14:tracePt t="15680" x="7335838" y="5686425"/>
          <p14:tracePt t="15689" x="7351713" y="5702300"/>
          <p14:tracePt t="15705" x="7359650" y="5718175"/>
          <p14:tracePt t="15713" x="7375525" y="5741988"/>
          <p14:tracePt t="15721" x="7375525" y="5749925"/>
          <p14:tracePt t="15729" x="7375525" y="5757863"/>
          <p14:tracePt t="15737" x="7391400" y="5773738"/>
          <p14:tracePt t="15754" x="7391400" y="5781675"/>
          <p14:tracePt t="15760" x="7415213" y="5789613"/>
          <p14:tracePt t="15776" x="7423150" y="5805488"/>
          <p14:tracePt t="15785" x="7431088" y="5813425"/>
          <p14:tracePt t="15792" x="7431088" y="5829300"/>
          <p14:tracePt t="15801" x="7439025" y="5837238"/>
          <p14:tracePt t="15808" x="7446963" y="5837238"/>
          <p14:tracePt t="15816" x="7462838" y="5845175"/>
          <p14:tracePt t="15825" x="7462838" y="5853113"/>
          <p14:tracePt t="15833" x="7470775" y="5861050"/>
          <p14:tracePt t="15841" x="7478713" y="5868988"/>
          <p14:tracePt t="15849" x="7496175" y="5876925"/>
          <p14:tracePt t="15865" x="7504113" y="5884863"/>
          <p14:tracePt t="15874" x="7512050" y="5892800"/>
          <p14:tracePt t="15882" x="7519988" y="5900738"/>
          <p14:tracePt t="15897" x="7527925" y="5908675"/>
          <p14:tracePt t="15913" x="7543800" y="5924550"/>
          <p14:tracePt t="15920" x="7559675" y="5932488"/>
          <p14:tracePt t="15929" x="7575550" y="5940425"/>
          <p14:tracePt t="15938" x="7583488" y="5948363"/>
          <p14:tracePt t="15946" x="7607300" y="5948363"/>
          <p14:tracePt t="15953" x="7615238" y="5964238"/>
          <p14:tracePt t="15961" x="7623175" y="5964238"/>
          <p14:tracePt t="15970" x="7631113" y="5972175"/>
          <p14:tracePt t="15985" x="7639050" y="5980113"/>
          <p14:tracePt t="16001" x="7646988" y="5980113"/>
          <p14:tracePt t="16009" x="7654925" y="5988050"/>
          <p14:tracePt t="16169" x="7654925" y="5972175"/>
          <p14:tracePt t="16176" x="7623175" y="5924550"/>
          <p14:tracePt t="16185" x="7615238" y="5892800"/>
          <p14:tracePt t="16193" x="7583488" y="5845175"/>
          <p14:tracePt t="16200" x="7575550" y="5797550"/>
          <p14:tracePt t="16208" x="7543800" y="5741988"/>
          <p14:tracePt t="16216" x="7512050" y="5694363"/>
          <p14:tracePt t="16224" x="7486650" y="5629275"/>
          <p14:tracePt t="16232" x="7462838" y="5573713"/>
          <p14:tracePt t="16240" x="7431088" y="5526088"/>
          <p14:tracePt t="16249" x="7415213" y="5462588"/>
          <p14:tracePt t="16258" x="7407275" y="5407025"/>
          <p14:tracePt t="16265" x="7383463" y="5343525"/>
          <p14:tracePt t="16273" x="7367588" y="5286375"/>
          <p14:tracePt t="16280" x="7351713" y="5214938"/>
          <p14:tracePt t="16288" x="7351713" y="5151438"/>
          <p14:tracePt t="16297" x="7343775" y="5111750"/>
          <p14:tracePt t="16306" x="7335838" y="5048250"/>
          <p14:tracePt t="16313" x="7335838" y="5000625"/>
          <p14:tracePt t="16320" x="7335838" y="4959350"/>
          <p14:tracePt t="16328" x="7335838" y="4935538"/>
          <p14:tracePt t="16337" x="7335838" y="4919663"/>
          <p14:tracePt t="16344" x="7335838" y="4895850"/>
          <p14:tracePt t="16353" x="7335838" y="4879975"/>
          <p14:tracePt t="16361" x="7343775" y="4856163"/>
          <p14:tracePt t="16370" x="7351713" y="4856163"/>
          <p14:tracePt t="16378" x="7359650" y="4840288"/>
          <p14:tracePt t="16385" x="7367588" y="4832350"/>
          <p14:tracePt t="16393" x="7375525" y="4824413"/>
          <p14:tracePt t="16408" x="7383463" y="4824413"/>
          <p14:tracePt t="16417" x="7383463" y="4816475"/>
          <p14:tracePt t="16489" x="7399338" y="4808538"/>
          <p14:tracePt t="16512" x="7407275" y="4808538"/>
          <p14:tracePt t="16520" x="7423150" y="4808538"/>
          <p14:tracePt t="16529" x="7446963" y="4816475"/>
          <p14:tracePt t="16536" x="7462838" y="4832350"/>
          <p14:tracePt t="16544" x="7486650" y="4872038"/>
          <p14:tracePt t="16554" x="7504113" y="4887913"/>
          <p14:tracePt t="16561" x="7527925" y="4919663"/>
          <p14:tracePt t="16569" x="7535863" y="4935538"/>
          <p14:tracePt t="16576" x="7551738" y="4943475"/>
          <p14:tracePt t="16584" x="7567613" y="4967288"/>
          <p14:tracePt t="16592" x="7575550" y="4984750"/>
          <p14:tracePt t="16600" x="7583488" y="4992688"/>
          <p14:tracePt t="16618" x="7591425" y="5000625"/>
          <p14:tracePt t="16649" x="7599363" y="5008563"/>
          <p14:tracePt t="16657" x="7599363" y="5016500"/>
          <p14:tracePt t="16664" x="7607300" y="5024438"/>
          <p14:tracePt t="16672" x="7623175" y="5040313"/>
          <p14:tracePt t="16680" x="7623175" y="5048250"/>
          <p14:tracePt t="16697" x="7639050" y="5072063"/>
          <p14:tracePt t="16706" x="7646988" y="5087938"/>
          <p14:tracePt t="16714" x="7662863" y="5111750"/>
          <p14:tracePt t="16728" x="7686675" y="5135563"/>
          <p14:tracePt t="16736" x="7686675" y="5151438"/>
          <p14:tracePt t="16744" x="7702550" y="5167313"/>
          <p14:tracePt t="16761" x="7710488" y="5175250"/>
          <p14:tracePt t="16769" x="7718425" y="5191125"/>
          <p14:tracePt t="16784" x="7726363" y="5199063"/>
          <p14:tracePt t="16792" x="7734300" y="5214938"/>
          <p14:tracePt t="16808" x="7742238" y="5222875"/>
          <p14:tracePt t="16817" x="7750175" y="5230813"/>
          <p14:tracePt t="16825" x="7758113" y="5238750"/>
          <p14:tracePt t="16833" x="7766050" y="5254625"/>
          <p14:tracePt t="16841" x="7773988" y="5262563"/>
          <p14:tracePt t="16848" x="7781925" y="5270500"/>
          <p14:tracePt t="16857" x="7789863" y="5278438"/>
          <p14:tracePt t="16865" x="7797800" y="5294313"/>
          <p14:tracePt t="16872" x="7813675" y="5310188"/>
          <p14:tracePt t="16881" x="7821613" y="5319713"/>
          <p14:tracePt t="16889" x="7829550" y="5335588"/>
          <p14:tracePt t="16898" x="7839075" y="5351463"/>
          <p14:tracePt t="16905" x="7839075" y="5359400"/>
          <p14:tracePt t="16913" x="7862888" y="5383213"/>
          <p14:tracePt t="16921" x="7870825" y="5391150"/>
          <p14:tracePt t="16929" x="7894638" y="5414963"/>
          <p14:tracePt t="16937" x="7934325" y="5462588"/>
          <p14:tracePt t="16946" x="7958138" y="5494338"/>
          <p14:tracePt t="16954" x="7989888" y="5518150"/>
          <p14:tracePt t="16961" x="8005763" y="5534025"/>
          <p14:tracePt t="16969" x="8021638" y="5541963"/>
          <p14:tracePt t="16977" x="8029575" y="5557838"/>
          <p14:tracePt t="16985" x="8045450" y="5573713"/>
          <p14:tracePt t="16992" x="8061325" y="5589588"/>
          <p14:tracePt t="17010" x="8069263" y="5597525"/>
          <p14:tracePt t="17018" x="8069263" y="5605463"/>
          <p14:tracePt t="17024" x="8077200" y="5605463"/>
          <p14:tracePt t="17033" x="8085138" y="5613400"/>
          <p14:tracePt t="17042" x="8093075" y="5621338"/>
          <p14:tracePt t="17065" x="8093075" y="5629275"/>
          <p14:tracePt t="17072" x="8101013" y="5637213"/>
          <p14:tracePt t="17081" x="8101013" y="5645150"/>
          <p14:tracePt t="17088" x="8108950" y="5645150"/>
          <p14:tracePt t="17096" x="8108950" y="5653088"/>
          <p14:tracePt t="17105" x="8116888" y="5662613"/>
          <p14:tracePt t="17113" x="8116888" y="5670550"/>
          <p14:tracePt t="17129" x="8116888" y="5678488"/>
          <p14:tracePt t="17136" x="8132763" y="5694363"/>
          <p14:tracePt t="17160" x="8140700" y="5710238"/>
          <p14:tracePt t="17169" x="8148638" y="5710238"/>
          <p14:tracePt t="17177" x="8148638" y="5718175"/>
          <p14:tracePt t="17192" x="8148638" y="5726113"/>
          <p14:tracePt t="23481" x="8148638" y="5670550"/>
          <p14:tracePt t="23489" x="8108950" y="5510213"/>
          <p14:tracePt t="23497" x="8069263" y="5399088"/>
          <p14:tracePt t="23505" x="8029575" y="5270500"/>
          <p14:tracePt t="23513" x="7966075" y="5143500"/>
          <p14:tracePt t="23521" x="7910513" y="4992688"/>
          <p14:tracePt t="23530" x="7805738" y="4760913"/>
          <p14:tracePt t="23538" x="7694613" y="4552950"/>
          <p14:tracePt t="23546" x="7567613" y="4338638"/>
          <p14:tracePt t="23554" x="7470775" y="4186238"/>
          <p14:tracePt t="23562" x="7407275" y="4098925"/>
          <p14:tracePt t="23569" x="7296150" y="3971925"/>
          <p14:tracePt t="23578" x="7177088" y="3835400"/>
          <p14:tracePt t="23587" x="7040563" y="3676650"/>
          <p14:tracePt t="23595" x="6873875" y="3484563"/>
          <p14:tracePt t="23603" x="6705600" y="3341688"/>
          <p14:tracePt t="23610" x="6546850" y="3189288"/>
          <p14:tracePt t="23618" x="6307138" y="3046413"/>
          <p14:tracePt t="23626" x="6067425" y="2878138"/>
          <p14:tracePt t="23634" x="5853113" y="2743200"/>
          <p14:tracePt t="23642" x="5645150" y="2624138"/>
          <p14:tracePt t="23652" x="5478463" y="2527300"/>
          <p14:tracePt t="23659" x="5294313" y="2455863"/>
          <p14:tracePt t="23666" x="5191125" y="2400300"/>
          <p14:tracePt t="23674" x="5072063" y="2344738"/>
          <p14:tracePt t="23683" x="4959350" y="2312988"/>
          <p14:tracePt t="23689" x="4864100" y="2289175"/>
          <p14:tracePt t="23699" x="4768850" y="2257425"/>
          <p14:tracePt t="23707" x="4624388" y="2233613"/>
          <p14:tracePt t="23715" x="4497388" y="2192338"/>
          <p14:tracePt t="23723" x="4352925" y="2168525"/>
          <p14:tracePt t="23730" x="4257675" y="2160588"/>
          <p14:tracePt t="23738" x="4146550" y="2144713"/>
          <p14:tracePt t="23746" x="4043363" y="2144713"/>
          <p14:tracePt t="23754" x="3970338" y="2144713"/>
          <p14:tracePt t="23762" x="3883025" y="2144713"/>
          <p14:tracePt t="23771" x="3819525" y="2144713"/>
          <p14:tracePt t="23779" x="3748088" y="2144713"/>
          <p14:tracePt t="23786" x="3708400" y="2144713"/>
          <p14:tracePt t="23794" x="3643313" y="2144713"/>
          <p14:tracePt t="23802" x="3571875" y="2144713"/>
          <p14:tracePt t="23811" x="3508375" y="2144713"/>
          <p14:tracePt t="23818" x="3460750" y="2144713"/>
          <p14:tracePt t="23826" x="3413125" y="2144713"/>
          <p14:tracePt t="23834" x="3349625" y="2144713"/>
          <p14:tracePt t="23841" x="3284538" y="2144713"/>
          <p14:tracePt t="23849" x="3236913" y="2144713"/>
          <p14:tracePt t="23857" x="3165475" y="2144713"/>
          <p14:tracePt t="23865" x="3109913" y="2152650"/>
          <p14:tracePt t="23873" x="3070225" y="2168525"/>
          <p14:tracePt t="23882" x="3014663" y="2176463"/>
          <p14:tracePt t="23890" x="2967038" y="2200275"/>
          <p14:tracePt t="23898" x="2917825" y="2224088"/>
          <p14:tracePt t="23905" x="2901950" y="2224088"/>
          <p14:tracePt t="23913" x="2878138" y="2241550"/>
          <p14:tracePt t="23922" x="2846388" y="2257425"/>
          <p14:tracePt t="23937" x="2838450" y="2265363"/>
          <p14:tracePt t="23954" x="2830513" y="2265363"/>
          <p14:tracePt t="23962" x="2822575" y="2273300"/>
          <p14:tracePt t="23978" x="2814638" y="2289175"/>
          <p14:tracePt t="23985" x="2806700" y="2297113"/>
          <p14:tracePt t="23993" x="2798763" y="2305050"/>
          <p14:tracePt t="24002" x="2790825" y="2312988"/>
          <p14:tracePt t="24011" x="2782888" y="2320925"/>
          <p14:tracePt t="24017" x="2774950" y="2344738"/>
          <p14:tracePt t="24025" x="2767013" y="2352675"/>
          <p14:tracePt t="24035" x="2751138" y="2360613"/>
          <p14:tracePt t="24041" x="2735263" y="2376488"/>
          <p14:tracePt t="24050" x="2735263" y="2384425"/>
          <p14:tracePt t="24058" x="2727325" y="2400300"/>
          <p14:tracePt t="24066" x="2719388" y="2400300"/>
          <p14:tracePt t="24074" x="2719388" y="2408238"/>
          <p14:tracePt t="24082" x="2711450" y="2408238"/>
          <p14:tracePt t="24089" x="2695575" y="2416175"/>
          <p14:tracePt t="24097" x="2695575" y="2424113"/>
          <p14:tracePt t="24105" x="2679700" y="2424113"/>
          <p14:tracePt t="24113" x="2671763" y="2424113"/>
          <p14:tracePt t="24123" x="2647950" y="2432050"/>
          <p14:tracePt t="24130" x="2632075" y="2439988"/>
          <p14:tracePt t="24139" x="2606675" y="2439988"/>
          <p14:tracePt t="24145" x="2574925" y="2447925"/>
          <p14:tracePt t="24153" x="2527300" y="2447925"/>
          <p14:tracePt t="24162" x="2503488" y="2447925"/>
          <p14:tracePt t="24170" x="2463800" y="2447925"/>
          <p14:tracePt t="24177" x="2424113" y="2455863"/>
          <p14:tracePt t="24186" x="2400300" y="2463800"/>
          <p14:tracePt t="24195" x="2360613" y="2463800"/>
          <p14:tracePt t="24201" x="2328863" y="2487613"/>
          <p14:tracePt t="24209" x="2289175" y="2495550"/>
          <p14:tracePt t="24217" x="2281238" y="2495550"/>
          <p14:tracePt t="24226" x="2255838" y="2495550"/>
          <p14:tracePt t="24235" x="2239963" y="2495550"/>
          <p14:tracePt t="24242" x="2232025" y="2495550"/>
          <p14:tracePt t="24251" x="2216150" y="2495550"/>
          <p14:tracePt t="24273" x="2200275" y="2495550"/>
          <p14:tracePt t="24282" x="2192338" y="2495550"/>
          <p14:tracePt t="24483" x="2208213" y="2495550"/>
          <p14:tracePt t="24497" x="2216150" y="2495550"/>
          <p14:tracePt t="24505" x="2224088" y="2495550"/>
          <p14:tracePt t="24513" x="2232025" y="2495550"/>
          <p14:tracePt t="24522" x="2247900" y="2495550"/>
          <p14:tracePt t="24531" x="2255838" y="2495550"/>
          <p14:tracePt t="24537" x="2265363" y="2495550"/>
          <p14:tracePt t="24545" x="2289175" y="2495550"/>
          <p14:tracePt t="24553" x="2297113" y="2495550"/>
          <p14:tracePt t="24562" x="2320925" y="2495550"/>
          <p14:tracePt t="24569" x="2344738" y="2495550"/>
          <p14:tracePt t="24578" x="2368550" y="2495550"/>
          <p14:tracePt t="24586" x="2408238" y="2495550"/>
          <p14:tracePt t="24594" x="2432050" y="2495550"/>
          <p14:tracePt t="24602" x="2463800" y="2495550"/>
          <p14:tracePt t="24609" x="2511425" y="2495550"/>
          <p14:tracePt t="24618" x="2535238" y="2495550"/>
          <p14:tracePt t="24626" x="2574925" y="2495550"/>
          <p14:tracePt t="24634" x="2624138" y="2495550"/>
          <p14:tracePt t="24642" x="2663825" y="2495550"/>
          <p14:tracePt t="24651" x="2727325" y="2495550"/>
          <p14:tracePt t="24658" x="2743200" y="2503488"/>
          <p14:tracePt t="24667" x="2790825" y="2511425"/>
          <p14:tracePt t="24673" x="2838450" y="2511425"/>
          <p14:tracePt t="24683" x="2878138" y="2519363"/>
          <p14:tracePt t="24689" x="2917825" y="2527300"/>
          <p14:tracePt t="24699" x="2941638" y="2535238"/>
          <p14:tracePt t="24707" x="2967038" y="2535238"/>
          <p14:tracePt t="24715" x="2982913" y="2535238"/>
          <p14:tracePt t="24721" x="2990850" y="2535238"/>
          <p14:tracePt t="25379" x="3030538" y="2535238"/>
          <p14:tracePt t="25386" x="3086100" y="2535238"/>
          <p14:tracePt t="25394" x="3149600" y="2535238"/>
          <p14:tracePt t="25403" x="3189288" y="2535238"/>
          <p14:tracePt t="25410" x="3252788" y="2535238"/>
          <p14:tracePt t="25417" x="3317875" y="2535238"/>
          <p14:tracePt t="25426" x="3373438" y="2535238"/>
          <p14:tracePt t="25434" x="3429000" y="2535238"/>
          <p14:tracePt t="25443" x="3460750" y="2535238"/>
          <p14:tracePt t="25451" x="3484563" y="2535238"/>
          <p14:tracePt t="25459" x="3500438" y="2535238"/>
          <p14:tracePt t="25466" x="3508375" y="2535238"/>
          <p14:tracePt t="25474" x="3516313" y="2535238"/>
          <p14:tracePt t="25482" x="3540125" y="2535238"/>
          <p14:tracePt t="25514" x="3548063" y="2535238"/>
          <p14:tracePt t="25522" x="3556000" y="2535238"/>
          <p14:tracePt t="25530" x="3563938" y="2535238"/>
          <p14:tracePt t="25539" x="3587750" y="2535238"/>
          <p14:tracePt t="25555" x="3603625" y="2535238"/>
          <p14:tracePt t="25563" x="3611563" y="2535238"/>
          <p14:tracePt t="25570" x="3627438" y="2535238"/>
          <p14:tracePt t="25577" x="3651250" y="2543175"/>
          <p14:tracePt t="25585" x="3668713" y="2551113"/>
          <p14:tracePt t="25595" x="3700463" y="2551113"/>
          <p14:tracePt t="25603" x="3724275" y="2551113"/>
          <p14:tracePt t="25611" x="3756025" y="2551113"/>
          <p14:tracePt t="25618" x="3811588" y="2566988"/>
          <p14:tracePt t="25626" x="3827463" y="2566988"/>
          <p14:tracePt t="25633" x="3867150" y="2566988"/>
          <p14:tracePt t="25641" x="3890963" y="2566988"/>
          <p14:tracePt t="25649" x="3906838" y="2576513"/>
          <p14:tracePt t="25659" x="3930650" y="2576513"/>
          <p14:tracePt t="25666" x="3946525" y="2576513"/>
          <p14:tracePt t="25674" x="3954463" y="2576513"/>
          <p14:tracePt t="25683" x="3970338" y="2576513"/>
          <p14:tracePt t="25689" x="3978275" y="2576513"/>
          <p14:tracePt t="25698" x="3986213" y="2576513"/>
          <p14:tracePt t="25705" x="3994150" y="2576513"/>
          <p14:tracePt t="25722" x="4019550" y="2576513"/>
          <p14:tracePt t="25731" x="4027488" y="2576513"/>
          <p14:tracePt t="25738" x="4043363" y="2576513"/>
          <p14:tracePt t="25747" x="4051300" y="2576513"/>
          <p14:tracePt t="25753" x="4075113" y="2576513"/>
          <p14:tracePt t="25761" x="4090988" y="2576513"/>
          <p14:tracePt t="25770" x="4098925" y="2576513"/>
          <p14:tracePt t="25780" x="4122738" y="2576513"/>
          <p14:tracePt t="25787" x="4138613" y="2576513"/>
          <p14:tracePt t="25794" x="4154488" y="2576513"/>
          <p14:tracePt t="25803" x="4170363" y="2576513"/>
          <p14:tracePt t="25809" x="4186238" y="2576513"/>
          <p14:tracePt t="25818" x="4202113" y="2576513"/>
          <p14:tracePt t="25825" x="4217988" y="2576513"/>
          <p14:tracePt t="25835" x="4225925" y="2576513"/>
          <p14:tracePt t="25842" x="4241800" y="2576513"/>
          <p14:tracePt t="25850" x="4249738" y="2576513"/>
          <p14:tracePt t="25858" x="4281488" y="2576513"/>
          <p14:tracePt t="25866" x="4289425" y="2576513"/>
          <p14:tracePt t="25873" x="4305300" y="2576513"/>
          <p14:tracePt t="25882" x="4329113" y="2576513"/>
          <p14:tracePt t="25889" x="4344988" y="2576513"/>
          <p14:tracePt t="25899" x="4370388" y="2576513"/>
          <p14:tracePt t="25906" x="4402138" y="2576513"/>
          <p14:tracePt t="25915" x="4425950" y="2576513"/>
          <p14:tracePt t="25922" x="4433888" y="2576513"/>
          <p14:tracePt t="25931" x="4449763" y="2576513"/>
          <p14:tracePt t="25938" x="4473575" y="2576513"/>
          <p14:tracePt t="25946" x="4481513" y="2576513"/>
          <p14:tracePt t="25962" x="4497388" y="2576513"/>
          <p14:tracePt t="25978" x="4505325" y="2576513"/>
          <p14:tracePt t="25986" x="4521200" y="2576513"/>
          <p14:tracePt t="25994" x="4529138" y="2566988"/>
          <p14:tracePt t="26011" x="4537075" y="2566988"/>
          <p14:tracePt t="26018" x="4545013" y="2566988"/>
          <p14:tracePt t="26051" x="4552950" y="2566988"/>
          <p14:tracePt t="26065" x="4568825" y="2559050"/>
          <p14:tracePt t="26073" x="4584700" y="2559050"/>
          <p14:tracePt t="26083" x="4584700" y="2551113"/>
          <p14:tracePt t="26091" x="4592638" y="2551113"/>
          <p14:tracePt t="26099" x="4624388" y="2551113"/>
          <p14:tracePt t="26106" x="4632325" y="2543175"/>
          <p14:tracePt t="26115" x="4648200" y="2535238"/>
          <p14:tracePt t="26122" x="4656138" y="2535238"/>
          <p14:tracePt t="26130" x="4672013" y="2535238"/>
          <p14:tracePt t="26138" x="4679950" y="2527300"/>
          <p14:tracePt t="26166" x="4695825" y="2527300"/>
          <p14:tracePt t="26171" x="4713288" y="2519363"/>
          <p14:tracePt t="26185" x="4729163" y="2519363"/>
          <p14:tracePt t="26466" x="4745038" y="2503488"/>
          <p14:tracePt t="26474" x="4760913" y="2495550"/>
          <p14:tracePt t="26498" x="4768850" y="2495550"/>
          <p14:tracePt t="27555" x="4776788" y="2487613"/>
          <p14:tracePt t="27562" x="4784725" y="2487613"/>
          <p14:tracePt t="27570" x="4792663" y="2487613"/>
          <p14:tracePt t="27578" x="4808538" y="2487613"/>
          <p14:tracePt t="27585" x="4816475" y="2487613"/>
          <p14:tracePt t="27594" x="4824413" y="2487613"/>
          <p14:tracePt t="27602" x="4840288" y="2479675"/>
          <p14:tracePt t="27610" x="4864100" y="2479675"/>
          <p14:tracePt t="27618" x="4872038" y="2479675"/>
          <p14:tracePt t="27626" x="4879975" y="2479675"/>
          <p14:tracePt t="27634" x="4903788" y="2471738"/>
          <p14:tracePt t="27642" x="4911725" y="2471738"/>
          <p14:tracePt t="27650" x="4919663" y="2471738"/>
          <p14:tracePt t="27658" x="4927600" y="2471738"/>
          <p14:tracePt t="27666" x="4935538" y="2471738"/>
          <p14:tracePt t="27675" x="4943475" y="2471738"/>
          <p14:tracePt t="27682" x="4951413" y="2471738"/>
          <p14:tracePt t="27699" x="4967288" y="2471738"/>
          <p14:tracePt t="27748" x="4975225" y="2471738"/>
          <p14:tracePt t="27962" x="4991100" y="2471738"/>
          <p14:tracePt t="28090" x="4975225" y="2471738"/>
          <p14:tracePt t="28098" x="4959350" y="2471738"/>
          <p14:tracePt t="28106" x="4935538" y="2471738"/>
          <p14:tracePt t="28114" x="4919663" y="2471738"/>
          <p14:tracePt t="28122" x="4879975" y="2471738"/>
          <p14:tracePt t="28130" x="4864100" y="2471738"/>
          <p14:tracePt t="28138" x="4832350" y="2471738"/>
          <p14:tracePt t="28147" x="4800600" y="2471738"/>
          <p14:tracePt t="28154" x="4745038" y="2471738"/>
          <p14:tracePt t="28165" x="4705350" y="2471738"/>
          <p14:tracePt t="28170" x="4672013" y="2471738"/>
          <p14:tracePt t="28178" x="4640263" y="2471738"/>
          <p14:tracePt t="28186" x="4600575" y="2471738"/>
          <p14:tracePt t="28194" x="4568825" y="2471738"/>
          <p14:tracePt t="28202" x="4560888" y="2471738"/>
          <p14:tracePt t="28210" x="4537075" y="2471738"/>
          <p14:tracePt t="28218" x="4529138" y="2471738"/>
          <p14:tracePt t="28578" x="4545013" y="2471738"/>
          <p14:tracePt t="28586" x="4552950" y="2471738"/>
          <p14:tracePt t="28594" x="4560888" y="2471738"/>
          <p14:tracePt t="28602" x="4584700" y="2463800"/>
          <p14:tracePt t="28610" x="4600575" y="2447925"/>
          <p14:tracePt t="28626" x="4624388" y="2447925"/>
          <p14:tracePt t="28635" x="4640263" y="2439988"/>
          <p14:tracePt t="28643" x="4648200" y="2439988"/>
          <p14:tracePt t="28651" x="4664075" y="2432050"/>
          <p14:tracePt t="28659" x="4687888" y="2432050"/>
          <p14:tracePt t="28667" x="4713288" y="2432050"/>
          <p14:tracePt t="28674" x="4745038" y="2432050"/>
          <p14:tracePt t="28683" x="4760913" y="2432050"/>
          <p14:tracePt t="28690" x="4800600" y="2432050"/>
          <p14:tracePt t="28698" x="4824413" y="2432050"/>
          <p14:tracePt t="28706" x="4856163" y="2432050"/>
          <p14:tracePt t="28714" x="4872038" y="2432050"/>
          <p14:tracePt t="28722" x="4895850" y="2432050"/>
          <p14:tracePt t="28731" x="4911725" y="2432050"/>
          <p14:tracePt t="28739" x="4927600" y="2432050"/>
          <p14:tracePt t="28747" x="4975225" y="2432050"/>
          <p14:tracePt t="28754" x="4991100" y="2432050"/>
          <p14:tracePt t="28764" x="5006975" y="2432050"/>
          <p14:tracePt t="28770" x="5014913" y="2432050"/>
          <p14:tracePt t="28778" x="5022850" y="2432050"/>
          <p14:tracePt t="29154" x="5030788" y="2432050"/>
          <p14:tracePt t="29234" x="5014913" y="2432050"/>
          <p14:tracePt t="29250" x="5006975" y="2432050"/>
          <p14:tracePt t="29290" x="5006975" y="2439988"/>
          <p14:tracePt t="29923" x="5014913" y="2439988"/>
          <p14:tracePt t="29931" x="5056188" y="2439988"/>
          <p14:tracePt t="29938" x="5103813" y="2439988"/>
          <p14:tracePt t="29946" x="5159375" y="2439988"/>
          <p14:tracePt t="29954" x="5246688" y="2447925"/>
          <p14:tracePt t="29962" x="5294313" y="2447925"/>
          <p14:tracePt t="29970" x="5373688" y="2455863"/>
          <p14:tracePt t="29979" x="5438775" y="2455863"/>
          <p14:tracePt t="29986" x="5478463" y="2455863"/>
          <p14:tracePt t="29994" x="5534025" y="2463800"/>
          <p14:tracePt t="30002" x="5581650" y="2463800"/>
          <p14:tracePt t="30010" x="5637213" y="2471738"/>
          <p14:tracePt t="30018" x="5653088" y="2471738"/>
          <p14:tracePt t="30027" x="5692775" y="2471738"/>
          <p14:tracePt t="30035" x="5724525" y="2479675"/>
          <p14:tracePt t="30043" x="5757863" y="2479675"/>
          <p14:tracePt t="30050" x="5789613" y="2479675"/>
          <p14:tracePt t="30058" x="5813425" y="2479675"/>
          <p14:tracePt t="30066" x="5829300" y="2479675"/>
          <p14:tracePt t="30075" x="5853113" y="2487613"/>
          <p14:tracePt t="30082" x="5884863" y="2487613"/>
          <p14:tracePt t="30091" x="5892800" y="2487613"/>
          <p14:tracePt t="30098" x="5916613" y="2487613"/>
          <p14:tracePt t="30106" x="5924550" y="2487613"/>
          <p14:tracePt t="30114" x="5940425" y="2487613"/>
          <p14:tracePt t="30122" x="5948363" y="2487613"/>
          <p14:tracePt t="30147" x="5964238" y="2487613"/>
          <p14:tracePt t="30179" x="5972175" y="2487613"/>
          <p14:tracePt t="30194" x="5980113" y="2487613"/>
          <p14:tracePt t="30202" x="5988050" y="2487613"/>
          <p14:tracePt t="30234" x="5995988" y="2487613"/>
          <p14:tracePt t="30242" x="6003925" y="2487613"/>
          <p14:tracePt t="30250" x="6011863" y="2487613"/>
          <p14:tracePt t="30267" x="6019800" y="2487613"/>
          <p14:tracePt t="30274" x="6027738" y="2487613"/>
          <p14:tracePt t="30282" x="6051550" y="2487613"/>
          <p14:tracePt t="30290" x="6075363" y="2487613"/>
          <p14:tracePt t="30298" x="6108700" y="2487613"/>
          <p14:tracePt t="30306" x="6124575" y="2487613"/>
          <p14:tracePt t="30314" x="6148388" y="2487613"/>
          <p14:tracePt t="30323" x="6172200" y="2487613"/>
          <p14:tracePt t="30331" x="6196013" y="2487613"/>
          <p14:tracePt t="30339" x="6219825" y="2487613"/>
          <p14:tracePt t="30347" x="6243638" y="2479675"/>
          <p14:tracePt t="30354" x="6251575" y="2479675"/>
          <p14:tracePt t="30362" x="6275388" y="2479675"/>
          <p14:tracePt t="30370" x="6283325" y="2479675"/>
          <p14:tracePt t="30378" x="6299200" y="2471738"/>
          <p14:tracePt t="30394" x="6315075" y="2471738"/>
          <p14:tracePt t="30402" x="6323013" y="2471738"/>
          <p14:tracePt t="30410" x="6330950" y="2471738"/>
          <p14:tracePt t="30419" x="6338888" y="2471738"/>
          <p14:tracePt t="30426" x="6354763" y="2471738"/>
          <p14:tracePt t="30435" x="6370638" y="2471738"/>
          <p14:tracePt t="30443" x="6378575" y="2471738"/>
          <p14:tracePt t="30451" x="6386513" y="2471738"/>
          <p14:tracePt t="30460" x="6402388" y="2471738"/>
          <p14:tracePt t="30466" x="6418263" y="2471738"/>
          <p14:tracePt t="30474" x="6426200" y="2471738"/>
          <p14:tracePt t="30490" x="6442075" y="2471738"/>
          <p14:tracePt t="30498" x="6459538" y="2471738"/>
          <p14:tracePt t="30514" x="6467475" y="2471738"/>
          <p14:tracePt t="30523" x="6467475" y="2463800"/>
          <p14:tracePt t="30538" x="6475413" y="2463800"/>
          <p14:tracePt t="30563" x="6483350" y="2463800"/>
          <p14:tracePt t="30580" x="6491288" y="2463800"/>
          <p14:tracePt t="31515" x="6515100" y="2455863"/>
          <p14:tracePt t="31522" x="6570663" y="2455863"/>
          <p14:tracePt t="31530" x="6602413" y="2455863"/>
          <p14:tracePt t="31538" x="6634163" y="2455863"/>
          <p14:tracePt t="31546" x="6657975" y="2455863"/>
          <p14:tracePt t="31554" x="6681788" y="2455863"/>
          <p14:tracePt t="31563" x="6705600" y="2455863"/>
          <p14:tracePt t="31570" x="6737350" y="2455863"/>
          <p14:tracePt t="31579" x="6753225" y="2455863"/>
          <p14:tracePt t="31586" x="6769100" y="2455863"/>
          <p14:tracePt t="31594" x="6794500" y="2455863"/>
          <p14:tracePt t="31603" x="6810375" y="2455863"/>
          <p14:tracePt t="31610" x="6818313" y="2455863"/>
          <p14:tracePt t="31619" x="6826250" y="2455863"/>
          <p14:tracePt t="31628" x="6842125" y="2455863"/>
          <p14:tracePt t="31651" x="6858000" y="2455863"/>
          <p14:tracePt t="31676" x="6881813" y="2455863"/>
          <p14:tracePt t="31723" x="6889750" y="2455863"/>
          <p14:tracePt t="31739" x="6897688" y="2455863"/>
          <p14:tracePt t="31771" x="6905625" y="2455863"/>
          <p14:tracePt t="31788" x="6913563" y="2455863"/>
          <p14:tracePt t="31803" x="6929438" y="2455863"/>
          <p14:tracePt t="31842" x="6937375" y="2455863"/>
          <p14:tracePt t="31850" x="6945313" y="2455863"/>
          <p14:tracePt t="31867" x="6961188" y="2455863"/>
          <p14:tracePt t="31875" x="6977063" y="2455863"/>
          <p14:tracePt t="31883" x="6992938" y="2455863"/>
          <p14:tracePt t="31890" x="7000875" y="2455863"/>
          <p14:tracePt t="31899" x="7016750" y="2455863"/>
          <p14:tracePt t="31906" x="7032625" y="2455863"/>
          <p14:tracePt t="31915" x="7048500" y="2455863"/>
          <p14:tracePt t="31923" x="7072313" y="2455863"/>
          <p14:tracePt t="31931" x="7088188" y="2455863"/>
          <p14:tracePt t="31940" x="7112000" y="2455863"/>
          <p14:tracePt t="31947" x="7127875" y="2455863"/>
          <p14:tracePt t="31955" x="7145338" y="2455863"/>
          <p14:tracePt t="31962" x="7145338" y="2463800"/>
          <p14:tracePt t="31979" x="7153275" y="2463800"/>
          <p14:tracePt t="31996" x="7161213" y="2463800"/>
          <p14:tracePt t="32003" x="7169150" y="2463800"/>
          <p14:tracePt t="32010" x="7177088" y="2463800"/>
          <p14:tracePt t="32026" x="7192963" y="2463800"/>
          <p14:tracePt t="32034" x="7208838" y="2463800"/>
          <p14:tracePt t="32042" x="7232650" y="2463800"/>
          <p14:tracePt t="32059" x="7240588" y="2463800"/>
          <p14:tracePt t="33154" x="7208838" y="2487613"/>
          <p14:tracePt t="33164" x="7127875" y="2527300"/>
          <p14:tracePt t="33179" x="7016750" y="2584450"/>
          <p14:tracePt t="33179" x="6913563" y="2640013"/>
          <p14:tracePt t="33187" x="6713538" y="2703513"/>
          <p14:tracePt t="33194" x="6507163" y="2806700"/>
          <p14:tracePt t="33202" x="6259513" y="2901950"/>
          <p14:tracePt t="33210" x="6035675" y="3006725"/>
          <p14:tracePt t="33218" x="5829300" y="3094038"/>
          <p14:tracePt t="33228" x="5621338" y="3189288"/>
          <p14:tracePt t="33235" x="5397500" y="3294063"/>
          <p14:tracePt t="33244" x="5167313" y="3413125"/>
          <p14:tracePt t="33251" x="5022850" y="3492500"/>
          <p14:tracePt t="33258" x="4832350" y="3613150"/>
          <p14:tracePt t="33266" x="4705350" y="3684588"/>
          <p14:tracePt t="33275" x="4568825" y="3787775"/>
          <p14:tracePt t="33283" x="4489450" y="3843338"/>
          <p14:tracePt t="33292" x="4402138" y="3898900"/>
          <p14:tracePt t="33300" x="4329113" y="3963988"/>
          <p14:tracePt t="33307" x="4257675" y="4003675"/>
          <p14:tracePt t="33314" x="4217988" y="4035425"/>
          <p14:tracePt t="33322" x="4186238" y="4067175"/>
          <p14:tracePt t="33330" x="4154488" y="4083050"/>
          <p14:tracePt t="33338" x="4130675" y="4098925"/>
          <p14:tracePt t="33347" x="4114800" y="4106863"/>
          <p14:tracePt t="33355" x="4114800" y="4114800"/>
          <p14:tracePt t="33363" x="4106863" y="4122738"/>
          <p14:tracePt t="33371" x="4098925" y="4138613"/>
          <p14:tracePt t="33378" x="4083050" y="4154488"/>
          <p14:tracePt t="33386" x="4067175" y="4170363"/>
          <p14:tracePt t="33395" x="4059238" y="4186238"/>
          <p14:tracePt t="33404" x="4035425" y="4202113"/>
          <p14:tracePt t="33412" x="4011613" y="4233863"/>
          <p14:tracePt t="33419" x="3986213" y="4257675"/>
          <p14:tracePt t="33428" x="3954463" y="4298950"/>
          <p14:tracePt t="33436" x="3914775" y="4346575"/>
          <p14:tracePt t="33442" x="3875088" y="4378325"/>
          <p14:tracePt t="33450" x="3859213" y="4410075"/>
          <p14:tracePt t="33458" x="3819525" y="4441825"/>
          <p14:tracePt t="33467" x="3795713" y="4473575"/>
          <p14:tracePt t="33475" x="3779838" y="4489450"/>
          <p14:tracePt t="33483" x="3763963" y="4505325"/>
          <p14:tracePt t="33491" x="3748088" y="4537075"/>
          <p14:tracePt t="33498" x="3740150" y="4537075"/>
          <p14:tracePt t="33506" x="3740150" y="4545013"/>
          <p14:tracePt t="33514" x="3732213" y="4545013"/>
          <p14:tracePt t="33524" x="3732213" y="4560888"/>
          <p14:tracePt t="33532" x="3724275" y="4560888"/>
          <p14:tracePt t="33548" x="3716338" y="4568825"/>
          <p14:tracePt t="33555" x="3708400" y="4568825"/>
          <p14:tracePt t="33605" x="3708400" y="4576763"/>
          <p14:tracePt t="33613" x="3708400" y="4584700"/>
          <p14:tracePt t="33630" x="3700463" y="4592638"/>
          <p14:tracePt t="33635" x="3692525" y="4616450"/>
          <p14:tracePt t="33643" x="3692525" y="4633913"/>
          <p14:tracePt t="33651" x="3692525" y="4641850"/>
          <p14:tracePt t="33660" x="3676650" y="4665663"/>
          <p14:tracePt t="33668" x="3676650" y="4681538"/>
          <p14:tracePt t="33676" x="3660775" y="4705350"/>
          <p14:tracePt t="33684" x="3643313" y="4752975"/>
          <p14:tracePt t="33690" x="3643313" y="4760913"/>
          <p14:tracePt t="33698" x="3643313" y="4784725"/>
          <p14:tracePt t="33706" x="3627438" y="4816475"/>
          <p14:tracePt t="33715" x="3627438" y="4848225"/>
          <p14:tracePt t="33723" x="3595688" y="4887913"/>
          <p14:tracePt t="33731" x="3595688" y="4903788"/>
          <p14:tracePt t="33739" x="3587750" y="4919663"/>
          <p14:tracePt t="33747" x="3587750" y="4927600"/>
          <p14:tracePt t="33754" x="3587750" y="4951413"/>
          <p14:tracePt t="33762" x="3587750" y="4967288"/>
          <p14:tracePt t="33770" x="3587750" y="4976813"/>
          <p14:tracePt t="33780" x="3587750" y="4984750"/>
          <p14:tracePt t="33787" x="3587750" y="5000625"/>
          <p14:tracePt t="33796" x="3587750" y="5016500"/>
          <p14:tracePt t="33803" x="3587750" y="5024438"/>
          <p14:tracePt t="33812" x="3587750" y="5040313"/>
          <p14:tracePt t="33829" x="3587750" y="5048250"/>
          <p14:tracePt t="33835" x="3587750" y="5056188"/>
          <p14:tracePt t="33843" x="3587750" y="5072063"/>
          <p14:tracePt t="33859" x="3587750" y="5087938"/>
          <p14:tracePt t="33866" x="3587750" y="5095875"/>
          <p14:tracePt t="33874" x="3595688" y="5111750"/>
          <p14:tracePt t="33882" x="3603625" y="5127625"/>
          <p14:tracePt t="33891" x="3611563" y="5143500"/>
          <p14:tracePt t="33899" x="3627438" y="5159375"/>
          <p14:tracePt t="33907" x="3643313" y="5167313"/>
          <p14:tracePt t="33915" x="3660775" y="5183188"/>
          <p14:tracePt t="33923" x="3684588" y="5199063"/>
          <p14:tracePt t="33930" x="3724275" y="5214938"/>
          <p14:tracePt t="33938" x="3748088" y="5246688"/>
          <p14:tracePt t="33946" x="3787775" y="5254625"/>
          <p14:tracePt t="33955" x="3811588" y="5262563"/>
          <p14:tracePt t="33963" x="3867150" y="5270500"/>
          <p14:tracePt t="33971" x="3890963" y="5286375"/>
          <p14:tracePt t="33979" x="3914775" y="5294313"/>
          <p14:tracePt t="33987" x="3930650" y="5294313"/>
          <p14:tracePt t="33995" x="3970338" y="5294313"/>
          <p14:tracePt t="34002" x="4002088" y="5294313"/>
          <p14:tracePt t="34012" x="4027488" y="5294313"/>
          <p14:tracePt t="34020" x="4051300" y="5294313"/>
          <p14:tracePt t="34028" x="4075113" y="5294313"/>
          <p14:tracePt t="34035" x="4090988" y="5294313"/>
          <p14:tracePt t="34044" x="4114800" y="5286375"/>
          <p14:tracePt t="34050" x="4130675" y="5270500"/>
          <p14:tracePt t="34058" x="4154488" y="5238750"/>
          <p14:tracePt t="34067" x="4170363" y="5222875"/>
          <p14:tracePt t="34075" x="4178300" y="5199063"/>
          <p14:tracePt t="34084" x="4202113" y="5151438"/>
          <p14:tracePt t="34091" x="4202113" y="5119688"/>
          <p14:tracePt t="34100" x="4217988" y="5080000"/>
          <p14:tracePt t="34108" x="4217988" y="5056188"/>
          <p14:tracePt t="34115" x="4217988" y="5032375"/>
          <p14:tracePt t="34122" x="4217988" y="5008563"/>
          <p14:tracePt t="34131" x="4217988" y="4976813"/>
          <p14:tracePt t="34139" x="4217988" y="4959350"/>
          <p14:tracePt t="34147" x="4217988" y="4943475"/>
          <p14:tracePt t="34155" x="4217988" y="4911725"/>
          <p14:tracePt t="34163" x="4217988" y="4879975"/>
          <p14:tracePt t="34178" x="4217988" y="4840288"/>
          <p14:tracePt t="34186" x="4202113" y="4800600"/>
          <p14:tracePt t="34195" x="4186238" y="4784725"/>
          <p14:tracePt t="34203" x="4162425" y="4745038"/>
          <p14:tracePt t="34212" x="4154488" y="4729163"/>
          <p14:tracePt t="34219" x="4122738" y="4705350"/>
          <p14:tracePt t="34228" x="4098925" y="4641850"/>
          <p14:tracePt t="34235" x="4083050" y="4616450"/>
          <p14:tracePt t="34242" x="4059238" y="4600575"/>
          <p14:tracePt t="34251" x="4043363" y="4576763"/>
          <p14:tracePt t="34259" x="4027488" y="4545013"/>
          <p14:tracePt t="34268" x="4002088" y="4521200"/>
          <p14:tracePt t="34276" x="3986213" y="4513263"/>
          <p14:tracePt t="34283" x="3978275" y="4505325"/>
          <p14:tracePt t="34290" x="3962400" y="4497388"/>
          <p14:tracePt t="34298" x="3938588" y="4497388"/>
          <p14:tracePt t="34306" x="3930650" y="4489450"/>
          <p14:tracePt t="34316" x="3914775" y="4481513"/>
          <p14:tracePt t="34324" x="3890963" y="4473575"/>
          <p14:tracePt t="34331" x="3883025" y="4473575"/>
          <p14:tracePt t="34340" x="3859213" y="4473575"/>
          <p14:tracePt t="34347" x="3827463" y="4473575"/>
          <p14:tracePt t="34354" x="3811588" y="4457700"/>
          <p14:tracePt t="34362" x="3779838" y="4449763"/>
          <p14:tracePt t="34372" x="3756025" y="4449763"/>
          <p14:tracePt t="34379" x="3724275" y="4449763"/>
          <p14:tracePt t="34387" x="3692525" y="4449763"/>
          <p14:tracePt t="34396" x="3660775" y="4449763"/>
          <p14:tracePt t="34403" x="3635375" y="4449763"/>
          <p14:tracePt t="34412" x="3603625" y="4449763"/>
          <p14:tracePt t="34420" x="3579813" y="4449763"/>
          <p14:tracePt t="34428" x="3571875" y="4449763"/>
          <p14:tracePt t="34435" x="3563938" y="4449763"/>
          <p14:tracePt t="34444" x="3548063" y="4449763"/>
          <p14:tracePt t="34451" x="3532188" y="4449763"/>
          <p14:tracePt t="34475" x="3516313" y="4449763"/>
          <p14:tracePt t="34483" x="3508375" y="4449763"/>
          <p14:tracePt t="34492" x="3484563" y="4457700"/>
          <p14:tracePt t="34499" x="3476625" y="4465638"/>
          <p14:tracePt t="34508" x="3468688" y="4481513"/>
          <p14:tracePt t="34516" x="3452813" y="4489450"/>
          <p14:tracePt t="34523" x="3444875" y="4505325"/>
          <p14:tracePt t="34530" x="3429000" y="4513263"/>
          <p14:tracePt t="34538" x="3429000" y="4521200"/>
          <p14:tracePt t="34555" x="3413125" y="4529138"/>
          <p14:tracePt t="34563" x="3413125" y="4537075"/>
          <p14:tracePt t="34571" x="3413125" y="4545013"/>
          <p14:tracePt t="34578" x="3405188" y="4552950"/>
          <p14:tracePt t="34586" x="3397250" y="4568825"/>
          <p14:tracePt t="34596" x="3397250" y="4576763"/>
          <p14:tracePt t="34603" x="3389313" y="4608513"/>
          <p14:tracePt t="34612" x="3381375" y="4624388"/>
          <p14:tracePt t="34619" x="3373438" y="4649788"/>
          <p14:tracePt t="34627" x="3357563" y="4673600"/>
          <p14:tracePt t="34635" x="3349625" y="4697413"/>
          <p14:tracePt t="34642" x="3349625" y="4721225"/>
          <p14:tracePt t="34650" x="3341688" y="4768850"/>
          <p14:tracePt t="34659" x="3341688" y="4792663"/>
          <p14:tracePt t="34667" x="3333750" y="4808538"/>
          <p14:tracePt t="34675" x="3333750" y="4832350"/>
          <p14:tracePt t="34683" x="3333750" y="4840288"/>
          <p14:tracePt t="34691" x="3333750" y="4864100"/>
          <p14:tracePt t="34699" x="3333750" y="4879975"/>
          <p14:tracePt t="34706" x="3333750" y="4895850"/>
          <p14:tracePt t="34716" x="3333750" y="4903788"/>
          <p14:tracePt t="34723" x="3333750" y="4919663"/>
          <p14:tracePt t="34733" x="3333750" y="4927600"/>
          <p14:tracePt t="34739" x="3333750" y="4951413"/>
          <p14:tracePt t="34748" x="3333750" y="4959350"/>
          <p14:tracePt t="34756" x="3333750" y="4967288"/>
          <p14:tracePt t="34762" x="3333750" y="4984750"/>
          <p14:tracePt t="34771" x="3333750" y="4992688"/>
          <p14:tracePt t="34779" x="3333750" y="5008563"/>
          <p14:tracePt t="34788" x="3333750" y="5016500"/>
          <p14:tracePt t="34795" x="3333750" y="5048250"/>
          <p14:tracePt t="34803" x="3333750" y="5056188"/>
          <p14:tracePt t="34812" x="3333750" y="5080000"/>
          <p14:tracePt t="34828" x="3341688" y="5095875"/>
          <p14:tracePt t="34835" x="3349625" y="5103813"/>
          <p14:tracePt t="34843" x="3357563" y="5119688"/>
          <p14:tracePt t="34859" x="3365500" y="5143500"/>
          <p14:tracePt t="34867" x="3365500" y="5151438"/>
          <p14:tracePt t="34875" x="3373438" y="5151438"/>
          <p14:tracePt t="34882" x="3373438" y="5159375"/>
          <p14:tracePt t="34890" x="3381375" y="5175250"/>
          <p14:tracePt t="34907" x="3389313" y="5183188"/>
          <p14:tracePt t="34915" x="3397250" y="5191125"/>
          <p14:tracePt t="34932" x="3405188" y="5207000"/>
          <p14:tracePt t="34938" x="3413125" y="5207000"/>
          <p14:tracePt t="34947" x="3421063" y="5214938"/>
          <p14:tracePt t="34955" x="3421063" y="5222875"/>
          <p14:tracePt t="34963" x="3429000" y="5230813"/>
          <p14:tracePt t="34971" x="3444875" y="5230813"/>
          <p14:tracePt t="34980" x="3460750" y="5238750"/>
          <p14:tracePt t="34987" x="3468688" y="5246688"/>
          <p14:tracePt t="34996" x="3484563" y="5246688"/>
          <p14:tracePt t="35002" x="3500438" y="5262563"/>
          <p14:tracePt t="35012" x="3508375" y="5262563"/>
          <p14:tracePt t="35019" x="3524250" y="5270500"/>
          <p14:tracePt t="35027" x="3548063" y="5270500"/>
          <p14:tracePt t="35035" x="3571875" y="5278438"/>
          <p14:tracePt t="35044" x="3587750" y="5278438"/>
          <p14:tracePt t="35051" x="3603625" y="5278438"/>
          <p14:tracePt t="35068" x="3619500" y="5278438"/>
          <p14:tracePt t="35077" x="3635375" y="5278438"/>
          <p14:tracePt t="35083" x="3643313" y="5278438"/>
          <p14:tracePt t="35091" x="3651250" y="5278438"/>
          <p14:tracePt t="35099" x="3676650" y="5278438"/>
          <p14:tracePt t="35107" x="3684588" y="5278438"/>
          <p14:tracePt t="35116" x="3708400" y="5278438"/>
          <p14:tracePt t="35122" x="3716338" y="5278438"/>
          <p14:tracePt t="35132" x="3732213" y="5278438"/>
          <p14:tracePt t="35139" x="3756025" y="5278438"/>
          <p14:tracePt t="35148" x="3763963" y="5278438"/>
          <p14:tracePt t="35156" x="3771900" y="5278438"/>
          <p14:tracePt t="35163" x="3795713" y="5278438"/>
          <p14:tracePt t="35180" x="3827463" y="5278438"/>
          <p14:tracePt t="35188" x="3851275" y="5270500"/>
          <p14:tracePt t="35196" x="3859213" y="5254625"/>
          <p14:tracePt t="35204" x="3875088" y="5254625"/>
          <p14:tracePt t="35212" x="3883025" y="5238750"/>
          <p14:tracePt t="35227" x="3914775" y="5222875"/>
          <p14:tracePt t="35234" x="3914775" y="5207000"/>
          <p14:tracePt t="35244" x="3930650" y="5199063"/>
          <p14:tracePt t="35251" x="3930650" y="5191125"/>
          <p14:tracePt t="35261" x="3938588" y="5167313"/>
          <p14:tracePt t="35268" x="3954463" y="5143500"/>
          <p14:tracePt t="35276" x="3962400" y="5111750"/>
          <p14:tracePt t="35283" x="3970338" y="5087938"/>
          <p14:tracePt t="35292" x="3978275" y="5040313"/>
          <p14:tracePt t="35298" x="3978275" y="5000625"/>
          <p14:tracePt t="35308" x="3978275" y="4976813"/>
          <p14:tracePt t="35316" x="3978275" y="4935538"/>
          <p14:tracePt t="35323" x="3978275" y="4919663"/>
          <p14:tracePt t="35332" x="3978275" y="4879975"/>
          <p14:tracePt t="35339" x="3978275" y="4856163"/>
          <p14:tracePt t="35348" x="3978275" y="4832350"/>
          <p14:tracePt t="35354" x="3978275" y="4792663"/>
          <p14:tracePt t="35363" x="3970338" y="4760913"/>
          <p14:tracePt t="35371" x="3938588" y="4713288"/>
          <p14:tracePt t="35379" x="3930650" y="4689475"/>
          <p14:tracePt t="35387" x="3922713" y="4665663"/>
          <p14:tracePt t="35396" x="3890963" y="4633913"/>
          <p14:tracePt t="35403" x="3875088" y="4592638"/>
          <p14:tracePt t="35411" x="3859213" y="4568825"/>
          <p14:tracePt t="35419" x="3843338" y="4545013"/>
          <p14:tracePt t="35428" x="3827463" y="4521200"/>
          <p14:tracePt t="35435" x="3811588" y="4497388"/>
          <p14:tracePt t="35444" x="3795713" y="4481513"/>
          <p14:tracePt t="35452" x="3748088" y="4457700"/>
          <p14:tracePt t="35461" x="3724275" y="4425950"/>
          <p14:tracePt t="35467" x="3700463" y="4410075"/>
          <p14:tracePt t="35475" x="3684588" y="4386263"/>
          <p14:tracePt t="35483" x="3660775" y="4378325"/>
          <p14:tracePt t="35491" x="3643313" y="4370388"/>
          <p14:tracePt t="35499" x="3627438" y="4362450"/>
          <p14:tracePt t="35507" x="3619500" y="4354513"/>
          <p14:tracePt t="35516" x="3587750" y="4346575"/>
          <p14:tracePt t="35524" x="3579813" y="4338638"/>
          <p14:tracePt t="35531" x="3571875" y="4338638"/>
          <p14:tracePt t="35538" x="3563938" y="4338638"/>
          <p14:tracePt t="35548" x="3540125" y="4322763"/>
          <p14:tracePt t="35555" x="3524250" y="4322763"/>
          <p14:tracePt t="35564" x="3516313" y="4322763"/>
          <p14:tracePt t="35572" x="3476625" y="4322763"/>
          <p14:tracePt t="35579" x="3460750" y="4322763"/>
          <p14:tracePt t="35588" x="3436938" y="4322763"/>
          <p14:tracePt t="35596" x="3421063" y="4322763"/>
          <p14:tracePt t="35612" x="3405188" y="4322763"/>
          <p14:tracePt t="35619" x="3373438" y="4322763"/>
          <p14:tracePt t="35627" x="3357563" y="4322763"/>
          <p14:tracePt t="35636" x="3333750" y="4330700"/>
          <p14:tracePt t="35644" x="3325813" y="4338638"/>
          <p14:tracePt t="35652" x="3300413" y="4354513"/>
          <p14:tracePt t="35661" x="3292475" y="4362450"/>
          <p14:tracePt t="35667" x="3276600" y="4378325"/>
          <p14:tracePt t="35676" x="3236913" y="4402138"/>
          <p14:tracePt t="35683" x="3221038" y="4418013"/>
          <p14:tracePt t="35693" x="3205163" y="4441825"/>
          <p14:tracePt t="35700" x="3189288" y="4457700"/>
          <p14:tracePt t="35708" x="3189288" y="4465638"/>
          <p14:tracePt t="35716" x="3165475" y="4489450"/>
          <p14:tracePt t="35723" x="3157538" y="4505325"/>
          <p14:tracePt t="35733" x="3157538" y="4521200"/>
          <p14:tracePt t="35739" x="3125788" y="4537075"/>
          <p14:tracePt t="35747" x="3125788" y="4545013"/>
          <p14:tracePt t="35756" x="3125788" y="4552950"/>
          <p14:tracePt t="35763" x="3109913" y="4576763"/>
          <p14:tracePt t="35772" x="3109913" y="4600575"/>
          <p14:tracePt t="35779" x="3109913" y="4633913"/>
          <p14:tracePt t="35788" x="3109913" y="4649788"/>
          <p14:tracePt t="35795" x="3101975" y="4665663"/>
          <p14:tracePt t="35803" x="3101975" y="4697413"/>
          <p14:tracePt t="35811" x="3101975" y="4713288"/>
          <p14:tracePt t="35819" x="3101975" y="4752975"/>
          <p14:tracePt t="35827" x="3101975" y="4776788"/>
          <p14:tracePt t="35834" x="3101975" y="4808538"/>
          <p14:tracePt t="35843" x="3101975" y="4840288"/>
          <p14:tracePt t="35851" x="3101975" y="4887913"/>
          <p14:tracePt t="35860" x="3101975" y="4927600"/>
          <p14:tracePt t="35867" x="3101975" y="4959350"/>
          <p14:tracePt t="35875" x="3101975" y="4992688"/>
          <p14:tracePt t="35883" x="3109913" y="5016500"/>
          <p14:tracePt t="35891" x="3125788" y="5056188"/>
          <p14:tracePt t="35899" x="3133725" y="5080000"/>
          <p14:tracePt t="35907" x="3149600" y="5119688"/>
          <p14:tracePt t="35915" x="3157538" y="5143500"/>
          <p14:tracePt t="35923" x="3181350" y="5175250"/>
          <p14:tracePt t="35932" x="3189288" y="5199063"/>
          <p14:tracePt t="35939" x="3197225" y="5214938"/>
          <p14:tracePt t="35947" x="3228975" y="5238750"/>
          <p14:tracePt t="35955" x="3228975" y="5246688"/>
          <p14:tracePt t="35963" x="3244850" y="5254625"/>
          <p14:tracePt t="35971" x="3260725" y="5278438"/>
          <p14:tracePt t="35979" x="3268663" y="5294313"/>
          <p14:tracePt t="35987" x="3284538" y="5310188"/>
          <p14:tracePt t="35996" x="3292475" y="5319713"/>
          <p14:tracePt t="36003" x="3292475" y="5327650"/>
          <p14:tracePt t="36012" x="3300413" y="5327650"/>
          <p14:tracePt t="36019" x="3300413" y="5335588"/>
          <p14:tracePt t="36028" x="3317875" y="5343525"/>
          <p14:tracePt t="36036" x="3333750" y="5359400"/>
          <p14:tracePt t="36044" x="3341688" y="5367338"/>
          <p14:tracePt t="36051" x="3357563" y="5383213"/>
          <p14:tracePt t="36060" x="3365500" y="5383213"/>
          <p14:tracePt t="36068" x="3389313" y="5399088"/>
          <p14:tracePt t="36076" x="3397250" y="5399088"/>
          <p14:tracePt t="36083" x="3405188" y="5407025"/>
          <p14:tracePt t="36099" x="3436938" y="5414963"/>
          <p14:tracePt t="36107" x="3452813" y="5414963"/>
          <p14:tracePt t="36123" x="3468688" y="5414963"/>
          <p14:tracePt t="36131" x="3492500" y="5414963"/>
          <p14:tracePt t="36139" x="3500438" y="5414963"/>
          <p14:tracePt t="36147" x="3516313" y="5422900"/>
          <p14:tracePt t="36161" x="3540125" y="5422900"/>
          <p14:tracePt t="36163" x="3563938" y="5422900"/>
          <p14:tracePt t="36172" x="3571875" y="5422900"/>
          <p14:tracePt t="36179" x="3595688" y="5422900"/>
          <p14:tracePt t="36187" x="3611563" y="5422900"/>
          <p14:tracePt t="36195" x="3619500" y="5422900"/>
          <p14:tracePt t="36203" x="3635375" y="5422900"/>
          <p14:tracePt t="36211" x="3651250" y="5422900"/>
          <p14:tracePt t="36220" x="3668713" y="5422900"/>
          <p14:tracePt t="36227" x="3684588" y="5422900"/>
          <p14:tracePt t="36235" x="3700463" y="5414963"/>
          <p14:tracePt t="36243" x="3708400" y="5407025"/>
          <p14:tracePt t="36251" x="3740150" y="5391150"/>
          <p14:tracePt t="36261" x="3756025" y="5367338"/>
          <p14:tracePt t="36268" x="3771900" y="5367338"/>
          <p14:tracePt t="36276" x="3779838" y="5351463"/>
          <p14:tracePt t="36285" x="3803650" y="5343525"/>
          <p14:tracePt t="36291" x="3819525" y="5319713"/>
          <p14:tracePt t="36300" x="3819525" y="5310188"/>
          <p14:tracePt t="36308" x="3835400" y="5286375"/>
          <p14:tracePt t="36315" x="3843338" y="5270500"/>
          <p14:tracePt t="36323" x="3851275" y="5254625"/>
          <p14:tracePt t="36331" x="3867150" y="5238750"/>
          <p14:tracePt t="36339" x="3875088" y="5199063"/>
          <p14:tracePt t="36348" x="3883025" y="5175250"/>
          <p14:tracePt t="36355" x="3890963" y="5135563"/>
          <p14:tracePt t="36363" x="3914775" y="5103813"/>
          <p14:tracePt t="36371" x="3914775" y="5080000"/>
          <p14:tracePt t="36379" x="3922713" y="5040313"/>
          <p14:tracePt t="36387" x="3922713" y="5000625"/>
          <p14:tracePt t="36395" x="3930650" y="4967288"/>
          <p14:tracePt t="36404" x="3930650" y="4919663"/>
          <p14:tracePt t="36412" x="3930650" y="4887913"/>
          <p14:tracePt t="36420" x="3930650" y="4856163"/>
          <p14:tracePt t="36427" x="3930650" y="4832350"/>
          <p14:tracePt t="36436" x="3930650" y="4792663"/>
          <p14:tracePt t="36443" x="3930650" y="4776788"/>
          <p14:tracePt t="36451" x="3930650" y="4737100"/>
          <p14:tracePt t="36459" x="3930650" y="4713288"/>
          <p14:tracePt t="36467" x="3930650" y="4681538"/>
          <p14:tracePt t="36475" x="3930650" y="4657725"/>
          <p14:tracePt t="36483" x="3930650" y="4616450"/>
          <p14:tracePt t="36491" x="3914775" y="4584700"/>
          <p14:tracePt t="36499" x="3890963" y="4560888"/>
          <p14:tracePt t="36507" x="3867150" y="4521200"/>
          <p14:tracePt t="36515" x="3851275" y="4481513"/>
          <p14:tracePt t="36523" x="3819525" y="4433888"/>
          <p14:tracePt t="36531" x="3795713" y="4418013"/>
          <p14:tracePt t="36540" x="3763963" y="4386263"/>
          <p14:tracePt t="36547" x="3732213" y="4346575"/>
          <p14:tracePt t="36556" x="3684588" y="4314825"/>
          <p14:tracePt t="36563" x="3643313" y="4306888"/>
          <p14:tracePt t="36572" x="3611563" y="4291013"/>
          <p14:tracePt t="36579" x="3563938" y="4273550"/>
          <p14:tracePt t="36588" x="3540125" y="4257675"/>
          <p14:tracePt t="36595" x="3516313" y="4249738"/>
          <p14:tracePt t="36603" x="3468688" y="4225925"/>
          <p14:tracePt t="36613" x="3429000" y="4210050"/>
          <p14:tracePt t="36620" x="3413125" y="4210050"/>
          <p14:tracePt t="36627" x="3389313" y="4210050"/>
          <p14:tracePt t="36636" x="3365500" y="4210050"/>
          <p14:tracePt t="36643" x="3341688" y="4210050"/>
          <p14:tracePt t="36652" x="3333750" y="4210050"/>
          <p14:tracePt t="36660" x="3317875" y="4210050"/>
          <p14:tracePt t="36668" x="3300413" y="4210050"/>
          <p14:tracePt t="36676" x="3276600" y="4210050"/>
          <p14:tracePt t="36683" x="3252788" y="4210050"/>
          <p14:tracePt t="36692" x="3221038" y="4210050"/>
          <p14:tracePt t="36699" x="3205163" y="4233863"/>
          <p14:tracePt t="36708" x="3157538" y="4265613"/>
          <p14:tracePt t="36715" x="3133725" y="4298950"/>
          <p14:tracePt t="36723" x="3117850" y="4314825"/>
          <p14:tracePt t="36731" x="3109913" y="4330700"/>
          <p14:tracePt t="36740" x="3094038" y="4362450"/>
          <p14:tracePt t="36748" x="3086100" y="4386263"/>
          <p14:tracePt t="36755" x="3086100" y="4410075"/>
          <p14:tracePt t="36763" x="3086100" y="4425950"/>
          <p14:tracePt t="36771" x="3078163" y="4457700"/>
          <p14:tracePt t="36779" x="3078163" y="4481513"/>
          <p14:tracePt t="36787" x="3078163" y="4497388"/>
          <p14:tracePt t="36796" x="3078163" y="4545013"/>
          <p14:tracePt t="36803" x="3078163" y="4584700"/>
          <p14:tracePt t="36812" x="3078163" y="4616450"/>
          <p14:tracePt t="36820" x="3078163" y="4657725"/>
          <p14:tracePt t="36827" x="3078163" y="4697413"/>
          <p14:tracePt t="36835" x="3078163" y="4737100"/>
          <p14:tracePt t="36844" x="3078163" y="4784725"/>
          <p14:tracePt t="36852" x="3078163" y="4824413"/>
          <p14:tracePt t="36860" x="3078163" y="4872038"/>
          <p14:tracePt t="36867" x="3078163" y="4927600"/>
          <p14:tracePt t="36875" x="3078163" y="4976813"/>
          <p14:tracePt t="36883" x="3086100" y="5024438"/>
          <p14:tracePt t="36892" x="3109913" y="5072063"/>
          <p14:tracePt t="36900" x="3117850" y="5103813"/>
          <p14:tracePt t="36908" x="3125788" y="5127625"/>
          <p14:tracePt t="36915" x="3141663" y="5175250"/>
          <p14:tracePt t="36923" x="3149600" y="5183188"/>
          <p14:tracePt t="36931" x="3149600" y="5199063"/>
          <p14:tracePt t="37627" x="3165475" y="5199063"/>
          <p14:tracePt t="37667" x="3173413" y="5199063"/>
          <p14:tracePt t="37683" x="3189288" y="5199063"/>
          <p14:tracePt t="37699" x="3197225" y="5199063"/>
          <p14:tracePt t="37708" x="3221038" y="5199063"/>
          <p14:tracePt t="37716" x="3236913" y="5191125"/>
          <p14:tracePt t="37723" x="3268663" y="5159375"/>
          <p14:tracePt t="37731" x="3300413" y="5135563"/>
          <p14:tracePt t="37739" x="3357563" y="5095875"/>
          <p14:tracePt t="37748" x="3429000" y="5064125"/>
          <p14:tracePt t="37755" x="3484563" y="5024438"/>
          <p14:tracePt t="37763" x="3563938" y="5000625"/>
          <p14:tracePt t="37771" x="3684588" y="4976813"/>
          <p14:tracePt t="37779" x="3779838" y="4959350"/>
          <p14:tracePt t="37788" x="3938588" y="4959350"/>
          <p14:tracePt t="37795" x="4202113" y="4959350"/>
          <p14:tracePt t="37803" x="4489450" y="4984750"/>
          <p14:tracePt t="37811" x="4760913" y="5024438"/>
          <p14:tracePt t="37819" x="5038725" y="5111750"/>
          <p14:tracePt t="37827" x="5302250" y="5175250"/>
          <p14:tracePt t="37835" x="5661025" y="5238750"/>
          <p14:tracePt t="37843" x="5988050" y="5343525"/>
          <p14:tracePt t="37851" x="6180138" y="5391150"/>
          <p14:tracePt t="37860" x="6475413" y="5446713"/>
          <p14:tracePt t="37868" x="6777038" y="5534025"/>
          <p14:tracePt t="37876" x="7072313" y="5589588"/>
          <p14:tracePt t="37884" x="7280275" y="5621338"/>
          <p14:tracePt t="37891" x="7470775" y="5645150"/>
          <p14:tracePt t="37901" x="7678738" y="5686425"/>
          <p14:tracePt t="37907" x="7829550" y="5726113"/>
          <p14:tracePt t="37916" x="7926388" y="5734050"/>
          <p14:tracePt t="37923" x="8021638" y="5749925"/>
          <p14:tracePt t="37931" x="8108950" y="5749925"/>
          <p14:tracePt t="37939" x="8172450" y="5749925"/>
          <p14:tracePt t="37947" x="8237538" y="5749925"/>
          <p14:tracePt t="37956" x="8285163" y="5749925"/>
          <p14:tracePt t="37964" x="8332788" y="5749925"/>
          <p14:tracePt t="37972" x="8364538" y="5749925"/>
          <p14:tracePt t="37979" x="8404225" y="5749925"/>
          <p14:tracePt t="37988" x="8428038" y="5749925"/>
          <p14:tracePt t="37995" x="8483600" y="5749925"/>
          <p14:tracePt t="38003" x="8499475" y="5734050"/>
          <p14:tracePt t="38012" x="8531225" y="5726113"/>
          <p14:tracePt t="38020" x="8540750" y="5726113"/>
          <p14:tracePt t="38028" x="8548688" y="5718175"/>
          <p14:tracePt t="38219" x="8531225" y="5718175"/>
          <p14:tracePt t="38227" x="8491538" y="5718175"/>
          <p14:tracePt t="38235" x="8435975" y="5694363"/>
          <p14:tracePt t="38243" x="8372475" y="5662613"/>
          <p14:tracePt t="38251" x="8316913" y="5637213"/>
          <p14:tracePt t="38260" x="8253413" y="5589588"/>
          <p14:tracePt t="38267" x="8221663" y="5581650"/>
          <p14:tracePt t="38275" x="8172450" y="5557838"/>
          <p14:tracePt t="38283" x="8132763" y="5518150"/>
          <p14:tracePt t="38292" x="8101013" y="5486400"/>
          <p14:tracePt t="38299" x="8069263" y="5446713"/>
          <p14:tracePt t="38308" x="8037513" y="5422900"/>
          <p14:tracePt t="38316" x="8021638" y="5391150"/>
          <p14:tracePt t="38323" x="8013700" y="5367338"/>
          <p14:tracePt t="38331" x="8005763" y="5343525"/>
          <p14:tracePt t="38339" x="7981950" y="5319713"/>
          <p14:tracePt t="38347" x="7981950" y="5286375"/>
          <p14:tracePt t="38357" x="7974013" y="5238750"/>
          <p14:tracePt t="38363" x="7958138" y="5207000"/>
          <p14:tracePt t="38371" x="7950200" y="5167313"/>
          <p14:tracePt t="38381" x="7934325" y="5135563"/>
          <p14:tracePt t="38387" x="7926388" y="5095875"/>
          <p14:tracePt t="38395" x="7910513" y="5072063"/>
          <p14:tracePt t="38403" x="7902575" y="5048250"/>
          <p14:tracePt t="38411" x="7894638" y="5024438"/>
          <p14:tracePt t="38419" x="7886700" y="5000625"/>
          <p14:tracePt t="38427" x="7870825" y="4984750"/>
          <p14:tracePt t="38435" x="7854950" y="4959350"/>
          <p14:tracePt t="38443" x="7847013" y="4951413"/>
          <p14:tracePt t="38451" x="7847013" y="4943475"/>
          <p14:tracePt t="38459" x="7847013" y="4935538"/>
          <p14:tracePt t="38467" x="7839075" y="4927600"/>
          <p14:tracePt t="38483" x="7839075" y="4919663"/>
          <p14:tracePt t="38668" x="7829550" y="4927600"/>
          <p14:tracePt t="38675" x="7829550" y="4943475"/>
          <p14:tracePt t="38683" x="7829550" y="4967288"/>
          <p14:tracePt t="38691" x="7829550" y="5008563"/>
          <p14:tracePt t="38699" x="7829550" y="5032375"/>
          <p14:tracePt t="38707" x="7829550" y="5072063"/>
          <p14:tracePt t="38715" x="7839075" y="5127625"/>
          <p14:tracePt t="38725" x="7847013" y="5167313"/>
          <p14:tracePt t="38731" x="7878763" y="5230813"/>
          <p14:tracePt t="38739" x="7902575" y="5286375"/>
          <p14:tracePt t="38747" x="7926388" y="5343525"/>
          <p14:tracePt t="38755" x="7958138" y="5375275"/>
          <p14:tracePt t="38763" x="7974013" y="5407025"/>
          <p14:tracePt t="38771" x="7989888" y="5446713"/>
          <p14:tracePt t="38779" x="8013700" y="5470525"/>
          <p14:tracePt t="38788" x="8037513" y="5502275"/>
          <p14:tracePt t="38795" x="8045450" y="5518150"/>
          <p14:tracePt t="38803" x="8061325" y="5534025"/>
          <p14:tracePt t="38812" x="8069263" y="5549900"/>
          <p14:tracePt t="38819" x="8085138" y="5565775"/>
          <p14:tracePt t="38835" x="8101013" y="5597525"/>
          <p14:tracePt t="38844" x="8108950" y="5613400"/>
          <p14:tracePt t="38851" x="8124825" y="5637213"/>
          <p14:tracePt t="38859" x="8140700" y="5653088"/>
          <p14:tracePt t="38868" x="8148638" y="5662613"/>
          <p14:tracePt t="38876" x="8148638" y="5670550"/>
          <p14:tracePt t="38883" x="8156575" y="5686425"/>
          <p14:tracePt t="38907" x="8172450" y="5694363"/>
          <p14:tracePt t="38916" x="8172450" y="5710238"/>
          <p14:tracePt t="38932" x="8180388" y="5726113"/>
          <p14:tracePt t="39123" x="8172450" y="5694363"/>
          <p14:tracePt t="39131" x="8148638" y="5645150"/>
          <p14:tracePt t="39140" x="8101013" y="5589588"/>
          <p14:tracePt t="39147" x="8061325" y="5518150"/>
          <p14:tracePt t="39158" x="7997825" y="5454650"/>
          <p14:tracePt t="39163" x="7950200" y="5391150"/>
          <p14:tracePt t="39171" x="7910513" y="5335588"/>
          <p14:tracePt t="39179" x="7862888" y="5278438"/>
          <p14:tracePt t="39187" x="7821613" y="5222875"/>
          <p14:tracePt t="39196" x="7773988" y="5167313"/>
          <p14:tracePt t="39204" x="7750175" y="5119688"/>
          <p14:tracePt t="39212" x="7734300" y="5103813"/>
          <p14:tracePt t="39220" x="7726363" y="5080000"/>
          <p14:tracePt t="39227" x="7710488" y="5056188"/>
          <p14:tracePt t="39236" x="7702550" y="5032375"/>
          <p14:tracePt t="39244" x="7686675" y="5024438"/>
          <p14:tracePt t="39252" x="7678738" y="5008563"/>
          <p14:tracePt t="39262" x="7670800" y="4992688"/>
          <p14:tracePt t="39276" x="7670800" y="4984750"/>
          <p14:tracePt t="39283" x="7662863" y="4984750"/>
          <p14:tracePt t="39308" x="7662863" y="4976813"/>
          <p14:tracePt t="39493" x="7670800" y="4992688"/>
          <p14:tracePt t="39500" x="7694613" y="5032375"/>
          <p14:tracePt t="39508" x="7718425" y="5072063"/>
          <p14:tracePt t="39515" x="7758113" y="5135563"/>
          <p14:tracePt t="39523" x="7789863" y="5183188"/>
          <p14:tracePt t="39531" x="7829550" y="5222875"/>
          <p14:tracePt t="39539" x="7854950" y="5254625"/>
          <p14:tracePt t="39547" x="7902575" y="5319713"/>
          <p14:tracePt t="39556" x="7934325" y="5367338"/>
          <p14:tracePt t="39564" x="7974013" y="5399088"/>
          <p14:tracePt t="39571" x="8005763" y="5430838"/>
          <p14:tracePt t="39579" x="8021638" y="5454650"/>
          <p14:tracePt t="39587" x="8045450" y="5478463"/>
          <p14:tracePt t="39595" x="8045450" y="5494338"/>
          <p14:tracePt t="39603" x="8053388" y="5502275"/>
          <p14:tracePt t="39612" x="8061325" y="5510213"/>
          <p14:tracePt t="39620" x="8085138" y="5534025"/>
          <p14:tracePt t="39627" x="8093075" y="5557838"/>
          <p14:tracePt t="39635" x="8108950" y="5565775"/>
          <p14:tracePt t="39643" x="8108950" y="5573713"/>
          <p14:tracePt t="39651" x="8116888" y="5589588"/>
          <p14:tracePt t="39660" x="8132763" y="5597525"/>
          <p14:tracePt t="39667" x="8140700" y="5605463"/>
          <p14:tracePt t="39676" x="8156575" y="5613400"/>
          <p14:tracePt t="39684" x="8156575" y="5621338"/>
          <p14:tracePt t="39691" x="8156575" y="5629275"/>
          <p14:tracePt t="39699" x="8172450" y="5645150"/>
          <p14:tracePt t="39708" x="8180388" y="5662613"/>
          <p14:tracePt t="39725" x="8189913" y="5662613"/>
          <p14:tracePt t="39732" x="8189913" y="5670550"/>
          <p14:tracePt t="39763" x="8189913" y="5678488"/>
          <p14:tracePt t="40251" x="8189913" y="5686425"/>
          <p14:tracePt t="40260" x="8180388" y="5686425"/>
          <p14:tracePt t="40268" x="8172450" y="5686425"/>
          <p14:tracePt t="40276" x="8140700" y="5686425"/>
          <p14:tracePt t="40283" x="8085138" y="5686425"/>
          <p14:tracePt t="40291" x="7981950" y="5686425"/>
          <p14:tracePt t="40299" x="7870825" y="5662613"/>
          <p14:tracePt t="40308" x="7702550" y="5637213"/>
          <p14:tracePt t="40316" x="7519988" y="5605463"/>
          <p14:tracePt t="40326" x="7288213" y="5581650"/>
          <p14:tracePt t="40332" x="7127875" y="5565775"/>
          <p14:tracePt t="40339" x="6977063" y="5557838"/>
          <p14:tracePt t="40347" x="6753225" y="5549900"/>
          <p14:tracePt t="40355" x="6530975" y="5534025"/>
          <p14:tracePt t="40363" x="6330950" y="5534025"/>
          <p14:tracePt t="40371" x="6116638" y="5534025"/>
          <p14:tracePt t="40380" x="5900738" y="5534025"/>
          <p14:tracePt t="40388" x="5700713" y="5534025"/>
          <p14:tracePt t="40396" x="5462588" y="5534025"/>
          <p14:tracePt t="40403" x="5222875" y="5534025"/>
          <p14:tracePt t="40411" x="5030788" y="5534025"/>
          <p14:tracePt t="40419" x="4856163" y="5534025"/>
          <p14:tracePt t="40428" x="4656138" y="5534025"/>
          <p14:tracePt t="40436" x="4505325" y="5534025"/>
          <p14:tracePt t="40444" x="4378325" y="5534025"/>
          <p14:tracePt t="40452" x="4233863" y="5534025"/>
          <p14:tracePt t="40459" x="4146550" y="5534025"/>
          <p14:tracePt t="40467" x="4083050" y="5534025"/>
          <p14:tracePt t="40476" x="4002088" y="5534025"/>
          <p14:tracePt t="40483" x="3970338" y="5534025"/>
          <p14:tracePt t="40492" x="3938588" y="5534025"/>
          <p14:tracePt t="40501" x="3922713" y="5534025"/>
          <p14:tracePt t="40509" x="3906838" y="5534025"/>
          <p14:tracePt t="40517" x="3890963" y="5534025"/>
          <p14:tracePt t="40532" x="3883025" y="5534025"/>
          <p14:tracePt t="40547" x="3859213" y="5534025"/>
          <p14:tracePt t="40556" x="3843338" y="5534025"/>
          <p14:tracePt t="40565" x="3819525" y="5534025"/>
          <p14:tracePt t="40572" x="3787775" y="5510213"/>
          <p14:tracePt t="40579" x="3756025" y="5494338"/>
          <p14:tracePt t="40587" x="3716338" y="5486400"/>
          <p14:tracePt t="40595" x="3692525" y="5486400"/>
          <p14:tracePt t="40604" x="3643313" y="5470525"/>
          <p14:tracePt t="40612" x="3627438" y="5454650"/>
          <p14:tracePt t="40621" x="3595688" y="5446713"/>
          <p14:tracePt t="40837" x="3603625" y="5446713"/>
          <p14:tracePt t="40844" x="3619500" y="5454650"/>
          <p14:tracePt t="40852" x="3627438" y="5478463"/>
          <p14:tracePt t="40859" x="3635375" y="5486400"/>
          <p14:tracePt t="40867" x="3643313" y="5502275"/>
          <p14:tracePt t="40875" x="3660775" y="5518150"/>
          <p14:tracePt t="40884" x="3660775" y="5526088"/>
          <p14:tracePt t="40892" x="3660775" y="5534025"/>
          <p14:tracePt t="40900" x="3668713" y="5549900"/>
          <p14:tracePt t="40909" x="3676650" y="5557838"/>
          <p14:tracePt t="40915" x="3676650" y="5565775"/>
          <p14:tracePt t="40932" x="3676650" y="5573713"/>
          <p14:tracePt t="40939" x="3684588" y="5581650"/>
          <p14:tracePt t="40972" x="3684588" y="5589588"/>
          <p14:tracePt t="40979" x="3684588" y="5597525"/>
          <p14:tracePt t="41011" x="3692525" y="5597525"/>
          <p14:tracePt t="41019" x="3692525" y="5605463"/>
          <p14:tracePt t="41051" x="3692525" y="5613400"/>
          <p14:tracePt t="41180" x="3692525" y="5621338"/>
          <p14:tracePt t="41203" x="3692525" y="5629275"/>
          <p14:tracePt t="41262" x="3684588" y="5629275"/>
          <p14:tracePt t="41268" x="3668713" y="5637213"/>
          <p14:tracePt t="41278" x="3660775" y="5637213"/>
          <p14:tracePt t="41292" x="3651250" y="5645150"/>
          <p14:tracePt t="41300" x="3643313" y="5645150"/>
          <p14:tracePt t="41325" x="3635375" y="5645150"/>
          <p14:tracePt t="41332" x="3627438" y="5645150"/>
          <p14:tracePt t="41339" x="3627438" y="5653088"/>
          <p14:tracePt t="41579" x="3619500" y="5653088"/>
          <p14:tracePt t="41596" x="3611563" y="5629275"/>
          <p14:tracePt t="41604" x="3603625" y="5605463"/>
          <p14:tracePt t="41612" x="3603625" y="5597525"/>
          <p14:tracePt t="41620" x="3595688" y="5573713"/>
          <p14:tracePt t="41628" x="3595688" y="5565775"/>
          <p14:tracePt t="41635" x="3587750" y="5526088"/>
          <p14:tracePt t="41643" x="3587750" y="5510213"/>
          <p14:tracePt t="41652" x="3579813" y="5478463"/>
          <p14:tracePt t="41660" x="3571875" y="5454650"/>
          <p14:tracePt t="41668" x="3563938" y="5438775"/>
          <p14:tracePt t="41676" x="3563938" y="5414963"/>
          <p14:tracePt t="41683" x="3563938" y="5399088"/>
          <p14:tracePt t="41692" x="3563938" y="5383213"/>
          <p14:tracePt t="41699" x="3556000" y="5359400"/>
          <p14:tracePt t="41716" x="3556000" y="5351463"/>
          <p14:tracePt t="41725" x="3548063" y="5319713"/>
          <p14:tracePt t="41732" x="3540125" y="5310188"/>
          <p14:tracePt t="41741" x="3540125" y="5302250"/>
          <p14:tracePt t="41747" x="3540125" y="5294313"/>
          <p14:tracePt t="41755" x="3540125" y="5270500"/>
          <p14:tracePt t="41781" x="3540125" y="5262563"/>
          <p14:tracePt t="41788" x="3540125" y="5254625"/>
          <p14:tracePt t="41803" x="3540125" y="5246688"/>
          <p14:tracePt t="41836" x="3540125" y="5230813"/>
          <p14:tracePt t="41901" x="3540125" y="5222875"/>
          <p14:tracePt t="41933" x="3540125" y="5214938"/>
          <p14:tracePt t="41942" x="3548063" y="5214938"/>
          <p14:tracePt t="41958" x="3556000" y="5207000"/>
          <p14:tracePt t="41964" x="3563938" y="5207000"/>
          <p14:tracePt t="41972" x="3571875" y="5207000"/>
          <p14:tracePt t="41989" x="3579813" y="5199063"/>
          <p14:tracePt t="41997" x="3595688" y="5191125"/>
          <p14:tracePt t="42013" x="3611563" y="5191125"/>
          <p14:tracePt t="42028" x="3619500" y="5183188"/>
          <p14:tracePt t="42036" x="3627438" y="5175250"/>
          <p14:tracePt t="42044" x="3643313" y="5175250"/>
          <p14:tracePt t="42052" x="3660775" y="5175250"/>
          <p14:tracePt t="42068" x="3668713" y="5167313"/>
          <p14:tracePt t="42083" x="3684588" y="5167313"/>
          <p14:tracePt t="42092" x="3692525" y="5167313"/>
          <p14:tracePt t="42100" x="3708400" y="5167313"/>
          <p14:tracePt t="42108" x="3716338" y="5167313"/>
          <p14:tracePt t="42117" x="3732213" y="5151438"/>
          <p14:tracePt t="42125" x="3748088" y="5151438"/>
          <p14:tracePt t="42132" x="3771900" y="5151438"/>
          <p14:tracePt t="42140" x="3787775" y="5151438"/>
          <p14:tracePt t="42148" x="3803650" y="5143500"/>
          <p14:tracePt t="42157" x="3827463" y="5143500"/>
          <p14:tracePt t="42176" x="3859213" y="5143500"/>
          <p14:tracePt t="42180" x="3890963" y="5143500"/>
          <p14:tracePt t="42189" x="3914775" y="5143500"/>
          <p14:tracePt t="42196" x="3930650" y="5143500"/>
          <p14:tracePt t="42204" x="3946525" y="5143500"/>
          <p14:tracePt t="42213" x="3970338" y="5143500"/>
          <p14:tracePt t="42221" x="3986213" y="5143500"/>
          <p14:tracePt t="42228" x="4011613" y="5143500"/>
          <p14:tracePt t="42236" x="4019550" y="5143500"/>
          <p14:tracePt t="42245" x="4035425" y="5143500"/>
          <p14:tracePt t="42252" x="4051300" y="5143500"/>
          <p14:tracePt t="42260" x="4067175" y="5143500"/>
          <p14:tracePt t="42268" x="4083050" y="5143500"/>
          <p14:tracePt t="42277" x="4106863" y="5143500"/>
          <p14:tracePt t="42285" x="4122738" y="5143500"/>
          <p14:tracePt t="42293" x="4130675" y="5143500"/>
          <p14:tracePt t="42301" x="4138613" y="5143500"/>
          <p14:tracePt t="42309" x="4146550" y="5143500"/>
          <p14:tracePt t="42596" x="4090988" y="5103813"/>
          <p14:tracePt t="42604" x="4051300" y="5072063"/>
          <p14:tracePt t="42612" x="4002088" y="5048250"/>
          <p14:tracePt t="42620" x="3986213" y="5032375"/>
          <p14:tracePt t="42627" x="3930650" y="4992688"/>
          <p14:tracePt t="42635" x="3883025" y="4984750"/>
          <p14:tracePt t="42645" x="3843338" y="4951413"/>
          <p14:tracePt t="42653" x="3795713" y="4927600"/>
          <p14:tracePt t="42661" x="3771900" y="4911725"/>
          <p14:tracePt t="42669" x="3732213" y="4895850"/>
          <p14:tracePt t="42676" x="3716338" y="4895850"/>
          <p14:tracePt t="42685" x="3708400" y="4879975"/>
          <p14:tracePt t="42861" x="3692525" y="4864100"/>
          <p14:tracePt t="42868" x="3692525" y="4840288"/>
          <p14:tracePt t="42875" x="3692525" y="4832350"/>
          <p14:tracePt t="42884" x="3692525" y="4816475"/>
          <p14:tracePt t="42892" x="3692525" y="4792663"/>
          <p14:tracePt t="42900" x="3684588" y="4776788"/>
          <p14:tracePt t="42908" x="3684588" y="4768850"/>
          <p14:tracePt t="42916" x="3684588" y="4760913"/>
          <p14:tracePt t="42931" x="3684588" y="4752975"/>
          <p14:tracePt t="43636" x="3684588" y="4745038"/>
          <p14:tracePt t="43644" x="3676650" y="4745038"/>
          <p14:tracePt t="43652" x="3651250" y="4745038"/>
          <p14:tracePt t="43660" x="3603625" y="4745038"/>
          <p14:tracePt t="43668" x="3563938" y="4745038"/>
          <p14:tracePt t="43676" x="3532188" y="4745038"/>
          <p14:tracePt t="43685" x="3484563" y="4745038"/>
          <p14:tracePt t="43693" x="3444875" y="4745038"/>
          <p14:tracePt t="43700" x="3413125" y="4745038"/>
          <p14:tracePt t="43709" x="3365500" y="4745038"/>
          <p14:tracePt t="43717" x="3349625" y="4745038"/>
          <p14:tracePt t="43725" x="3333750" y="4745038"/>
          <p14:tracePt t="44164" x="3325813" y="4745038"/>
          <p14:tracePt t="44180" x="3325813" y="4760913"/>
          <p14:tracePt t="44188" x="3325813" y="4776788"/>
          <p14:tracePt t="44204" x="3325813" y="4792663"/>
          <p14:tracePt t="44213" x="3325813" y="4800600"/>
          <p14:tracePt t="44221" x="3325813" y="4808538"/>
          <p14:tracePt t="44229" x="3325813" y="4816475"/>
          <p14:tracePt t="44237" x="3325813" y="4824413"/>
          <p14:tracePt t="44244" x="3325813" y="4832350"/>
          <p14:tracePt t="44253" x="3325813" y="4840288"/>
          <p14:tracePt t="44261" x="3325813" y="4856163"/>
          <p14:tracePt t="44269" x="3325813" y="4864100"/>
          <p14:tracePt t="44276" x="3333750" y="4879975"/>
          <p14:tracePt t="44285" x="3333750" y="4895850"/>
          <p14:tracePt t="44292" x="3333750" y="4903788"/>
          <p14:tracePt t="44300" x="3341688" y="4911725"/>
          <p14:tracePt t="44309" x="3349625" y="4927600"/>
          <p14:tracePt t="44316" x="3349625" y="4935538"/>
          <p14:tracePt t="44324" x="3357563" y="4943475"/>
          <p14:tracePt t="44332" x="3365500" y="4951413"/>
          <p14:tracePt t="44340" x="3373438" y="4959350"/>
          <p14:tracePt t="44349" x="3373438" y="4976813"/>
          <p14:tracePt t="44357" x="3381375" y="4984750"/>
          <p14:tracePt t="44364" x="3389313" y="4992688"/>
          <p14:tracePt t="44373" x="3389313" y="5000625"/>
          <p14:tracePt t="44380" x="3397250" y="5016500"/>
          <p14:tracePt t="44397" x="3405188" y="5024438"/>
          <p14:tracePt t="44405" x="3405188" y="5048250"/>
          <p14:tracePt t="44412" x="3429000" y="5064125"/>
          <p14:tracePt t="44430" x="3436938" y="5080000"/>
          <p14:tracePt t="44437" x="3444875" y="5087938"/>
          <p14:tracePt t="44445" x="3444875" y="5095875"/>
          <p14:tracePt t="44461" x="3452813" y="5103813"/>
          <p14:tracePt t="44469" x="3452813" y="5111750"/>
          <p14:tracePt t="44484" x="3468688" y="5119688"/>
          <p14:tracePt t="44493" x="3468688" y="5127625"/>
          <p14:tracePt t="44508" x="3476625" y="5127625"/>
          <p14:tracePt t="44516" x="3476625" y="5135563"/>
          <p14:tracePt t="44524" x="3484563" y="5159375"/>
          <p14:tracePt t="44532" x="3492500" y="5159375"/>
          <p14:tracePt t="44541" x="3492500" y="5175250"/>
          <p14:tracePt t="44549" x="3516313" y="5183188"/>
          <p14:tracePt t="44557" x="3516313" y="5191125"/>
          <p14:tracePt t="44564" x="3524250" y="5199063"/>
          <p14:tracePt t="44580" x="3540125" y="5214938"/>
          <p14:tracePt t="44589" x="3548063" y="5246688"/>
          <p14:tracePt t="44596" x="3571875" y="5254625"/>
          <p14:tracePt t="44605" x="3579813" y="5262563"/>
          <p14:tracePt t="44613" x="3587750" y="5278438"/>
          <p14:tracePt t="44621" x="3603625" y="5294313"/>
          <p14:tracePt t="44628" x="3611563" y="5302250"/>
          <p14:tracePt t="44637" x="3627438" y="5310188"/>
          <p14:tracePt t="44645" x="3627438" y="5319713"/>
          <p14:tracePt t="44653" x="3643313" y="5335588"/>
          <p14:tracePt t="44668" x="3660775" y="5351463"/>
          <p14:tracePt t="44676" x="3676650" y="5367338"/>
          <p14:tracePt t="44685" x="3676650" y="5375275"/>
          <p14:tracePt t="44693" x="3692525" y="5383213"/>
          <p14:tracePt t="44717" x="3708400" y="5399088"/>
          <p14:tracePt t="44724" x="3716338" y="5399088"/>
          <p14:tracePt t="44741" x="3724275" y="5414963"/>
          <p14:tracePt t="44757" x="3732213" y="5422900"/>
          <p14:tracePt t="44765" x="3732213" y="5430838"/>
          <p14:tracePt t="44773" x="3740150" y="5438775"/>
          <p14:tracePt t="44789" x="3756025" y="5446713"/>
          <p14:tracePt t="44797" x="3756025" y="5454650"/>
          <p14:tracePt t="44805" x="3763963" y="5454650"/>
          <p14:tracePt t="44812" x="3771900" y="5462588"/>
          <p14:tracePt t="44837" x="3779838" y="5470525"/>
          <p14:tracePt t="44845" x="3787775" y="5478463"/>
          <p14:tracePt t="44861" x="3795713" y="5486400"/>
          <p14:tracePt t="44876" x="3803650" y="5494338"/>
          <p14:tracePt t="44884" x="3811588" y="5510213"/>
          <p14:tracePt t="44908" x="3819525" y="5518150"/>
          <p14:tracePt t="44916" x="3827463" y="5534025"/>
          <p14:tracePt t="44932" x="3835400" y="5534025"/>
          <p14:tracePt t="44940" x="3843338" y="5549900"/>
          <p14:tracePt t="44957" x="3851275" y="5549900"/>
          <p14:tracePt t="44972" x="3859213" y="5557838"/>
          <p14:tracePt t="49422" x="3867150" y="5557838"/>
          <p14:tracePt t="49428" x="3883025" y="5430838"/>
          <p14:tracePt t="49437" x="3922713" y="5327650"/>
          <p14:tracePt t="49445" x="3938588" y="5246688"/>
          <p14:tracePt t="49453" x="3970338" y="5072063"/>
          <p14:tracePt t="49461" x="4019550" y="4864100"/>
          <p14:tracePt t="49470" x="4051300" y="4697413"/>
          <p14:tracePt t="49478" x="4067175" y="4537075"/>
          <p14:tracePt t="49485" x="4114800" y="4346575"/>
          <p14:tracePt t="49493" x="4122738" y="4202113"/>
          <p14:tracePt t="49501" x="4130675" y="4098925"/>
          <p14:tracePt t="49510" x="4138613" y="4003675"/>
          <p14:tracePt t="49518" x="4146550" y="3883025"/>
          <p14:tracePt t="49526" x="4154488" y="3803650"/>
          <p14:tracePt t="49534" x="4162425" y="3724275"/>
          <p14:tracePt t="49542" x="4178300" y="3636963"/>
          <p14:tracePt t="49548" x="4178300" y="3563938"/>
          <p14:tracePt t="49557" x="4186238" y="3500438"/>
          <p14:tracePt t="49564" x="4202113" y="3421063"/>
          <p14:tracePt t="49573" x="4202113" y="3341688"/>
          <p14:tracePt t="49582" x="4202113" y="3244850"/>
          <p14:tracePt t="49589" x="4210050" y="3165475"/>
          <p14:tracePt t="49597" x="4217988" y="3101975"/>
          <p14:tracePt t="49606" x="4217988" y="3030538"/>
          <p14:tracePt t="49612" x="4225925" y="2982913"/>
          <p14:tracePt t="49621" x="4225925" y="2943225"/>
          <p14:tracePt t="49630" x="4225925" y="2894013"/>
          <p14:tracePt t="49638" x="4233863" y="2870200"/>
          <p14:tracePt t="49645" x="4249738" y="2862263"/>
          <p14:tracePt t="49654" x="4249738" y="2854325"/>
          <p14:tracePt t="49661" x="4249738" y="2846388"/>
          <p14:tracePt t="49669" x="4249738" y="2838450"/>
          <p14:tracePt t="49676" x="4257675" y="2822575"/>
          <p14:tracePt t="49709" x="4273550" y="2814638"/>
          <p14:tracePt t="49717" x="4273550" y="2806700"/>
          <p14:tracePt t="49725" x="4281488" y="2798763"/>
          <p14:tracePt t="49734" x="4289425" y="2798763"/>
          <p14:tracePt t="49742" x="4313238" y="2798763"/>
          <p14:tracePt t="49750" x="4321175" y="2790825"/>
          <p14:tracePt t="49758" x="4329113" y="2782888"/>
          <p14:tracePt t="49766" x="4344988" y="2782888"/>
          <p14:tracePt t="49773" x="4352925" y="2782888"/>
          <p14:tracePt t="49780" x="4362450" y="2782888"/>
          <p14:tracePt t="49797" x="4378325" y="2782888"/>
          <p14:tracePt t="49805" x="4386263" y="2782888"/>
          <p14:tracePt t="49813" x="4394200" y="2782888"/>
          <p14:tracePt t="49822" x="4410075" y="2782888"/>
          <p14:tracePt t="49829" x="4425950" y="2782888"/>
          <p14:tracePt t="49837" x="4449763" y="2774950"/>
          <p14:tracePt t="49844" x="4473575" y="2774950"/>
          <p14:tracePt t="49853" x="4521200" y="2767013"/>
          <p14:tracePt t="49862" x="4584700" y="2767013"/>
          <p14:tracePt t="49870" x="4624388" y="2767013"/>
          <p14:tracePt t="49877" x="4679950" y="2767013"/>
          <p14:tracePt t="49885" x="4752975" y="2767013"/>
          <p14:tracePt t="49892" x="4800600" y="2767013"/>
          <p14:tracePt t="49900" x="4840288" y="2767013"/>
          <p14:tracePt t="49909" x="4872038" y="2767013"/>
          <p14:tracePt t="49918" x="4911725" y="2767013"/>
          <p14:tracePt t="49925" x="4935538" y="2767013"/>
          <p14:tracePt t="49934" x="4967288" y="2767013"/>
          <p14:tracePt t="49942" x="4991100" y="2767013"/>
          <p14:tracePt t="49949" x="5006975" y="2774950"/>
          <p14:tracePt t="49957" x="5030788" y="2774950"/>
          <p14:tracePt t="49964" x="5072063" y="2774950"/>
          <p14:tracePt t="49974" x="5103813" y="2782888"/>
          <p14:tracePt t="49981" x="5135563" y="2782888"/>
          <p14:tracePt t="49989" x="5191125" y="2782888"/>
          <p14:tracePt t="49997" x="5222875" y="2790825"/>
          <p14:tracePt t="50006" x="5270500" y="2798763"/>
          <p14:tracePt t="50013" x="5302250" y="2798763"/>
          <p14:tracePt t="50021" x="5349875" y="2806700"/>
          <p14:tracePt t="50030" x="5381625" y="2806700"/>
          <p14:tracePt t="50039" x="5397500" y="2806700"/>
          <p14:tracePt t="50045" x="5414963" y="2814638"/>
          <p14:tracePt t="50054" x="5430838" y="2814638"/>
          <p14:tracePt t="50062" x="5438775" y="2814638"/>
          <p14:tracePt t="50070" x="5454650" y="2814638"/>
          <p14:tracePt t="50076" x="5462588" y="2814638"/>
          <p14:tracePt t="50084" x="5478463" y="2814638"/>
          <p14:tracePt t="50093" x="5494338" y="2814638"/>
          <p14:tracePt t="50101" x="5502275" y="2814638"/>
          <p14:tracePt t="50118" x="5510213" y="2814638"/>
          <p14:tracePt t="50125" x="5526088" y="2814638"/>
          <p14:tracePt t="50333" x="5518150" y="2830513"/>
          <p14:tracePt t="50349" x="5502275" y="2830513"/>
          <p14:tracePt t="50357" x="5478463" y="2830513"/>
          <p14:tracePt t="50374" x="5462588" y="2830513"/>
          <p14:tracePt t="50380" x="5438775" y="2838450"/>
          <p14:tracePt t="50389" x="5414963" y="2846388"/>
          <p14:tracePt t="50397" x="5365750" y="2846388"/>
          <p14:tracePt t="50406" x="5326063" y="2846388"/>
          <p14:tracePt t="50413" x="5278438" y="2846388"/>
          <p14:tracePt t="50422" x="5246688" y="2846388"/>
          <p14:tracePt t="50430" x="5214938" y="2846388"/>
          <p14:tracePt t="50438" x="5183188" y="2846388"/>
          <p14:tracePt t="50445" x="5151438" y="2846388"/>
          <p14:tracePt t="50454" x="5127625" y="2846388"/>
          <p14:tracePt t="50462" x="5111750" y="2846388"/>
          <p14:tracePt t="50472" x="5103813" y="2846388"/>
          <p14:tracePt t="50478" x="5087938" y="2846388"/>
          <p14:tracePt t="50493" x="5072063" y="2846388"/>
          <p14:tracePt t="50510" x="5064125" y="2846388"/>
          <p14:tracePt t="50518" x="5056188" y="2846388"/>
          <p14:tracePt t="50526" x="5038725" y="2846388"/>
          <p14:tracePt t="50542" x="5022850" y="2846388"/>
          <p14:tracePt t="50550" x="5014913" y="2846388"/>
          <p14:tracePt t="50558" x="5006975" y="2846388"/>
          <p14:tracePt t="51141" x="4999038" y="2846388"/>
          <p14:tracePt t="51148" x="5030788" y="2846388"/>
          <p14:tracePt t="51157" x="5095875" y="2846388"/>
          <p14:tracePt t="51171" x="5159375" y="2846388"/>
          <p14:tracePt t="51173" x="5222875" y="2830513"/>
          <p14:tracePt t="51181" x="5302250" y="2822575"/>
          <p14:tracePt t="51189" x="5381625" y="2822575"/>
          <p14:tracePt t="51197" x="5446713" y="2822575"/>
          <p14:tracePt t="51206" x="5494338" y="2822575"/>
          <p14:tracePt t="51213" x="5534025" y="2822575"/>
          <p14:tracePt t="51221" x="5565775" y="2822575"/>
          <p14:tracePt t="51230" x="5581650" y="2822575"/>
          <p14:tracePt t="51238" x="5597525" y="2822575"/>
          <p14:tracePt t="51311" x="5605463" y="2822575"/>
          <p14:tracePt t="51318" x="5613400" y="2822575"/>
          <p14:tracePt t="51326" x="5621338" y="2822575"/>
          <p14:tracePt t="51334" x="5629275" y="2822575"/>
          <p14:tracePt t="51350" x="5637213" y="2822575"/>
          <p14:tracePt t="51358" x="5653088" y="2822575"/>
          <p14:tracePt t="51373" x="5661025" y="2822575"/>
          <p14:tracePt t="51382" x="5668963" y="2822575"/>
          <p14:tracePt t="51389" x="5676900" y="2822575"/>
          <p14:tracePt t="51398" x="5692775" y="2822575"/>
          <p14:tracePt t="51406" x="5716588" y="2822575"/>
          <p14:tracePt t="51413" x="5732463" y="2822575"/>
          <p14:tracePt t="51421" x="5757863" y="2822575"/>
          <p14:tracePt t="51430" x="5781675" y="2822575"/>
          <p14:tracePt t="51438" x="5813425" y="2822575"/>
          <p14:tracePt t="51445" x="5829300" y="2822575"/>
          <p14:tracePt t="51454" x="5845175" y="2822575"/>
          <p14:tracePt t="51462" x="5868988" y="2822575"/>
          <p14:tracePt t="51470" x="5876925" y="2822575"/>
          <p14:tracePt t="51478" x="5892800" y="2822575"/>
          <p14:tracePt t="51487" x="5908675" y="2822575"/>
          <p14:tracePt t="51494" x="5932488" y="2822575"/>
          <p14:tracePt t="51502" x="5956300" y="2822575"/>
          <p14:tracePt t="51510" x="5980113" y="2822575"/>
          <p14:tracePt t="51518" x="6019800" y="2822575"/>
          <p14:tracePt t="51526" x="6043613" y="2822575"/>
          <p14:tracePt t="51534" x="6059488" y="2822575"/>
          <p14:tracePt t="51542" x="6083300" y="2822575"/>
          <p14:tracePt t="51550" x="6108700" y="2822575"/>
          <p14:tracePt t="51558" x="6140450" y="2822575"/>
          <p14:tracePt t="51566" x="6164263" y="2822575"/>
          <p14:tracePt t="51573" x="6196013" y="2822575"/>
          <p14:tracePt t="51582" x="6219825" y="2830513"/>
          <p14:tracePt t="51590" x="6243638" y="2830513"/>
          <p14:tracePt t="51598" x="6251575" y="2830513"/>
          <p14:tracePt t="51606" x="6259513" y="2830513"/>
          <p14:tracePt t="51613" x="6283325" y="2830513"/>
          <p14:tracePt t="51622" x="6291263" y="2830513"/>
          <p14:tracePt t="51630" x="6299200" y="2830513"/>
          <p14:tracePt t="51694" x="6307138" y="2830513"/>
          <p14:tracePt t="51710" x="6315075" y="2830513"/>
          <p14:tracePt t="51725" x="6330950" y="2830513"/>
          <p14:tracePt t="51742" x="6338888" y="2830513"/>
          <p14:tracePt t="51766" x="6346825" y="2830513"/>
          <p14:tracePt t="51791" x="6354763" y="2830513"/>
          <p14:tracePt t="51798" x="6362700" y="2830513"/>
          <p14:tracePt t="51813" x="6370638" y="2830513"/>
          <p14:tracePt t="51830" x="6378575" y="2830513"/>
          <p14:tracePt t="52541" x="6362700" y="2838450"/>
          <p14:tracePt t="52549" x="6338888" y="2846388"/>
          <p14:tracePt t="52557" x="6291263" y="2846388"/>
          <p14:tracePt t="52565" x="6243638" y="2870200"/>
          <p14:tracePt t="52573" x="6156325" y="2886075"/>
          <p14:tracePt t="52581" x="6075363" y="2909888"/>
          <p14:tracePt t="52589" x="5988050" y="2935288"/>
          <p14:tracePt t="52597" x="5845175" y="2967038"/>
          <p14:tracePt t="52605" x="5749925" y="3014663"/>
          <p14:tracePt t="52613" x="5637213" y="3062288"/>
          <p14:tracePt t="52622" x="5462588" y="3101975"/>
          <p14:tracePt t="52630" x="5294313" y="3189288"/>
          <p14:tracePt t="52637" x="5119688" y="3244850"/>
          <p14:tracePt t="52646" x="4911725" y="3349625"/>
          <p14:tracePt t="52653" x="4664075" y="3476625"/>
          <p14:tracePt t="52662" x="4425950" y="3613150"/>
          <p14:tracePt t="52670" x="4178300" y="3740150"/>
          <p14:tracePt t="52679" x="4002088" y="3851275"/>
          <p14:tracePt t="52685" x="3779838" y="4019550"/>
          <p14:tracePt t="52693" x="3587750" y="4146550"/>
          <p14:tracePt t="52702" x="3532188" y="4178300"/>
          <p14:tracePt t="52709" x="3421063" y="4265613"/>
          <p14:tracePt t="52717" x="3365500" y="4330700"/>
          <p14:tracePt t="52726" x="3292475" y="4386263"/>
          <p14:tracePt t="52733" x="3228975" y="4441825"/>
          <p14:tracePt t="52741" x="3205163" y="4473575"/>
          <p14:tracePt t="52749" x="3173413" y="4513263"/>
          <p14:tracePt t="52757" x="3157538" y="4545013"/>
          <p14:tracePt t="52765" x="3149600" y="4560888"/>
          <p14:tracePt t="52773" x="3133725" y="4576763"/>
          <p14:tracePt t="52781" x="3125788" y="4592638"/>
          <p14:tracePt t="52789" x="3109913" y="4633913"/>
          <p14:tracePt t="52797" x="3101975" y="4649788"/>
          <p14:tracePt t="52805" x="3094038" y="4665663"/>
          <p14:tracePt t="52813" x="3094038" y="4689475"/>
          <p14:tracePt t="52821" x="3078163" y="4729163"/>
          <p14:tracePt t="52829" x="3070225" y="4752975"/>
          <p14:tracePt t="52837" x="3062288" y="4768850"/>
          <p14:tracePt t="52846" x="3046413" y="4800600"/>
          <p14:tracePt t="52854" x="3046413" y="4824413"/>
          <p14:tracePt t="52862" x="3038475" y="4848225"/>
          <p14:tracePt t="52869" x="3038475" y="4872038"/>
          <p14:tracePt t="52877" x="3038475" y="4895850"/>
          <p14:tracePt t="52885" x="3038475" y="4935538"/>
          <p14:tracePt t="52893" x="3038475" y="4959350"/>
          <p14:tracePt t="52902" x="3038475" y="4984750"/>
          <p14:tracePt t="52909" x="3038475" y="5016500"/>
          <p14:tracePt t="52917" x="3038475" y="5048250"/>
          <p14:tracePt t="52925" x="3062288" y="5087938"/>
          <p14:tracePt t="52933" x="3070225" y="5103813"/>
          <p14:tracePt t="52941" x="3086100" y="5135563"/>
          <p14:tracePt t="52950" x="3117850" y="5167313"/>
          <p14:tracePt t="52957" x="3149600" y="5207000"/>
          <p14:tracePt t="52965" x="3165475" y="5238750"/>
          <p14:tracePt t="52974" x="3221038" y="5286375"/>
          <p14:tracePt t="52981" x="3252788" y="5319713"/>
          <p14:tracePt t="52989" x="3292475" y="5351463"/>
          <p14:tracePt t="52997" x="3341688" y="5383213"/>
          <p14:tracePt t="53005" x="3373438" y="5399088"/>
          <p14:tracePt t="53013" x="3421063" y="5438775"/>
          <p14:tracePt t="53021" x="3468688" y="5470525"/>
          <p14:tracePt t="53029" x="3492500" y="5494338"/>
          <p14:tracePt t="53037" x="3516313" y="5510213"/>
          <p14:tracePt t="53046" x="3556000" y="5549900"/>
          <p14:tracePt t="53053" x="3571875" y="5565775"/>
          <p14:tracePt t="53061" x="3619500" y="5597525"/>
          <p14:tracePt t="53069" x="3635375" y="5621338"/>
          <p14:tracePt t="53077" x="3668713" y="5637213"/>
          <p14:tracePt t="53085" x="3676650" y="5662613"/>
          <p14:tracePt t="53093" x="3700463" y="5678488"/>
          <p14:tracePt t="53102" x="3732213" y="5686425"/>
          <p14:tracePt t="53118" x="3740150" y="5686425"/>
          <p14:tracePt t="53373" x="3740150" y="5694363"/>
          <p14:tracePt t="53414" x="3732213" y="5702300"/>
          <p14:tracePt t="53422" x="3724275" y="5702300"/>
          <p14:tracePt t="53429" x="3724275" y="5710238"/>
          <p14:tracePt t="53454" x="3716338" y="5710238"/>
          <p14:tracePt t="53797" x="3708400" y="5710238"/>
          <p14:tracePt t="53805" x="3692525" y="5686425"/>
          <p14:tracePt t="53813" x="3684588" y="5662613"/>
          <p14:tracePt t="53821" x="3660775" y="5621338"/>
          <p14:tracePt t="53829" x="3660775" y="5597525"/>
          <p14:tracePt t="53839" x="3651250" y="5573713"/>
          <p14:tracePt t="53845" x="3635375" y="5534025"/>
          <p14:tracePt t="53854" x="3619500" y="5502275"/>
          <p14:tracePt t="53861" x="3611563" y="5478463"/>
          <p14:tracePt t="53869" x="3603625" y="5454650"/>
          <p14:tracePt t="53879" x="3595688" y="5422900"/>
          <p14:tracePt t="53886" x="3595688" y="5391150"/>
          <p14:tracePt t="53894" x="3587750" y="5375275"/>
          <p14:tracePt t="53902" x="3587750" y="5367338"/>
          <p14:tracePt t="53909" x="3587750" y="5351463"/>
          <p14:tracePt t="53918" x="3587750" y="5327650"/>
          <p14:tracePt t="53925" x="3587750" y="5310188"/>
          <p14:tracePt t="53933" x="3587750" y="5294313"/>
          <p14:tracePt t="53942" x="3587750" y="5270500"/>
          <p14:tracePt t="53950" x="3587750" y="5246688"/>
          <p14:tracePt t="53958" x="3587750" y="5222875"/>
          <p14:tracePt t="53965" x="3587750" y="5207000"/>
          <p14:tracePt t="53973" x="3587750" y="5183188"/>
          <p14:tracePt t="53982" x="3587750" y="5175250"/>
          <p14:tracePt t="53990" x="3587750" y="5151438"/>
          <p14:tracePt t="53998" x="3603625" y="5127625"/>
          <p14:tracePt t="54005" x="3611563" y="5111750"/>
          <p14:tracePt t="54013" x="3619500" y="5103813"/>
          <p14:tracePt t="54021" x="3627438" y="5087938"/>
          <p14:tracePt t="54038" x="3635375" y="5080000"/>
          <p14:tracePt t="54045" x="3635375" y="5072063"/>
          <p14:tracePt t="54053" x="3660775" y="5056188"/>
          <p14:tracePt t="54077" x="3668713" y="5056188"/>
          <p14:tracePt t="54093" x="3684588" y="5048250"/>
          <p14:tracePt t="54109" x="3700463" y="5040313"/>
          <p14:tracePt t="54118" x="3708400" y="5040313"/>
          <p14:tracePt t="54126" x="3716338" y="5040313"/>
          <p14:tracePt t="54133" x="3724275" y="5040313"/>
          <p14:tracePt t="54142" x="3748088" y="5032375"/>
          <p14:tracePt t="54150" x="3756025" y="5032375"/>
          <p14:tracePt t="54158" x="3771900" y="5032375"/>
          <p14:tracePt t="54170" x="3779838" y="5032375"/>
          <p14:tracePt t="54174" x="3803650" y="5032375"/>
          <p14:tracePt t="54181" x="3819525" y="5032375"/>
          <p14:tracePt t="54189" x="3843338" y="5032375"/>
          <p14:tracePt t="54198" x="3867150" y="5032375"/>
          <p14:tracePt t="54206" x="3883025" y="5032375"/>
          <p14:tracePt t="54213" x="3906838" y="5032375"/>
          <p14:tracePt t="54229" x="3914775" y="5032375"/>
          <p14:tracePt t="54238" x="3930650" y="5032375"/>
          <p14:tracePt t="54253" x="3954463" y="5032375"/>
          <p14:tracePt t="54262" x="3970338" y="5032375"/>
          <p14:tracePt t="54269" x="3978275" y="5032375"/>
          <p14:tracePt t="54277" x="3994150" y="5040313"/>
          <p14:tracePt t="54293" x="4011613" y="5048250"/>
          <p14:tracePt t="54302" x="4027488" y="5048250"/>
          <p14:tracePt t="54310" x="4051300" y="5048250"/>
          <p14:tracePt t="54318" x="4075113" y="5064125"/>
          <p14:tracePt t="54327" x="4098925" y="5064125"/>
          <p14:tracePt t="54333" x="4106863" y="5072063"/>
          <p14:tracePt t="54342" x="4122738" y="5072063"/>
          <p14:tracePt t="54349" x="4130675" y="5080000"/>
          <p14:tracePt t="54358" x="4162425" y="5080000"/>
          <p14:tracePt t="54366" x="4186238" y="5087938"/>
          <p14:tracePt t="54373" x="4202113" y="5095875"/>
          <p14:tracePt t="54382" x="4210050" y="5095875"/>
          <p14:tracePt t="54391" x="4241800" y="5111750"/>
          <p14:tracePt t="54398" x="4257675" y="5111750"/>
          <p14:tracePt t="54405" x="4273550" y="5111750"/>
          <p14:tracePt t="54413" x="4289425" y="5119688"/>
          <p14:tracePt t="54421" x="4297363" y="5119688"/>
          <p14:tracePt t="54430" x="4313238" y="5127625"/>
          <p14:tracePt t="54437" x="4329113" y="5135563"/>
          <p14:tracePt t="54447" x="4344988" y="5135563"/>
          <p14:tracePt t="54453" x="4370388" y="5143500"/>
          <p14:tracePt t="54461" x="4378325" y="5151438"/>
          <p14:tracePt t="54469" x="4386263" y="5151438"/>
          <p14:tracePt t="54485" x="4394200" y="5151438"/>
          <p14:tracePt t="54493" x="4402138" y="5151438"/>
          <p14:tracePt t="54503" x="4410075" y="5159375"/>
          <p14:tracePt t="54510" x="4418013" y="5167313"/>
          <p14:tracePt t="54518" x="4425950" y="5167313"/>
          <p14:tracePt t="54526" x="4425950" y="5175250"/>
          <p14:tracePt t="54533" x="4441825" y="5175250"/>
          <p14:tracePt t="54541" x="4449763" y="5183188"/>
          <p14:tracePt t="54549" x="4457700" y="5191125"/>
          <p14:tracePt t="54558" x="4473575" y="5199063"/>
          <p14:tracePt t="54567" x="4473575" y="5207000"/>
          <p14:tracePt t="54573" x="4489450" y="5214938"/>
          <p14:tracePt t="54582" x="4497388" y="5222875"/>
          <p14:tracePt t="54598" x="4505325" y="5230813"/>
          <p14:tracePt t="54613" x="4513263" y="5238750"/>
          <p14:tracePt t="54621" x="4513263" y="5246688"/>
          <p14:tracePt t="54630" x="4521200" y="5254625"/>
          <p14:tracePt t="54645" x="4529138" y="5262563"/>
          <p14:tracePt t="54669" x="4537075" y="5278438"/>
          <p14:tracePt t="54677" x="4545013" y="5278438"/>
          <p14:tracePt t="54686" x="4545013" y="5286375"/>
          <p14:tracePt t="54693" x="4552950" y="5302250"/>
          <p14:tracePt t="54703" x="4552950" y="5310188"/>
          <p14:tracePt t="54710" x="4552950" y="5327650"/>
          <p14:tracePt t="54726" x="4560888" y="5343525"/>
          <p14:tracePt t="54733" x="4568825" y="5359400"/>
          <p14:tracePt t="54742" x="4568825" y="5375275"/>
          <p14:tracePt t="54749" x="4568825" y="5399088"/>
          <p14:tracePt t="54758" x="4576763" y="5422900"/>
          <p14:tracePt t="54766" x="4584700" y="5438775"/>
          <p14:tracePt t="54775" x="4584700" y="5462588"/>
          <p14:tracePt t="54781" x="4600575" y="5486400"/>
          <p14:tracePt t="54789" x="4600575" y="5494338"/>
          <p14:tracePt t="54797" x="4608513" y="5534025"/>
          <p14:tracePt t="54806" x="4616450" y="5557838"/>
          <p14:tracePt t="54813" x="4624388" y="5573713"/>
          <p14:tracePt t="54822" x="4624388" y="5589588"/>
          <p14:tracePt t="54831" x="4624388" y="5613400"/>
          <p14:tracePt t="54839" x="4632325" y="5629275"/>
          <p14:tracePt t="54845" x="4640263" y="5645150"/>
          <p14:tracePt t="54854" x="4640263" y="5653088"/>
          <p14:tracePt t="54861" x="4648200" y="5662613"/>
          <p14:tracePt t="54869" x="4648200" y="5670550"/>
          <p14:tracePt t="54887" x="4648200" y="5678488"/>
          <p14:tracePt t="54902" x="4648200" y="5694363"/>
          <p14:tracePt t="54917" x="4656138" y="5702300"/>
          <p14:tracePt t="54925" x="4656138" y="5710238"/>
          <p14:tracePt t="54933" x="4656138" y="5718175"/>
          <p14:tracePt t="54942" x="4656138" y="5726113"/>
          <p14:tracePt t="54951" x="4656138" y="5734050"/>
          <p14:tracePt t="54957" x="4656138" y="5741988"/>
          <p14:tracePt t="54965" x="4664075" y="5749925"/>
          <p14:tracePt t="54973" x="4664075" y="5757863"/>
          <p14:tracePt t="54989" x="4664075" y="5773738"/>
          <p14:tracePt t="54998" x="4672013" y="5781675"/>
          <p14:tracePt t="55013" x="4672013" y="5789613"/>
          <p14:tracePt t="55030" x="4672013" y="5805488"/>
          <p14:tracePt t="55055" x="4679950" y="5821363"/>
          <p14:tracePt t="55062" x="4679950" y="5829300"/>
          <p14:tracePt t="55077" x="4679950" y="5837238"/>
          <p14:tracePt t="55094" x="4679950" y="5845175"/>
          <p14:tracePt t="55102" x="4687888" y="5853113"/>
          <p14:tracePt t="55118" x="4687888" y="5868988"/>
          <p14:tracePt t="55126" x="4695825" y="5884863"/>
          <p14:tracePt t="55142" x="4695825" y="5900738"/>
          <p14:tracePt t="55149" x="4705350" y="5916613"/>
          <p14:tracePt t="55157" x="4705350" y="5932488"/>
          <p14:tracePt t="55169" x="4705350" y="5940425"/>
          <p14:tracePt t="55175" x="4705350" y="5972175"/>
          <p14:tracePt t="55181" x="4705350" y="5980113"/>
          <p14:tracePt t="55189" x="4713288" y="6005513"/>
          <p14:tracePt t="55198" x="4713288" y="6021388"/>
          <p14:tracePt t="55206" x="4713288" y="6029325"/>
          <p14:tracePt t="55213" x="4721225" y="6053138"/>
          <p14:tracePt t="55222" x="4721225" y="6061075"/>
          <p14:tracePt t="55231" x="4721225" y="6069013"/>
          <p14:tracePt t="55237" x="4721225" y="6092825"/>
          <p14:tracePt t="55245" x="4721225" y="6100763"/>
          <p14:tracePt t="55253" x="4721225" y="6108700"/>
          <p14:tracePt t="55261" x="4721225" y="6116638"/>
          <p14:tracePt t="55269" x="4721225" y="6132513"/>
          <p14:tracePt t="55278" x="4721225" y="6148388"/>
          <p14:tracePt t="55286" x="4721225" y="6156325"/>
          <p14:tracePt t="55294" x="4721225" y="6172200"/>
          <p14:tracePt t="55302" x="4729163" y="6188075"/>
          <p14:tracePt t="55309" x="4729163" y="6203950"/>
          <p14:tracePt t="55319" x="4729163" y="6219825"/>
          <p14:tracePt t="55326" x="4729163" y="6235700"/>
          <p14:tracePt t="55343" x="4729163" y="6251575"/>
          <p14:tracePt t="55352" x="4729163" y="6259513"/>
          <p14:tracePt t="55358" x="4729163" y="6267450"/>
          <p14:tracePt t="55365" x="4729163" y="6275388"/>
          <p14:tracePt t="55373" x="4729163" y="6283325"/>
          <p14:tracePt t="55382" x="4729163" y="6291263"/>
          <p14:tracePt t="55389" x="4729163" y="6299200"/>
          <p14:tracePt t="55397" x="4729163" y="6307138"/>
          <p14:tracePt t="55407" x="4729163" y="6315075"/>
          <p14:tracePt t="55414" x="4729163" y="6330950"/>
          <p14:tracePt t="55430" x="4729163" y="6338888"/>
          <p14:tracePt t="55446" x="4729163" y="6348413"/>
          <p14:tracePt t="55471" x="4729163" y="6364288"/>
          <p14:tracePt t="55503" x="4729163" y="6372225"/>
          <p14:tracePt t="55519" x="4729163" y="6380163"/>
          <p14:tracePt t="55534" x="4729163" y="6396038"/>
          <p14:tracePt t="55542" x="4721225" y="6411913"/>
          <p14:tracePt t="55558" x="4721225" y="6419850"/>
          <p14:tracePt t="55567" x="4721225" y="6427788"/>
          <p14:tracePt t="55575" x="4705350" y="6435725"/>
          <p14:tracePt t="55581" x="4695825" y="6435725"/>
          <p14:tracePt t="55597" x="4695825" y="6443663"/>
          <p14:tracePt t="55606" x="4687888" y="6451600"/>
          <p14:tracePt t="55622" x="4672013" y="6459538"/>
          <p14:tracePt t="55653" x="4664075" y="6459538"/>
          <p14:tracePt t="55717" x="4648200" y="6459538"/>
          <p14:tracePt t="55735" x="4640263" y="6467475"/>
          <p14:tracePt t="55743" x="4640263" y="6475413"/>
          <p14:tracePt t="55750" x="4632325" y="6483350"/>
          <p14:tracePt t="55758" x="4616450" y="6491288"/>
          <p14:tracePt t="55766" x="4608513" y="6491288"/>
          <p14:tracePt t="55773" x="4600575" y="6491288"/>
          <p14:tracePt t="55783" x="4600575" y="6499225"/>
          <p14:tracePt t="55791" x="4584700" y="6499225"/>
          <p14:tracePt t="55799" x="4584700" y="6507163"/>
          <p14:tracePt t="55822" x="4568825" y="6507163"/>
          <p14:tracePt t="55894" x="4560888" y="6507163"/>
          <p14:tracePt t="55902" x="4560888" y="6515100"/>
          <p14:tracePt t="55911" x="4552950" y="6523038"/>
          <p14:tracePt t="55919" x="4545013" y="6523038"/>
          <p14:tracePt t="55927" x="4537075" y="6530975"/>
          <p14:tracePt t="55935" x="4529138" y="6530975"/>
          <p14:tracePt t="55950" x="4521200" y="6546850"/>
          <p14:tracePt t="55959" x="4513263" y="6546850"/>
          <p14:tracePt t="55967" x="4505325" y="6546850"/>
          <p14:tracePt t="55981" x="4497388" y="6554788"/>
          <p14:tracePt t="55989" x="4481513" y="6570663"/>
          <p14:tracePt t="55997" x="4473575" y="6570663"/>
          <p14:tracePt t="56005" x="4465638" y="6570663"/>
          <p14:tracePt t="56014" x="4457700" y="6586538"/>
          <p14:tracePt t="56022" x="4449763" y="6586538"/>
          <p14:tracePt t="56030" x="4418013" y="6586538"/>
          <p14:tracePt t="56037" x="4394200" y="6602413"/>
          <p14:tracePt t="56045" x="4370388" y="6610350"/>
          <p14:tracePt t="56053" x="4344988" y="6618288"/>
          <p14:tracePt t="56061" x="4321175" y="6618288"/>
          <p14:tracePt t="56069" x="4289425" y="6626225"/>
          <p14:tracePt t="56078" x="4249738" y="6642100"/>
          <p14:tracePt t="56086" x="4225925" y="6650038"/>
          <p14:tracePt t="56095" x="4186238" y="6650038"/>
          <p14:tracePt t="56102" x="4154488" y="6673850"/>
          <p14:tracePt t="56109" x="4114800" y="6681788"/>
          <p14:tracePt t="56118" x="4051300" y="6699250"/>
          <p14:tracePt t="56126" x="4027488" y="6707188"/>
          <p14:tracePt t="56135" x="3994150" y="6707188"/>
          <p14:tracePt t="56142" x="3978275" y="6715125"/>
          <p14:tracePt t="56152" x="3946525" y="6715125"/>
          <p14:tracePt t="56159" x="3922713" y="6715125"/>
          <p14:tracePt t="56169" x="3906838" y="6723063"/>
          <p14:tracePt t="56174" x="3890963" y="6731000"/>
          <p14:tracePt t="56184" x="3875088" y="6731000"/>
          <p14:tracePt t="56189" x="3851275" y="6738938"/>
          <p14:tracePt t="56198" x="3843338" y="6738938"/>
          <p14:tracePt t="56207" x="3827463" y="6738938"/>
          <p14:tracePt t="56214" x="3811588" y="6738938"/>
          <p14:tracePt t="56222" x="3779838" y="6738938"/>
          <p14:tracePt t="56230" x="3756025" y="6738938"/>
          <p14:tracePt t="56238" x="3724275" y="6738938"/>
          <p14:tracePt t="56245" x="3708400" y="6738938"/>
          <p14:tracePt t="56255" x="3668713" y="6738938"/>
          <p14:tracePt t="56262" x="3627438" y="6738938"/>
          <p14:tracePt t="56270" x="3595688" y="6738938"/>
          <p14:tracePt t="56278" x="3579813" y="6738938"/>
          <p14:tracePt t="56286" x="3540125" y="6738938"/>
          <p14:tracePt t="56293" x="3516313" y="6738938"/>
          <p14:tracePt t="56302" x="3492500" y="6738938"/>
          <p14:tracePt t="56309" x="3468688" y="6731000"/>
          <p14:tracePt t="56319" x="3460750" y="6723063"/>
          <p14:tracePt t="56327" x="3444875" y="6723063"/>
          <p14:tracePt t="56335" x="3429000" y="6715125"/>
          <p14:tracePt t="56342" x="3405188" y="6707188"/>
          <p14:tracePt t="56350" x="3381375" y="6707188"/>
          <p14:tracePt t="56357" x="3357563" y="6691313"/>
          <p14:tracePt t="56366" x="3333750" y="6665913"/>
          <p14:tracePt t="56375" x="3308350" y="6665913"/>
          <p14:tracePt t="56383" x="3276600" y="6650038"/>
          <p14:tracePt t="56391" x="3252788" y="6634163"/>
          <p14:tracePt t="56398" x="3228975" y="6626225"/>
          <p14:tracePt t="56406" x="3197225" y="6610350"/>
          <p14:tracePt t="56413" x="3165475" y="6586538"/>
          <p14:tracePt t="56421" x="3133725" y="6562725"/>
          <p14:tracePt t="56430" x="3101975" y="6554788"/>
          <p14:tracePt t="56438" x="3078163" y="6538913"/>
          <p14:tracePt t="56446" x="3038475" y="6515100"/>
          <p14:tracePt t="56455" x="3014663" y="6507163"/>
          <p14:tracePt t="56462" x="2998788" y="6491288"/>
          <p14:tracePt t="56469" x="2967038" y="6483350"/>
          <p14:tracePt t="56477" x="2957513" y="6475413"/>
          <p14:tracePt t="56485" x="2941638" y="6459538"/>
          <p14:tracePt t="56495" x="2917825" y="6443663"/>
          <p14:tracePt t="56503" x="2901950" y="6435725"/>
          <p14:tracePt t="56510" x="2894013" y="6419850"/>
          <p14:tracePt t="56518" x="2862263" y="6411913"/>
          <p14:tracePt t="56525" x="2838450" y="6388100"/>
          <p14:tracePt t="56542" x="2806700" y="6364288"/>
          <p14:tracePt t="56550" x="2798763" y="6356350"/>
          <p14:tracePt t="56559" x="2790825" y="6348413"/>
          <p14:tracePt t="56568" x="2767013" y="6323013"/>
          <p14:tracePt t="56575" x="2759075" y="6315075"/>
          <p14:tracePt t="56582" x="2743200" y="6299200"/>
          <p14:tracePt t="56589" x="2727325" y="6283325"/>
          <p14:tracePt t="56598" x="2727325" y="6275388"/>
          <p14:tracePt t="56606" x="2703513" y="6251575"/>
          <p14:tracePt t="56613" x="2703513" y="6235700"/>
          <p14:tracePt t="56623" x="2687638" y="6227763"/>
          <p14:tracePt t="56630" x="2679700" y="6211888"/>
          <p14:tracePt t="56639" x="2671763" y="6203950"/>
          <p14:tracePt t="56646" x="2655888" y="6188075"/>
          <p14:tracePt t="56653" x="2655888" y="6180138"/>
          <p14:tracePt t="56662" x="2647950" y="6156325"/>
          <p14:tracePt t="56678" x="2647950" y="6140450"/>
          <p14:tracePt t="56687" x="2632075" y="6124575"/>
          <p14:tracePt t="56695" x="2624138" y="6108700"/>
          <p14:tracePt t="56702" x="2624138" y="6100763"/>
          <p14:tracePt t="56710" x="2598738" y="6069013"/>
          <p14:tracePt t="56718" x="2598738" y="6053138"/>
          <p14:tracePt t="56726" x="2582863" y="6029325"/>
          <p14:tracePt t="56734" x="2574925" y="6013450"/>
          <p14:tracePt t="56742" x="2566988" y="5988050"/>
          <p14:tracePt t="56751" x="2543175" y="5940425"/>
          <p14:tracePt t="56759" x="2527300" y="5900738"/>
          <p14:tracePt t="56768" x="2527300" y="5876925"/>
          <p14:tracePt t="56773" x="2519363" y="5861050"/>
          <p14:tracePt t="56781" x="2519363" y="5821363"/>
          <p14:tracePt t="56789" x="2511425" y="5797550"/>
          <p14:tracePt t="56799" x="2511425" y="5765800"/>
          <p14:tracePt t="56806" x="2511425" y="5710238"/>
          <p14:tracePt t="56814" x="2511425" y="5694363"/>
          <p14:tracePt t="56822" x="2511425" y="5670550"/>
          <p14:tracePt t="56831" x="2511425" y="5645150"/>
          <p14:tracePt t="56838" x="2511425" y="5613400"/>
          <p14:tracePt t="56846" x="2519363" y="5589588"/>
          <p14:tracePt t="56853" x="2527300" y="5573713"/>
          <p14:tracePt t="56862" x="2543175" y="5549900"/>
          <p14:tracePt t="56870" x="2543175" y="5541963"/>
          <p14:tracePt t="56878" x="2551113" y="5534025"/>
          <p14:tracePt t="56886" x="2559050" y="5510213"/>
          <p14:tracePt t="56893" x="2566988" y="5494338"/>
          <p14:tracePt t="56901" x="2574925" y="5486400"/>
          <p14:tracePt t="56910" x="2590800" y="5470525"/>
          <p14:tracePt t="56918" x="2598738" y="5470525"/>
          <p14:tracePt t="56927" x="2606675" y="5462588"/>
          <p14:tracePt t="56935" x="2616200" y="5454650"/>
          <p14:tracePt t="56943" x="2616200" y="5446713"/>
          <p14:tracePt t="56951" x="2640013" y="5438775"/>
          <p14:tracePt t="56957" x="2647950" y="5430838"/>
          <p14:tracePt t="56966" x="2671763" y="5414963"/>
          <p14:tracePt t="56974" x="2687638" y="5407025"/>
          <p14:tracePt t="56983" x="2703513" y="5399088"/>
          <p14:tracePt t="56991" x="2751138" y="5383213"/>
          <p14:tracePt t="56998" x="2759075" y="5383213"/>
          <p14:tracePt t="57007" x="2790825" y="5375275"/>
          <p14:tracePt t="57013" x="2822575" y="5367338"/>
          <p14:tracePt t="57021" x="2870200" y="5367338"/>
          <p14:tracePt t="57030" x="2886075" y="5367338"/>
          <p14:tracePt t="57038" x="2925763" y="5359400"/>
          <p14:tracePt t="57046" x="2949575" y="5359400"/>
          <p14:tracePt t="57054" x="2967038" y="5359400"/>
          <p14:tracePt t="57062" x="2998788" y="5359400"/>
          <p14:tracePt t="57070" x="3046413" y="5359400"/>
          <p14:tracePt t="57077" x="3070225" y="5359400"/>
          <p14:tracePt t="57086" x="3101975" y="5359400"/>
          <p14:tracePt t="57094" x="3125788" y="5359400"/>
          <p14:tracePt t="57102" x="3165475" y="5359400"/>
          <p14:tracePt t="57111" x="3189288" y="5359400"/>
          <p14:tracePt t="57118" x="3221038" y="5359400"/>
          <p14:tracePt t="57126" x="3244850" y="5359400"/>
          <p14:tracePt t="57135" x="3292475" y="5359400"/>
          <p14:tracePt t="57141" x="3317875" y="5359400"/>
          <p14:tracePt t="57150" x="3373438" y="5359400"/>
          <p14:tracePt t="57158" x="3405188" y="5359400"/>
          <p14:tracePt t="57169" x="3452813" y="5367338"/>
          <p14:tracePt t="57175" x="3516313" y="5375275"/>
          <p14:tracePt t="57183" x="3571875" y="5383213"/>
          <p14:tracePt t="57190" x="3611563" y="5383213"/>
          <p14:tracePt t="57198" x="3643313" y="5383213"/>
          <p14:tracePt t="57206" x="3700463" y="5391150"/>
          <p14:tracePt t="57213" x="3748088" y="5399088"/>
          <p14:tracePt t="57222" x="3771900" y="5399088"/>
          <p14:tracePt t="57231" x="3811588" y="5399088"/>
          <p14:tracePt t="57238" x="3843338" y="5399088"/>
          <p14:tracePt t="57246" x="3883025" y="5399088"/>
          <p14:tracePt t="57254" x="3930650" y="5399088"/>
          <p14:tracePt t="57261" x="3954463" y="5399088"/>
          <p14:tracePt t="57269" x="3986213" y="5399088"/>
          <p14:tracePt t="57279" x="4019550" y="5399088"/>
          <p14:tracePt t="57287" x="4043363" y="5407025"/>
          <p14:tracePt t="57294" x="4090988" y="5414963"/>
          <p14:tracePt t="57302" x="4146550" y="5430838"/>
          <p14:tracePt t="57311" x="4186238" y="5430838"/>
          <p14:tracePt t="57317" x="4217988" y="5438775"/>
          <p14:tracePt t="57325" x="4265613" y="5454650"/>
          <p14:tracePt t="57334" x="4313238" y="5454650"/>
          <p14:tracePt t="57343" x="4344988" y="5470525"/>
          <p14:tracePt t="57351" x="4394200" y="5478463"/>
          <p14:tracePt t="57359" x="4441825" y="5494338"/>
          <p14:tracePt t="57367" x="4465638" y="5510213"/>
          <p14:tracePt t="57375" x="4481513" y="5518150"/>
          <p14:tracePt t="57382" x="4513263" y="5534025"/>
          <p14:tracePt t="57389" x="4545013" y="5549900"/>
          <p14:tracePt t="57397" x="4576763" y="5565775"/>
          <p14:tracePt t="57406" x="4600575" y="5573713"/>
          <p14:tracePt t="57414" x="4632325" y="5581650"/>
          <p14:tracePt t="57422" x="4648200" y="5597525"/>
          <p14:tracePt t="57430" x="4672013" y="5605463"/>
          <p14:tracePt t="57439" x="4695825" y="5621338"/>
          <p14:tracePt t="57446" x="4737100" y="5653088"/>
          <p14:tracePt t="57453" x="4776788" y="5694363"/>
          <p14:tracePt t="57462" x="4816475" y="5726113"/>
          <p14:tracePt t="57470" x="4824413" y="5734050"/>
          <p14:tracePt t="57478" x="4872038" y="5773738"/>
          <p14:tracePt t="57486" x="4895850" y="5805488"/>
          <p14:tracePt t="57494" x="4895850" y="5821363"/>
          <p14:tracePt t="57503" x="4911725" y="5845175"/>
          <p14:tracePt t="57509" x="4927600" y="5868988"/>
          <p14:tracePt t="57517" x="4935538" y="5916613"/>
          <p14:tracePt t="57526" x="4943475" y="5940425"/>
          <p14:tracePt t="57534" x="4943475" y="5972175"/>
          <p14:tracePt t="57542" x="4943475" y="5988050"/>
          <p14:tracePt t="57551" x="4943475" y="6029325"/>
          <p14:tracePt t="57558" x="4943475" y="6069013"/>
          <p14:tracePt t="57566" x="4943475" y="6092825"/>
          <p14:tracePt t="57573" x="4943475" y="6132513"/>
          <p14:tracePt t="57582" x="4943475" y="6172200"/>
          <p14:tracePt t="57590" x="4943475" y="6203950"/>
          <p14:tracePt t="57599" x="4927600" y="6227763"/>
          <p14:tracePt t="57606" x="4927600" y="6267450"/>
          <p14:tracePt t="57614" x="4919663" y="6291263"/>
          <p14:tracePt t="57622" x="4903788" y="6307138"/>
          <p14:tracePt t="57629" x="4903788" y="6330950"/>
          <p14:tracePt t="57637" x="4872038" y="6372225"/>
          <p14:tracePt t="57646" x="4856163" y="6388100"/>
          <p14:tracePt t="57654" x="4856163" y="6403975"/>
          <p14:tracePt t="57663" x="4840288" y="6427788"/>
          <p14:tracePt t="57670" x="4824413" y="6443663"/>
          <p14:tracePt t="57678" x="4800600" y="6475413"/>
          <p14:tracePt t="57685" x="4776788" y="6507163"/>
          <p14:tracePt t="57693" x="4752975" y="6523038"/>
          <p14:tracePt t="57702" x="4721225" y="6554788"/>
          <p14:tracePt t="57710" x="4672013" y="6602413"/>
          <p14:tracePt t="57718" x="4632325" y="6626225"/>
          <p14:tracePt t="57726" x="4600575" y="6650038"/>
          <p14:tracePt t="57735" x="4545013" y="6673850"/>
          <p14:tracePt t="57742" x="4513263" y="6691313"/>
          <p14:tracePt t="57750" x="4457700" y="6738938"/>
          <p14:tracePt t="57757" x="4425950" y="6746875"/>
          <p14:tracePt t="57766" x="4402138" y="6754813"/>
          <p14:tracePt t="57774" x="4378325" y="6770688"/>
          <p14:tracePt t="57783" x="4352925" y="6770688"/>
          <p14:tracePt t="57790" x="4329113" y="6778625"/>
          <p14:tracePt t="57798" x="4289425" y="6794500"/>
          <p14:tracePt t="57806" x="4265613" y="6802438"/>
          <p14:tracePt t="57813" x="4233863" y="6810375"/>
          <p14:tracePt t="57822" x="4210050" y="6818313"/>
          <p14:tracePt t="57830" x="4162425" y="6834188"/>
          <p14:tracePt t="57838" x="4106863" y="6842125"/>
          <p14:tracePt t="57846" x="4075113" y="6850063"/>
          <p14:tracePt t="57926" x="3516313" y="6842125"/>
          <p14:tracePt t="57933" x="3468688" y="6834188"/>
          <p14:tracePt t="57942" x="3397250" y="6818313"/>
          <p14:tracePt t="57951" x="3365500" y="6802438"/>
          <p14:tracePt t="57958" x="3300413" y="6786563"/>
          <p14:tracePt t="57967" x="3236913" y="6762750"/>
          <p14:tracePt t="57974" x="3181350" y="6738938"/>
          <p14:tracePt t="57983" x="3133725" y="6699250"/>
          <p14:tracePt t="57989" x="3070225" y="6681788"/>
          <p14:tracePt t="57997" x="3014663" y="6650038"/>
          <p14:tracePt t="58007" x="2949575" y="6618288"/>
          <p14:tracePt t="58014" x="2886075" y="6586538"/>
          <p14:tracePt t="58022" x="2838450" y="6554788"/>
          <p14:tracePt t="58030" x="2782888" y="6523038"/>
          <p14:tracePt t="58038" x="2735263" y="6499225"/>
          <p14:tracePt t="58046" x="2711450" y="6483350"/>
          <p14:tracePt t="58053" x="2655888" y="6451600"/>
          <p14:tracePt t="58061" x="2640013" y="6419850"/>
          <p14:tracePt t="58070" x="2606675" y="6403975"/>
          <p14:tracePt t="58078" x="2590800" y="6380163"/>
          <p14:tracePt t="58086" x="2574925" y="6364288"/>
          <p14:tracePt t="58094" x="2551113" y="6338888"/>
          <p14:tracePt t="58102" x="2535238" y="6299200"/>
          <p14:tracePt t="58110" x="2527300" y="6275388"/>
          <p14:tracePt t="58117" x="2511425" y="6243638"/>
          <p14:tracePt t="58126" x="2511425" y="6203950"/>
          <p14:tracePt t="58135" x="2487613" y="6172200"/>
          <p14:tracePt t="58142" x="2463800" y="6132513"/>
          <p14:tracePt t="58152" x="2455863" y="6076950"/>
          <p14:tracePt t="58158" x="2447925" y="6045200"/>
          <p14:tracePt t="58168" x="2424113" y="5995988"/>
          <p14:tracePt t="58173" x="2424113" y="5972175"/>
          <p14:tracePt t="58182" x="2424113" y="5924550"/>
          <p14:tracePt t="58191" x="2416175" y="5876925"/>
          <p14:tracePt t="58199" x="2416175" y="5805488"/>
          <p14:tracePt t="58206" x="2408238" y="5757863"/>
          <p14:tracePt t="58215" x="2408238" y="5718175"/>
          <p14:tracePt t="58222" x="2408238" y="5662613"/>
          <p14:tracePt t="58230" x="2408238" y="5629275"/>
          <p14:tracePt t="58238" x="2408238" y="5597525"/>
          <p14:tracePt t="58246" x="2408238" y="5549900"/>
          <p14:tracePt t="58254" x="2416175" y="5526088"/>
          <p14:tracePt t="58262" x="2447925" y="5486400"/>
          <p14:tracePt t="58270" x="2487613" y="5438775"/>
          <p14:tracePt t="58278" x="2503488" y="5422900"/>
          <p14:tracePt t="58286" x="2519363" y="5407025"/>
          <p14:tracePt t="58294" x="2551113" y="5383213"/>
          <p14:tracePt t="58301" x="2590800" y="5351463"/>
          <p14:tracePt t="58310" x="2640013" y="5327650"/>
          <p14:tracePt t="58318" x="2687638" y="5302250"/>
          <p14:tracePt t="58326" x="2719388" y="5278438"/>
          <p14:tracePt t="58336" x="2767013" y="5262563"/>
          <p14:tracePt t="58342" x="2830513" y="5238750"/>
          <p14:tracePt t="58351" x="2878138" y="5230813"/>
          <p14:tracePt t="58357" x="2933700" y="5214938"/>
          <p14:tracePt t="58366" x="2990850" y="5199063"/>
          <p14:tracePt t="58374" x="3038475" y="5191125"/>
          <p14:tracePt t="58382" x="3078163" y="5191125"/>
          <p14:tracePt t="58390" x="3125788" y="5191125"/>
          <p14:tracePt t="58398" x="3165475" y="5191125"/>
          <p14:tracePt t="58406" x="3189288" y="5191125"/>
          <p14:tracePt t="58414" x="3205163" y="5191125"/>
          <p14:tracePt t="58422" x="3228975" y="5191125"/>
          <p14:tracePt t="58430" x="3244850" y="5191125"/>
          <p14:tracePt t="58439" x="3252788" y="5191125"/>
          <p14:tracePt t="58742" x="3300413" y="5199063"/>
          <p14:tracePt t="58750" x="3341688" y="5214938"/>
          <p14:tracePt t="58758" x="3389313" y="5246688"/>
          <p14:tracePt t="58766" x="3429000" y="5270500"/>
          <p14:tracePt t="58773" x="3476625" y="5286375"/>
          <p14:tracePt t="58783" x="3508375" y="5302250"/>
          <p14:tracePt t="58790" x="3540125" y="5327650"/>
          <p14:tracePt t="58798" x="3563938" y="5335588"/>
          <p14:tracePt t="58806" x="3579813" y="5343525"/>
          <p14:tracePt t="58814" x="3595688" y="5351463"/>
          <p14:tracePt t="58822" x="3603625" y="5359400"/>
          <p14:tracePt t="58830" x="3619500" y="5359400"/>
          <p14:tracePt t="58838" x="3643313" y="5367338"/>
          <p14:tracePt t="58846" x="3651250" y="5375275"/>
          <p14:tracePt t="58854" x="3668713" y="5383213"/>
          <p14:tracePt t="58862" x="3700463" y="5391150"/>
          <p14:tracePt t="58870" x="3716338" y="5399088"/>
          <p14:tracePt t="58878" x="3732213" y="5407025"/>
          <p14:tracePt t="58886" x="3763963" y="5422900"/>
          <p14:tracePt t="58894" x="3787775" y="5438775"/>
          <p14:tracePt t="58902" x="3819525" y="5446713"/>
          <p14:tracePt t="58910" x="3843338" y="5462588"/>
          <p14:tracePt t="58918" x="3883025" y="5478463"/>
          <p14:tracePt t="58926" x="3898900" y="5494338"/>
          <p14:tracePt t="58935" x="3914775" y="5510213"/>
          <p14:tracePt t="58942" x="3946525" y="5518150"/>
          <p14:tracePt t="58952" x="3962400" y="5541963"/>
          <p14:tracePt t="58958" x="3986213" y="5557838"/>
          <p14:tracePt t="58966" x="4002088" y="5565775"/>
          <p14:tracePt t="58974" x="4011613" y="5573713"/>
          <p14:tracePt t="58982" x="4019550" y="5581650"/>
          <p14:tracePt t="58990" x="4043363" y="5589588"/>
          <p14:tracePt t="58998" x="4059238" y="5605463"/>
          <p14:tracePt t="59015" x="4075113" y="5613400"/>
          <p14:tracePt t="59022" x="4090988" y="5629275"/>
          <p14:tracePt t="59039" x="4106863" y="5653088"/>
          <p14:tracePt t="59054" x="4122738" y="5670550"/>
          <p14:tracePt t="59062" x="4130675" y="5686425"/>
          <p14:tracePt t="59070" x="4154488" y="5702300"/>
          <p14:tracePt t="59078" x="4162425" y="5726113"/>
          <p14:tracePt t="59086" x="4178300" y="5757863"/>
          <p14:tracePt t="59094" x="4186238" y="5781675"/>
          <p14:tracePt t="59102" x="4202113" y="5805488"/>
          <p14:tracePt t="59110" x="4210050" y="5829300"/>
          <p14:tracePt t="59118" x="4217988" y="5861050"/>
          <p14:tracePt t="59127" x="4217988" y="5876925"/>
          <p14:tracePt t="59136" x="4233863" y="5892800"/>
          <p14:tracePt t="59142" x="4233863" y="5900738"/>
          <p14:tracePt t="59151" x="4241800" y="5916613"/>
          <p14:tracePt t="59168" x="4241800" y="5940425"/>
          <p14:tracePt t="59174" x="4257675" y="5956300"/>
          <p14:tracePt t="59183" x="4257675" y="5964238"/>
          <p14:tracePt t="59191" x="4257675" y="5972175"/>
          <p14:tracePt t="59200" x="4257675" y="5988050"/>
          <p14:tracePt t="59214" x="4265613" y="6005513"/>
          <p14:tracePt t="59222" x="4265613" y="6013450"/>
          <p14:tracePt t="59230" x="4273550" y="6037263"/>
          <p14:tracePt t="59238" x="4273550" y="6061075"/>
          <p14:tracePt t="59246" x="4273550" y="6069013"/>
          <p14:tracePt t="59262" x="4273550" y="6084888"/>
          <p14:tracePt t="59270" x="4273550" y="6100763"/>
          <p14:tracePt t="59286" x="4273550" y="6108700"/>
          <p14:tracePt t="59302" x="4273550" y="6124575"/>
          <p14:tracePt t="59359" x="4273550" y="6132513"/>
          <p14:tracePt t="59383" x="4273550" y="6140450"/>
          <p14:tracePt t="59400" x="4273550" y="6148388"/>
          <p14:tracePt t="59431" x="4273550" y="6156325"/>
          <p14:tracePt t="61519" x="4273550" y="6164263"/>
          <p14:tracePt t="61534" x="4289425" y="6156325"/>
          <p14:tracePt t="61542" x="4313238" y="6132513"/>
          <p14:tracePt t="61550" x="4337050" y="6108700"/>
          <p14:tracePt t="61558" x="4352925" y="6092825"/>
          <p14:tracePt t="61566" x="4386263" y="6061075"/>
          <p14:tracePt t="61575" x="4394200" y="6045200"/>
          <p14:tracePt t="61582" x="4425950" y="6013450"/>
          <p14:tracePt t="61590" x="4449763" y="5972175"/>
          <p14:tracePt t="61599" x="4473575" y="5948363"/>
          <p14:tracePt t="61606" x="4497388" y="5916613"/>
          <p14:tracePt t="61615" x="4521200" y="5868988"/>
          <p14:tracePt t="61622" x="4545013" y="5845175"/>
          <p14:tracePt t="61631" x="4584700" y="5805488"/>
          <p14:tracePt t="61639" x="4592638" y="5789613"/>
          <p14:tracePt t="61646" x="4624388" y="5749925"/>
          <p14:tracePt t="61654" x="4648200" y="5718175"/>
          <p14:tracePt t="61662" x="4656138" y="5702300"/>
          <p14:tracePt t="61670" x="4664075" y="5686425"/>
          <p14:tracePt t="61678" x="4679950" y="5678488"/>
          <p14:tracePt t="61686" x="4687888" y="5662613"/>
          <p14:tracePt t="61702" x="4695825" y="5645150"/>
          <p14:tracePt t="63007" x="0" y="0"/>
        </p14:tracePtLst>
        <p14:tracePtLst>
          <p14:tracePt t="123247" x="7177088" y="5087938"/>
          <p14:tracePt t="123382" x="7185025" y="5087938"/>
          <p14:tracePt t="123390" x="7185025" y="5080000"/>
          <p14:tracePt t="123399" x="7185025" y="5072063"/>
          <p14:tracePt t="123406" x="7200900" y="5056188"/>
          <p14:tracePt t="123414" x="7200900" y="5048250"/>
          <p14:tracePt t="123422" x="7200900" y="5032375"/>
          <p14:tracePt t="123430" x="7200900" y="5024438"/>
          <p14:tracePt t="123446" x="7200900" y="5016500"/>
          <p14:tracePt t="123670" x="7200900" y="5008563"/>
          <p14:tracePt t="123678" x="7200900" y="4984750"/>
          <p14:tracePt t="123687" x="7200900" y="4976813"/>
          <p14:tracePt t="123702" x="7200900" y="4967288"/>
          <p14:tracePt t="123711" x="7200900" y="4959350"/>
          <p14:tracePt t="123726" x="7200900" y="4951413"/>
          <p14:tracePt t="123839" x="7200900" y="4943475"/>
          <p14:tracePt t="123880" x="7192963" y="4943475"/>
          <p14:tracePt t="123894" x="7177088" y="4943475"/>
          <p14:tracePt t="123910" x="7161213" y="4943475"/>
          <p14:tracePt t="123934" x="7145338" y="4943475"/>
          <p14:tracePt t="123950" x="7135813" y="4951413"/>
          <p14:tracePt t="123974" x="7119938" y="4959350"/>
          <p14:tracePt t="123982" x="7112000" y="4959350"/>
          <p14:tracePt t="123991" x="7104063" y="4967288"/>
          <p14:tracePt t="123998" x="7096125" y="4967288"/>
          <p14:tracePt t="124006" x="7088188" y="4967288"/>
          <p14:tracePt t="124014" x="7080250" y="4976813"/>
          <p14:tracePt t="124022" x="7064375" y="4976813"/>
          <p14:tracePt t="124040" x="7048500" y="4984750"/>
          <p14:tracePt t="124046" x="7040563" y="4992688"/>
          <p14:tracePt t="124054" x="7024688" y="4992688"/>
          <p14:tracePt t="124062" x="7008813" y="4992688"/>
          <p14:tracePt t="124071" x="7008813" y="5000625"/>
          <p14:tracePt t="124078" x="7000875" y="5000625"/>
          <p14:tracePt t="124087" x="6985000" y="5008563"/>
          <p14:tracePt t="124094" x="6961188" y="5008563"/>
          <p14:tracePt t="124104" x="6953250" y="5008563"/>
          <p14:tracePt t="124111" x="6937375" y="5008563"/>
          <p14:tracePt t="124118" x="6921500" y="5008563"/>
          <p14:tracePt t="124126" x="6913563" y="5008563"/>
          <p14:tracePt t="124135" x="6897688" y="5008563"/>
          <p14:tracePt t="124151" x="6881813" y="5008563"/>
          <p14:tracePt t="124172" x="6865938" y="5008563"/>
          <p14:tracePt t="124183" x="6858000" y="5008563"/>
          <p14:tracePt t="124190" x="6842125" y="5008563"/>
          <p14:tracePt t="124199" x="6834188" y="5008563"/>
          <p14:tracePt t="124214" x="6818313" y="5008563"/>
          <p14:tracePt t="124222" x="6802438" y="5008563"/>
          <p14:tracePt t="124230" x="6777038" y="5008563"/>
          <p14:tracePt t="124239" x="6769100" y="5008563"/>
          <p14:tracePt t="124247" x="6753225" y="5008563"/>
          <p14:tracePt t="124255" x="6737350" y="5008563"/>
          <p14:tracePt t="124262" x="6729413" y="5008563"/>
          <p14:tracePt t="124271" x="6721475" y="5016500"/>
          <p14:tracePt t="124439" x="6729413" y="5016500"/>
          <p14:tracePt t="124446" x="6737350" y="5016500"/>
          <p14:tracePt t="124462" x="6753225" y="5016500"/>
          <p14:tracePt t="124478" x="6761163" y="5016500"/>
          <p14:tracePt t="124487" x="6794500" y="5016500"/>
          <p14:tracePt t="124494" x="6802438" y="5016500"/>
          <p14:tracePt t="124511" x="6834188" y="5008563"/>
          <p14:tracePt t="124519" x="6842125" y="5008563"/>
          <p14:tracePt t="124528" x="6865938" y="5000625"/>
          <p14:tracePt t="124536" x="6881813" y="5000625"/>
          <p14:tracePt t="124543" x="6913563" y="5000625"/>
          <p14:tracePt t="124551" x="6953250" y="5000625"/>
          <p14:tracePt t="124559" x="6969125" y="5000625"/>
          <p14:tracePt t="124567" x="6992938" y="5000625"/>
          <p14:tracePt t="124575" x="7016750" y="5000625"/>
          <p14:tracePt t="124583" x="7048500" y="5000625"/>
          <p14:tracePt t="124592" x="7072313" y="5000625"/>
          <p14:tracePt t="124599" x="7088188" y="5000625"/>
          <p14:tracePt t="124607" x="7112000" y="5000625"/>
          <p14:tracePt t="124615" x="7127875" y="5000625"/>
          <p14:tracePt t="124623" x="7153275" y="4992688"/>
          <p14:tracePt t="124631" x="7169150" y="4992688"/>
          <p14:tracePt t="124648" x="7177088" y="4992688"/>
          <p14:tracePt t="124655" x="7185025" y="4992688"/>
          <p14:tracePt t="124662" x="7200900" y="4992688"/>
          <p14:tracePt t="125327" x="7216775" y="4992688"/>
          <p14:tracePt t="125336" x="7224713" y="4992688"/>
          <p14:tracePt t="125343" x="7232650" y="4992688"/>
          <p14:tracePt t="125774" x="7248525" y="4984750"/>
          <p14:tracePt t="125783" x="7264400" y="4959350"/>
          <p14:tracePt t="125799" x="7272338" y="4943475"/>
          <p14:tracePt t="125807" x="7272338" y="4935538"/>
          <p14:tracePt t="125822" x="7280275" y="4919663"/>
          <p14:tracePt t="125839" x="7288213" y="4911725"/>
          <p14:tracePt t="125880" x="7296150" y="4903788"/>
          <p14:tracePt t="126382" x="7296150" y="4895850"/>
          <p14:tracePt t="126448" x="7280275" y="4895850"/>
          <p14:tracePt t="126455" x="7280275" y="4903788"/>
          <p14:tracePt t="126463" x="7272338" y="4919663"/>
          <p14:tracePt t="126470" x="7272338" y="4935538"/>
          <p14:tracePt t="126479" x="7272338" y="4943475"/>
          <p14:tracePt t="126488" x="7264400" y="4959350"/>
          <p14:tracePt t="126503" x="7264400" y="4976813"/>
          <p14:tracePt t="128495" x="7264400" y="4984750"/>
          <p14:tracePt t="128519" x="7264400" y="4976813"/>
          <p14:tracePt t="128527" x="7264400" y="4967288"/>
          <p14:tracePt t="128559" x="7264400" y="4951413"/>
          <p14:tracePt t="128576" x="7272338" y="4943475"/>
          <p14:tracePt t="133513" x="7264400" y="4951413"/>
          <p14:tracePt t="133544" x="7256463" y="4959350"/>
          <p14:tracePt t="133591" x="7248525" y="4959350"/>
          <p14:tracePt t="133623" x="7240588" y="4959350"/>
          <p14:tracePt t="133640" x="7224713" y="4967288"/>
          <p14:tracePt t="133649" x="7208838" y="4967288"/>
          <p14:tracePt t="133657" x="7192963" y="4976813"/>
          <p14:tracePt t="133665" x="7177088" y="4976813"/>
          <p14:tracePt t="133671" x="7145338" y="4984750"/>
          <p14:tracePt t="133679" x="7127875" y="4984750"/>
          <p14:tracePt t="133687" x="7112000" y="4992688"/>
          <p14:tracePt t="133695" x="7096125" y="4992688"/>
          <p14:tracePt t="133705" x="7080250" y="5000625"/>
          <p14:tracePt t="133712" x="7056438" y="5000625"/>
          <p14:tracePt t="133720" x="7040563" y="5000625"/>
          <p14:tracePt t="133729" x="7032625" y="5000625"/>
          <p14:tracePt t="133735" x="7016750" y="5000625"/>
          <p14:tracePt t="133744" x="7008813" y="5008563"/>
          <p14:tracePt t="133751" x="6992938" y="5008563"/>
          <p14:tracePt t="133776" x="6985000" y="5008563"/>
          <p14:tracePt t="133832" x="6985000" y="5016500"/>
          <p14:tracePt t="133839" x="6969125" y="5016500"/>
          <p14:tracePt t="133849" x="6945313" y="5016500"/>
          <p14:tracePt t="133857" x="6929438" y="5016500"/>
          <p14:tracePt t="133865" x="6905625" y="5016500"/>
          <p14:tracePt t="133872" x="6881813" y="5016500"/>
          <p14:tracePt t="133880" x="6850063" y="5016500"/>
          <p14:tracePt t="133887" x="6826250" y="5016500"/>
          <p14:tracePt t="133895" x="6818313" y="5016500"/>
          <p14:tracePt t="133905" x="6794500" y="5016500"/>
          <p14:tracePt t="133912" x="6784975" y="5016500"/>
          <p14:tracePt t="133935" x="6777038" y="5016500"/>
          <p14:tracePt t="134143" x="6769100" y="5016500"/>
          <p14:tracePt t="134151" x="6753225" y="5016500"/>
          <p14:tracePt t="134159" x="6745288" y="5016500"/>
          <p14:tracePt t="134167" x="6737350" y="5016500"/>
          <p14:tracePt t="134184" x="6721475" y="5016500"/>
          <p14:tracePt t="134207" x="6705600" y="5016500"/>
          <p14:tracePt t="134250" x="6697663" y="5016500"/>
          <p14:tracePt t="134257" x="6689725" y="5016500"/>
          <p14:tracePt t="134273" x="6681788" y="5016500"/>
          <p14:tracePt t="134280" x="6673850" y="5016500"/>
          <p14:tracePt t="134288" x="6657975" y="5016500"/>
          <p14:tracePt t="134305" x="6650038" y="5016500"/>
          <p14:tracePt t="134313" x="6642100" y="5016500"/>
          <p14:tracePt t="134728" x="6650038" y="5016500"/>
          <p14:tracePt t="134743" x="6657975" y="5016500"/>
          <p14:tracePt t="134751" x="6665913" y="5016500"/>
          <p14:tracePt t="134768" x="6681788" y="5016500"/>
          <p14:tracePt t="134784" x="6689725" y="5016500"/>
          <p14:tracePt t="134793" x="6705600" y="5016500"/>
          <p14:tracePt t="134807" x="6721475" y="5016500"/>
          <p14:tracePt t="134816" x="6721475" y="5008563"/>
          <p14:tracePt t="134825" x="6737350" y="5008563"/>
          <p14:tracePt t="134833" x="6753225" y="5008563"/>
          <p14:tracePt t="134840" x="6753225" y="5000625"/>
          <p14:tracePt t="134849" x="6761163" y="5000625"/>
          <p14:tracePt t="134856" x="6769100" y="4992688"/>
          <p14:tracePt t="134872" x="6784975" y="4992688"/>
          <p14:tracePt t="134912" x="6794500" y="4992688"/>
          <p14:tracePt t="134944" x="6802438" y="4992688"/>
          <p14:tracePt t="134952" x="6810375" y="4984750"/>
          <p14:tracePt t="134961" x="6818313" y="4984750"/>
          <p14:tracePt t="134969" x="6826250" y="4984750"/>
          <p14:tracePt t="134977" x="6842125" y="4984750"/>
          <p14:tracePt t="134993" x="6858000" y="4984750"/>
          <p14:tracePt t="135000" x="6865938" y="4984750"/>
          <p14:tracePt t="135008" x="6873875" y="4984750"/>
          <p14:tracePt t="135016" x="6897688" y="4976813"/>
          <p14:tracePt t="135025" x="6905625" y="4976813"/>
          <p14:tracePt t="135033" x="6913563" y="4976813"/>
          <p14:tracePt t="135041" x="6921500" y="4976813"/>
          <p14:tracePt t="135056" x="6937375" y="4976813"/>
          <p14:tracePt t="135064" x="6937375" y="4967288"/>
          <p14:tracePt t="135073" x="6945313" y="4967288"/>
          <p14:tracePt t="135089" x="6953250" y="4967288"/>
          <p14:tracePt t="135097" x="6961188" y="4967288"/>
          <p14:tracePt t="135112" x="6969125" y="4967288"/>
          <p14:tracePt t="135120" x="6977063" y="4967288"/>
          <p14:tracePt t="135144" x="6985000" y="4967288"/>
          <p14:tracePt t="135176" x="6992938" y="4967288"/>
          <p14:tracePt t="135512" x="6985000" y="4967288"/>
          <p14:tracePt t="135519" x="6969125" y="4967288"/>
          <p14:tracePt t="135527" x="6961188" y="4967288"/>
          <p14:tracePt t="135544" x="6953250" y="4967288"/>
          <p14:tracePt t="135552" x="6937375" y="4976813"/>
          <p14:tracePt t="135560" x="6929438" y="4976813"/>
          <p14:tracePt t="135576" x="6921500" y="4976813"/>
          <p14:tracePt t="135583" x="6897688" y="4992688"/>
          <p14:tracePt t="135592" x="6873875" y="4992688"/>
          <p14:tracePt t="135601" x="6850063" y="4992688"/>
          <p14:tracePt t="135608" x="6826250" y="5008563"/>
          <p14:tracePt t="135617" x="6810375" y="5008563"/>
          <p14:tracePt t="135625" x="6802438" y="5008563"/>
          <p14:tracePt t="135632" x="6784975" y="5016500"/>
          <p14:tracePt t="135640" x="6769100" y="5016500"/>
          <p14:tracePt t="135648" x="6761163" y="5016500"/>
          <p14:tracePt t="135656" x="6753225" y="5024438"/>
          <p14:tracePt t="135672" x="6745288" y="5024438"/>
          <p14:tracePt t="136104" x="6737350" y="5024438"/>
          <p14:tracePt t="137264" x="0" y="0"/>
        </p14:tracePtLst>
        <p14:tracePtLst>
          <p14:tracePt t="204153" x="7272338" y="4887913"/>
          <p14:tracePt t="204769" x="7264400" y="4887913"/>
          <p14:tracePt t="204784" x="7272338" y="4879975"/>
          <p14:tracePt t="204801" x="7280275" y="4872038"/>
          <p14:tracePt t="207345" x="7296150" y="4872038"/>
          <p14:tracePt t="207352" x="7327900" y="4879975"/>
          <p14:tracePt t="207361" x="7351713" y="4887913"/>
          <p14:tracePt t="207369" x="7375525" y="4895850"/>
          <p14:tracePt t="207377" x="7399338" y="4903788"/>
          <p14:tracePt t="207385" x="7439025" y="4911725"/>
          <p14:tracePt t="207393" x="7439025" y="4919663"/>
          <p14:tracePt t="207402" x="7446963" y="4927600"/>
          <p14:tracePt t="207418" x="7454900" y="4927600"/>
          <p14:tracePt t="207426" x="7470775" y="4927600"/>
          <p14:tracePt t="207433" x="7478713" y="4935538"/>
          <p14:tracePt t="207451" x="7486650" y="4935538"/>
          <p14:tracePt t="207458" x="7496175" y="4935538"/>
          <p14:tracePt t="207466" x="7504113" y="4935538"/>
          <p14:tracePt t="207474" x="7519988" y="4943475"/>
          <p14:tracePt t="207483" x="7527925" y="4943475"/>
          <p14:tracePt t="207489" x="7535863" y="4943475"/>
          <p14:tracePt t="207505" x="7543800" y="4943475"/>
          <p14:tracePt t="207513" x="7551738" y="4943475"/>
          <p14:tracePt t="207561" x="7567613" y="4951413"/>
          <p14:tracePt t="207570" x="7575550" y="4951413"/>
          <p14:tracePt t="207578" x="7583488" y="4951413"/>
          <p14:tracePt t="207594" x="7607300" y="4951413"/>
          <p14:tracePt t="207602" x="7623175" y="4951413"/>
          <p14:tracePt t="207610" x="7639050" y="4951413"/>
          <p14:tracePt t="207617" x="7662863" y="4951413"/>
          <p14:tracePt t="207626" x="7678738" y="4951413"/>
          <p14:tracePt t="207633" x="7702550" y="4951413"/>
          <p14:tracePt t="207642" x="7718425" y="4951413"/>
          <p14:tracePt t="207650" x="7742238" y="4959350"/>
          <p14:tracePt t="207667" x="7766050" y="4959350"/>
          <p14:tracePt t="207674" x="7773988" y="4959350"/>
          <p14:tracePt t="207683" x="7797800" y="4959350"/>
          <p14:tracePt t="207690" x="7821613" y="4959350"/>
          <p14:tracePt t="207698" x="7839075" y="4959350"/>
          <p14:tracePt t="207706" x="7854950" y="4959350"/>
          <p14:tracePt t="207721" x="7878763" y="4959350"/>
          <p14:tracePt t="207729" x="7886700" y="4959350"/>
          <p14:tracePt t="207738" x="7894638" y="4959350"/>
          <p14:tracePt t="207746" x="7902575" y="4959350"/>
          <p14:tracePt t="207754" x="7910513" y="4959350"/>
          <p14:tracePt t="207761" x="7918450" y="4959350"/>
          <p14:tracePt t="207778" x="7926388" y="4959350"/>
          <p14:tracePt t="207785" x="7942263" y="4959350"/>
          <p14:tracePt t="207794" x="7966075" y="4967288"/>
          <p14:tracePt t="207802" x="7981950" y="4984750"/>
          <p14:tracePt t="207810" x="7997825" y="4992688"/>
          <p14:tracePt t="207818" x="8037513" y="5008563"/>
          <p14:tracePt t="207826" x="8053388" y="5024438"/>
          <p14:tracePt t="207834" x="8069263" y="5032375"/>
          <p14:tracePt t="207842" x="8077200" y="5048250"/>
          <p14:tracePt t="207850" x="8093075" y="5048250"/>
          <p14:tracePt t="207858" x="8101013" y="5064125"/>
          <p14:tracePt t="207866" x="8108950" y="5064125"/>
          <p14:tracePt t="207873" x="8116888" y="5064125"/>
          <p14:tracePt t="208193" x="8116888" y="5072063"/>
          <p14:tracePt t="208282" x="8108950" y="5072063"/>
          <p14:tracePt t="208337" x="8101013" y="5072063"/>
          <p14:tracePt t="208409" x="8093075" y="5072063"/>
          <p14:tracePt t="208457" x="8077200" y="5072063"/>
          <p14:tracePt t="208490" x="8069263" y="5072063"/>
          <p14:tracePt t="208499" x="8061325" y="5072063"/>
          <p14:tracePt t="208506" x="8053388" y="5072063"/>
          <p14:tracePt t="208514" x="8037513" y="5072063"/>
          <p14:tracePt t="208522" x="8029575" y="5072063"/>
          <p14:tracePt t="208530" x="8005763" y="5072063"/>
          <p14:tracePt t="208537" x="7997825" y="5064125"/>
          <p14:tracePt t="208545" x="7974013" y="5056188"/>
          <p14:tracePt t="208553" x="7966075" y="5048250"/>
          <p14:tracePt t="208561" x="7950200" y="5048250"/>
          <p14:tracePt t="208577" x="7926388" y="5048250"/>
          <p14:tracePt t="208593" x="7918450" y="5040313"/>
          <p14:tracePt t="208609" x="7902575" y="5040313"/>
          <p14:tracePt t="208625" x="7886700" y="5040313"/>
          <p14:tracePt t="208633" x="7878763" y="5040313"/>
          <p14:tracePt t="208642" x="7870825" y="5040313"/>
          <p14:tracePt t="208650" x="7862888" y="5040313"/>
          <p14:tracePt t="208657" x="7854950" y="5040313"/>
          <p14:tracePt t="208667" x="7847013" y="5040313"/>
          <p14:tracePt t="208673" x="7839075" y="5040313"/>
          <p14:tracePt t="208682" x="7821613" y="5040313"/>
          <p14:tracePt t="208689" x="7813675" y="5040313"/>
          <p14:tracePt t="208698" x="7789863" y="5040313"/>
          <p14:tracePt t="208715" x="7773988" y="5040313"/>
          <p14:tracePt t="208721" x="7766050" y="5048250"/>
          <p14:tracePt t="208729" x="7758113" y="5048250"/>
          <p14:tracePt t="208737" x="7742238" y="5048250"/>
          <p14:tracePt t="208745" x="7734300" y="5048250"/>
          <p14:tracePt t="208753" x="7718425" y="5056188"/>
          <p14:tracePt t="208777" x="7702550" y="5056188"/>
          <p14:tracePt t="208785" x="7694613" y="5056188"/>
          <p14:tracePt t="208793" x="7686675" y="5056188"/>
          <p14:tracePt t="208818" x="7670800" y="5056188"/>
          <p14:tracePt t="208833" x="7654925" y="5064125"/>
          <p14:tracePt t="208851" x="7646988" y="5064125"/>
          <p14:tracePt t="208857" x="7639050" y="5064125"/>
          <p14:tracePt t="208881" x="7631113" y="5064125"/>
          <p14:tracePt t="208889" x="7623175" y="5064125"/>
          <p14:tracePt t="208905" x="7615238" y="5064125"/>
          <p14:tracePt t="208916" x="7607300" y="5064125"/>
          <p14:tracePt t="208930" x="7599363" y="5064125"/>
          <p14:tracePt t="208937" x="7591425" y="5064125"/>
          <p14:tracePt t="209145" x="7607300" y="5064125"/>
          <p14:tracePt t="209153" x="7623175" y="5064125"/>
          <p14:tracePt t="209161" x="7646988" y="5040313"/>
          <p14:tracePt t="209169" x="7670800" y="5040313"/>
          <p14:tracePt t="209177" x="7702550" y="5024438"/>
          <p14:tracePt t="209186" x="7742238" y="5016500"/>
          <p14:tracePt t="209193" x="7789863" y="5016500"/>
          <p14:tracePt t="209201" x="7839075" y="5008563"/>
          <p14:tracePt t="209209" x="7878763" y="5008563"/>
          <p14:tracePt t="209217" x="7926388" y="5000625"/>
          <p14:tracePt t="209225" x="7958138" y="5000625"/>
          <p14:tracePt t="209233" x="7989888" y="5000625"/>
          <p14:tracePt t="209242" x="8013700" y="5000625"/>
          <p14:tracePt t="209251" x="8037513" y="5000625"/>
          <p14:tracePt t="209257" x="8053388" y="5000625"/>
          <p14:tracePt t="209265" x="8069263" y="5000625"/>
          <p14:tracePt t="209282" x="8085138" y="5000625"/>
          <p14:tracePt t="209497" x="8101013" y="5000625"/>
          <p14:tracePt t="209506" x="8101013" y="5024438"/>
          <p14:tracePt t="209514" x="8108950" y="5032375"/>
          <p14:tracePt t="209529" x="8108950" y="5040313"/>
          <p14:tracePt t="209537" x="8108950" y="5048250"/>
          <p14:tracePt t="209553" x="8108950" y="5064125"/>
          <p14:tracePt t="209569" x="8108950" y="5080000"/>
          <p14:tracePt t="209577" x="8108950" y="5103813"/>
          <p14:tracePt t="209593" x="8093075" y="5111750"/>
          <p14:tracePt t="209602" x="8085138" y="5119688"/>
          <p14:tracePt t="209610" x="8077200" y="5143500"/>
          <p14:tracePt t="209617" x="8069263" y="5143500"/>
          <p14:tracePt t="209626" x="8061325" y="5159375"/>
          <p14:tracePt t="209641" x="8037513" y="5175250"/>
          <p14:tracePt t="209650" x="8021638" y="5183188"/>
          <p14:tracePt t="209657" x="8005763" y="5191125"/>
          <p14:tracePt t="209666" x="7966075" y="5191125"/>
          <p14:tracePt t="209673" x="7934325" y="5191125"/>
          <p14:tracePt t="209682" x="7894638" y="5191125"/>
          <p14:tracePt t="209690" x="7847013" y="5191125"/>
          <p14:tracePt t="209699" x="7781925" y="5191125"/>
          <p14:tracePt t="209705" x="7750175" y="5191125"/>
          <p14:tracePt t="209714" x="7702550" y="5183188"/>
          <p14:tracePt t="209721" x="7654925" y="5159375"/>
          <p14:tracePt t="209730" x="7623175" y="5143500"/>
          <p14:tracePt t="209738" x="7575550" y="5127625"/>
          <p14:tracePt t="209746" x="7559675" y="5119688"/>
          <p14:tracePt t="209753" x="7527925" y="5103813"/>
          <p14:tracePt t="209761" x="7519988" y="5095875"/>
          <p14:tracePt t="209769" x="7512050" y="5087938"/>
          <p14:tracePt t="209777" x="7504113" y="5080000"/>
          <p14:tracePt t="209793" x="7496175" y="5080000"/>
          <p14:tracePt t="209802" x="7496175" y="5072063"/>
          <p14:tracePt t="209818" x="7496175" y="5064125"/>
          <p14:tracePt t="209825" x="7496175" y="5056188"/>
          <p14:tracePt t="209834" x="7496175" y="5048250"/>
          <p14:tracePt t="209841" x="7496175" y="5040313"/>
          <p14:tracePt t="209849" x="7496175" y="5024438"/>
          <p14:tracePt t="209858" x="7496175" y="5016500"/>
          <p14:tracePt t="209866" x="7496175" y="5000625"/>
          <p14:tracePt t="209873" x="7496175" y="4984750"/>
          <p14:tracePt t="209882" x="7504113" y="4976813"/>
          <p14:tracePt t="209890" x="7512050" y="4959350"/>
          <p14:tracePt t="209898" x="7535863" y="4943475"/>
          <p14:tracePt t="209905" x="7543800" y="4935538"/>
          <p14:tracePt t="209913" x="7559675" y="4919663"/>
          <p14:tracePt t="209923" x="7607300" y="4903788"/>
          <p14:tracePt t="209929" x="7639050" y="4879975"/>
          <p14:tracePt t="209937" x="7686675" y="4872038"/>
          <p14:tracePt t="209945" x="7742238" y="4864100"/>
          <p14:tracePt t="209953" x="7797800" y="4856163"/>
          <p14:tracePt t="209961" x="7839075" y="4856163"/>
          <p14:tracePt t="209970" x="7902575" y="4856163"/>
          <p14:tracePt t="209978" x="7958138" y="4856163"/>
          <p14:tracePt t="209986" x="7997825" y="4856163"/>
          <p14:tracePt t="209993" x="8045450" y="4856163"/>
          <p14:tracePt t="210001" x="8093075" y="4856163"/>
          <p14:tracePt t="210010" x="8132763" y="4864100"/>
          <p14:tracePt t="210017" x="8172450" y="4895850"/>
          <p14:tracePt t="210025" x="8205788" y="4911725"/>
          <p14:tracePt t="210033" x="8237538" y="4935538"/>
          <p14:tracePt t="210042" x="8245475" y="4943475"/>
          <p14:tracePt t="210050" x="8285163" y="4967288"/>
          <p14:tracePt t="210057" x="8301038" y="4992688"/>
          <p14:tracePt t="210065" x="8308975" y="5008563"/>
          <p14:tracePt t="210073" x="8324850" y="5032375"/>
          <p14:tracePt t="210082" x="8332788" y="5048250"/>
          <p14:tracePt t="210090" x="8340725" y="5072063"/>
          <p14:tracePt t="210099" x="8348663" y="5119688"/>
          <p14:tracePt t="210106" x="8356600" y="5151438"/>
          <p14:tracePt t="210114" x="8356600" y="5183188"/>
          <p14:tracePt t="210121" x="8356600" y="5222875"/>
          <p14:tracePt t="210130" x="8356600" y="5262563"/>
          <p14:tracePt t="210138" x="8356600" y="5286375"/>
          <p14:tracePt t="210146" x="8356600" y="5310188"/>
          <p14:tracePt t="210153" x="8356600" y="5319713"/>
          <p14:tracePt t="210162" x="8356600" y="5335588"/>
          <p14:tracePt t="210170" x="8356600" y="5351463"/>
          <p14:tracePt t="210177" x="8348663" y="5367338"/>
          <p14:tracePt t="210193" x="8332788" y="5383213"/>
          <p14:tracePt t="210209" x="8316913" y="5399088"/>
          <p14:tracePt t="210219" x="8293100" y="5407025"/>
          <p14:tracePt t="210226" x="8261350" y="5422900"/>
          <p14:tracePt t="210233" x="8237538" y="5438775"/>
          <p14:tracePt t="210242" x="8189913" y="5446713"/>
          <p14:tracePt t="210249" x="8132763" y="5454650"/>
          <p14:tracePt t="210258" x="8108950" y="5454650"/>
          <p14:tracePt t="210265" x="8053388" y="5462588"/>
          <p14:tracePt t="210273" x="7989888" y="5462588"/>
          <p14:tracePt t="210282" x="7934325" y="5462588"/>
          <p14:tracePt t="210290" x="7870825" y="5462588"/>
          <p14:tracePt t="210298" x="7829550" y="5462588"/>
          <p14:tracePt t="210305" x="7773988" y="5462588"/>
          <p14:tracePt t="210314" x="7718425" y="5462588"/>
          <p14:tracePt t="210321" x="7694613" y="5462588"/>
          <p14:tracePt t="210330" x="7654925" y="5462588"/>
          <p14:tracePt t="210338" x="7639050" y="5462588"/>
          <p14:tracePt t="210347" x="7615238" y="5462588"/>
          <p14:tracePt t="210354" x="7599363" y="5462588"/>
          <p14:tracePt t="210361" x="7575550" y="5462588"/>
          <p14:tracePt t="210369" x="7559675" y="5462588"/>
          <p14:tracePt t="210378" x="7543800" y="5462588"/>
          <p14:tracePt t="210393" x="7535863" y="5462588"/>
          <p14:tracePt t="210402" x="7519988" y="5462588"/>
          <p14:tracePt t="210410" x="7504113" y="5462588"/>
          <p14:tracePt t="210417" x="7496175" y="5454650"/>
          <p14:tracePt t="210426" x="7486650" y="5454650"/>
          <p14:tracePt t="210434" x="7470775" y="5454650"/>
          <p14:tracePt t="210441" x="7470775" y="5446713"/>
          <p14:tracePt t="211489" x="7462838" y="5438775"/>
          <p14:tracePt t="211506" x="7462838" y="5430838"/>
          <p14:tracePt t="211514" x="7478713" y="5414963"/>
          <p14:tracePt t="211522" x="7486650" y="5414963"/>
          <p14:tracePt t="211530" x="7486650" y="5407025"/>
          <p14:tracePt t="211537" x="7496175" y="5399088"/>
          <p14:tracePt t="211553" x="7512050" y="5383213"/>
          <p14:tracePt t="211563" x="7519988" y="5383213"/>
          <p14:tracePt t="211570" x="7527925" y="5367338"/>
          <p14:tracePt t="211578" x="7543800" y="5359400"/>
          <p14:tracePt t="211585" x="7551738" y="5343525"/>
          <p14:tracePt t="211593" x="7575550" y="5343525"/>
          <p14:tracePt t="211601" x="7599363" y="5327650"/>
          <p14:tracePt t="211610" x="7615238" y="5319713"/>
          <p14:tracePt t="211618" x="7646988" y="5302250"/>
          <p14:tracePt t="211627" x="7670800" y="5294313"/>
          <p14:tracePt t="211634" x="7694613" y="5278438"/>
          <p14:tracePt t="211642" x="7726363" y="5270500"/>
          <p14:tracePt t="211650" x="7742238" y="5254625"/>
          <p14:tracePt t="211657" x="7758113" y="5246688"/>
          <p14:tracePt t="211665" x="7773988" y="5238750"/>
          <p14:tracePt t="211673" x="7797800" y="5238750"/>
          <p14:tracePt t="211682" x="7805738" y="5230813"/>
          <p14:tracePt t="211793" x="7813675" y="5222875"/>
          <p14:tracePt t="211802" x="7821613" y="5214938"/>
          <p14:tracePt t="211810" x="7829550" y="5207000"/>
          <p14:tracePt t="211818" x="7839075" y="5199063"/>
          <p14:tracePt t="211827" x="7847013" y="5191125"/>
          <p14:tracePt t="211850" x="7847013" y="5183188"/>
          <p14:tracePt t="211857" x="7854950" y="5183188"/>
          <p14:tracePt t="211866" x="7862888" y="5167313"/>
          <p14:tracePt t="211882" x="7862888" y="5159375"/>
          <p14:tracePt t="211891" x="7870825" y="5151438"/>
          <p14:tracePt t="211899" x="7878763" y="5143500"/>
          <p14:tracePt t="211905" x="7878763" y="5135563"/>
          <p14:tracePt t="211922" x="7886700" y="5119688"/>
          <p14:tracePt t="211939" x="7886700" y="5111750"/>
          <p14:tracePt t="211948" x="7886700" y="5103813"/>
          <p14:tracePt t="211953" x="7886700" y="5095875"/>
          <p14:tracePt t="211962" x="7886700" y="5087938"/>
          <p14:tracePt t="211969" x="7886700" y="5072063"/>
          <p14:tracePt t="211979" x="7886700" y="5064125"/>
          <p14:tracePt t="211987" x="7886700" y="5056188"/>
          <p14:tracePt t="211995" x="7886700" y="5048250"/>
          <p14:tracePt t="212002" x="7886700" y="5040313"/>
          <p14:tracePt t="212010" x="7886700" y="5024438"/>
          <p14:tracePt t="212017" x="7886700" y="5016500"/>
          <p14:tracePt t="212025" x="7886700" y="5008563"/>
          <p14:tracePt t="212033" x="7878763" y="4992688"/>
          <p14:tracePt t="212042" x="7878763" y="4984750"/>
          <p14:tracePt t="212051" x="7870825" y="4976813"/>
          <p14:tracePt t="212059" x="7870825" y="4959350"/>
          <p14:tracePt t="212066" x="7862888" y="4951413"/>
          <p14:tracePt t="212073" x="7854950" y="4951413"/>
          <p14:tracePt t="212081" x="7839075" y="4935538"/>
          <p14:tracePt t="212093" x="7839075" y="4927600"/>
          <p14:tracePt t="212098" x="7829550" y="4919663"/>
          <p14:tracePt t="212106" x="7821613" y="4903788"/>
          <p14:tracePt t="212114" x="7805738" y="4895850"/>
          <p14:tracePt t="212122" x="7797800" y="4887913"/>
          <p14:tracePt t="212131" x="7789863" y="4879975"/>
          <p14:tracePt t="212137" x="7781925" y="4872038"/>
          <p14:tracePt t="212145" x="7773988" y="4872038"/>
          <p14:tracePt t="212181" x="7750175" y="4864100"/>
          <p14:tracePt t="212185" x="7734300" y="4856163"/>
          <p14:tracePt t="212193" x="7726363" y="4856163"/>
          <p14:tracePt t="212201" x="7702550" y="4848225"/>
          <p14:tracePt t="212210" x="7694613" y="4848225"/>
          <p14:tracePt t="212219" x="7670800" y="4848225"/>
          <p14:tracePt t="212226" x="7631113" y="4848225"/>
          <p14:tracePt t="212234" x="7615238" y="4840288"/>
          <p14:tracePt t="212242" x="7591425" y="4840288"/>
          <p14:tracePt t="212249" x="7567613" y="4840288"/>
          <p14:tracePt t="212257" x="7535863" y="4840288"/>
          <p14:tracePt t="212265" x="7519988" y="4840288"/>
          <p14:tracePt t="212274" x="7504113" y="4840288"/>
          <p14:tracePt t="212282" x="7478713" y="4840288"/>
          <p14:tracePt t="212290" x="7462838" y="4840288"/>
          <p14:tracePt t="212298" x="7446963" y="4840288"/>
          <p14:tracePt t="212306" x="7423150" y="4840288"/>
          <p14:tracePt t="212313" x="7399338" y="4840288"/>
          <p14:tracePt t="212321" x="7391400" y="4840288"/>
          <p14:tracePt t="212331" x="7367588" y="4840288"/>
          <p14:tracePt t="212338" x="7351713" y="4840288"/>
          <p14:tracePt t="212347" x="7343775" y="4840288"/>
          <p14:tracePt t="212354" x="7319963" y="4848225"/>
          <p14:tracePt t="212362" x="7296150" y="4864100"/>
          <p14:tracePt t="212369" x="7288213" y="4864100"/>
          <p14:tracePt t="212377" x="7264400" y="4872038"/>
          <p14:tracePt t="212385" x="7248525" y="4887913"/>
          <p14:tracePt t="212394" x="7216775" y="4895850"/>
          <p14:tracePt t="212402" x="7208838" y="4919663"/>
          <p14:tracePt t="212410" x="7200900" y="4919663"/>
          <p14:tracePt t="212419" x="7177088" y="4935538"/>
          <p14:tracePt t="212427" x="7161213" y="4943475"/>
          <p14:tracePt t="212433" x="7161213" y="4951413"/>
          <p14:tracePt t="212441" x="7145338" y="4967288"/>
          <p14:tracePt t="212450" x="7135813" y="4976813"/>
          <p14:tracePt t="212458" x="7119938" y="4992688"/>
          <p14:tracePt t="212466" x="7104063" y="5024438"/>
          <p14:tracePt t="212475" x="7088188" y="5032375"/>
          <p14:tracePt t="212482" x="7088188" y="5048250"/>
          <p14:tracePt t="212489" x="7072313" y="5056188"/>
          <p14:tracePt t="212506" x="7072313" y="5064125"/>
          <p14:tracePt t="212515" x="7064375" y="5080000"/>
          <p14:tracePt t="212522" x="7056438" y="5087938"/>
          <p14:tracePt t="212530" x="7056438" y="5095875"/>
          <p14:tracePt t="212539" x="7056438" y="5111750"/>
          <p14:tracePt t="212546" x="7056438" y="5119688"/>
          <p14:tracePt t="212554" x="7056438" y="5127625"/>
          <p14:tracePt t="212561" x="7056438" y="5135563"/>
          <p14:tracePt t="212571" x="7056438" y="5151438"/>
          <p14:tracePt t="212578" x="7056438" y="5159375"/>
          <p14:tracePt t="212587" x="7056438" y="5167313"/>
          <p14:tracePt t="212594" x="7056438" y="5191125"/>
          <p14:tracePt t="212609" x="7056438" y="5207000"/>
          <p14:tracePt t="212682" x="7056438" y="5214938"/>
          <p14:tracePt t="213595" x="7064375" y="5214938"/>
          <p14:tracePt t="213610" x="7072313" y="5214938"/>
          <p14:tracePt t="213625" x="7080250" y="5214938"/>
          <p14:tracePt t="213642" x="7088188" y="5214938"/>
          <p14:tracePt t="213651" x="7104063" y="5214938"/>
          <p14:tracePt t="213658" x="7127875" y="5214938"/>
          <p14:tracePt t="213667" x="7135813" y="5207000"/>
          <p14:tracePt t="213674" x="7169150" y="5207000"/>
          <p14:tracePt t="213681" x="7192963" y="5191125"/>
          <p14:tracePt t="213691" x="7216775" y="5183188"/>
          <p14:tracePt t="213698" x="7240588" y="5183188"/>
          <p14:tracePt t="213706" x="7264400" y="5175250"/>
          <p14:tracePt t="213714" x="7272338" y="5175250"/>
          <p14:tracePt t="213723" x="7288213" y="5167313"/>
          <p14:tracePt t="213731" x="7296150" y="5167313"/>
          <p14:tracePt t="213739" x="7312025" y="5167313"/>
          <p14:tracePt t="213746" x="7319963" y="5167313"/>
          <p14:tracePt t="213754" x="7327900" y="5167313"/>
          <p14:tracePt t="213764" x="7335838" y="5159375"/>
          <p14:tracePt t="213779" x="7343775" y="5159375"/>
          <p14:tracePt t="213787" x="7351713" y="5159375"/>
          <p14:tracePt t="213803" x="7367588" y="5159375"/>
          <p14:tracePt t="213819" x="7375525" y="5151438"/>
          <p14:tracePt t="213827" x="7383463" y="5151438"/>
          <p14:tracePt t="213842" x="7391400" y="5151438"/>
          <p14:tracePt t="213850" x="7399338" y="5151438"/>
          <p14:tracePt t="214034" x="7415213" y="5151438"/>
          <p14:tracePt t="214042" x="7431088" y="5167313"/>
          <p14:tracePt t="214049" x="7462838" y="5199063"/>
          <p14:tracePt t="214058" x="7470775" y="5207000"/>
          <p14:tracePt t="214066" x="7486650" y="5222875"/>
          <p14:tracePt t="214074" x="7496175" y="5238750"/>
          <p14:tracePt t="214082" x="7512050" y="5246688"/>
          <p14:tracePt t="214090" x="7512050" y="5254625"/>
          <p14:tracePt t="214098" x="7527925" y="5270500"/>
          <p14:tracePt t="214106" x="7527925" y="5278438"/>
          <p14:tracePt t="214122" x="7535863" y="5294313"/>
          <p14:tracePt t="214130" x="7543800" y="5302250"/>
          <p14:tracePt t="214306" x="7559675" y="5310188"/>
          <p14:tracePt t="214338" x="7567613" y="5319713"/>
          <p14:tracePt t="214506" x="7575550" y="5327650"/>
          <p14:tracePt t="214522" x="7583488" y="5335588"/>
          <p14:tracePt t="214762" x="7591425" y="5335588"/>
          <p14:tracePt t="214938" x="7607300" y="5335588"/>
          <p14:tracePt t="215090" x="7615238" y="5343525"/>
          <p14:tracePt t="215394" x="7631113" y="5351463"/>
          <p14:tracePt t="215402" x="7646988" y="5367338"/>
          <p14:tracePt t="215410" x="7654925" y="5383213"/>
          <p14:tracePt t="215419" x="7678738" y="5391150"/>
          <p14:tracePt t="215427" x="7678738" y="5399088"/>
          <p14:tracePt t="215443" x="7686675" y="5399088"/>
          <p14:tracePt t="215746" x="7678738" y="5391150"/>
          <p14:tracePt t="215754" x="7670800" y="5383213"/>
          <p14:tracePt t="215786" x="7662863" y="5375275"/>
          <p14:tracePt t="215795" x="7654925" y="5375275"/>
          <p14:tracePt t="215811" x="7646988" y="5367338"/>
          <p14:tracePt t="219906" x="7646988" y="5359400"/>
          <p14:tracePt t="219914" x="7639050" y="5343525"/>
          <p14:tracePt t="219923" x="7639050" y="5335588"/>
          <p14:tracePt t="219932" x="7631113" y="5319713"/>
          <p14:tracePt t="219939" x="7631113" y="5302250"/>
          <p14:tracePt t="220316" x="7631113" y="5294313"/>
          <p14:tracePt t="220323" x="7631113" y="5286375"/>
          <p14:tracePt t="220331" x="7631113" y="5270500"/>
          <p14:tracePt t="220339" x="7623175" y="5254625"/>
          <p14:tracePt t="220347" x="7615238" y="5246688"/>
          <p14:tracePt t="220362" x="7615238" y="5230813"/>
          <p14:tracePt t="220371" x="7607300" y="5222875"/>
          <p14:tracePt t="220379" x="7607300" y="5214938"/>
          <p14:tracePt t="220388" x="7599363" y="5207000"/>
          <p14:tracePt t="220404" x="7599363" y="5199063"/>
          <p14:tracePt t="220411" x="7599363" y="5183188"/>
          <p14:tracePt t="220419" x="7591425" y="5175250"/>
          <p14:tracePt t="220427" x="7591425" y="5167313"/>
          <p14:tracePt t="220436" x="7591425" y="5159375"/>
          <p14:tracePt t="220444" x="7583488" y="5143500"/>
          <p14:tracePt t="220452" x="7583488" y="5127625"/>
          <p14:tracePt t="220461" x="7575550" y="5119688"/>
          <p14:tracePt t="220482" x="7567613" y="5103813"/>
          <p14:tracePt t="220491" x="7559675" y="5103813"/>
          <p14:tracePt t="220500" x="7559675" y="5095875"/>
          <p14:tracePt t="220524" x="7559675" y="5087938"/>
          <p14:tracePt t="220531" x="7559675" y="5080000"/>
          <p14:tracePt t="220826" x="7543800" y="5072063"/>
          <p14:tracePt t="220834" x="7543800" y="5064125"/>
          <p14:tracePt t="220843" x="7527925" y="5048250"/>
          <p14:tracePt t="220859" x="7512050" y="5032375"/>
          <p14:tracePt t="220867" x="7504113" y="5024438"/>
          <p14:tracePt t="220874" x="7504113" y="5008563"/>
          <p14:tracePt t="220891" x="7496175" y="5000625"/>
          <p14:tracePt t="220972" x="7496175" y="4992688"/>
          <p14:tracePt t="220980" x="7478713" y="4976813"/>
          <p14:tracePt t="220987" x="7470775" y="4967288"/>
          <p14:tracePt t="221003" x="7454900" y="4959350"/>
          <p14:tracePt t="221012" x="7454900" y="4951413"/>
          <p14:tracePt t="221020" x="7446963" y="4935538"/>
          <p14:tracePt t="221035" x="7439025" y="4935538"/>
          <p14:tracePt t="221052" x="7423150" y="4919663"/>
          <p14:tracePt t="221060" x="7415213" y="4919663"/>
          <p14:tracePt t="221077" x="7415213" y="4911725"/>
          <p14:tracePt t="221083" x="7407275" y="4911725"/>
          <p14:tracePt t="221099" x="7407275" y="4903788"/>
          <p14:tracePt t="221115" x="7399338" y="4903788"/>
          <p14:tracePt t="221131" x="7399338" y="4895850"/>
          <p14:tracePt t="221140" x="7391400" y="4887913"/>
          <p14:tracePt t="221147" x="7375525" y="4887913"/>
          <p14:tracePt t="221154" x="7367588" y="4879975"/>
          <p14:tracePt t="221178" x="7351713" y="4864100"/>
          <p14:tracePt t="221220" x="7343775" y="4864100"/>
          <p14:tracePt t="221228" x="7335838" y="4856163"/>
          <p14:tracePt t="221252" x="7327900" y="4848225"/>
          <p14:tracePt t="221299" x="7319963" y="4848225"/>
          <p14:tracePt t="221314" x="7312025" y="4848225"/>
          <p14:tracePt t="221346" x="7288213" y="4848225"/>
          <p14:tracePt t="221363" x="7280275" y="4848225"/>
          <p14:tracePt t="221371" x="7272338" y="4848225"/>
          <p14:tracePt t="221380" x="7264400" y="4848225"/>
          <p14:tracePt t="221387" x="7256463" y="4848225"/>
          <p14:tracePt t="221395" x="7240588" y="4848225"/>
          <p14:tracePt t="221412" x="7224713" y="4864100"/>
          <p14:tracePt t="221420" x="7216775" y="4872038"/>
          <p14:tracePt t="221428" x="7208838" y="4872038"/>
          <p14:tracePt t="221436" x="7192963" y="4887913"/>
          <p14:tracePt t="221444" x="7185025" y="4887913"/>
          <p14:tracePt t="221451" x="7177088" y="4903788"/>
          <p14:tracePt t="221467" x="7169150" y="4903788"/>
          <p14:tracePt t="221484" x="7145338" y="4919663"/>
          <p14:tracePt t="221499" x="7127875" y="4935538"/>
          <p14:tracePt t="221515" x="7119938" y="4943475"/>
          <p14:tracePt t="221523" x="7119938" y="4951413"/>
          <p14:tracePt t="221531" x="7112000" y="4959350"/>
          <p14:tracePt t="221539" x="7104063" y="4976813"/>
          <p14:tracePt t="221547" x="7088188" y="4984750"/>
          <p14:tracePt t="221555" x="7088188" y="4992688"/>
          <p14:tracePt t="221563" x="7088188" y="5008563"/>
          <p14:tracePt t="221571" x="7080250" y="5016500"/>
          <p14:tracePt t="221579" x="7072313" y="5032375"/>
          <p14:tracePt t="221588" x="7072313" y="5048250"/>
          <p14:tracePt t="221603" x="7072313" y="5064125"/>
          <p14:tracePt t="221611" x="7064375" y="5072063"/>
          <p14:tracePt t="221620" x="7064375" y="5080000"/>
          <p14:tracePt t="221627" x="7056438" y="5087938"/>
          <p14:tracePt t="221636" x="7056438" y="5103813"/>
          <p14:tracePt t="221644" x="7056438" y="5111750"/>
          <p14:tracePt t="221651" x="7056438" y="5127625"/>
          <p14:tracePt t="221660" x="7056438" y="5135563"/>
          <p14:tracePt t="221667" x="7056438" y="5151438"/>
          <p14:tracePt t="221677" x="7056438" y="5175250"/>
          <p14:tracePt t="221683" x="7048500" y="5191125"/>
          <p14:tracePt t="221692" x="7048500" y="5199063"/>
          <p14:tracePt t="221699" x="7048500" y="5222875"/>
          <p14:tracePt t="221707" x="7048500" y="5238750"/>
          <p14:tracePt t="221714" x="7048500" y="5246688"/>
          <p14:tracePt t="221723" x="7048500" y="5270500"/>
          <p14:tracePt t="221731" x="7048500" y="5286375"/>
          <p14:tracePt t="221739" x="7048500" y="5294313"/>
          <p14:tracePt t="221747" x="7048500" y="5302250"/>
          <p14:tracePt t="221756" x="7048500" y="5319713"/>
          <p14:tracePt t="221763" x="7048500" y="5327650"/>
          <p14:tracePt t="221787" x="7048500" y="5343525"/>
          <p14:tracePt t="221803" x="7048500" y="5351463"/>
          <p14:tracePt t="221812" x="7048500" y="5359400"/>
          <p14:tracePt t="221820" x="7048500" y="5367338"/>
          <p14:tracePt t="221827" x="7048500" y="5375275"/>
          <p14:tracePt t="221835" x="7048500" y="5383213"/>
          <p14:tracePt t="221844" x="7048500" y="5391150"/>
          <p14:tracePt t="221851" x="7048500" y="5399088"/>
          <p14:tracePt t="221867" x="7048500" y="5414963"/>
          <p14:tracePt t="221900" x="7048500" y="5422900"/>
          <p14:tracePt t="221907" x="7056438" y="5422900"/>
          <p14:tracePt t="221915" x="7056438" y="5430838"/>
          <p14:tracePt t="221931" x="7064375" y="5446713"/>
          <p14:tracePt t="221963" x="7064375" y="5462588"/>
          <p14:tracePt t="222003" x="7072313" y="5462588"/>
          <p14:tracePt t="222019" x="7072313" y="5470525"/>
          <p14:tracePt t="222027" x="7080250" y="5486400"/>
          <p14:tracePt t="222124" x="7088188" y="5486400"/>
          <p14:tracePt t="222971" x="7096125" y="5486400"/>
          <p14:tracePt t="222979" x="7104063" y="5486400"/>
          <p14:tracePt t="222987" x="7112000" y="5486400"/>
          <p14:tracePt t="222995" x="7145338" y="5486400"/>
          <p14:tracePt t="223003" x="7153275" y="5486400"/>
          <p14:tracePt t="223011" x="7177088" y="5486400"/>
          <p14:tracePt t="223019" x="7192963" y="5486400"/>
          <p14:tracePt t="223027" x="7200900" y="5486400"/>
          <p14:tracePt t="223035" x="7208838" y="5486400"/>
          <p14:tracePt t="223043" x="7216775" y="5486400"/>
          <p14:tracePt t="223051" x="7224713" y="5486400"/>
          <p14:tracePt t="223060" x="7232650" y="5486400"/>
          <p14:tracePt t="223068" x="7248525" y="5486400"/>
          <p14:tracePt t="223076" x="7248525" y="5478463"/>
          <p14:tracePt t="223084" x="7264400" y="5478463"/>
          <p14:tracePt t="223093" x="7280275" y="5478463"/>
          <p14:tracePt t="223100" x="7296150" y="5478463"/>
          <p14:tracePt t="223108" x="7304088" y="5470525"/>
          <p14:tracePt t="223116" x="7319963" y="5470525"/>
          <p14:tracePt t="223124" x="7343775" y="5470525"/>
          <p14:tracePt t="223132" x="7351713" y="5470525"/>
          <p14:tracePt t="223148" x="7359650" y="5462588"/>
          <p14:tracePt t="223164" x="7375525" y="5462588"/>
          <p14:tracePt t="223172" x="7383463" y="5454650"/>
          <p14:tracePt t="223180" x="7391400" y="5454650"/>
          <p14:tracePt t="223277" x="7399338" y="5454650"/>
          <p14:tracePt t="223284" x="7407275" y="5446713"/>
          <p14:tracePt t="223292" x="7431088" y="5438775"/>
          <p14:tracePt t="223299" x="7439025" y="5430838"/>
          <p14:tracePt t="223309" x="7439025" y="5422900"/>
          <p14:tracePt t="223315" x="7446963" y="5422900"/>
          <p14:tracePt t="223331" x="7454900" y="5414963"/>
          <p14:tracePt t="223555" x="7478713" y="5414963"/>
          <p14:tracePt t="223563" x="7512050" y="5414963"/>
          <p14:tracePt t="223571" x="7543800" y="5414963"/>
          <p14:tracePt t="223579" x="7567613" y="5414963"/>
          <p14:tracePt t="223587" x="7591425" y="5414963"/>
          <p14:tracePt t="223595" x="7607300" y="5414963"/>
          <p14:tracePt t="223603" x="7631113" y="5414963"/>
          <p14:tracePt t="223611" x="7646988" y="5414963"/>
          <p14:tracePt t="223787" x="7662863" y="5414963"/>
          <p14:tracePt t="223795" x="7670800" y="5430838"/>
          <p14:tracePt t="223803" x="7678738" y="5446713"/>
          <p14:tracePt t="223811" x="7694613" y="5470525"/>
          <p14:tracePt t="223819" x="7694613" y="5478463"/>
          <p14:tracePt t="223827" x="7702550" y="5486400"/>
          <p14:tracePt t="223835" x="7710488" y="5510213"/>
          <p14:tracePt t="223851" x="7710488" y="5518150"/>
          <p14:tracePt t="223860" x="7718425" y="5541963"/>
          <p14:tracePt t="223869" x="7726363" y="5549900"/>
          <p14:tracePt t="223883" x="7742238" y="5565775"/>
          <p14:tracePt t="223891" x="7742238" y="5589588"/>
          <p14:tracePt t="223900" x="7750175" y="5589588"/>
          <p14:tracePt t="223907" x="7758113" y="5605463"/>
          <p14:tracePt t="223915" x="7758113" y="5613400"/>
          <p14:tracePt t="223923" x="7766050" y="5621338"/>
          <p14:tracePt t="223931" x="7766050" y="5629275"/>
          <p14:tracePt t="223939" x="7773988" y="5645150"/>
          <p14:tracePt t="223947" x="7789863" y="5645150"/>
          <p14:tracePt t="223955" x="7789863" y="5653088"/>
          <p14:tracePt t="223971" x="7797800" y="5670550"/>
          <p14:tracePt t="223979" x="7797800" y="5678488"/>
          <p14:tracePt t="223988" x="7805738" y="5686425"/>
          <p14:tracePt t="223996" x="7805738" y="5694363"/>
          <p14:tracePt t="224003" x="7805738" y="5710238"/>
          <p14:tracePt t="224012" x="7813675" y="5710238"/>
          <p14:tracePt t="224019" x="7813675" y="5726113"/>
          <p14:tracePt t="224323" x="7813675" y="5718175"/>
          <p14:tracePt t="224331" x="7813675" y="5686425"/>
          <p14:tracePt t="224339" x="7813675" y="5653088"/>
          <p14:tracePt t="224347" x="7813675" y="5621338"/>
          <p14:tracePt t="224355" x="7813675" y="5605463"/>
          <p14:tracePt t="224363" x="7813675" y="5581650"/>
          <p14:tracePt t="224371" x="7813675" y="5549900"/>
          <p14:tracePt t="224379" x="7813675" y="5526088"/>
          <p14:tracePt t="224388" x="7813675" y="5510213"/>
          <p14:tracePt t="224395" x="7813675" y="5486400"/>
          <p14:tracePt t="224403" x="7813675" y="5478463"/>
          <p14:tracePt t="224411" x="7813675" y="5470525"/>
          <p14:tracePt t="224436" x="7813675" y="5462588"/>
          <p14:tracePt t="224443" x="7813675" y="5454650"/>
          <p14:tracePt t="224683" x="7813675" y="5462588"/>
          <p14:tracePt t="224691" x="7813675" y="5486400"/>
          <p14:tracePt t="224699" x="7813675" y="5510213"/>
          <p14:tracePt t="224708" x="7813675" y="5518150"/>
          <p14:tracePt t="224715" x="7813675" y="5534025"/>
          <p14:tracePt t="224723" x="7813675" y="5557838"/>
          <p14:tracePt t="224732" x="7821613" y="5581650"/>
          <p14:tracePt t="224739" x="7839075" y="5605463"/>
          <p14:tracePt t="224747" x="7847013" y="5613400"/>
          <p14:tracePt t="224755" x="7854950" y="5637213"/>
          <p14:tracePt t="224763" x="7862888" y="5653088"/>
          <p14:tracePt t="224771" x="7862888" y="5662613"/>
          <p14:tracePt t="224779" x="7870825" y="5678488"/>
          <p14:tracePt t="224795" x="7878763" y="5694363"/>
          <p14:tracePt t="224804" x="7878763" y="5702300"/>
          <p14:tracePt t="224812" x="7886700" y="5710238"/>
          <p14:tracePt t="224820" x="7894638" y="5718175"/>
          <p14:tracePt t="224852" x="7894638" y="5726113"/>
          <p14:tracePt t="224860" x="7894638" y="5749925"/>
          <p14:tracePt t="224868" x="7902575" y="5765800"/>
          <p14:tracePt t="224876" x="7902575" y="5773738"/>
          <p14:tracePt t="224884" x="7910513" y="5789613"/>
          <p14:tracePt t="224892" x="7910513" y="5805488"/>
          <p14:tracePt t="224899" x="7918450" y="5821363"/>
          <p14:tracePt t="224908" x="7926388" y="5837238"/>
          <p14:tracePt t="224915" x="7934325" y="5845175"/>
          <p14:tracePt t="224923" x="7934325" y="5853113"/>
          <p14:tracePt t="224932" x="7942263" y="5861050"/>
          <p14:tracePt t="224941" x="7942263" y="5876925"/>
          <p14:tracePt t="224947" x="7950200" y="5884863"/>
          <p14:tracePt t="224955" x="7950200" y="5892800"/>
          <p14:tracePt t="224963" x="7958138" y="5900738"/>
          <p14:tracePt t="224971" x="7958138" y="5908675"/>
          <p14:tracePt t="224979" x="7966075" y="5916613"/>
          <p14:tracePt t="224987" x="7966075" y="5924550"/>
          <p14:tracePt t="224995" x="7966075" y="5932488"/>
          <p14:tracePt t="225012" x="7966075" y="5940425"/>
          <p14:tracePt t="225019" x="7974013" y="5956300"/>
          <p14:tracePt t="225035" x="7981950" y="5972175"/>
          <p14:tracePt t="225043" x="7989888" y="5980113"/>
          <p14:tracePt t="225052" x="7989888" y="5988050"/>
          <p14:tracePt t="225061" x="7997825" y="6013450"/>
          <p14:tracePt t="225068" x="7997825" y="6021388"/>
          <p14:tracePt t="225076" x="7997825" y="6029325"/>
          <p14:tracePt t="225084" x="8005763" y="6037263"/>
          <p14:tracePt t="225092" x="8005763" y="6045200"/>
          <p14:tracePt t="225100" x="8005763" y="6053138"/>
          <p14:tracePt t="225109" x="8005763" y="6061075"/>
          <p14:tracePt t="225132" x="8013700" y="6076950"/>
          <p14:tracePt t="225195" x="8013700" y="6084888"/>
          <p14:tracePt t="225203" x="8021638" y="6100763"/>
          <p14:tracePt t="225211" x="8021638" y="6108700"/>
          <p14:tracePt t="225228" x="8021638" y="6116638"/>
          <p14:tracePt t="225243" x="8029575" y="6124575"/>
          <p14:tracePt t="225251" x="8037513" y="6132513"/>
          <p14:tracePt t="225563" x="8029575" y="6100763"/>
          <p14:tracePt t="225571" x="8013700" y="6053138"/>
          <p14:tracePt t="225581" x="7997825" y="6005513"/>
          <p14:tracePt t="225587" x="7981950" y="5924550"/>
          <p14:tracePt t="225595" x="7950200" y="5853113"/>
          <p14:tracePt t="225603" x="7934325" y="5797550"/>
          <p14:tracePt t="225611" x="7926388" y="5749925"/>
          <p14:tracePt t="225619" x="7894638" y="5718175"/>
          <p14:tracePt t="225627" x="7886700" y="5662613"/>
          <p14:tracePt t="225636" x="7870825" y="5621338"/>
          <p14:tracePt t="225644" x="7870825" y="5581650"/>
          <p14:tracePt t="225651" x="7870825" y="5541963"/>
          <p14:tracePt t="225659" x="7862888" y="5526088"/>
          <p14:tracePt t="225667" x="7854950" y="5502275"/>
          <p14:tracePt t="225676" x="7854950" y="5486400"/>
          <p14:tracePt t="225683" x="7854950" y="5462588"/>
          <p14:tracePt t="225691" x="7854950" y="5446713"/>
          <p14:tracePt t="225700" x="7854950" y="5438775"/>
          <p14:tracePt t="225708" x="7847013" y="5422900"/>
          <p14:tracePt t="225724" x="7847013" y="5414963"/>
          <p14:tracePt t="225747" x="7847013" y="5399088"/>
          <p14:tracePt t="225764" x="7847013" y="5391150"/>
          <p14:tracePt t="225772" x="7847013" y="5375275"/>
          <p14:tracePt t="225795" x="7847013" y="5367338"/>
          <p14:tracePt t="226203" x="7839075" y="5367338"/>
          <p14:tracePt t="226467" x="7829550" y="5367338"/>
          <p14:tracePt t="226475" x="7829550" y="5391150"/>
          <p14:tracePt t="226483" x="7821613" y="5407025"/>
          <p14:tracePt t="226491" x="7821613" y="5414963"/>
          <p14:tracePt t="226500" x="7821613" y="5422900"/>
          <p14:tracePt t="226508" x="7821613" y="5430838"/>
          <p14:tracePt t="226523" x="7821613" y="5446713"/>
          <p14:tracePt t="226540" x="7821613" y="5462588"/>
          <p14:tracePt t="226547" x="7821613" y="5470525"/>
          <p14:tracePt t="226763" x="7821613" y="5462588"/>
          <p14:tracePt t="226771" x="7813675" y="5462588"/>
          <p14:tracePt t="226779" x="7805738" y="5454650"/>
          <p14:tracePt t="226788" x="7805738" y="5430838"/>
          <p14:tracePt t="226796" x="7789863" y="5422900"/>
          <p14:tracePt t="226804" x="7781925" y="5414963"/>
          <p14:tracePt t="226811" x="7781925" y="5391150"/>
          <p14:tracePt t="226819" x="7766050" y="5367338"/>
          <p14:tracePt t="226836" x="7766050" y="5359400"/>
          <p14:tracePt t="226853" x="7766050" y="5351463"/>
          <p14:tracePt t="226861" x="7758113" y="5351463"/>
          <p14:tracePt t="227092" x="7750175" y="5351463"/>
          <p14:tracePt t="227108" x="7742238" y="5351463"/>
          <p14:tracePt t="227123" x="7734300" y="5351463"/>
          <p14:tracePt t="227131" x="7726363" y="5351463"/>
          <p14:tracePt t="228364" x="7726363" y="5359400"/>
          <p14:tracePt t="228373" x="7726363" y="5375275"/>
          <p14:tracePt t="228380" x="7726363" y="5383213"/>
          <p14:tracePt t="228395" x="7726363" y="5399088"/>
          <p14:tracePt t="228404" x="7726363" y="5407025"/>
          <p14:tracePt t="228420" x="7726363" y="5414963"/>
          <p14:tracePt t="228436" x="7726363" y="5430838"/>
          <p14:tracePt t="228444" x="7734300" y="5438775"/>
          <p14:tracePt t="228452" x="7734300" y="5454650"/>
          <p14:tracePt t="228460" x="7734300" y="5470525"/>
          <p14:tracePt t="228469" x="7734300" y="5478463"/>
          <p14:tracePt t="228476" x="7742238" y="5486400"/>
          <p14:tracePt t="228484" x="7750175" y="5502275"/>
          <p14:tracePt t="228492" x="7750175" y="5518150"/>
          <p14:tracePt t="228500" x="7750175" y="5526088"/>
          <p14:tracePt t="228509" x="7750175" y="5541963"/>
          <p14:tracePt t="228525" x="7750175" y="5549900"/>
          <p14:tracePt t="228668" x="7750175" y="5565775"/>
          <p14:tracePt t="228676" x="7758113" y="5581650"/>
          <p14:tracePt t="228684" x="7766050" y="5597525"/>
          <p14:tracePt t="228692" x="7773988" y="5621338"/>
          <p14:tracePt t="228716" x="7773988" y="5637213"/>
          <p14:tracePt t="228724" x="7789863" y="5653088"/>
          <p14:tracePt t="228789" x="7789863" y="5662613"/>
          <p14:tracePt t="228796" x="7797800" y="5670550"/>
          <p14:tracePt t="228805" x="7805738" y="5678488"/>
          <p14:tracePt t="228813" x="7805738" y="5686425"/>
          <p14:tracePt t="228821" x="7805738" y="5694363"/>
          <p14:tracePt t="228827" x="7813675" y="5694363"/>
          <p14:tracePt t="228837" x="7813675" y="5702300"/>
          <p14:tracePt t="228844" x="7821613" y="5734050"/>
          <p14:tracePt t="228852" x="7821613" y="5741988"/>
          <p14:tracePt t="228860" x="7839075" y="5757863"/>
          <p14:tracePt t="228869" x="7839075" y="5773738"/>
          <p14:tracePt t="228876" x="7847013" y="5789613"/>
          <p14:tracePt t="228883" x="7862888" y="5829300"/>
          <p14:tracePt t="228891" x="7862888" y="5837238"/>
          <p14:tracePt t="228900" x="7862888" y="5845175"/>
          <p14:tracePt t="228908" x="7870825" y="5861050"/>
          <p14:tracePt t="228917" x="7878763" y="5868988"/>
          <p14:tracePt t="228924" x="7886700" y="5876925"/>
          <p14:tracePt t="228964" x="7886700" y="5884863"/>
          <p14:tracePt t="228989" x="7894638" y="5892800"/>
          <p14:tracePt t="228996" x="7894638" y="5900738"/>
          <p14:tracePt t="229021" x="7902575" y="5908675"/>
          <p14:tracePt t="229037" x="7902575" y="5924550"/>
          <p14:tracePt t="229044" x="7910513" y="5924550"/>
          <p14:tracePt t="229052" x="7910513" y="5932488"/>
          <p14:tracePt t="229060" x="7918450" y="5948363"/>
          <p14:tracePt t="229068" x="7918450" y="5956300"/>
          <p14:tracePt t="229076" x="7934325" y="5972175"/>
          <p14:tracePt t="229084" x="7950200" y="5988050"/>
          <p14:tracePt t="229092" x="7958138" y="6005513"/>
          <p14:tracePt t="229101" x="7958138" y="6013450"/>
          <p14:tracePt t="229107" x="7974013" y="6021388"/>
          <p14:tracePt t="229116" x="7981950" y="6029325"/>
          <p14:tracePt t="229125" x="7989888" y="6045200"/>
          <p14:tracePt t="229132" x="7997825" y="6053138"/>
          <p14:tracePt t="229140" x="8013700" y="6061075"/>
          <p14:tracePt t="229148" x="8013700" y="6076950"/>
          <p14:tracePt t="229157" x="8029575" y="6084888"/>
          <p14:tracePt t="229174" x="8053388" y="6116638"/>
          <p14:tracePt t="229181" x="8061325" y="6124575"/>
          <p14:tracePt t="229189" x="8069263" y="6140450"/>
          <p14:tracePt t="229292" x="8077200" y="6132513"/>
          <p14:tracePt t="229300" x="8077200" y="6116638"/>
          <p14:tracePt t="229308" x="8069263" y="6069013"/>
          <p14:tracePt t="229316" x="8061325" y="6029325"/>
          <p14:tracePt t="229325" x="8021638" y="5964238"/>
          <p14:tracePt t="229331" x="7997825" y="5924550"/>
          <p14:tracePt t="229340" x="7997825" y="5900738"/>
          <p14:tracePt t="229349" x="7974013" y="5845175"/>
          <p14:tracePt t="229357" x="7950200" y="5813425"/>
          <p14:tracePt t="229365" x="7934325" y="5781675"/>
          <p14:tracePt t="229373" x="7926388" y="5749925"/>
          <p14:tracePt t="229381" x="7926388" y="5718175"/>
          <p14:tracePt t="229390" x="7910513" y="5694363"/>
          <p14:tracePt t="229397" x="7910513" y="5662613"/>
          <p14:tracePt t="229405" x="7894638" y="5645150"/>
          <p14:tracePt t="229413" x="7886700" y="5621338"/>
          <p14:tracePt t="229420" x="7886700" y="5597525"/>
          <p14:tracePt t="229429" x="7886700" y="5589588"/>
          <p14:tracePt t="229436" x="7870825" y="5573713"/>
          <p14:tracePt t="229444" x="7870825" y="5565775"/>
          <p14:tracePt t="229460" x="7870825" y="5557838"/>
          <p14:tracePt t="229492" x="7870825" y="5549900"/>
          <p14:tracePt t="229508" x="7870825" y="5541963"/>
          <p14:tracePt t="229524" x="7870825" y="5526088"/>
          <p14:tracePt t="229532" x="7870825" y="5518150"/>
          <p14:tracePt t="229540" x="7870825" y="5502275"/>
          <p14:tracePt t="229548" x="7862888" y="5486400"/>
          <p14:tracePt t="229564" x="7862888" y="5470525"/>
          <p14:tracePt t="229573" x="7854950" y="5470525"/>
          <p14:tracePt t="229580" x="7854950" y="5462588"/>
          <p14:tracePt t="229595" x="7854950" y="5454650"/>
          <p14:tracePt t="229845" x="7870825" y="5470525"/>
          <p14:tracePt t="229852" x="7894638" y="5494338"/>
          <p14:tracePt t="229860" x="7902575" y="5518150"/>
          <p14:tracePt t="229868" x="7918450" y="5534025"/>
          <p14:tracePt t="229876" x="7918450" y="5549900"/>
          <p14:tracePt t="229884" x="7934325" y="5557838"/>
          <p14:tracePt t="229893" x="7942263" y="5573713"/>
          <p14:tracePt t="229900" x="7958138" y="5597525"/>
          <p14:tracePt t="229908" x="7958138" y="5605463"/>
          <p14:tracePt t="229916" x="7974013" y="5613400"/>
          <p14:tracePt t="229924" x="7974013" y="5621338"/>
          <p14:tracePt t="229932" x="7981950" y="5645150"/>
          <p14:tracePt t="229950" x="7989888" y="5653088"/>
          <p14:tracePt t="229957" x="7997825" y="5662613"/>
          <p14:tracePt t="229964" x="8005763" y="5670550"/>
          <p14:tracePt t="229973" x="8005763" y="5678488"/>
          <p14:tracePt t="230077" x="8005763" y="5686425"/>
          <p14:tracePt t="230085" x="8013700" y="5702300"/>
          <p14:tracePt t="230092" x="8021638" y="5718175"/>
          <p14:tracePt t="230100" x="8029575" y="5734050"/>
          <p14:tracePt t="230108" x="8037513" y="5741988"/>
          <p14:tracePt t="230124" x="8045450" y="5749925"/>
          <p14:tracePt t="230132" x="8053388" y="5773738"/>
          <p14:tracePt t="230148" x="8061325" y="5781675"/>
          <p14:tracePt t="230174" x="8069263" y="5797550"/>
          <p14:tracePt t="230190" x="8069263" y="5813425"/>
          <p14:tracePt t="230205" x="8069263" y="5821363"/>
          <p14:tracePt t="230213" x="8077200" y="5829300"/>
          <p14:tracePt t="230228" x="8077200" y="5837238"/>
          <p14:tracePt t="230236" x="8077200" y="5845175"/>
          <p14:tracePt t="230253" x="8077200" y="5853113"/>
          <p14:tracePt t="230261" x="8085138" y="5861050"/>
          <p14:tracePt t="230276" x="8093075" y="5884863"/>
          <p14:tracePt t="230292" x="8093075" y="5900738"/>
          <p14:tracePt t="230308" x="8101013" y="5916613"/>
          <p14:tracePt t="230332" x="8101013" y="5924550"/>
          <p14:tracePt t="230341" x="8101013" y="5932488"/>
          <p14:tracePt t="230357" x="8101013" y="5940425"/>
          <p14:tracePt t="230373" x="8108950" y="5948363"/>
          <p14:tracePt t="230380" x="8108950" y="5956300"/>
          <p14:tracePt t="230396" x="8108950" y="5964238"/>
          <p14:tracePt t="230406" x="8108950" y="5972175"/>
          <p14:tracePt t="232060" x="8108950" y="5980113"/>
          <p14:tracePt t="232116" x="8108950" y="5972175"/>
          <p14:tracePt t="232124" x="8108950" y="5956300"/>
          <p14:tracePt t="232132" x="8101013" y="5948363"/>
          <p14:tracePt t="232140" x="8085138" y="5932488"/>
          <p14:tracePt t="232149" x="8085138" y="5924550"/>
          <p14:tracePt t="232156" x="8077200" y="5908675"/>
          <p14:tracePt t="232172" x="8069263" y="5884863"/>
          <p14:tracePt t="232180" x="8061325" y="5876925"/>
          <p14:tracePt t="232188" x="8061325" y="5868988"/>
          <p14:tracePt t="232199" x="8053388" y="5853113"/>
          <p14:tracePt t="232205" x="8045450" y="5837238"/>
          <p14:tracePt t="232212" x="8037513" y="5837238"/>
          <p14:tracePt t="232221" x="8029575" y="5821363"/>
          <p14:tracePt t="232236" x="8029575" y="5805488"/>
          <p14:tracePt t="232244" x="8021638" y="5797550"/>
          <p14:tracePt t="232252" x="8021638" y="5789613"/>
          <p14:tracePt t="232261" x="8021638" y="5781675"/>
          <p14:tracePt t="232268" x="8013700" y="5781675"/>
          <p14:tracePt t="232284" x="8005763" y="5773738"/>
          <p14:tracePt t="232292" x="7997825" y="5765800"/>
          <p14:tracePt t="232300" x="7997825" y="5757863"/>
          <p14:tracePt t="232316" x="7989888" y="5749925"/>
          <p14:tracePt t="232332" x="7981950" y="5734050"/>
          <p14:tracePt t="232341" x="7974013" y="5718175"/>
          <p14:tracePt t="232349" x="7974013" y="5710238"/>
          <p14:tracePt t="232356" x="7966075" y="5702300"/>
          <p14:tracePt t="232366" x="7966075" y="5694363"/>
          <p14:tracePt t="232373" x="7950200" y="5678488"/>
          <p14:tracePt t="232389" x="7950200" y="5670550"/>
          <p14:tracePt t="232397" x="7942263" y="5662613"/>
          <p14:tracePt t="232428" x="7934325" y="5662613"/>
          <p14:tracePt t="232636" x="7934325" y="5645150"/>
          <p14:tracePt t="233372" x="7902575" y="5597525"/>
          <p14:tracePt t="233381" x="7878763" y="5573713"/>
          <p14:tracePt t="233389" x="7870825" y="5557838"/>
          <p14:tracePt t="233396" x="7854950" y="5541963"/>
          <p14:tracePt t="233404" x="7829550" y="5518150"/>
          <p14:tracePt t="233412" x="7821613" y="5494338"/>
          <p14:tracePt t="233421" x="7805738" y="5478463"/>
          <p14:tracePt t="233428" x="7781925" y="5462588"/>
          <p14:tracePt t="233437" x="7781925" y="5454650"/>
          <p14:tracePt t="233445" x="7766050" y="5430838"/>
          <p14:tracePt t="233453" x="7758113" y="5414963"/>
          <p14:tracePt t="233460" x="7750175" y="5407025"/>
          <p14:tracePt t="233476" x="7750175" y="5399088"/>
          <p14:tracePt t="233484" x="7734300" y="5391150"/>
          <p14:tracePt t="233493" x="7734300" y="5383213"/>
          <p14:tracePt t="233516" x="7726363" y="5383213"/>
          <p14:tracePt t="233524" x="7726363" y="5375275"/>
          <p14:tracePt t="233533" x="7726363" y="5367338"/>
          <p14:tracePt t="233542" x="7718425" y="5359400"/>
          <p14:tracePt t="233550" x="7710488" y="5359400"/>
          <p14:tracePt t="233565" x="7710488" y="5351463"/>
          <p14:tracePt t="233573" x="7710488" y="5335588"/>
          <p14:tracePt t="233884" x="7710488" y="5343525"/>
          <p14:tracePt t="233893" x="7710488" y="5351463"/>
          <p14:tracePt t="233901" x="7718425" y="5367338"/>
          <p14:tracePt t="233909" x="7734300" y="5383213"/>
          <p14:tracePt t="233916" x="7742238" y="5391150"/>
          <p14:tracePt t="233924" x="7742238" y="5407025"/>
          <p14:tracePt t="233932" x="7750175" y="5430838"/>
          <p14:tracePt t="233940" x="7758113" y="5438775"/>
          <p14:tracePt t="233949" x="7766050" y="5462588"/>
          <p14:tracePt t="233957" x="7773988" y="5486400"/>
          <p14:tracePt t="233965" x="7789863" y="5502275"/>
          <p14:tracePt t="233973" x="7797800" y="5534025"/>
          <p14:tracePt t="233980" x="7805738" y="5549900"/>
          <p14:tracePt t="233988" x="7821613" y="5565775"/>
          <p14:tracePt t="233996" x="7821613" y="5589588"/>
          <p14:tracePt t="234004" x="7829550" y="5597525"/>
          <p14:tracePt t="234013" x="7839075" y="5605463"/>
          <p14:tracePt t="234022" x="7847013" y="5629275"/>
          <p14:tracePt t="234029" x="7854950" y="5645150"/>
          <p14:tracePt t="234037" x="7862888" y="5653088"/>
          <p14:tracePt t="234044" x="7862888" y="5662613"/>
          <p14:tracePt t="234052" x="7862888" y="5670550"/>
          <p14:tracePt t="234060" x="7870825" y="5678488"/>
          <p14:tracePt t="234077" x="7870825" y="5686425"/>
          <p14:tracePt t="234085" x="7870825" y="5694363"/>
          <p14:tracePt t="234125" x="7878763" y="5702300"/>
          <p14:tracePt t="234133" x="7894638" y="5726113"/>
          <p14:tracePt t="234157" x="7894638" y="5734050"/>
          <p14:tracePt t="234172" x="7894638" y="5741988"/>
          <p14:tracePt t="234180" x="7894638" y="5749925"/>
          <p14:tracePt t="234364" x="7894638" y="5757863"/>
          <p14:tracePt t="234373" x="7902575" y="5757863"/>
          <p14:tracePt t="234381" x="7902575" y="5773738"/>
          <p14:tracePt t="234444" x="7910513" y="5781675"/>
          <p14:tracePt t="234461" x="7910513" y="5789613"/>
          <p14:tracePt t="234494" x="7910513" y="5797550"/>
          <p14:tracePt t="234502" x="7918450" y="5805488"/>
          <p14:tracePt t="234518" x="7918450" y="5813425"/>
          <p14:tracePt t="234525" x="7926388" y="5813425"/>
          <p14:tracePt t="234541" x="7926388" y="5821363"/>
          <p14:tracePt t="234550" x="7934325" y="5829300"/>
          <p14:tracePt t="234566" x="7942263" y="5837238"/>
          <p14:tracePt t="234581" x="7942263" y="5845175"/>
          <p14:tracePt t="234589" x="7950200" y="5853113"/>
          <p14:tracePt t="234596" x="7958138" y="5868988"/>
          <p14:tracePt t="234613" x="7966075" y="5892800"/>
          <p14:tracePt t="234620" x="7981950" y="5900738"/>
          <p14:tracePt t="234628" x="7981950" y="5908675"/>
          <p14:tracePt t="234636" x="7989888" y="5932488"/>
          <p14:tracePt t="234644" x="7997825" y="5940425"/>
          <p14:tracePt t="234653" x="8005763" y="5940425"/>
          <p14:tracePt t="234661" x="8013700" y="5956300"/>
          <p14:tracePt t="234669" x="8013700" y="5964238"/>
          <p14:tracePt t="234677" x="8021638" y="5980113"/>
          <p14:tracePt t="234684" x="8029575" y="5988050"/>
          <p14:tracePt t="234692" x="8037513" y="5995988"/>
          <p14:tracePt t="234700" x="8037513" y="6005513"/>
          <p14:tracePt t="234725" x="8045450" y="6013450"/>
          <p14:tracePt t="234885" x="8045450" y="6005513"/>
          <p14:tracePt t="234892" x="8045450" y="5956300"/>
          <p14:tracePt t="234900" x="8029575" y="5924550"/>
          <p14:tracePt t="234908" x="8013700" y="5876925"/>
          <p14:tracePt t="234916" x="7989888" y="5821363"/>
          <p14:tracePt t="234925" x="7958138" y="5773738"/>
          <p14:tracePt t="234933" x="7934325" y="5686425"/>
          <p14:tracePt t="234941" x="7902575" y="5629275"/>
          <p14:tracePt t="234949" x="7862888" y="5573713"/>
          <p14:tracePt t="234956" x="7839075" y="5518150"/>
          <p14:tracePt t="234964" x="7813675" y="5486400"/>
          <p14:tracePt t="234972" x="7797800" y="5430838"/>
          <p14:tracePt t="234980" x="7773988" y="5391150"/>
          <p14:tracePt t="234989" x="7758113" y="5367338"/>
          <p14:tracePt t="234997" x="7750175" y="5335588"/>
          <p14:tracePt t="235005" x="7734300" y="5310188"/>
          <p14:tracePt t="235013" x="7726363" y="5294313"/>
          <p14:tracePt t="235020" x="7726363" y="5286375"/>
          <p14:tracePt t="235029" x="7726363" y="5278438"/>
          <p14:tracePt t="235332" x="7726363" y="5327650"/>
          <p14:tracePt t="235341" x="7742238" y="5359400"/>
          <p14:tracePt t="235349" x="7750175" y="5399088"/>
          <p14:tracePt t="235357" x="7766050" y="5438775"/>
          <p14:tracePt t="235365" x="7773988" y="5478463"/>
          <p14:tracePt t="235372" x="7789863" y="5502275"/>
          <p14:tracePt t="235380" x="7789863" y="5526088"/>
          <p14:tracePt t="235388" x="7813675" y="5565775"/>
          <p14:tracePt t="235397" x="7813675" y="5581650"/>
          <p14:tracePt t="235405" x="7829550" y="5605463"/>
          <p14:tracePt t="235413" x="7829550" y="5613400"/>
          <p14:tracePt t="235421" x="7839075" y="5629275"/>
          <p14:tracePt t="235430" x="7839075" y="5637213"/>
          <p14:tracePt t="235437" x="7847013" y="5645150"/>
          <p14:tracePt t="235444" x="7847013" y="5662613"/>
          <p14:tracePt t="235469" x="7862888" y="5678488"/>
          <p14:tracePt t="235477" x="7862888" y="5686425"/>
          <p14:tracePt t="235485" x="7862888" y="5694363"/>
          <p14:tracePt t="235492" x="7870825" y="5702300"/>
          <p14:tracePt t="235500" x="7870825" y="5718175"/>
          <p14:tracePt t="235509" x="7878763" y="5726113"/>
          <p14:tracePt t="235517" x="7878763" y="5741988"/>
          <p14:tracePt t="235525" x="7886700" y="5757863"/>
          <p14:tracePt t="235533" x="7886700" y="5773738"/>
          <p14:tracePt t="235541" x="7886700" y="5781675"/>
          <p14:tracePt t="235548" x="7894638" y="5789613"/>
          <p14:tracePt t="235557" x="7902575" y="5805488"/>
          <p14:tracePt t="235564" x="7910513" y="5813425"/>
          <p14:tracePt t="235573" x="7910513" y="5821363"/>
          <p14:tracePt t="235581" x="7910513" y="5837238"/>
          <p14:tracePt t="235589" x="7918450" y="5853113"/>
          <p14:tracePt t="235605" x="7926388" y="5861050"/>
          <p14:tracePt t="235613" x="7926388" y="5868988"/>
          <p14:tracePt t="235621" x="7934325" y="5868988"/>
          <p14:tracePt t="235628" x="7934325" y="5876925"/>
          <p14:tracePt t="235646" x="7942263" y="5884863"/>
          <p14:tracePt t="235661" x="7942263" y="5892800"/>
          <p14:tracePt t="235670" x="7958138" y="5900738"/>
          <p14:tracePt t="235677" x="7958138" y="5916613"/>
          <p14:tracePt t="235684" x="7966075" y="5924550"/>
          <p14:tracePt t="235692" x="7974013" y="5932488"/>
          <p14:tracePt t="235700" x="7981950" y="5956300"/>
          <p14:tracePt t="235709" x="7989888" y="5964238"/>
          <p14:tracePt t="235717" x="8005763" y="5972175"/>
          <p14:tracePt t="235725" x="8013700" y="5980113"/>
          <p14:tracePt t="235733" x="8013700" y="5988050"/>
          <p14:tracePt t="235741" x="8013700" y="5995988"/>
          <p14:tracePt t="235748" x="8021638" y="6021388"/>
          <p14:tracePt t="235765" x="8029575" y="6029325"/>
          <p14:tracePt t="235773" x="8037513" y="6037263"/>
          <p14:tracePt t="235822" x="8053388" y="6045200"/>
          <p14:tracePt t="235838" x="8061325" y="6053138"/>
          <p14:tracePt t="235862" x="8069263" y="6061075"/>
          <p14:tracePt t="235877" x="8077200" y="6069013"/>
          <p14:tracePt t="235887" x="8085138" y="6069013"/>
          <p14:tracePt t="235902" x="8085138" y="6076950"/>
          <p14:tracePt t="235909" x="8101013" y="6076950"/>
          <p14:tracePt t="235926" x="8108950" y="6076950"/>
          <p14:tracePt t="235933" x="8116888" y="6092825"/>
          <p14:tracePt t="235941" x="8116888" y="6100763"/>
          <p14:tracePt t="235950" x="8124825" y="6100763"/>
          <p14:tracePt t="235958" x="8132763" y="6100763"/>
          <p14:tracePt t="235964" x="8148638" y="6108700"/>
          <p14:tracePt t="235973" x="8148638" y="6116638"/>
          <p14:tracePt t="235982" x="8156575" y="6116638"/>
          <p14:tracePt t="235990" x="8172450" y="6124575"/>
          <p14:tracePt t="236013" x="8189913" y="6132513"/>
          <p14:tracePt t="236029" x="8205788" y="6132513"/>
          <p14:tracePt t="236037" x="8213725" y="6140450"/>
          <p14:tracePt t="236046" x="8221663" y="6148388"/>
          <p14:tracePt t="236070" x="8229600" y="6148388"/>
          <p14:tracePt t="236087" x="8245475" y="6148388"/>
          <p14:tracePt t="236102" x="8253413" y="6148388"/>
          <p14:tracePt t="236148" x="8261350" y="6148388"/>
          <p14:tracePt t="236157" x="8277225" y="6148388"/>
          <p14:tracePt t="236173" x="8293100" y="6148388"/>
          <p14:tracePt t="236189" x="8301038" y="6148388"/>
          <p14:tracePt t="236196" x="8308975" y="6148388"/>
          <p14:tracePt t="236204" x="8324850" y="6148388"/>
          <p14:tracePt t="236213" x="8324850" y="6140450"/>
          <p14:tracePt t="236221" x="8332788" y="6140450"/>
          <p14:tracePt t="236229" x="8348663" y="6132513"/>
          <p14:tracePt t="236245" x="8356600" y="6116638"/>
          <p14:tracePt t="236254" x="8372475" y="6100763"/>
          <p14:tracePt t="236261" x="8372475" y="6084888"/>
          <p14:tracePt t="236270" x="8380413" y="6069013"/>
          <p14:tracePt t="236278" x="8380413" y="6045200"/>
          <p14:tracePt t="236286" x="8388350" y="6013450"/>
          <p14:tracePt t="236293" x="8396288" y="5972175"/>
          <p14:tracePt t="236302" x="8396288" y="5956300"/>
          <p14:tracePt t="236309" x="8404225" y="5924550"/>
          <p14:tracePt t="236318" x="8404225" y="5876925"/>
          <p14:tracePt t="236324" x="8404225" y="5837238"/>
          <p14:tracePt t="236333" x="8412163" y="5797550"/>
          <p14:tracePt t="236342" x="8412163" y="5749925"/>
          <p14:tracePt t="236350" x="8412163" y="5726113"/>
          <p14:tracePt t="236358" x="8412163" y="5694363"/>
          <p14:tracePt t="236365" x="8412163" y="5678488"/>
          <p14:tracePt t="236374" x="8412163" y="5645150"/>
          <p14:tracePt t="236381" x="8412163" y="5621338"/>
          <p14:tracePt t="236388" x="8412163" y="5597525"/>
          <p14:tracePt t="236397" x="8412163" y="5573713"/>
          <p14:tracePt t="236405" x="8412163" y="5541963"/>
          <p14:tracePt t="236414" x="8412163" y="5526088"/>
          <p14:tracePt t="236422" x="8412163" y="5502275"/>
          <p14:tracePt t="236437" x="8412163" y="5486400"/>
          <p14:tracePt t="236444" x="8412163" y="5478463"/>
          <p14:tracePt t="236453" x="8412163" y="5454650"/>
          <p14:tracePt t="236461" x="8412163" y="5446713"/>
          <p14:tracePt t="236486" x="8412163" y="5438775"/>
          <p14:tracePt t="236708" x="8412163" y="5446713"/>
          <p14:tracePt t="236717" x="8412163" y="5462588"/>
          <p14:tracePt t="236725" x="8412163" y="5486400"/>
          <p14:tracePt t="236733" x="8412163" y="5502275"/>
          <p14:tracePt t="236741" x="8412163" y="5518150"/>
          <p14:tracePt t="236749" x="8412163" y="5541963"/>
          <p14:tracePt t="236757" x="8412163" y="5565775"/>
          <p14:tracePt t="236764" x="8412163" y="5589588"/>
          <p14:tracePt t="236773" x="8412163" y="5605463"/>
          <p14:tracePt t="236781" x="8412163" y="5621338"/>
          <p14:tracePt t="236789" x="8412163" y="5645150"/>
          <p14:tracePt t="236797" x="8412163" y="5662613"/>
          <p14:tracePt t="236805" x="8412163" y="5678488"/>
          <p14:tracePt t="236813" x="8412163" y="5702300"/>
          <p14:tracePt t="236821" x="8412163" y="5718175"/>
          <p14:tracePt t="236828" x="8412163" y="5741988"/>
          <p14:tracePt t="236837" x="8412163" y="5757863"/>
          <p14:tracePt t="236845" x="8412163" y="5773738"/>
          <p14:tracePt t="236854" x="8412163" y="5789613"/>
          <p14:tracePt t="236862" x="8412163" y="5805488"/>
          <p14:tracePt t="236870" x="8412163" y="5821363"/>
          <p14:tracePt t="236877" x="8412163" y="5845175"/>
          <p14:tracePt t="236885" x="8412163" y="5861050"/>
          <p14:tracePt t="236893" x="8412163" y="5876925"/>
          <p14:tracePt t="236901" x="8412163" y="5892800"/>
          <p14:tracePt t="236909" x="8412163" y="5900738"/>
          <p14:tracePt t="236917" x="8412163" y="5916613"/>
          <p14:tracePt t="236925" x="8412163" y="5940425"/>
          <p14:tracePt t="236933" x="8412163" y="5964238"/>
          <p14:tracePt t="236942" x="8404225" y="5972175"/>
          <p14:tracePt t="236948" x="8404225" y="5988050"/>
          <p14:tracePt t="236958" x="8404225" y="6005513"/>
          <p14:tracePt t="236966" x="8396288" y="6029325"/>
          <p14:tracePt t="236973" x="8396288" y="6045200"/>
          <p14:tracePt t="236982" x="8388350" y="6069013"/>
          <p14:tracePt t="236989" x="8388350" y="6084888"/>
          <p14:tracePt t="236997" x="8388350" y="6100763"/>
          <p14:tracePt t="237006" x="8380413" y="6108700"/>
          <p14:tracePt t="237013" x="8380413" y="6132513"/>
          <p14:tracePt t="237021" x="8372475" y="6148388"/>
          <p14:tracePt t="237029" x="8372475" y="6156325"/>
          <p14:tracePt t="237037" x="8372475" y="6164263"/>
          <p14:tracePt t="237045" x="8372475" y="6172200"/>
          <p14:tracePt t="237053" x="8364538" y="6180138"/>
          <p14:tracePt t="237061" x="8364538" y="6188075"/>
          <p14:tracePt t="237069" x="8356600" y="6188075"/>
          <p14:tracePt t="237077" x="8356600" y="6196013"/>
          <p14:tracePt t="237094" x="8348663" y="6196013"/>
          <p14:tracePt t="237102" x="8332788" y="6211888"/>
          <p14:tracePt t="237109" x="8332788" y="6219825"/>
          <p14:tracePt t="237117" x="8324850" y="6227763"/>
          <p14:tracePt t="237133" x="8308975" y="6235700"/>
          <p14:tracePt t="237141" x="8308975" y="6243638"/>
          <p14:tracePt t="237149" x="8285163" y="6251575"/>
          <p14:tracePt t="237157" x="8277225" y="6251575"/>
          <p14:tracePt t="237173" x="8269288" y="6251575"/>
          <p14:tracePt t="237180" x="8261350" y="6259513"/>
          <p14:tracePt t="237189" x="8253413" y="6259513"/>
          <p14:tracePt t="237198" x="8245475" y="6259513"/>
          <p14:tracePt t="237206" x="8245475" y="6267450"/>
          <p14:tracePt t="237213" x="8237538" y="6267450"/>
          <p14:tracePt t="237229" x="8229600" y="6267450"/>
          <p14:tracePt t="237254" x="8221663" y="6267450"/>
          <p14:tracePt t="237261" x="8205788" y="6267450"/>
          <p14:tracePt t="237270" x="8189913" y="6267450"/>
          <p14:tracePt t="237277" x="8172450" y="6267450"/>
          <p14:tracePt t="237286" x="8164513" y="6267450"/>
          <p14:tracePt t="237293" x="8140700" y="6267450"/>
          <p14:tracePt t="237302" x="8124825" y="6259513"/>
          <p14:tracePt t="237309" x="8093075" y="6235700"/>
          <p14:tracePt t="237318" x="8077200" y="6227763"/>
          <p14:tracePt t="237326" x="8061325" y="6219825"/>
          <p14:tracePt t="237333" x="8037513" y="6203950"/>
          <p14:tracePt t="237342" x="8037513" y="6196013"/>
          <p14:tracePt t="237349" x="8021638" y="6188075"/>
          <p14:tracePt t="237357" x="8021638" y="6172200"/>
          <p14:tracePt t="237365" x="8005763" y="6148388"/>
          <p14:tracePt t="237373" x="7997825" y="6132513"/>
          <p14:tracePt t="237382" x="7981950" y="6124575"/>
          <p14:tracePt t="237390" x="7981950" y="6100763"/>
          <p14:tracePt t="237397" x="7974013" y="6076950"/>
          <p14:tracePt t="237405" x="7974013" y="6069013"/>
          <p14:tracePt t="237413" x="7966075" y="6061075"/>
          <p14:tracePt t="237421" x="7966075" y="6053138"/>
          <p14:tracePt t="237573" x="7966075" y="6076950"/>
          <p14:tracePt t="237581" x="7966075" y="6092825"/>
          <p14:tracePt t="237589" x="7966075" y="6116638"/>
          <p14:tracePt t="237597" x="7989888" y="6140450"/>
          <p14:tracePt t="237605" x="7989888" y="6148388"/>
          <p14:tracePt t="237613" x="7997825" y="6188075"/>
          <p14:tracePt t="237621" x="8005763" y="6219825"/>
          <p14:tracePt t="237628" x="8005763" y="6243638"/>
          <p14:tracePt t="237637" x="8013700" y="6259513"/>
          <p14:tracePt t="237645" x="8013700" y="6267450"/>
          <p14:tracePt t="237653" x="8013700" y="6291263"/>
          <p14:tracePt t="237670" x="8013700" y="6307138"/>
          <p14:tracePt t="237686" x="8013700" y="6315075"/>
          <p14:tracePt t="237709" x="8013700" y="6323013"/>
          <p14:tracePt t="237726" x="8013700" y="6330950"/>
          <p14:tracePt t="237742" x="8013700" y="6338888"/>
          <p14:tracePt t="237750" x="8013700" y="6348413"/>
          <p14:tracePt t="237758" x="8013700" y="6356350"/>
          <p14:tracePt t="237766" x="8013700" y="6364288"/>
          <p14:tracePt t="237782" x="8013700" y="6380163"/>
          <p14:tracePt t="237797" x="8013700" y="6396038"/>
          <p14:tracePt t="237806" x="8005763" y="6411913"/>
          <p14:tracePt t="237813" x="7989888" y="6419850"/>
          <p14:tracePt t="237822" x="7989888" y="6427788"/>
          <p14:tracePt t="237838" x="7981950" y="6435725"/>
          <p14:tracePt t="237845" x="7981950" y="6443663"/>
          <p14:tracePt t="237862" x="7974013" y="6443663"/>
          <p14:tracePt t="237870" x="7974013" y="6451600"/>
          <p14:tracePt t="237878" x="7958138" y="6451600"/>
          <p14:tracePt t="237886" x="7942263" y="6451600"/>
          <p14:tracePt t="237893" x="7934325" y="6459538"/>
          <p14:tracePt t="237903" x="7926388" y="6459538"/>
          <p14:tracePt t="237910" x="7910513" y="6467475"/>
          <p14:tracePt t="237918" x="7886700" y="6467475"/>
          <p14:tracePt t="237926" x="7870825" y="6467475"/>
          <p14:tracePt t="237934" x="7847013" y="6467475"/>
          <p14:tracePt t="237941" x="7829550" y="6467475"/>
          <p14:tracePt t="237949" x="7813675" y="6467475"/>
          <p14:tracePt t="237957" x="7789863" y="6467475"/>
          <p14:tracePt t="237965" x="7766050" y="6467475"/>
          <p14:tracePt t="237973" x="7726363" y="6467475"/>
          <p14:tracePt t="237981" x="7702550" y="6467475"/>
          <p14:tracePt t="237989" x="7654925" y="6451600"/>
          <p14:tracePt t="237996" x="7639050" y="6443663"/>
          <p14:tracePt t="238006" x="7623175" y="6443663"/>
          <p14:tracePt t="238014" x="7591425" y="6435725"/>
          <p14:tracePt t="238022" x="7583488" y="6427788"/>
          <p14:tracePt t="238030" x="7559675" y="6411913"/>
          <p14:tracePt t="238038" x="7527925" y="6380163"/>
          <p14:tracePt t="238046" x="7519988" y="6372225"/>
          <p14:tracePt t="238054" x="7478713" y="6338888"/>
          <p14:tracePt t="238062" x="7462838" y="6323013"/>
          <p14:tracePt t="238070" x="7431088" y="6299200"/>
          <p14:tracePt t="238078" x="7423150" y="6283325"/>
          <p14:tracePt t="238086" x="7407275" y="6267450"/>
          <p14:tracePt t="238094" x="7399338" y="6243638"/>
          <p14:tracePt t="238102" x="7375525" y="6219825"/>
          <p14:tracePt t="238110" x="7367588" y="6203950"/>
          <p14:tracePt t="238119" x="7351713" y="6180138"/>
          <p14:tracePt t="238125" x="7343775" y="6156325"/>
          <p14:tracePt t="238133" x="7319963" y="6116638"/>
          <p14:tracePt t="238141" x="7312025" y="6100763"/>
          <p14:tracePt t="238150" x="7296150" y="6069013"/>
          <p14:tracePt t="238157" x="7296150" y="6053138"/>
          <p14:tracePt t="238170" x="7280275" y="6021388"/>
          <p14:tracePt t="238173" x="7280275" y="6005513"/>
          <p14:tracePt t="238181" x="7264400" y="5980113"/>
          <p14:tracePt t="238190" x="7264400" y="5972175"/>
          <p14:tracePt t="238197" x="7264400" y="5964238"/>
          <p14:tracePt t="238205" x="7264400" y="5948363"/>
          <p14:tracePt t="238213" x="7256463" y="5932488"/>
          <p14:tracePt t="238397" x="7264400" y="5948363"/>
          <p14:tracePt t="238405" x="7280275" y="5964238"/>
          <p14:tracePt t="238413" x="7296150" y="5988050"/>
          <p14:tracePt t="238421" x="7304088" y="6005513"/>
          <p14:tracePt t="238429" x="7327900" y="6021388"/>
          <p14:tracePt t="238437" x="7351713" y="6061075"/>
          <p14:tracePt t="238445" x="7383463" y="6084888"/>
          <p14:tracePt t="238453" x="7399338" y="6108700"/>
          <p14:tracePt t="238461" x="7423150" y="6140450"/>
          <p14:tracePt t="238470" x="7446963" y="6164263"/>
          <p14:tracePt t="238477" x="7470775" y="6188075"/>
          <p14:tracePt t="238486" x="7486650" y="6219825"/>
          <p14:tracePt t="238493" x="7519988" y="6235700"/>
          <p14:tracePt t="238501" x="7527925" y="6251575"/>
          <p14:tracePt t="238510" x="7551738" y="6267450"/>
          <p14:tracePt t="238517" x="7567613" y="6283325"/>
          <p14:tracePt t="238525" x="7583488" y="6307138"/>
          <p14:tracePt t="238533" x="7599363" y="6307138"/>
          <p14:tracePt t="238541" x="7623175" y="6323013"/>
          <p14:tracePt t="238549" x="7639050" y="6338888"/>
          <p14:tracePt t="238557" x="7646988" y="6338888"/>
          <p14:tracePt t="238565" x="7654925" y="6348413"/>
          <p14:tracePt t="238573" x="7678738" y="6356350"/>
          <p14:tracePt t="238581" x="7678738" y="6364288"/>
          <p14:tracePt t="238589" x="7694613" y="6372225"/>
          <p14:tracePt t="238597" x="7702550" y="6372225"/>
          <p14:tracePt t="238605" x="7710488" y="6380163"/>
          <p14:tracePt t="238613" x="7718425" y="6380163"/>
          <p14:tracePt t="238621" x="7742238" y="6396038"/>
          <p14:tracePt t="238629" x="7766050" y="6403975"/>
          <p14:tracePt t="238637" x="7781925" y="6403975"/>
          <p14:tracePt t="238653" x="7797800" y="6411913"/>
          <p14:tracePt t="238661" x="7821613" y="6419850"/>
          <p14:tracePt t="238670" x="7847013" y="6419850"/>
          <p14:tracePt t="238677" x="7854950" y="6419850"/>
          <p14:tracePt t="238686" x="7878763" y="6419850"/>
          <p14:tracePt t="238693" x="7902575" y="6419850"/>
          <p14:tracePt t="238702" x="7926388" y="6419850"/>
          <p14:tracePt t="238709" x="7934325" y="6419850"/>
          <p14:tracePt t="238718" x="7950200" y="6419850"/>
          <p14:tracePt t="238725" x="7974013" y="6419850"/>
          <p14:tracePt t="238733" x="7989888" y="6419850"/>
          <p14:tracePt t="238741" x="8005763" y="6419850"/>
          <p14:tracePt t="238749" x="8037513" y="6419850"/>
          <p14:tracePt t="238757" x="8045450" y="6419850"/>
          <p14:tracePt t="238765" x="8061325" y="6411913"/>
          <p14:tracePt t="238773" x="8093075" y="6388100"/>
          <p14:tracePt t="238782" x="8101013" y="6380163"/>
          <p14:tracePt t="238789" x="8116888" y="6364288"/>
          <p14:tracePt t="238797" x="8140700" y="6348413"/>
          <p14:tracePt t="238805" x="8156575" y="6323013"/>
          <p14:tracePt t="238813" x="8172450" y="6315075"/>
          <p14:tracePt t="238822" x="8189913" y="6299200"/>
          <p14:tracePt t="238829" x="8205788" y="6259513"/>
          <p14:tracePt t="238837" x="8221663" y="6243638"/>
          <p14:tracePt t="238845" x="8229600" y="6219825"/>
          <p14:tracePt t="238854" x="8245475" y="6196013"/>
          <p14:tracePt t="238861" x="8253413" y="6156325"/>
          <p14:tracePt t="238869" x="8269288" y="6132513"/>
          <p14:tracePt t="238877" x="8285163" y="6100763"/>
          <p14:tracePt t="238885" x="8293100" y="6084888"/>
          <p14:tracePt t="238893" x="8293100" y="6061075"/>
          <p14:tracePt t="238902" x="8308975" y="6021388"/>
          <p14:tracePt t="238909" x="8316913" y="6005513"/>
          <p14:tracePt t="238917" x="8324850" y="5980113"/>
          <p14:tracePt t="238925" x="8332788" y="5972175"/>
          <p14:tracePt t="238933" x="8332788" y="5948363"/>
          <p14:tracePt t="238941" x="8332788" y="5932488"/>
          <p14:tracePt t="238949" x="8340725" y="5908675"/>
          <p14:tracePt t="238957" x="8348663" y="5892800"/>
          <p14:tracePt t="238965" x="8348663" y="5884863"/>
          <p14:tracePt t="238973" x="8348663" y="5868988"/>
          <p14:tracePt t="238981" x="8348663" y="5845175"/>
          <p14:tracePt t="238989" x="8348663" y="5829300"/>
          <p14:tracePt t="238997" x="8348663" y="5821363"/>
          <p14:tracePt t="239006" x="8348663" y="5813425"/>
          <p14:tracePt t="239013" x="8348663" y="5805488"/>
          <p14:tracePt t="239029" x="8348663" y="5789613"/>
          <p14:tracePt t="239045" x="8348663" y="5781675"/>
          <p14:tracePt t="239069" x="8348663" y="5765800"/>
          <p14:tracePt t="240181" x="8348663" y="5773738"/>
          <p14:tracePt t="240205" x="8348663" y="5781675"/>
          <p14:tracePt t="240213" x="8348663" y="5789613"/>
          <p14:tracePt t="240221" x="8348663" y="5797550"/>
          <p14:tracePt t="240229" x="8348663" y="5805488"/>
          <p14:tracePt t="240237" x="8348663" y="5813425"/>
          <p14:tracePt t="240261" x="8348663" y="5821363"/>
          <p14:tracePt t="240269" x="8348663" y="5829300"/>
          <p14:tracePt t="240398" x="8340725" y="5829300"/>
          <p14:tracePt t="240405" x="8332788" y="5845175"/>
          <p14:tracePt t="240421" x="8332788" y="5853113"/>
          <p14:tracePt t="240429" x="8316913" y="5861050"/>
          <p14:tracePt t="240445" x="8308975" y="5876925"/>
          <p14:tracePt t="240461" x="8301038" y="5884863"/>
          <p14:tracePt t="240494" x="8301038" y="5892800"/>
          <p14:tracePt t="240503" x="8293100" y="5892800"/>
          <p14:tracePt t="240518" x="8285163" y="5908675"/>
          <p14:tracePt t="240527" x="8277225" y="5908675"/>
          <p14:tracePt t="240542" x="8261350" y="5932488"/>
          <p14:tracePt t="240566" x="8245475" y="5940425"/>
          <p14:tracePt t="240574" x="8245475" y="5948363"/>
          <p14:tracePt t="240590" x="8237538" y="5956300"/>
          <p14:tracePt t="240733" x="8229600" y="5956300"/>
          <p14:tracePt t="240749" x="8221663" y="5956300"/>
          <p14:tracePt t="240789" x="8213725" y="5956300"/>
          <p14:tracePt t="240805" x="8213725" y="5964238"/>
          <p14:tracePt t="240813" x="8205788" y="5964238"/>
          <p14:tracePt t="240821" x="8197850" y="5964238"/>
          <p14:tracePt t="240831" x="8180388" y="5964238"/>
          <p14:tracePt t="240837" x="8164513" y="5972175"/>
          <p14:tracePt t="240845" x="8156575" y="5972175"/>
          <p14:tracePt t="240854" x="8148638" y="5972175"/>
          <p14:tracePt t="240862" x="8132763" y="5980113"/>
          <p14:tracePt t="240870" x="8124825" y="5980113"/>
          <p14:tracePt t="240877" x="8116888" y="5980113"/>
          <p14:tracePt t="240893" x="8101013" y="5980113"/>
          <p14:tracePt t="240902" x="8093075" y="5988050"/>
          <p14:tracePt t="240910" x="8085138" y="5988050"/>
          <p14:tracePt t="240918" x="8077200" y="5988050"/>
          <p14:tracePt t="240925" x="8061325" y="5988050"/>
          <p14:tracePt t="240935" x="8037513" y="5988050"/>
          <p14:tracePt t="240942" x="8021638" y="5995988"/>
          <p14:tracePt t="240951" x="8005763" y="5995988"/>
          <p14:tracePt t="240958" x="7981950" y="5995988"/>
          <p14:tracePt t="240966" x="7974013" y="5995988"/>
          <p14:tracePt t="240973" x="7958138" y="5995988"/>
          <p14:tracePt t="240982" x="7934325" y="5995988"/>
          <p14:tracePt t="240989" x="7918450" y="5995988"/>
          <p14:tracePt t="240997" x="7910513" y="5995988"/>
          <p14:tracePt t="241007" x="7886700" y="5995988"/>
          <p14:tracePt t="241013" x="7878763" y="5988050"/>
          <p14:tracePt t="241022" x="7854950" y="5972175"/>
          <p14:tracePt t="241030" x="7829550" y="5964238"/>
          <p14:tracePt t="241037" x="7813675" y="5956300"/>
          <p14:tracePt t="241045" x="7781925" y="5940425"/>
          <p14:tracePt t="241053" x="7750175" y="5924550"/>
          <p14:tracePt t="241061" x="7734300" y="5908675"/>
          <p14:tracePt t="241070" x="7710488" y="5892800"/>
          <p14:tracePt t="241077" x="7702550" y="5892800"/>
          <p14:tracePt t="241085" x="7686675" y="5884863"/>
          <p14:tracePt t="241093" x="7686675" y="5876925"/>
          <p14:tracePt t="241102" x="7678738" y="5876925"/>
          <p14:tracePt t="241109" x="7670800" y="5868988"/>
          <p14:tracePt t="241127" x="7662863" y="5868988"/>
          <p14:tracePt t="241134" x="7662863" y="5861050"/>
          <p14:tracePt t="241142" x="7654925" y="5861050"/>
          <p14:tracePt t="241150" x="7654925" y="5845175"/>
          <p14:tracePt t="241293" x="7654925" y="5837238"/>
          <p14:tracePt t="241630" x="7646988" y="5837238"/>
          <p14:tracePt t="241637" x="7639050" y="5853113"/>
          <p14:tracePt t="241653" x="7639050" y="5868988"/>
          <p14:tracePt t="241661" x="7631113" y="5876925"/>
          <p14:tracePt t="241670" x="7631113" y="5884863"/>
          <p14:tracePt t="241679" x="7631113" y="5892800"/>
          <p14:tracePt t="241686" x="7623175" y="5892800"/>
          <p14:tracePt t="241693" x="7623175" y="5900738"/>
          <p14:tracePt t="241702" x="7623175" y="5908675"/>
          <p14:tracePt t="241734" x="7615238" y="5916613"/>
          <p14:tracePt t="241759" x="7615238" y="5924550"/>
          <p14:tracePt t="241768" x="7607300" y="5932488"/>
          <p14:tracePt t="241782" x="7599363" y="5940425"/>
          <p14:tracePt t="241789" x="7591425" y="5940425"/>
          <p14:tracePt t="241798" x="7583488" y="5948363"/>
          <p14:tracePt t="241806" x="7575550" y="5956300"/>
          <p14:tracePt t="241823" x="7567613" y="5956300"/>
          <p14:tracePt t="241830" x="7559675" y="5956300"/>
          <p14:tracePt t="241846" x="7551738" y="5956300"/>
          <p14:tracePt t="241854" x="7543800" y="5956300"/>
          <p14:tracePt t="241871" x="7527925" y="5956300"/>
          <p14:tracePt t="241878" x="7519988" y="5956300"/>
          <p14:tracePt t="241885" x="7512050" y="5956300"/>
          <p14:tracePt t="241893" x="7496175" y="5956300"/>
          <p14:tracePt t="241902" x="7486650" y="5956300"/>
          <p14:tracePt t="241909" x="7478713" y="5956300"/>
          <p14:tracePt t="241919" x="7470775" y="5956300"/>
          <p14:tracePt t="241927" x="7454900" y="5956300"/>
          <p14:tracePt t="241935" x="7439025" y="5956300"/>
          <p14:tracePt t="241951" x="7423150" y="5956300"/>
          <p14:tracePt t="241966" x="7415213" y="5956300"/>
          <p14:tracePt t="241974" x="7407275" y="5956300"/>
          <p14:tracePt t="244646" x="7399338" y="5956300"/>
          <p14:tracePt t="244654" x="7399338" y="5916613"/>
          <p14:tracePt t="244662" x="7399338" y="5884863"/>
          <p14:tracePt t="244670" x="7399338" y="5853113"/>
          <p14:tracePt t="244677" x="7391400" y="5813425"/>
          <p14:tracePt t="244686" x="7383463" y="5773738"/>
          <p14:tracePt t="244694" x="7375525" y="5734050"/>
          <p14:tracePt t="244702" x="7375525" y="5702300"/>
          <p14:tracePt t="244710" x="7367588" y="5670550"/>
          <p14:tracePt t="244718" x="7367588" y="5645150"/>
          <p14:tracePt t="244726" x="7367588" y="5621338"/>
          <p14:tracePt t="244735" x="7367588" y="5613400"/>
          <p14:tracePt t="244742" x="7367588" y="5605463"/>
          <p14:tracePt t="244751" x="7367588" y="5597525"/>
          <p14:tracePt t="244759" x="7367588" y="5581650"/>
          <p14:tracePt t="244767" x="7367588" y="5565775"/>
          <p14:tracePt t="244775" x="7351713" y="5549900"/>
          <p14:tracePt t="244783" x="7351713" y="5541963"/>
          <p14:tracePt t="244791" x="7351713" y="5534025"/>
          <p14:tracePt t="244800" x="7351713" y="5510213"/>
          <p14:tracePt t="244807" x="7351713" y="5494338"/>
          <p14:tracePt t="244815" x="7351713" y="5470525"/>
          <p14:tracePt t="244823" x="7351713" y="5454650"/>
          <p14:tracePt t="244830" x="7343775" y="5438775"/>
          <p14:tracePt t="244839" x="7343775" y="5430838"/>
          <p14:tracePt t="244847" x="7343775" y="5407025"/>
          <p14:tracePt t="244856" x="7335838" y="5391150"/>
          <p14:tracePt t="244862" x="7335838" y="5367338"/>
          <p14:tracePt t="244871" x="7335838" y="5359400"/>
          <p14:tracePt t="244879" x="7335838" y="5351463"/>
          <p14:tracePt t="244887" x="7327900" y="5335588"/>
          <p14:tracePt t="244910" x="7327900" y="5327650"/>
          <p14:tracePt t="244927" x="7327900" y="5319713"/>
          <p14:tracePt t="244935" x="7327900" y="5310188"/>
          <p14:tracePt t="245087" x="7327900" y="5278438"/>
          <p14:tracePt t="245094" x="7319963" y="5270500"/>
          <p14:tracePt t="245102" x="7304088" y="5254625"/>
          <p14:tracePt t="245118" x="7296150" y="5246688"/>
          <p14:tracePt t="245126" x="7280275" y="5230813"/>
          <p14:tracePt t="245142" x="7272338" y="5214938"/>
          <p14:tracePt t="245150" x="7264400" y="5199063"/>
          <p14:tracePt t="245166" x="7248525" y="5175250"/>
          <p14:tracePt t="245174" x="7240588" y="5175250"/>
          <p14:tracePt t="245190" x="7240588" y="5159375"/>
          <p14:tracePt t="245206" x="7232650" y="5159375"/>
          <p14:tracePt t="245222" x="7224713" y="5151438"/>
          <p14:tracePt t="245246" x="7224713" y="5143500"/>
          <p14:tracePt t="245566" x="7224713" y="5151438"/>
          <p14:tracePt t="245574" x="7224713" y="5159375"/>
          <p14:tracePt t="245582" x="7224713" y="5167313"/>
          <p14:tracePt t="245590" x="7224713" y="5175250"/>
          <p14:tracePt t="245607" x="7224713" y="5191125"/>
          <p14:tracePt t="245616" x="7224713" y="5199063"/>
          <p14:tracePt t="245623" x="7224713" y="5207000"/>
          <p14:tracePt t="245639" x="7232650" y="5214938"/>
          <p14:tracePt t="245647" x="7240588" y="5222875"/>
          <p14:tracePt t="245655" x="7248525" y="5230813"/>
          <p14:tracePt t="245686" x="7256463" y="5230813"/>
          <p14:tracePt t="245695" x="7264400" y="5238750"/>
          <p14:tracePt t="245702" x="7272338" y="5238750"/>
          <p14:tracePt t="245719" x="7288213" y="5238750"/>
          <p14:tracePt t="245727" x="7296150" y="5246688"/>
          <p14:tracePt t="245734" x="7304088" y="5246688"/>
          <p14:tracePt t="245743" x="7312025" y="5254625"/>
          <p14:tracePt t="245750" x="7319963" y="5254625"/>
          <p14:tracePt t="245759" x="7327900" y="5254625"/>
          <p14:tracePt t="245775" x="7335838" y="5254625"/>
          <p14:tracePt t="245783" x="7343775" y="5254625"/>
          <p14:tracePt t="245799" x="7351713" y="5254625"/>
          <p14:tracePt t="245816" x="7367588" y="5254625"/>
          <p14:tracePt t="245822" x="7375525" y="5254625"/>
          <p14:tracePt t="245831" x="7383463" y="5254625"/>
          <p14:tracePt t="245839" x="7391400" y="5254625"/>
          <p14:tracePt t="245846" x="7399338" y="5254625"/>
          <p14:tracePt t="245855" x="7423150" y="5254625"/>
          <p14:tracePt t="245862" x="7431088" y="5254625"/>
          <p14:tracePt t="245871" x="7454900" y="5254625"/>
          <p14:tracePt t="245879" x="7478713" y="5254625"/>
          <p14:tracePt t="245886" x="7486650" y="5254625"/>
          <p14:tracePt t="245895" x="7504113" y="5254625"/>
          <p14:tracePt t="245911" x="7519988" y="5254625"/>
          <p14:tracePt t="245927" x="7527925" y="5254625"/>
          <p14:tracePt t="245943" x="7543800" y="5254625"/>
          <p14:tracePt t="245951" x="7551738" y="5254625"/>
          <p14:tracePt t="245959" x="7575550" y="5254625"/>
          <p14:tracePt t="245967" x="7583488" y="5254625"/>
          <p14:tracePt t="245975" x="7591425" y="5254625"/>
          <p14:tracePt t="245983" x="7599363" y="5254625"/>
          <p14:tracePt t="245990" x="7623175" y="5254625"/>
          <p14:tracePt t="245999" x="7639050" y="5254625"/>
          <p14:tracePt t="246016" x="7654925" y="5246688"/>
          <p14:tracePt t="246023" x="7662863" y="5246688"/>
          <p14:tracePt t="246038" x="7670800" y="5238750"/>
          <p14:tracePt t="246047" x="7678738" y="5238750"/>
          <p14:tracePt t="246055" x="7694613" y="5222875"/>
          <p14:tracePt t="246070" x="7710488" y="5214938"/>
          <p14:tracePt t="246086" x="7726363" y="5207000"/>
          <p14:tracePt t="246094" x="7734300" y="5207000"/>
          <p14:tracePt t="246103" x="7742238" y="5191125"/>
          <p14:tracePt t="246110" x="7758113" y="5183188"/>
          <p14:tracePt t="246119" x="7758113" y="5175250"/>
          <p14:tracePt t="246127" x="7766050" y="5167313"/>
          <p14:tracePt t="246134" x="7773988" y="5167313"/>
          <p14:tracePt t="246143" x="7781925" y="5159375"/>
          <p14:tracePt t="246150" x="7781925" y="5151438"/>
          <p14:tracePt t="246168" x="7789863" y="5143500"/>
          <p14:tracePt t="246174" x="7797800" y="5143500"/>
          <p14:tracePt t="246183" x="7797800" y="5135563"/>
          <p14:tracePt t="246199" x="7805738" y="5127625"/>
          <p14:tracePt t="246207" x="7805738" y="5119688"/>
          <p14:tracePt t="246215" x="7805738" y="5111750"/>
          <p14:tracePt t="246223" x="7805738" y="5103813"/>
          <p14:tracePt t="246239" x="7805738" y="5095875"/>
          <p14:tracePt t="246247" x="7813675" y="5080000"/>
          <p14:tracePt t="246263" x="7813675" y="5072063"/>
          <p14:tracePt t="246271" x="7813675" y="5064125"/>
          <p14:tracePt t="246279" x="7813675" y="5048250"/>
          <p14:tracePt t="246286" x="7813675" y="5040313"/>
          <p14:tracePt t="246294" x="7813675" y="5024438"/>
          <p14:tracePt t="246311" x="7813675" y="5008563"/>
          <p14:tracePt t="246318" x="7813675" y="4992688"/>
          <p14:tracePt t="246327" x="7813675" y="4976813"/>
          <p14:tracePt t="246343" x="7813675" y="4959350"/>
          <p14:tracePt t="246350" x="7813675" y="4951413"/>
          <p14:tracePt t="246358" x="7813675" y="4927600"/>
          <p14:tracePt t="246367" x="7813675" y="4919663"/>
          <p14:tracePt t="246374" x="7813675" y="4911725"/>
          <p14:tracePt t="246382" x="7805738" y="4895850"/>
          <p14:tracePt t="246391" x="7797800" y="4887913"/>
          <p14:tracePt t="246399" x="7781925" y="4864100"/>
          <p14:tracePt t="246407" x="7773988" y="4864100"/>
          <p14:tracePt t="246415" x="7773988" y="4856163"/>
          <p14:tracePt t="246423" x="7773988" y="4848225"/>
          <p14:tracePt t="246432" x="7766050" y="4840288"/>
          <p14:tracePt t="246439" x="7758113" y="4832350"/>
          <p14:tracePt t="246447" x="7750175" y="4832350"/>
          <p14:tracePt t="246455" x="7742238" y="4824413"/>
          <p14:tracePt t="246463" x="7734300" y="4816475"/>
          <p14:tracePt t="246478" x="7726363" y="4808538"/>
          <p14:tracePt t="246486" x="7702550" y="4800600"/>
          <p14:tracePt t="246502" x="7686675" y="4792663"/>
          <p14:tracePt t="246510" x="7662863" y="4784725"/>
          <p14:tracePt t="246518" x="7646988" y="4776788"/>
          <p14:tracePt t="246526" x="7623175" y="4768850"/>
          <p14:tracePt t="246534" x="7583488" y="4760913"/>
          <p14:tracePt t="246542" x="7535863" y="4752975"/>
          <p14:tracePt t="246550" x="7519988" y="4752975"/>
          <p14:tracePt t="246558" x="7496175" y="4737100"/>
          <p14:tracePt t="246566" x="7470775" y="4737100"/>
          <p14:tracePt t="246574" x="7462838" y="4737100"/>
          <p14:tracePt t="246582" x="7446963" y="4729163"/>
          <p14:tracePt t="246591" x="7431088" y="4729163"/>
          <p14:tracePt t="246599" x="7423150" y="4729163"/>
          <p14:tracePt t="246615" x="7407275" y="4729163"/>
          <p14:tracePt t="246631" x="7391400" y="4729163"/>
          <p14:tracePt t="246638" x="7375525" y="4729163"/>
          <p14:tracePt t="246646" x="7359650" y="4729163"/>
          <p14:tracePt t="246654" x="7319963" y="4745038"/>
          <p14:tracePt t="246662" x="7304088" y="4752975"/>
          <p14:tracePt t="246670" x="7272338" y="4752975"/>
          <p14:tracePt t="246678" x="7256463" y="4768850"/>
          <p14:tracePt t="246686" x="7240588" y="4776788"/>
          <p14:tracePt t="246694" x="7216775" y="4784725"/>
          <p14:tracePt t="246703" x="7192963" y="4800600"/>
          <p14:tracePt t="246710" x="7185025" y="4800600"/>
          <p14:tracePt t="246718" x="7153275" y="4824413"/>
          <p14:tracePt t="246726" x="7135813" y="4832350"/>
          <p14:tracePt t="246734" x="7112000" y="4856163"/>
          <p14:tracePt t="246742" x="7096125" y="4864100"/>
          <p14:tracePt t="246750" x="7088188" y="4872038"/>
          <p14:tracePt t="246758" x="7080250" y="4887913"/>
          <p14:tracePt t="246774" x="7064375" y="4903788"/>
          <p14:tracePt t="246782" x="7056438" y="4903788"/>
          <p14:tracePt t="246791" x="7048500" y="4919663"/>
          <p14:tracePt t="246799" x="7040563" y="4935538"/>
          <p14:tracePt t="246806" x="7040563" y="4951413"/>
          <p14:tracePt t="246815" x="7032625" y="4967288"/>
          <p14:tracePt t="246822" x="7024688" y="4976813"/>
          <p14:tracePt t="246831" x="7008813" y="5008563"/>
          <p14:tracePt t="246839" x="7000875" y="5024438"/>
          <p14:tracePt t="246847" x="6992938" y="5048250"/>
          <p14:tracePt t="246854" x="6992938" y="5056188"/>
          <p14:tracePt t="246862" x="6992938" y="5072063"/>
          <p14:tracePt t="246870" x="6985000" y="5087938"/>
          <p14:tracePt t="246878" x="6985000" y="5103813"/>
          <p14:tracePt t="246894" x="6985000" y="5119688"/>
          <p14:tracePt t="246902" x="6985000" y="5143500"/>
          <p14:tracePt t="246910" x="6977063" y="5167313"/>
          <p14:tracePt t="246926" x="6969125" y="5175250"/>
          <p14:tracePt t="246934" x="6969125" y="5191125"/>
          <p14:tracePt t="246942" x="6969125" y="5207000"/>
          <p14:tracePt t="246958" x="6969125" y="5230813"/>
          <p14:tracePt t="246967" x="6969125" y="5238750"/>
          <p14:tracePt t="246974" x="6969125" y="5246688"/>
          <p14:tracePt t="246982" x="6969125" y="5262563"/>
          <p14:tracePt t="246990" x="6969125" y="5270500"/>
          <p14:tracePt t="246998" x="6969125" y="5278438"/>
          <p14:tracePt t="247006" x="6969125" y="5286375"/>
          <p14:tracePt t="247014" x="6969125" y="5302250"/>
          <p14:tracePt t="247022" x="6969125" y="5310188"/>
          <p14:tracePt t="247030" x="6969125" y="5319713"/>
          <p14:tracePt t="247046" x="6969125" y="5327650"/>
          <p14:tracePt t="247078" x="6969125" y="5335588"/>
          <p14:tracePt t="247086" x="6977063" y="5335588"/>
          <p14:tracePt t="247103" x="6985000" y="5343525"/>
          <p14:tracePt t="247111" x="6992938" y="5351463"/>
          <p14:tracePt t="247119" x="7000875" y="5351463"/>
          <p14:tracePt t="247127" x="7008813" y="5367338"/>
          <p14:tracePt t="247135" x="7024688" y="5375275"/>
          <p14:tracePt t="247143" x="7032625" y="5383213"/>
          <p14:tracePt t="247151" x="7048500" y="5399088"/>
          <p14:tracePt t="247166" x="7112000" y="5430838"/>
          <p14:tracePt t="247175" x="7135813" y="5446713"/>
          <p14:tracePt t="247183" x="7153275" y="5454650"/>
          <p14:tracePt t="247190" x="7185025" y="5462588"/>
          <p14:tracePt t="247199" x="7200900" y="5478463"/>
          <p14:tracePt t="247207" x="7224713" y="5478463"/>
          <p14:tracePt t="247215" x="7240588" y="5486400"/>
          <p14:tracePt t="247223" x="7264400" y="5494338"/>
          <p14:tracePt t="247232" x="7288213" y="5494338"/>
          <p14:tracePt t="247238" x="7304088" y="5502275"/>
          <p14:tracePt t="247247" x="7343775" y="5510213"/>
          <p14:tracePt t="247255" x="7367588" y="5518150"/>
          <p14:tracePt t="247263" x="7415213" y="5518150"/>
          <p14:tracePt t="247270" x="7454900" y="5518150"/>
          <p14:tracePt t="247279" x="7486650" y="5518150"/>
          <p14:tracePt t="247287" x="7543800" y="5518150"/>
          <p14:tracePt t="247295" x="7583488" y="5518150"/>
          <p14:tracePt t="247303" x="7615238" y="5518150"/>
          <p14:tracePt t="247311" x="7662863" y="5518150"/>
          <p14:tracePt t="247320" x="7718425" y="5518150"/>
          <p14:tracePt t="247327" x="7758113" y="5518150"/>
          <p14:tracePt t="247336" x="7813675" y="5518150"/>
          <p14:tracePt t="247343" x="7847013" y="5518150"/>
          <p14:tracePt t="247351" x="7878763" y="5518150"/>
          <p14:tracePt t="247359" x="7926388" y="5510213"/>
          <p14:tracePt t="247367" x="7950200" y="5502275"/>
          <p14:tracePt t="247375" x="7997825" y="5486400"/>
          <p14:tracePt t="247382" x="8037513" y="5470525"/>
          <p14:tracePt t="247391" x="8053388" y="5462588"/>
          <p14:tracePt t="247399" x="8085138" y="5438775"/>
          <p14:tracePt t="247407" x="8124825" y="5422900"/>
          <p14:tracePt t="247415" x="8140700" y="5407025"/>
          <p14:tracePt t="247422" x="8180388" y="5375275"/>
          <p14:tracePt t="247432" x="8197850" y="5359400"/>
          <p14:tracePt t="247439" x="8229600" y="5335588"/>
          <p14:tracePt t="247447" x="8237538" y="5327650"/>
          <p14:tracePt t="247455" x="8245475" y="5310188"/>
          <p14:tracePt t="247462" x="8261350" y="5302250"/>
          <p14:tracePt t="247471" x="8269288" y="5286375"/>
          <p14:tracePt t="247478" x="8277225" y="5278438"/>
          <p14:tracePt t="247486" x="8285163" y="5278438"/>
          <p14:tracePt t="247494" x="8285163" y="5270500"/>
          <p14:tracePt t="247503" x="8285163" y="5262563"/>
          <p14:tracePt t="247520" x="8285163" y="5254625"/>
          <p14:tracePt t="247527" x="8285163" y="5238750"/>
          <p14:tracePt t="247534" x="8293100" y="5230813"/>
          <p14:tracePt t="247543" x="8293100" y="5222875"/>
          <p14:tracePt t="247551" x="8293100" y="5199063"/>
          <p14:tracePt t="247559" x="8293100" y="5183188"/>
          <p14:tracePt t="247566" x="8293100" y="5175250"/>
          <p14:tracePt t="247574" x="8293100" y="5159375"/>
          <p14:tracePt t="247582" x="8293100" y="5151438"/>
          <p14:tracePt t="247591" x="8293100" y="5135563"/>
          <p14:tracePt t="247599" x="8293100" y="5119688"/>
          <p14:tracePt t="247606" x="8293100" y="5103813"/>
          <p14:tracePt t="247615" x="8285163" y="5087938"/>
          <p14:tracePt t="247622" x="8277225" y="5080000"/>
          <p14:tracePt t="247631" x="8269288" y="5072063"/>
          <p14:tracePt t="247638" x="8269288" y="5056188"/>
          <p14:tracePt t="247647" x="8261350" y="5048250"/>
          <p14:tracePt t="247654" x="8253413" y="5040313"/>
          <p14:tracePt t="247662" x="8245475" y="5032375"/>
          <p14:tracePt t="247672" x="8229600" y="5008563"/>
          <p14:tracePt t="247679" x="8213725" y="5000625"/>
          <p14:tracePt t="247686" x="8197850" y="4992688"/>
          <p14:tracePt t="247695" x="8164513" y="4984750"/>
          <p14:tracePt t="247703" x="8156575" y="4984750"/>
          <p14:tracePt t="247711" x="8132763" y="4976813"/>
          <p14:tracePt t="247719" x="8101013" y="4959350"/>
          <p14:tracePt t="247726" x="8093075" y="4959350"/>
          <p14:tracePt t="247735" x="8061325" y="4959350"/>
          <p14:tracePt t="247742" x="8029575" y="4951413"/>
          <p14:tracePt t="247750" x="8005763" y="4951413"/>
          <p14:tracePt t="247758" x="7966075" y="4951413"/>
          <p14:tracePt t="247767" x="7942263" y="4951413"/>
          <p14:tracePt t="247775" x="7918450" y="4943475"/>
          <p14:tracePt t="247782" x="7894638" y="4943475"/>
          <p14:tracePt t="247792" x="7870825" y="4943475"/>
          <p14:tracePt t="247799" x="7854950" y="4943475"/>
          <p14:tracePt t="247807" x="7829550" y="4943475"/>
          <p14:tracePt t="247815" x="7813675" y="4943475"/>
          <p14:tracePt t="247823" x="7781925" y="4943475"/>
          <p14:tracePt t="247832" x="7766050" y="4943475"/>
          <p14:tracePt t="247839" x="7750175" y="4943475"/>
          <p14:tracePt t="247848" x="7726363" y="4943475"/>
          <p14:tracePt t="247854" x="7710488" y="4943475"/>
          <p14:tracePt t="247863" x="7686675" y="4943475"/>
          <p14:tracePt t="247870" x="7654925" y="4943475"/>
          <p14:tracePt t="247879" x="7615238" y="4951413"/>
          <p14:tracePt t="247887" x="7599363" y="4951413"/>
          <p14:tracePt t="247895" x="7559675" y="4967288"/>
          <p14:tracePt t="247903" x="7543800" y="4976813"/>
          <p14:tracePt t="247912" x="7504113" y="4984750"/>
          <p14:tracePt t="247919" x="7462838" y="5008563"/>
          <p14:tracePt t="247927" x="7431088" y="5016500"/>
          <p14:tracePt t="247935" x="7415213" y="5024438"/>
          <p14:tracePt t="247943" x="7407275" y="5032375"/>
          <p14:tracePt t="247950" x="7391400" y="5032375"/>
          <p14:tracePt t="247959" x="7375525" y="5032375"/>
          <p14:tracePt t="247968" x="7359650" y="5048250"/>
          <p14:tracePt t="247976" x="7351713" y="5048250"/>
          <p14:tracePt t="247983" x="7335838" y="5056188"/>
          <p14:tracePt t="247991" x="7319963" y="5064125"/>
          <p14:tracePt t="248007" x="7312025" y="5072063"/>
          <p14:tracePt t="248016" x="7304088" y="5080000"/>
          <p14:tracePt t="248023" x="7288213" y="5087938"/>
          <p14:tracePt t="248032" x="7280275" y="5095875"/>
          <p14:tracePt t="248039" x="7272338" y="5103813"/>
          <p14:tracePt t="248048" x="7264400" y="5111750"/>
          <p14:tracePt t="248055" x="7256463" y="5119688"/>
          <p14:tracePt t="248063" x="7240588" y="5127625"/>
          <p14:tracePt t="248071" x="7240588" y="5135563"/>
          <p14:tracePt t="248079" x="7232650" y="5143500"/>
          <p14:tracePt t="248086" x="7224713" y="5143500"/>
          <p14:tracePt t="248096" x="7216775" y="5159375"/>
          <p14:tracePt t="248119" x="7208838" y="5167313"/>
          <p14:tracePt t="248136" x="7192963" y="5183188"/>
          <p14:tracePt t="248144" x="7192963" y="5191125"/>
          <p14:tracePt t="248168" x="7192963" y="5199063"/>
          <p14:tracePt t="248822" x="7200900" y="5199063"/>
          <p14:tracePt t="248846" x="7208838" y="5199063"/>
          <p14:tracePt t="248854" x="7216775" y="5191125"/>
          <p14:tracePt t="248880" x="7224713" y="5191125"/>
          <p14:tracePt t="248887" x="7240588" y="5191125"/>
          <p14:tracePt t="248894" x="7240588" y="5183188"/>
          <p14:tracePt t="248902" x="7248525" y="5183188"/>
          <p14:tracePt t="248910" x="7264400" y="5183188"/>
          <p14:tracePt t="248918" x="7296150" y="5167313"/>
          <p14:tracePt t="248926" x="7304088" y="5159375"/>
          <p14:tracePt t="248935" x="7319963" y="5159375"/>
          <p14:tracePt t="248944" x="7367588" y="5151438"/>
          <p14:tracePt t="248950" x="7375525" y="5151438"/>
          <p14:tracePt t="248959" x="7399338" y="5151438"/>
          <p14:tracePt t="248967" x="7415213" y="5151438"/>
          <p14:tracePt t="248975" x="7446963" y="5151438"/>
          <p14:tracePt t="248983" x="7462838" y="5151438"/>
          <p14:tracePt t="248990" x="7470775" y="5151438"/>
          <p14:tracePt t="249000" x="7504113" y="5143500"/>
          <p14:tracePt t="249007" x="7519988" y="5143500"/>
          <p14:tracePt t="249015" x="7535863" y="5143500"/>
          <p14:tracePt t="249022" x="7551738" y="5143500"/>
          <p14:tracePt t="249031" x="7559675" y="5143500"/>
          <p14:tracePt t="249039" x="7583488" y="5143500"/>
          <p14:tracePt t="249048" x="7607300" y="5135563"/>
          <p14:tracePt t="249056" x="7623175" y="5135563"/>
          <p14:tracePt t="249064" x="7646988" y="5127625"/>
          <p14:tracePt t="249071" x="7670800" y="5127625"/>
          <p14:tracePt t="249079" x="7686675" y="5127625"/>
          <p14:tracePt t="249086" x="7710488" y="5127625"/>
          <p14:tracePt t="249094" x="7726363" y="5119688"/>
          <p14:tracePt t="249103" x="7734300" y="5111750"/>
          <p14:tracePt t="249111" x="7766050" y="5103813"/>
          <p14:tracePt t="249120" x="7781925" y="5103813"/>
          <p14:tracePt t="249127" x="7797800" y="5087938"/>
          <p14:tracePt t="249142" x="7821613" y="5080000"/>
          <p14:tracePt t="249168" x="7839075" y="5064125"/>
          <p14:tracePt t="249231" x="7847013" y="5056188"/>
          <p14:tracePt t="249248" x="7862888" y="5040313"/>
          <p14:tracePt t="249264" x="7870825" y="5032375"/>
          <p14:tracePt t="249270" x="7870825" y="5024438"/>
          <p14:tracePt t="249279" x="7870825" y="5016500"/>
          <p14:tracePt t="249286" x="7870825" y="5008563"/>
          <p14:tracePt t="249302" x="7878763" y="5008563"/>
          <p14:tracePt t="249415" x="7878763" y="4992688"/>
          <p14:tracePt t="249438" x="7878763" y="4984750"/>
          <p14:tracePt t="249463" x="7878763" y="4976813"/>
          <p14:tracePt t="250166" x="7878763" y="4967288"/>
          <p14:tracePt t="250198" x="7862888" y="4959350"/>
          <p14:tracePt t="250207" x="7829550" y="4959350"/>
          <p14:tracePt t="250215" x="7773988" y="4935538"/>
          <p14:tracePt t="250223" x="7750175" y="4935538"/>
          <p14:tracePt t="250231" x="7702550" y="4919663"/>
          <p14:tracePt t="250238" x="7686675" y="4911725"/>
          <p14:tracePt t="250247" x="7654925" y="4911725"/>
          <p14:tracePt t="250254" x="7646988" y="4903788"/>
          <p14:tracePt t="250264" x="7639050" y="4903788"/>
          <p14:tracePt t="250272" x="7623175" y="4903788"/>
          <p14:tracePt t="250352" x="7615238" y="4903788"/>
          <p14:tracePt t="250359" x="7607300" y="4903788"/>
          <p14:tracePt t="250367" x="7591425" y="4903788"/>
          <p14:tracePt t="250376" x="7567613" y="4903788"/>
          <p14:tracePt t="250383" x="7535863" y="4911725"/>
          <p14:tracePt t="250392" x="7519988" y="4919663"/>
          <p14:tracePt t="250400" x="7512050" y="4919663"/>
          <p14:tracePt t="250406" x="7496175" y="4919663"/>
          <p14:tracePt t="250415" x="7470775" y="4927600"/>
          <p14:tracePt t="250423" x="7462838" y="4935538"/>
          <p14:tracePt t="250440" x="7446963" y="4935538"/>
          <p14:tracePt t="250448" x="7439025" y="4935538"/>
          <p14:tracePt t="250456" x="7423150" y="4951413"/>
          <p14:tracePt t="250464" x="7407275" y="4959350"/>
          <p14:tracePt t="250471" x="7391400" y="4976813"/>
          <p14:tracePt t="250479" x="7383463" y="4976813"/>
          <p14:tracePt t="250487" x="7367588" y="4984750"/>
          <p14:tracePt t="250496" x="7343775" y="5016500"/>
          <p14:tracePt t="250503" x="7312025" y="5024438"/>
          <p14:tracePt t="250511" x="7296150" y="5040313"/>
          <p14:tracePt t="250519" x="7288213" y="5048250"/>
          <p14:tracePt t="250526" x="7272338" y="5056188"/>
          <p14:tracePt t="250534" x="7256463" y="5064125"/>
          <p14:tracePt t="250542" x="7248525" y="5080000"/>
          <p14:tracePt t="250550" x="7232650" y="5087938"/>
          <p14:tracePt t="250559" x="7232650" y="5095875"/>
          <p14:tracePt t="250568" x="7224713" y="5095875"/>
          <p14:tracePt t="250575" x="7208838" y="5111750"/>
          <p14:tracePt t="250583" x="7208838" y="5119688"/>
          <p14:tracePt t="250590" x="7208838" y="5127625"/>
          <p14:tracePt t="250598" x="7192963" y="5135563"/>
          <p14:tracePt t="250607" x="7192963" y="5143500"/>
          <p14:tracePt t="250615" x="7177088" y="5159375"/>
          <p14:tracePt t="250631" x="7161213" y="5167313"/>
          <p14:tracePt t="250647" x="7145338" y="5183188"/>
          <p14:tracePt t="250654" x="7135813" y="5199063"/>
          <p14:tracePt t="250663" x="7127875" y="5207000"/>
          <p14:tracePt t="250680" x="7119938" y="5207000"/>
          <p14:tracePt t="250687" x="7104063" y="5222875"/>
          <p14:tracePt t="250703" x="7096125" y="5222875"/>
          <p14:tracePt t="250782" x="7088188" y="5230813"/>
          <p14:tracePt t="250791" x="7080250" y="5230813"/>
          <p14:tracePt t="250798" x="7064375" y="5230813"/>
          <p14:tracePt t="250807" x="7056438" y="5238750"/>
          <p14:tracePt t="250816" x="7048500" y="5238750"/>
          <p14:tracePt t="250824" x="7040563" y="5238750"/>
          <p14:tracePt t="250831" x="7024688" y="5238750"/>
          <p14:tracePt t="250952" x="7008813" y="5238750"/>
          <p14:tracePt t="250959" x="6992938" y="5238750"/>
          <p14:tracePt t="250966" x="6969125" y="5238750"/>
          <p14:tracePt t="250983" x="6961188" y="5238750"/>
          <p14:tracePt t="251000" x="6953250" y="5238750"/>
          <p14:tracePt t="251399" x="6921500" y="5238750"/>
          <p14:tracePt t="251407" x="6865938" y="5238750"/>
          <p14:tracePt t="251415" x="6842125" y="5238750"/>
          <p14:tracePt t="251423" x="6802438" y="5238750"/>
          <p14:tracePt t="251431" x="6777038" y="5238750"/>
          <p14:tracePt t="251438" x="6753225" y="5238750"/>
          <p14:tracePt t="251446" x="6745288" y="5238750"/>
          <p14:tracePt t="251560" x="6721475" y="5238750"/>
          <p14:tracePt t="251568" x="6697663" y="5246688"/>
          <p14:tracePt t="251574" x="6689725" y="5254625"/>
          <p14:tracePt t="251582" x="6681788" y="5254625"/>
          <p14:tracePt t="251591" x="6673850" y="5262563"/>
          <p14:tracePt t="251607" x="6665913" y="5262563"/>
          <p14:tracePt t="251704" x="6642100" y="5270500"/>
          <p14:tracePt t="251713" x="6642100" y="5278438"/>
          <p14:tracePt t="251720" x="6634163" y="5286375"/>
          <p14:tracePt t="251728" x="6626225" y="5294313"/>
          <p14:tracePt t="251735" x="6594475" y="5310188"/>
          <p14:tracePt t="251743" x="6594475" y="5319713"/>
          <p14:tracePt t="251751" x="6578600" y="5327650"/>
          <p14:tracePt t="251760" x="6554788" y="5335588"/>
          <p14:tracePt t="251768" x="6530975" y="5351463"/>
          <p14:tracePt t="251776" x="6530975" y="5359400"/>
          <p14:tracePt t="251783" x="6523038" y="5375275"/>
          <p14:tracePt t="251792" x="6515100" y="5383213"/>
          <p14:tracePt t="251798" x="6507163" y="5391150"/>
          <p14:tracePt t="251807" x="6491288" y="5391150"/>
          <p14:tracePt t="251943" x="6491288" y="5399088"/>
          <p14:tracePt t="252079" x="6499225" y="5399088"/>
          <p14:tracePt t="252087" x="6515100" y="5399088"/>
          <p14:tracePt t="252102" x="6530975" y="5399088"/>
          <p14:tracePt t="252112" x="6546850" y="5391150"/>
          <p14:tracePt t="252119" x="6554788" y="5391150"/>
          <p14:tracePt t="252127" x="6570663" y="5383213"/>
          <p14:tracePt t="252135" x="6578600" y="5375275"/>
          <p14:tracePt t="252143" x="6602413" y="5359400"/>
          <p14:tracePt t="252151" x="6610350" y="5343525"/>
          <p14:tracePt t="252162" x="6634163" y="5302250"/>
          <p14:tracePt t="252168" x="6665913" y="5254625"/>
          <p14:tracePt t="252175" x="6673850" y="5238750"/>
          <p14:tracePt t="252184" x="6697663" y="5199063"/>
          <p14:tracePt t="252191" x="6721475" y="5167313"/>
          <p14:tracePt t="252200" x="6737350" y="5119688"/>
          <p14:tracePt t="252207" x="6753225" y="5095875"/>
          <p14:tracePt t="252214" x="6777038" y="5072063"/>
          <p14:tracePt t="252222" x="6794500" y="5048250"/>
          <p14:tracePt t="252231" x="6810375" y="5032375"/>
          <p14:tracePt t="252239" x="6810375" y="5016500"/>
          <p14:tracePt t="252247" x="6826250" y="5008563"/>
          <p14:tracePt t="252255" x="6842125" y="5000625"/>
          <p14:tracePt t="252264" x="6842125" y="4992688"/>
          <p14:tracePt t="252271" x="6858000" y="4984750"/>
          <p14:tracePt t="252279" x="6858000" y="4976813"/>
          <p14:tracePt t="252287" x="6873875" y="4976813"/>
          <p14:tracePt t="252296" x="6889750" y="4967288"/>
          <p14:tracePt t="252303" x="6905625" y="4967288"/>
          <p14:tracePt t="252312" x="6913563" y="4959350"/>
          <p14:tracePt t="252319" x="6937375" y="4951413"/>
          <p14:tracePt t="252328" x="6961188" y="4951413"/>
          <p14:tracePt t="252335" x="6985000" y="4951413"/>
          <p14:tracePt t="252342" x="7000875" y="4951413"/>
          <p14:tracePt t="252352" x="7024688" y="4951413"/>
          <p14:tracePt t="252359" x="7048500" y="4951413"/>
          <p14:tracePt t="252368" x="7080250" y="4951413"/>
          <p14:tracePt t="252375" x="7112000" y="4959350"/>
          <p14:tracePt t="252383" x="7127875" y="4959350"/>
          <p14:tracePt t="252391" x="7153275" y="4976813"/>
          <p14:tracePt t="252398" x="7177088" y="4976813"/>
          <p14:tracePt t="252407" x="7192963" y="4992688"/>
          <p14:tracePt t="252415" x="7192963" y="5000625"/>
          <p14:tracePt t="252423" x="7224713" y="5008563"/>
          <p14:tracePt t="252431" x="7240588" y="5016500"/>
          <p14:tracePt t="252439" x="7240588" y="5024438"/>
          <p14:tracePt t="252448" x="7256463" y="5032375"/>
          <p14:tracePt t="252455" x="7272338" y="5048250"/>
          <p14:tracePt t="252462" x="7280275" y="5056188"/>
          <p14:tracePt t="252471" x="7288213" y="5072063"/>
          <p14:tracePt t="252479" x="7288213" y="5080000"/>
          <p14:tracePt t="252487" x="7296150" y="5080000"/>
          <p14:tracePt t="252496" x="7296150" y="5087938"/>
          <p14:tracePt t="252503" x="7304088" y="5095875"/>
          <p14:tracePt t="252513" x="7312025" y="5095875"/>
          <p14:tracePt t="252518" x="7312025" y="5103813"/>
          <p14:tracePt t="252536" x="7312025" y="5111750"/>
          <p14:tracePt t="252543" x="7312025" y="5119688"/>
          <p14:tracePt t="252552" x="7312025" y="5127625"/>
          <p14:tracePt t="253527" x="7319963" y="5127625"/>
          <p14:tracePt t="253535" x="7335838" y="5127625"/>
          <p14:tracePt t="253543" x="7367588" y="5119688"/>
          <p14:tracePt t="253551" x="7391400" y="5111750"/>
          <p14:tracePt t="253559" x="7439025" y="5095875"/>
          <p14:tracePt t="253567" x="7462838" y="5095875"/>
          <p14:tracePt t="253575" x="7512050" y="5080000"/>
          <p14:tracePt t="253583" x="7543800" y="5080000"/>
          <p14:tracePt t="253591" x="7591425" y="5072063"/>
          <p14:tracePt t="253599" x="7623175" y="5072063"/>
          <p14:tracePt t="253607" x="7678738" y="5064125"/>
          <p14:tracePt t="253615" x="7710488" y="5064125"/>
          <p14:tracePt t="253623" x="7758113" y="5064125"/>
          <p14:tracePt t="253631" x="7813675" y="5048250"/>
          <p14:tracePt t="253639" x="7839075" y="5048250"/>
          <p14:tracePt t="253647" x="7878763" y="5040313"/>
          <p14:tracePt t="253655" x="7910513" y="5032375"/>
          <p14:tracePt t="253664" x="7958138" y="5024438"/>
          <p14:tracePt t="253671" x="7974013" y="5016500"/>
          <p14:tracePt t="253681" x="7997825" y="5000625"/>
          <p14:tracePt t="253687" x="8005763" y="5000625"/>
          <p14:tracePt t="253695" x="8021638" y="4992688"/>
          <p14:tracePt t="253703" x="8021638" y="4984750"/>
          <p14:tracePt t="253712" x="8037513" y="4984750"/>
          <p14:tracePt t="253735" x="8045450" y="4976813"/>
          <p14:tracePt t="253751" x="8053388" y="4967288"/>
          <p14:tracePt t="253767" x="8053388" y="4959350"/>
          <p14:tracePt t="253775" x="8053388" y="4951413"/>
          <p14:tracePt t="253783" x="8053388" y="4943475"/>
          <p14:tracePt t="253791" x="8053388" y="4935538"/>
          <p14:tracePt t="253800" x="8053388" y="4919663"/>
          <p14:tracePt t="253807" x="8053388" y="4911725"/>
          <p14:tracePt t="253816" x="8045450" y="4864100"/>
          <p14:tracePt t="253823" x="8021638" y="4840288"/>
          <p14:tracePt t="253832" x="7997825" y="4800600"/>
          <p14:tracePt t="253839" x="7950200" y="4768850"/>
          <p14:tracePt t="253847" x="7878763" y="4737100"/>
          <p14:tracePt t="253855" x="7813675" y="4689475"/>
          <p14:tracePt t="253863" x="7734300" y="4649788"/>
          <p14:tracePt t="253872" x="7678738" y="4616450"/>
          <p14:tracePt t="253879" x="7607300" y="4592638"/>
          <p14:tracePt t="253887" x="7519988" y="4552950"/>
          <p14:tracePt t="253895" x="7454900" y="4529138"/>
          <p14:tracePt t="253903" x="7383463" y="4489450"/>
          <p14:tracePt t="253912" x="7351713" y="4473575"/>
          <p14:tracePt t="253919" x="7319963" y="4449763"/>
          <p14:tracePt t="254095" x="7327900" y="4449763"/>
          <p14:tracePt t="254104" x="7391400" y="4473575"/>
          <p14:tracePt t="254112" x="7462838" y="4521200"/>
          <p14:tracePt t="254119" x="7535863" y="4560888"/>
          <p14:tracePt t="254127" x="7615238" y="4608513"/>
          <p14:tracePt t="254135" x="7694613" y="4657725"/>
          <p14:tracePt t="254143" x="7766050" y="4705350"/>
          <p14:tracePt t="254151" x="7821613" y="4737100"/>
          <p14:tracePt t="254161" x="7862888" y="4752975"/>
          <p14:tracePt t="254167" x="7870825" y="4760913"/>
          <p14:tracePt t="254175" x="7878763" y="4768850"/>
          <p14:tracePt t="254304" x="7878763" y="4784725"/>
          <p14:tracePt t="254311" x="7878763" y="4808538"/>
          <p14:tracePt t="254319" x="7886700" y="4832350"/>
          <p14:tracePt t="254328" x="7894638" y="4848225"/>
          <p14:tracePt t="254335" x="7894638" y="4856163"/>
          <p14:tracePt t="254343" x="7894638" y="4879975"/>
          <p14:tracePt t="254351" x="7902575" y="4895850"/>
          <p14:tracePt t="254360" x="7902575" y="4919663"/>
          <p14:tracePt t="254367" x="7902575" y="4927600"/>
          <p14:tracePt t="254375" x="7902575" y="4935538"/>
          <p14:tracePt t="254383" x="7902575" y="4943475"/>
          <p14:tracePt t="254391" x="7902575" y="4959350"/>
          <p14:tracePt t="255887" x="7902575" y="4967288"/>
          <p14:tracePt t="255985" x="7894638" y="4967288"/>
          <p14:tracePt t="255992" x="7829550" y="4935538"/>
          <p14:tracePt t="256000" x="7758113" y="4911725"/>
          <p14:tracePt t="256007" x="7694613" y="4887913"/>
          <p14:tracePt t="256016" x="7639050" y="4887913"/>
          <p14:tracePt t="256024" x="7583488" y="4864100"/>
          <p14:tracePt t="256032" x="7535863" y="4840288"/>
          <p14:tracePt t="256041" x="7504113" y="4832350"/>
          <p14:tracePt t="256047" x="7478713" y="4816475"/>
          <p14:tracePt t="256239" x="7478713" y="4808538"/>
          <p14:tracePt t="256248" x="7486650" y="4808538"/>
          <p14:tracePt t="256255" x="7504113" y="4808538"/>
          <p14:tracePt t="256263" x="7512050" y="4808538"/>
          <p14:tracePt t="256271" x="7527925" y="4808538"/>
          <p14:tracePt t="256279" x="7567613" y="4808538"/>
          <p14:tracePt t="256287" x="7591425" y="4808538"/>
          <p14:tracePt t="256295" x="7639050" y="4808538"/>
          <p14:tracePt t="256304" x="7670800" y="4808538"/>
          <p14:tracePt t="256311" x="7694613" y="4816475"/>
          <p14:tracePt t="256319" x="7710488" y="4840288"/>
          <p14:tracePt t="256335" x="7726363" y="4840288"/>
          <p14:tracePt t="256856" x="7726363" y="4848225"/>
          <p14:tracePt t="256871" x="7710488" y="4856163"/>
          <p14:tracePt t="256879" x="7710488" y="4864100"/>
          <p14:tracePt t="256887" x="7702550" y="4864100"/>
          <p14:tracePt t="256895" x="7686675" y="4879975"/>
          <p14:tracePt t="256912" x="7678738" y="4887913"/>
          <p14:tracePt t="256919" x="7670800" y="4895850"/>
          <p14:tracePt t="256927" x="7662863" y="4903788"/>
          <p14:tracePt t="256935" x="7662863" y="4911725"/>
          <p14:tracePt t="256944" x="7654925" y="4927600"/>
          <p14:tracePt t="256951" x="7631113" y="4951413"/>
          <p14:tracePt t="256959" x="7623175" y="4959350"/>
          <p14:tracePt t="256968" x="7615238" y="4976813"/>
          <p14:tracePt t="256976" x="7599363" y="4984750"/>
          <p14:tracePt t="256983" x="7599363" y="5008563"/>
          <p14:tracePt t="256991" x="7583488" y="5016500"/>
          <p14:tracePt t="256999" x="7575550" y="5032375"/>
          <p14:tracePt t="257017" x="7567613" y="5040313"/>
          <p14:tracePt t="257024" x="7559675" y="5056188"/>
          <p14:tracePt t="257039" x="7551738" y="5056188"/>
          <p14:tracePt t="257055" x="7551738" y="5064125"/>
          <p14:tracePt t="257064" x="7535863" y="5072063"/>
          <p14:tracePt t="257072" x="7535863" y="5080000"/>
          <p14:tracePt t="257089" x="7519988" y="5087938"/>
          <p14:tracePt t="257104" x="7519988" y="5095875"/>
          <p14:tracePt t="257111" x="7519988" y="5111750"/>
          <p14:tracePt t="257120" x="7519988" y="5119688"/>
          <p14:tracePt t="257137" x="7512050" y="5135563"/>
          <p14:tracePt t="257160" x="7512050" y="5143500"/>
          <p14:tracePt t="257400" x="7519988" y="5135563"/>
          <p14:tracePt t="257407" x="7543800" y="5111750"/>
          <p14:tracePt t="257416" x="7543800" y="5087938"/>
          <p14:tracePt t="257424" x="7559675" y="5080000"/>
          <p14:tracePt t="257432" x="7567613" y="5064125"/>
          <p14:tracePt t="257439" x="7575550" y="5064125"/>
          <p14:tracePt t="257448" x="7583488" y="5056188"/>
          <p14:tracePt t="257576" x="7615238" y="5056188"/>
          <p14:tracePt t="257583" x="7646988" y="5056188"/>
          <p14:tracePt t="257591" x="7678738" y="5056188"/>
          <p14:tracePt t="257601" x="7710488" y="5056188"/>
          <p14:tracePt t="257609" x="7766050" y="5056188"/>
          <p14:tracePt t="257617" x="7797800" y="5056188"/>
          <p14:tracePt t="257623" x="7854950" y="5056188"/>
          <p14:tracePt t="257632" x="7870825" y="5056188"/>
          <p14:tracePt t="257639" x="7902575" y="5056188"/>
          <p14:tracePt t="257647" x="7926388" y="5064125"/>
          <p14:tracePt t="257655" x="7958138" y="5080000"/>
          <p14:tracePt t="257664" x="7974013" y="5087938"/>
          <p14:tracePt t="257672" x="7981950" y="5095875"/>
          <p14:tracePt t="257680" x="7997825" y="5095875"/>
          <p14:tracePt t="257687" x="8013700" y="5103813"/>
          <p14:tracePt t="257703" x="8029575" y="5111750"/>
          <p14:tracePt t="257737" x="8037513" y="5111750"/>
          <p14:tracePt t="257745" x="8045450" y="5111750"/>
          <p14:tracePt t="257751" x="8053388" y="5111750"/>
          <p14:tracePt t="257767" x="8061325" y="5111750"/>
          <p14:tracePt t="257776" x="8069263" y="5103813"/>
          <p14:tracePt t="257784" x="8085138" y="5087938"/>
          <p14:tracePt t="257793" x="8093075" y="5087938"/>
          <p14:tracePt t="257799" x="8101013" y="5072063"/>
          <p14:tracePt t="257807" x="8101013" y="5064125"/>
          <p14:tracePt t="257815" x="8101013" y="5040313"/>
          <p14:tracePt t="257823" x="8101013" y="5016500"/>
          <p14:tracePt t="257831" x="8101013" y="5000625"/>
          <p14:tracePt t="257840" x="8101013" y="4976813"/>
          <p14:tracePt t="257848" x="8101013" y="4959350"/>
          <p14:tracePt t="257856" x="8101013" y="4935538"/>
          <p14:tracePt t="257863" x="8101013" y="4911725"/>
          <p14:tracePt t="257871" x="8077200" y="4887913"/>
          <p14:tracePt t="257880" x="8053388" y="4840288"/>
          <p14:tracePt t="257887" x="8021638" y="4800600"/>
          <p14:tracePt t="257897" x="8005763" y="4768850"/>
          <p14:tracePt t="257904" x="7950200" y="4721225"/>
          <p14:tracePt t="257912" x="7926388" y="4697413"/>
          <p14:tracePt t="257920" x="7886700" y="4665663"/>
          <p14:tracePt t="257927" x="7870825" y="4649788"/>
          <p14:tracePt t="257935" x="7847013" y="4641850"/>
          <p14:tracePt t="257943" x="7821613" y="4641850"/>
          <p14:tracePt t="257951" x="7805738" y="4633913"/>
          <p14:tracePt t="257960" x="7797800" y="4633913"/>
          <p14:tracePt t="257968" x="7773988" y="4633913"/>
          <p14:tracePt t="257977" x="7758113" y="4633913"/>
          <p14:tracePt t="257983" x="7726363" y="4633913"/>
          <p14:tracePt t="257992" x="7702550" y="4633913"/>
          <p14:tracePt t="257999" x="7670800" y="4633913"/>
          <p14:tracePt t="258007" x="7639050" y="4649788"/>
          <p14:tracePt t="258015" x="7623175" y="4665663"/>
          <p14:tracePt t="258024" x="7583488" y="4697413"/>
          <p14:tracePt t="258032" x="7567613" y="4713288"/>
          <p14:tracePt t="258040" x="7551738" y="4729163"/>
          <p14:tracePt t="258047" x="7535863" y="4752975"/>
          <p14:tracePt t="258055" x="7527925" y="4776788"/>
          <p14:tracePt t="258063" x="7519988" y="4800600"/>
          <p14:tracePt t="258080" x="7512050" y="4816475"/>
          <p14:tracePt t="258088" x="7512050" y="4840288"/>
          <p14:tracePt t="258105" x="7512050" y="4856163"/>
          <p14:tracePt t="258112" x="7512050" y="4872038"/>
          <p14:tracePt t="258119" x="7512050" y="4879975"/>
          <p14:tracePt t="258127" x="7512050" y="4887913"/>
          <p14:tracePt t="258136" x="7512050" y="4895850"/>
          <p14:tracePt t="258144" x="7512050" y="4919663"/>
          <p14:tracePt t="258177" x="7512050" y="4927600"/>
          <p14:tracePt t="258183" x="7519988" y="4935538"/>
          <p14:tracePt t="258193" x="7535863" y="4943475"/>
          <p14:tracePt t="258209" x="7551738" y="4959350"/>
          <p14:tracePt t="258216" x="7567613" y="4967288"/>
          <p14:tracePt t="258223" x="7583488" y="4976813"/>
          <p14:tracePt t="258231" x="7591425" y="4984750"/>
          <p14:tracePt t="258248" x="7607300" y="4984750"/>
          <p14:tracePt t="258256" x="7607300" y="4992688"/>
          <p14:tracePt t="258264" x="7615238" y="5000625"/>
          <p14:tracePt t="258279" x="7646988" y="5008563"/>
          <p14:tracePt t="258287" x="7654925" y="5024438"/>
          <p14:tracePt t="258296" x="7670800" y="5040313"/>
          <p14:tracePt t="258304" x="7710488" y="5072063"/>
          <p14:tracePt t="258313" x="7734300" y="5087938"/>
          <p14:tracePt t="258321" x="7766050" y="5119688"/>
          <p14:tracePt t="258328" x="7781925" y="5135563"/>
          <p14:tracePt t="258335" x="7797800" y="5175250"/>
          <p14:tracePt t="258343" x="7829550" y="5214938"/>
          <p14:tracePt t="258352" x="7854950" y="5238750"/>
          <p14:tracePt t="258360" x="7862888" y="5262563"/>
          <p14:tracePt t="258368" x="7910513" y="5310188"/>
          <p14:tracePt t="258376" x="7918450" y="5351463"/>
          <p14:tracePt t="258384" x="7958138" y="5383213"/>
          <p14:tracePt t="258391" x="7966075" y="5407025"/>
          <p14:tracePt t="258400" x="7981950" y="5430838"/>
          <p14:tracePt t="258407" x="7989888" y="5446713"/>
          <p14:tracePt t="258416" x="8005763" y="5462588"/>
          <p14:tracePt t="258424" x="8021638" y="5486400"/>
          <p14:tracePt t="258433" x="8029575" y="5494338"/>
          <p14:tracePt t="258448" x="8029575" y="5502275"/>
          <p14:tracePt t="258455" x="8029575" y="5510213"/>
          <p14:tracePt t="258529" x="8045450" y="5526088"/>
          <p14:tracePt t="258537" x="8045450" y="5534025"/>
          <p14:tracePt t="258545" x="8069263" y="5549900"/>
          <p14:tracePt t="258553" x="8069263" y="5565775"/>
          <p14:tracePt t="258568" x="8069263" y="5573713"/>
          <p14:tracePt t="258577" x="8077200" y="5581650"/>
          <p14:tracePt t="258593" x="8077200" y="5589588"/>
          <p14:tracePt t="258625" x="8077200" y="5597525"/>
          <p14:tracePt t="258632" x="8077200" y="5613400"/>
          <p14:tracePt t="258655" x="8077200" y="5621338"/>
          <p14:tracePt t="258681" x="8077200" y="5637213"/>
          <p14:tracePt t="258703" x="8069263" y="5645150"/>
          <p14:tracePt t="258711" x="8061325" y="5653088"/>
          <p14:tracePt t="258721" x="8045450" y="5653088"/>
          <p14:tracePt t="258728" x="8029575" y="5662613"/>
          <p14:tracePt t="258737" x="8013700" y="5670550"/>
          <p14:tracePt t="258745" x="8005763" y="5678488"/>
          <p14:tracePt t="258751" x="7966075" y="5678488"/>
          <p14:tracePt t="258760" x="7942263" y="5686425"/>
          <p14:tracePt t="258767" x="7918450" y="5694363"/>
          <p14:tracePt t="258776" x="7886700" y="5694363"/>
          <p14:tracePt t="258784" x="7862888" y="5702300"/>
          <p14:tracePt t="258793" x="7821613" y="5702300"/>
          <p14:tracePt t="258800" x="7773988" y="5710238"/>
          <p14:tracePt t="258808" x="7742238" y="5710238"/>
          <p14:tracePt t="258815" x="7710488" y="5718175"/>
          <p14:tracePt t="258823" x="7694613" y="5718175"/>
          <p14:tracePt t="258831" x="7662863" y="5718175"/>
          <p14:tracePt t="258840" x="7646988" y="5726113"/>
          <p14:tracePt t="258856" x="7639050" y="5726113"/>
          <p14:tracePt t="258872" x="7623175" y="5726113"/>
          <p14:tracePt t="258905" x="7615238" y="5726113"/>
          <p14:tracePt t="258920" x="7607300" y="5726113"/>
          <p14:tracePt t="258951" x="7599363" y="5726113"/>
          <p14:tracePt t="259104" x="7599363" y="5734050"/>
          <p14:tracePt t="259112" x="7599363" y="5749925"/>
          <p14:tracePt t="259120" x="7599363" y="5757863"/>
          <p14:tracePt t="259128" x="7599363" y="5781675"/>
          <p14:tracePt t="259136" x="7599363" y="5805488"/>
          <p14:tracePt t="259143" x="7599363" y="5813425"/>
          <p14:tracePt t="259151" x="7599363" y="5821363"/>
          <p14:tracePt t="259159" x="7599363" y="5837238"/>
          <p14:tracePt t="259176" x="7599363" y="5861050"/>
          <p14:tracePt t="259184" x="7599363" y="5876925"/>
          <p14:tracePt t="259192" x="7607300" y="5892800"/>
          <p14:tracePt t="259200" x="7607300" y="5900738"/>
          <p14:tracePt t="259207" x="7615238" y="5916613"/>
          <p14:tracePt t="259215" x="7623175" y="5916613"/>
          <p14:tracePt t="259225" x="7623175" y="5924550"/>
          <p14:tracePt t="259240" x="7623175" y="5932488"/>
          <p14:tracePt t="259272" x="7623175" y="5948363"/>
          <p14:tracePt t="259288" x="7631113" y="5948363"/>
          <p14:tracePt t="259321" x="7631113" y="5956300"/>
          <p14:tracePt t="259337" x="7631113" y="5972175"/>
          <p14:tracePt t="259352" x="7639050" y="5972175"/>
          <p14:tracePt t="259369" x="7639050" y="5988050"/>
          <p14:tracePt t="259383" x="7646988" y="5995988"/>
          <p14:tracePt t="259400" x="7646988" y="6005513"/>
          <p14:tracePt t="259416" x="7662863" y="6013450"/>
          <p14:tracePt t="260793" x="7662863" y="6021388"/>
          <p14:tracePt t="260832" x="7670800" y="6021388"/>
          <p14:tracePt t="260848" x="7686675" y="6013450"/>
          <p14:tracePt t="260856" x="7694613" y="5988050"/>
          <p14:tracePt t="260864" x="7726363" y="5964238"/>
          <p14:tracePt t="260872" x="7742238" y="5948363"/>
          <p14:tracePt t="260880" x="7750175" y="5932488"/>
          <p14:tracePt t="260888" x="7773988" y="5924550"/>
          <p14:tracePt t="260897" x="7797800" y="5900738"/>
          <p14:tracePt t="260912" x="7813675" y="5892800"/>
          <p14:tracePt t="260920" x="7821613" y="5884863"/>
          <p14:tracePt t="260928" x="7829550" y="5884863"/>
          <p14:tracePt t="261010" x="7839075" y="5884863"/>
          <p14:tracePt t="261713" x="7847013" y="5884863"/>
          <p14:tracePt t="261729" x="7862888" y="5884863"/>
          <p14:tracePt t="261736" x="7870825" y="5884863"/>
          <p14:tracePt t="261744" x="7886700" y="5868988"/>
          <p14:tracePt t="261752" x="7894638" y="5868988"/>
          <p14:tracePt t="261761" x="7918450" y="5861050"/>
          <p14:tracePt t="261768" x="7942263" y="5861050"/>
          <p14:tracePt t="261776" x="7966075" y="5861050"/>
          <p14:tracePt t="261784" x="7989888" y="5861050"/>
          <p14:tracePt t="261792" x="8029575" y="5861050"/>
          <p14:tracePt t="261800" x="8061325" y="5861050"/>
          <p14:tracePt t="261809" x="8093075" y="5861050"/>
          <p14:tracePt t="261816" x="8116888" y="5861050"/>
          <p14:tracePt t="261825" x="8148638" y="5861050"/>
          <p14:tracePt t="261833" x="8164513" y="5861050"/>
          <p14:tracePt t="261841" x="8180388" y="5861050"/>
          <p14:tracePt t="261849" x="8197850" y="5861050"/>
          <p14:tracePt t="261864" x="8205788" y="5861050"/>
          <p14:tracePt t="262001" x="8213725" y="5861050"/>
          <p14:tracePt t="262008" x="8213725" y="5868988"/>
          <p14:tracePt t="262016" x="8213725" y="5884863"/>
          <p14:tracePt t="262032" x="8213725" y="5892800"/>
          <p14:tracePt t="262041" x="8213725" y="5908675"/>
          <p14:tracePt t="262048" x="8213725" y="5924550"/>
          <p14:tracePt t="262064" x="8213725" y="5948363"/>
          <p14:tracePt t="262072" x="8213725" y="5964238"/>
          <p14:tracePt t="262080" x="8213725" y="5972175"/>
          <p14:tracePt t="262088" x="8213725" y="5988050"/>
          <p14:tracePt t="262096" x="8213725" y="5995988"/>
          <p14:tracePt t="262105" x="8213725" y="6005513"/>
          <p14:tracePt t="262144" x="8213725" y="6013450"/>
          <p14:tracePt t="262242" x="8213725" y="6021388"/>
          <p14:tracePt t="262409" x="8221663" y="6021388"/>
          <p14:tracePt t="262432" x="8237538" y="6021388"/>
          <p14:tracePt t="262441" x="8253413" y="6021388"/>
          <p14:tracePt t="262464" x="8261350" y="6013450"/>
          <p14:tracePt t="262472" x="8269288" y="6005513"/>
          <p14:tracePt t="262496" x="8277225" y="6005513"/>
          <p14:tracePt t="262504" x="8285163" y="5995988"/>
          <p14:tracePt t="262528" x="8293100" y="5988050"/>
          <p14:tracePt t="262536" x="8293100" y="5980113"/>
          <p14:tracePt t="262552" x="8308975" y="5972175"/>
          <p14:tracePt t="262560" x="8332788" y="5964238"/>
          <p14:tracePt t="262568" x="8340725" y="5956300"/>
          <p14:tracePt t="262576" x="8340725" y="5948363"/>
          <p14:tracePt t="262584" x="8348663" y="5948363"/>
          <p14:tracePt t="262592" x="8348663" y="5940425"/>
          <p14:tracePt t="262600" x="8356600" y="5932488"/>
          <p14:tracePt t="262608" x="8356600" y="5924550"/>
          <p14:tracePt t="262616" x="8372475" y="5916613"/>
          <p14:tracePt t="262626" x="8380413" y="5900738"/>
          <p14:tracePt t="262632" x="8380413" y="5892800"/>
          <p14:tracePt t="262648" x="8396288" y="5868988"/>
          <p14:tracePt t="262656" x="8396288" y="5861050"/>
          <p14:tracePt t="262665" x="8396288" y="5837238"/>
          <p14:tracePt t="262673" x="8396288" y="5829300"/>
          <p14:tracePt t="262680" x="8396288" y="5813425"/>
          <p14:tracePt t="262688" x="8396288" y="5797550"/>
          <p14:tracePt t="262696" x="8404225" y="5773738"/>
          <p14:tracePt t="262704" x="8404225" y="5749925"/>
          <p14:tracePt t="262712" x="8404225" y="5734050"/>
          <p14:tracePt t="262720" x="8404225" y="5710238"/>
          <p14:tracePt t="262728" x="8404225" y="5686425"/>
          <p14:tracePt t="262736" x="8404225" y="5653088"/>
          <p14:tracePt t="262744" x="8404225" y="5621338"/>
          <p14:tracePt t="262752" x="8404225" y="5597525"/>
          <p14:tracePt t="262761" x="8404225" y="5565775"/>
          <p14:tracePt t="262768" x="8404225" y="5541963"/>
          <p14:tracePt t="262776" x="8404225" y="5534025"/>
          <p14:tracePt t="262784" x="8404225" y="5526088"/>
          <p14:tracePt t="262793" x="8404225" y="5518150"/>
          <p14:tracePt t="262810" x="8404225" y="5510213"/>
          <p14:tracePt t="262968" x="8404225" y="5526088"/>
          <p14:tracePt t="262976" x="8404225" y="5565775"/>
          <p14:tracePt t="262984" x="8404225" y="5589588"/>
          <p14:tracePt t="262992" x="8404225" y="5605463"/>
          <p14:tracePt t="263000" x="8404225" y="5621338"/>
          <p14:tracePt t="263008" x="8404225" y="5670550"/>
          <p14:tracePt t="263016" x="8412163" y="5702300"/>
          <p14:tracePt t="263024" x="8428038" y="5741988"/>
          <p14:tracePt t="263032" x="8428038" y="5773738"/>
          <p14:tracePt t="263041" x="8428038" y="5797550"/>
          <p14:tracePt t="263048" x="8443913" y="5829300"/>
          <p14:tracePt t="263056" x="8443913" y="5853113"/>
          <p14:tracePt t="263064" x="8443913" y="5876925"/>
          <p14:tracePt t="263072" x="8443913" y="5900738"/>
          <p14:tracePt t="263080" x="8443913" y="5916613"/>
          <p14:tracePt t="263088" x="8443913" y="5932488"/>
          <p14:tracePt t="263096" x="8451850" y="5948363"/>
          <p14:tracePt t="263104" x="8459788" y="5964238"/>
          <p14:tracePt t="263112" x="8459788" y="5972175"/>
          <p14:tracePt t="263120" x="8459788" y="5988050"/>
          <p14:tracePt t="263129" x="8459788" y="6005513"/>
          <p14:tracePt t="263136" x="8459788" y="6013450"/>
          <p14:tracePt t="263145" x="8459788" y="6029325"/>
          <p14:tracePt t="263152" x="8459788" y="6045200"/>
          <p14:tracePt t="263176" x="8459788" y="6092825"/>
          <p14:tracePt t="263184" x="8459788" y="6108700"/>
          <p14:tracePt t="263192" x="8459788" y="6124575"/>
          <p14:tracePt t="263200" x="8459788" y="6140450"/>
          <p14:tracePt t="263208" x="8459788" y="6164263"/>
          <p14:tracePt t="263216" x="8459788" y="6188075"/>
          <p14:tracePt t="263233" x="8459788" y="6203950"/>
          <p14:tracePt t="263240" x="8459788" y="6211888"/>
          <p14:tracePt t="263248" x="8459788" y="6219825"/>
          <p14:tracePt t="263258" x="8459788" y="6227763"/>
          <p14:tracePt t="263266" x="8459788" y="6235700"/>
          <p14:tracePt t="263377" x="8459788" y="6243638"/>
          <p14:tracePt t="263400" x="8459788" y="6251575"/>
          <p14:tracePt t="263768" x="8451850" y="6259513"/>
          <p14:tracePt t="263776" x="8428038" y="6259513"/>
          <p14:tracePt t="263784" x="8412163" y="6259513"/>
          <p14:tracePt t="263792" x="8388350" y="6259513"/>
          <p14:tracePt t="263800" x="8364538" y="6259513"/>
          <p14:tracePt t="263808" x="8348663" y="6259513"/>
          <p14:tracePt t="263817" x="8324850" y="6259513"/>
          <p14:tracePt t="263824" x="8308975" y="6259513"/>
          <p14:tracePt t="263833" x="8301038" y="6259513"/>
          <p14:tracePt t="263841" x="8293100" y="6259513"/>
          <p14:tracePt t="263913" x="8285163" y="6259513"/>
          <p14:tracePt t="263944" x="8261350" y="6259513"/>
          <p14:tracePt t="263953" x="8245475" y="6251575"/>
          <p14:tracePt t="263961" x="8237538" y="6251575"/>
          <p14:tracePt t="263969" x="8213725" y="6251575"/>
          <p14:tracePt t="263977" x="8197850" y="6251575"/>
          <p14:tracePt t="263985" x="8164513" y="6251575"/>
          <p14:tracePt t="263994" x="8140700" y="6251575"/>
          <p14:tracePt t="264001" x="8116888" y="6243638"/>
          <p14:tracePt t="264009" x="8093075" y="6243638"/>
          <p14:tracePt t="264017" x="8061325" y="6243638"/>
          <p14:tracePt t="264025" x="8045450" y="6243638"/>
          <p14:tracePt t="264032" x="8029575" y="6243638"/>
          <p14:tracePt t="264041" x="8005763" y="6243638"/>
          <p14:tracePt t="264050" x="7989888" y="6243638"/>
          <p14:tracePt t="264057" x="7981950" y="6243638"/>
          <p14:tracePt t="264064" x="7958138" y="6243638"/>
          <p14:tracePt t="264073" x="7942263" y="6243638"/>
          <p14:tracePt t="264112" x="7934325" y="6235700"/>
          <p14:tracePt t="264136" x="7926388" y="6219825"/>
          <p14:tracePt t="264145" x="7918450" y="6211888"/>
          <p14:tracePt t="264152" x="7918450" y="6203950"/>
          <p14:tracePt t="264174" x="7902575" y="6180138"/>
          <p14:tracePt t="264176" x="7886700" y="6172200"/>
          <p14:tracePt t="264184" x="7870825" y="6148388"/>
          <p14:tracePt t="264192" x="7862888" y="6140450"/>
          <p14:tracePt t="264216" x="7862888" y="6132513"/>
          <p14:tracePt t="264225" x="7854950" y="6124575"/>
          <p14:tracePt t="264969" x="7813675" y="6092825"/>
          <p14:tracePt t="264976" x="7773988" y="6061075"/>
          <p14:tracePt t="264984" x="7750175" y="6045200"/>
          <p14:tracePt t="264992" x="7726363" y="6029325"/>
          <p14:tracePt t="265000" x="7686675" y="6021388"/>
          <p14:tracePt t="265008" x="7646988" y="5980113"/>
          <p14:tracePt t="265018" x="7607300" y="5948363"/>
          <p14:tracePt t="265027" x="7583488" y="5916613"/>
          <p14:tracePt t="265033" x="7551738" y="5900738"/>
          <p14:tracePt t="265040" x="7543800" y="5876925"/>
          <p14:tracePt t="265048" x="7527925" y="5868988"/>
          <p14:tracePt t="265057" x="7504113" y="5837238"/>
          <p14:tracePt t="265065" x="7486650" y="5813425"/>
          <p14:tracePt t="265073" x="7478713" y="5797550"/>
          <p14:tracePt t="265081" x="7462838" y="5773738"/>
          <p14:tracePt t="265090" x="7446963" y="5741988"/>
          <p14:tracePt t="265097" x="7439025" y="5710238"/>
          <p14:tracePt t="265105" x="7423150" y="5678488"/>
          <p14:tracePt t="265113" x="7399338" y="5645150"/>
          <p14:tracePt t="265121" x="7399338" y="5613400"/>
          <p14:tracePt t="265129" x="7383463" y="5589588"/>
          <p14:tracePt t="265138" x="7375525" y="5549900"/>
          <p14:tracePt t="265146" x="7367588" y="5510213"/>
          <p14:tracePt t="265154" x="7359650" y="5470525"/>
          <p14:tracePt t="265175" x="7351713" y="5414963"/>
          <p14:tracePt t="265178" x="7335838" y="5367338"/>
          <p14:tracePt t="265184" x="7335838" y="5343525"/>
          <p14:tracePt t="265192" x="7335838" y="5319713"/>
          <p14:tracePt t="265202" x="7335838" y="5294313"/>
          <p14:tracePt t="265210" x="7319963" y="5262563"/>
          <p14:tracePt t="265217" x="7312025" y="5246688"/>
          <p14:tracePt t="265225" x="7312025" y="5230813"/>
          <p14:tracePt t="265232" x="7312025" y="5207000"/>
          <p14:tracePt t="265241" x="7312025" y="5191125"/>
          <p14:tracePt t="265248" x="7312025" y="5159375"/>
          <p14:tracePt t="265257" x="7296150" y="5127625"/>
          <p14:tracePt t="265265" x="7296150" y="5111750"/>
          <p14:tracePt t="265274" x="7296150" y="5103813"/>
          <p14:tracePt t="265289" x="7296150" y="5095875"/>
          <p14:tracePt t="265296" x="7296150" y="5087938"/>
          <p14:tracePt t="265624" x="7296150" y="5072063"/>
          <p14:tracePt t="265633" x="7319963" y="5087938"/>
          <p14:tracePt t="265641" x="7327900" y="5135563"/>
          <p14:tracePt t="265649" x="7351713" y="5175250"/>
          <p14:tracePt t="265656" x="7367588" y="5230813"/>
          <p14:tracePt t="265664" x="7399338" y="5262563"/>
          <p14:tracePt t="265673" x="7423150" y="5327650"/>
          <p14:tracePt t="265680" x="7454900" y="5375275"/>
          <p14:tracePt t="265690" x="7470775" y="5399088"/>
          <p14:tracePt t="265697" x="7496175" y="5454650"/>
          <p14:tracePt t="265707" x="7519988" y="5486400"/>
          <p14:tracePt t="265714" x="7535863" y="5502275"/>
          <p14:tracePt t="265721" x="7543800" y="5518150"/>
          <p14:tracePt t="265728" x="7559675" y="5534025"/>
          <p14:tracePt t="265736" x="7575550" y="5573713"/>
          <p14:tracePt t="265745" x="7599363" y="5597525"/>
          <p14:tracePt t="265754" x="7607300" y="5613400"/>
          <p14:tracePt t="265762" x="7639050" y="5637213"/>
          <p14:tracePt t="265770" x="7654925" y="5653088"/>
          <p14:tracePt t="265776" x="7686675" y="5694363"/>
          <p14:tracePt t="265785" x="7710488" y="5718175"/>
          <p14:tracePt t="265792" x="7734300" y="5734050"/>
          <p14:tracePt t="265801" x="7758113" y="5757863"/>
          <p14:tracePt t="265808" x="7773988" y="5773738"/>
          <p14:tracePt t="265817" x="7805738" y="5805488"/>
          <p14:tracePt t="265825" x="7821613" y="5813425"/>
          <p14:tracePt t="265833" x="7839075" y="5829300"/>
          <p14:tracePt t="265840" x="7862888" y="5845175"/>
          <p14:tracePt t="265849" x="7878763" y="5845175"/>
          <p14:tracePt t="265856" x="7886700" y="5853113"/>
          <p14:tracePt t="265864" x="7902575" y="5861050"/>
          <p14:tracePt t="265874" x="7950200" y="5884863"/>
          <p14:tracePt t="265881" x="7958138" y="5884863"/>
          <p14:tracePt t="265890" x="7966075" y="5884863"/>
          <p14:tracePt t="265897" x="7997825" y="5900738"/>
          <p14:tracePt t="265904" x="8021638" y="5916613"/>
          <p14:tracePt t="265913" x="8053388" y="5924550"/>
          <p14:tracePt t="265921" x="8069263" y="5924550"/>
          <p14:tracePt t="265929" x="8077200" y="5932488"/>
          <p14:tracePt t="265937" x="8093075" y="5932488"/>
          <p14:tracePt t="265945" x="8101013" y="5932488"/>
          <p14:tracePt t="265953" x="8101013" y="5940425"/>
          <p14:tracePt t="265961" x="8108950" y="5940425"/>
          <p14:tracePt t="266193" x="8116888" y="5940425"/>
          <p14:tracePt t="266208" x="8116888" y="5932488"/>
          <p14:tracePt t="266216" x="8116888" y="5892800"/>
          <p14:tracePt t="266224" x="8116888" y="5861050"/>
          <p14:tracePt t="266233" x="8116888" y="5837238"/>
          <p14:tracePt t="266241" x="8108950" y="5781675"/>
          <p14:tracePt t="266249" x="8085138" y="5734050"/>
          <p14:tracePt t="266257" x="8069263" y="5694363"/>
          <p14:tracePt t="266265" x="8053388" y="5621338"/>
          <p14:tracePt t="266273" x="8029575" y="5565775"/>
          <p14:tracePt t="266281" x="8013700" y="5502275"/>
          <p14:tracePt t="266290" x="7997825" y="5454650"/>
          <p14:tracePt t="266297" x="7989888" y="5391150"/>
          <p14:tracePt t="266306" x="7981950" y="5327650"/>
          <p14:tracePt t="266313" x="7974013" y="5278438"/>
          <p14:tracePt t="266323" x="7974013" y="5222875"/>
          <p14:tracePt t="266328" x="7974013" y="5183188"/>
          <p14:tracePt t="266336" x="7974013" y="5127625"/>
          <p14:tracePt t="266344" x="7974013" y="5087938"/>
          <p14:tracePt t="266354" x="7981950" y="5040313"/>
          <p14:tracePt t="266362" x="8013700" y="4984750"/>
          <p14:tracePt t="266369" x="8045450" y="4935538"/>
          <p14:tracePt t="266378" x="8061325" y="4919663"/>
          <p14:tracePt t="266385" x="8085138" y="4895850"/>
          <p14:tracePt t="266393" x="8101013" y="4872038"/>
          <p14:tracePt t="266400" x="8108950" y="4856163"/>
          <p14:tracePt t="266409" x="8124825" y="4848225"/>
          <p14:tracePt t="266418" x="8140700" y="4832350"/>
          <p14:tracePt t="266433" x="8148638" y="4824413"/>
          <p14:tracePt t="266441" x="8156575" y="4824413"/>
          <p14:tracePt t="266449" x="8156575" y="4816475"/>
          <p14:tracePt t="266753" x="8172450" y="4840288"/>
          <p14:tracePt t="266760" x="8180388" y="4895850"/>
          <p14:tracePt t="266768" x="8180388" y="4903788"/>
          <p14:tracePt t="266776" x="8189913" y="4927600"/>
          <p14:tracePt t="266785" x="8205788" y="4959350"/>
          <p14:tracePt t="266793" x="8213725" y="5032375"/>
          <p14:tracePt t="266801" x="8221663" y="5064125"/>
          <p14:tracePt t="266809" x="8229600" y="5103813"/>
          <p14:tracePt t="266816" x="8253413" y="5167313"/>
          <p14:tracePt t="266826" x="8261350" y="5207000"/>
          <p14:tracePt t="266832" x="8277225" y="5278438"/>
          <p14:tracePt t="266842" x="8285163" y="5319713"/>
          <p14:tracePt t="266849" x="8301038" y="5383213"/>
          <p14:tracePt t="266857" x="8316913" y="5430838"/>
          <p14:tracePt t="266865" x="8324850" y="5478463"/>
          <p14:tracePt t="266873" x="8332788" y="5502275"/>
          <p14:tracePt t="266881" x="8332788" y="5534025"/>
          <p14:tracePt t="266889" x="8332788" y="5549900"/>
          <p14:tracePt t="266896" x="8340725" y="5573713"/>
          <p14:tracePt t="266906" x="8340725" y="5581650"/>
          <p14:tracePt t="266913" x="8340725" y="5597525"/>
          <p14:tracePt t="266923" x="8340725" y="5621338"/>
          <p14:tracePt t="266929" x="8340725" y="5637213"/>
          <p14:tracePt t="266938" x="8340725" y="5645150"/>
          <p14:tracePt t="266945" x="8340725" y="5662613"/>
          <p14:tracePt t="266952" x="8340725" y="5678488"/>
          <p14:tracePt t="266962" x="8340725" y="5694363"/>
          <p14:tracePt t="266970" x="8340725" y="5718175"/>
          <p14:tracePt t="266978" x="8340725" y="5734050"/>
          <p14:tracePt t="266986" x="8340725" y="5741988"/>
          <p14:tracePt t="266994" x="8348663" y="5765800"/>
          <p14:tracePt t="267001" x="8348663" y="5781675"/>
          <p14:tracePt t="267026" x="8348663" y="5789613"/>
          <p14:tracePt t="267136" x="8348663" y="5797550"/>
          <p14:tracePt t="267241" x="8348663" y="5805488"/>
          <p14:tracePt t="267265" x="8348663" y="5813425"/>
          <p14:tracePt t="268746" x="0" y="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Resistor Noise</a:t>
            </a:r>
          </a:p>
        </p:txBody>
      </p:sp>
      <p:sp>
        <p:nvSpPr>
          <p:cNvPr id="3" name="Content Placeholder 2"/>
          <p:cNvSpPr>
            <a:spLocks noGrp="1"/>
          </p:cNvSpPr>
          <p:nvPr>
            <p:ph sz="quarter" idx="1"/>
          </p:nvPr>
        </p:nvSpPr>
        <p:spPr/>
        <p:txBody>
          <a:bodyPr/>
          <a:lstStyle/>
          <a:p>
            <a:r>
              <a:rPr lang="en-US" dirty="0"/>
              <a:t>All resistors between </a:t>
            </a:r>
            <a:r>
              <a:rPr lang="en-US" dirty="0" err="1"/>
              <a:t>biosignal</a:t>
            </a:r>
            <a:r>
              <a:rPr lang="en-US" dirty="0"/>
              <a:t> source and instrumentation amplifier contribute to noise</a:t>
            </a:r>
          </a:p>
          <a:p>
            <a:pPr lvl="1"/>
            <a:r>
              <a:rPr lang="en-US" dirty="0"/>
              <a:t>Amplitude of noise is proportional to square of product of bandwidth and resistor value</a:t>
            </a:r>
          </a:p>
          <a:p>
            <a:r>
              <a:rPr lang="en-US" dirty="0"/>
              <a:t>Amplifier itself may constitute additional noise component</a:t>
            </a:r>
          </a:p>
          <a:p>
            <a:pPr lvl="1"/>
            <a:r>
              <a:rPr lang="en-US" dirty="0"/>
              <a:t>Depends heavily on applied amplifier technology</a:t>
            </a:r>
          </a:p>
          <a:p>
            <a:r>
              <a:rPr lang="en-US" dirty="0"/>
              <a:t>Minimize by:</a:t>
            </a:r>
          </a:p>
          <a:p>
            <a:pPr lvl="1"/>
            <a:r>
              <a:rPr lang="en-US" dirty="0"/>
              <a:t>Larger surface of electrode and use of conductive electrode gel reduce resistances at skin and electrode interface</a:t>
            </a:r>
          </a:p>
          <a:p>
            <a:pPr lvl="1"/>
            <a:r>
              <a:rPr lang="en-US" dirty="0"/>
              <a:t>Use of low noise amplifiers</a:t>
            </a:r>
          </a:p>
        </p:txBody>
      </p:sp>
      <p:pic>
        <p:nvPicPr>
          <p:cNvPr id="4" name="Audio 3">
            <a:hlinkClick r:id="" action="ppaction://media"/>
            <a:extLst>
              <a:ext uri="{FF2B5EF4-FFF2-40B4-BE49-F238E27FC236}">
                <a16:creationId xmlns:a16="http://schemas.microsoft.com/office/drawing/2014/main" id="{8C193133-9DFA-44B2-9E30-D7C4E170BB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4842913"/>
      </p:ext>
    </p:extLst>
  </p:cSld>
  <p:clrMapOvr>
    <a:masterClrMapping/>
  </p:clrMapOvr>
  <mc:AlternateContent xmlns:mc="http://schemas.openxmlformats.org/markup-compatibility/2006" xmlns:p14="http://schemas.microsoft.com/office/powerpoint/2010/main">
    <mc:Choice Requires="p14">
      <p:transition spd="slow" p14:dur="2000" advTm="118763"/>
    </mc:Choice>
    <mc:Fallback xmlns="">
      <p:transition spd="slow" advTm="118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309" x="5557838" y="3078163"/>
          <p14:tracePt t="16558" x="5541963" y="3070225"/>
          <p14:tracePt t="16576" x="5510213" y="3070225"/>
          <p14:tracePt t="16593" x="5486400" y="3070225"/>
          <p14:tracePt t="16608" x="5462588" y="3078163"/>
          <p14:tracePt t="16621" x="5365750" y="3078163"/>
          <p14:tracePt t="16637" x="5254625" y="3078163"/>
          <p14:tracePt t="16655" x="5119688" y="3078163"/>
          <p14:tracePt t="16671" x="4991100" y="3078163"/>
          <p14:tracePt t="16688" x="4856163" y="3078163"/>
          <p14:tracePt t="16706" x="4705350" y="3078163"/>
          <p14:tracePt t="16717" x="4656138" y="3078163"/>
          <p14:tracePt t="16732" x="4584700" y="3078163"/>
          <p14:tracePt t="16747" x="4513263" y="3078163"/>
          <p14:tracePt t="16763" x="4473575" y="3078163"/>
          <p14:tracePt t="16777" x="4457700" y="3078163"/>
          <p14:tracePt t="16792" x="4433888" y="3078163"/>
          <p14:tracePt t="16808" x="4410075" y="3078163"/>
          <p14:tracePt t="17387" x="4402138" y="3078163"/>
          <p14:tracePt t="17404" x="4402138" y="3038475"/>
          <p14:tracePt t="17421" x="4410075" y="2998788"/>
          <p14:tracePt t="17438" x="4418013" y="2959100"/>
          <p14:tracePt t="17454" x="4433888" y="2943225"/>
          <p14:tracePt t="17483" x="4441825" y="2935288"/>
          <p14:tracePt t="17637" x="4441825" y="2927350"/>
          <p14:tracePt t="17687" x="4449763" y="2927350"/>
          <p14:tracePt t="17721" x="4465638" y="2927350"/>
          <p14:tracePt t="17731" x="4481513" y="2927350"/>
          <p14:tracePt t="17750" x="4505325" y="2919413"/>
          <p14:tracePt t="17762" x="4529138" y="2909888"/>
          <p14:tracePt t="17778" x="4545013" y="2909888"/>
          <p14:tracePt t="17808" x="4560888" y="2909888"/>
          <p14:tracePt t="17824" x="4592638" y="2909888"/>
          <p14:tracePt t="17843" x="4624388" y="2901950"/>
          <p14:tracePt t="17859" x="4648200" y="2894013"/>
          <p14:tracePt t="17887" x="4679950" y="2894013"/>
          <p14:tracePt t="17907" x="4729163" y="2894013"/>
          <p14:tracePt t="17919" x="4737100" y="2894013"/>
          <p14:tracePt t="17938" x="4784725" y="2894013"/>
          <p14:tracePt t="17955" x="4824413" y="2886075"/>
          <p14:tracePt t="17966" x="4848225" y="2886075"/>
          <p14:tracePt t="17982" x="4927600" y="2878138"/>
          <p14:tracePt t="17998" x="5006975" y="2870200"/>
          <p14:tracePt t="18011" x="5087938" y="2870200"/>
          <p14:tracePt t="18028" x="5143500" y="2854325"/>
          <p14:tracePt t="18043" x="5191125" y="2846388"/>
          <p14:tracePt t="18058" x="5222875" y="2846388"/>
          <p14:tracePt t="18075" x="5262563" y="2846388"/>
          <p14:tracePt t="18093" x="5278438" y="2846388"/>
          <p14:tracePt t="18108" x="5302250" y="2846388"/>
          <p14:tracePt t="18125" x="5334000" y="2846388"/>
          <p14:tracePt t="18143" x="5349875" y="2846388"/>
          <p14:tracePt t="18158" x="5365750" y="2846388"/>
          <p14:tracePt t="18175" x="5381625" y="2846388"/>
          <p14:tracePt t="18670" x="5389563" y="2846388"/>
          <p14:tracePt t="18687" x="5407025" y="2846388"/>
          <p14:tracePt t="18698" x="5422900" y="2846388"/>
          <p14:tracePt t="18717" x="5462588" y="2838450"/>
          <p14:tracePt t="18734" x="5494338" y="2838450"/>
          <p14:tracePt t="18749" x="5534025" y="2838450"/>
          <p14:tracePt t="18761" x="5549900" y="2838450"/>
          <p14:tracePt t="18779" x="5605463" y="2838450"/>
          <p14:tracePt t="18792" x="5629275" y="2838450"/>
          <p14:tracePt t="18808" x="5645150" y="2838450"/>
          <p14:tracePt t="18823" x="5661025" y="2838450"/>
          <p14:tracePt t="18848" x="5676900" y="2838450"/>
          <p14:tracePt t="18856" x="5684838" y="2838450"/>
          <p14:tracePt t="18859" x="5692775" y="2838450"/>
          <p14:tracePt t="18872" x="5700713" y="2838450"/>
          <p14:tracePt t="18892" x="5724525" y="2838450"/>
          <p14:tracePt t="18908" x="5749925" y="2838450"/>
          <p14:tracePt t="18919" x="5765800" y="2838450"/>
          <p14:tracePt t="18937" x="5805488" y="2838450"/>
          <p14:tracePt t="18954" x="5845175" y="2838450"/>
          <p14:tracePt t="18971" x="5876925" y="2838450"/>
          <p14:tracePt t="18981" x="5892800" y="2838450"/>
          <p14:tracePt t="18995" x="5940425" y="2838450"/>
          <p14:tracePt t="19014" x="5972175" y="2838450"/>
          <p14:tracePt t="19027" x="6011863" y="2838450"/>
          <p14:tracePt t="19044" x="6051550" y="2838450"/>
          <p14:tracePt t="19058" x="6075363" y="2838450"/>
          <p14:tracePt t="19074" x="6116638" y="2838450"/>
          <p14:tracePt t="19091" x="6148388" y="2838450"/>
          <p14:tracePt t="19108" x="6172200" y="2838450"/>
          <p14:tracePt t="19125" x="6203950" y="2838450"/>
          <p14:tracePt t="19144" x="6227763" y="2838450"/>
          <p14:tracePt t="19152" x="6235700" y="2838450"/>
          <p14:tracePt t="19169" x="6243638" y="2838450"/>
          <p14:tracePt t="19272" x="6251575" y="2838450"/>
          <p14:tracePt t="19277" x="6275388" y="2838450"/>
          <p14:tracePt t="19291" x="6307138" y="2838450"/>
          <p14:tracePt t="19310" x="6330950" y="2838450"/>
          <p14:tracePt t="19325" x="6394450" y="2838450"/>
          <p14:tracePt t="19341" x="6459538" y="2838450"/>
          <p14:tracePt t="19357" x="6538913" y="2838450"/>
          <p14:tracePt t="19374" x="6594475" y="2846388"/>
          <p14:tracePt t="19390" x="6634163" y="2846388"/>
          <p14:tracePt t="19414" x="6650038" y="2846388"/>
          <p14:tracePt t="19435" x="6665913" y="2846388"/>
          <p14:tracePt t="19464" x="6681788" y="2854325"/>
          <p14:tracePt t="19484" x="6737350" y="2862263"/>
          <p14:tracePt t="19495" x="6769100" y="2870200"/>
          <p14:tracePt t="19512" x="6826250" y="2870200"/>
          <p14:tracePt t="19528" x="6873875" y="2878138"/>
          <p14:tracePt t="19545" x="6913563" y="2894013"/>
          <p14:tracePt t="19561" x="6953250" y="2901950"/>
          <p14:tracePt t="19575" x="6977063" y="2901950"/>
          <p14:tracePt t="19592" x="6992938" y="2901950"/>
          <p14:tracePt t="19610" x="7040563" y="2901950"/>
          <p14:tracePt t="19624" x="7056438" y="2909888"/>
          <p14:tracePt t="19643" x="7096125" y="2909888"/>
          <p14:tracePt t="19657" x="7153275" y="2919413"/>
          <p14:tracePt t="19674" x="7185025" y="2919413"/>
          <p14:tracePt t="19692" x="7192963" y="2919413"/>
          <p14:tracePt t="19714" x="7208838" y="2919413"/>
          <p14:tracePt t="19731" x="7232650" y="2919413"/>
          <p14:tracePt t="19748" x="7248525" y="2919413"/>
          <p14:tracePt t="19762" x="7288213" y="2919413"/>
          <p14:tracePt t="19779" x="7312025" y="2919413"/>
          <p14:tracePt t="19797" x="7343775" y="2919413"/>
          <p14:tracePt t="19808" x="7351713" y="2919413"/>
          <p14:tracePt t="19823" x="7375525" y="2919413"/>
          <p14:tracePt t="19842" x="7423150" y="2919413"/>
          <p14:tracePt t="19856" x="7446963" y="2919413"/>
          <p14:tracePt t="19875" x="7575550" y="2919413"/>
          <p14:tracePt t="19893" x="7678738" y="2919413"/>
          <p14:tracePt t="19907" x="7781925" y="2909888"/>
          <p14:tracePt t="19923" x="7862888" y="2894013"/>
          <p14:tracePt t="19941" x="7958138" y="2886075"/>
          <p14:tracePt t="19957" x="8005763" y="2878138"/>
          <p14:tracePt t="19974" x="8037513" y="2878138"/>
          <p14:tracePt t="20623" x="8077200" y="2878138"/>
          <p14:tracePt t="20637" x="8245475" y="2870200"/>
          <p14:tracePt t="20654" x="8412163" y="2870200"/>
          <p14:tracePt t="20670" x="8540750" y="2862263"/>
          <p14:tracePt t="20686" x="8620125" y="2862263"/>
          <p14:tracePt t="20703" x="8715375" y="2862263"/>
          <p14:tracePt t="20715" x="8778875" y="2862263"/>
          <p14:tracePt t="20732" x="8850313" y="2862263"/>
          <p14:tracePt t="20748" x="8923338" y="2862263"/>
          <p14:tracePt t="20764" x="9026525" y="2862263"/>
          <p14:tracePt t="20776" x="9042400" y="2862263"/>
          <p14:tracePt t="20794" x="9129713" y="2862263"/>
          <p14:tracePt t="20808" x="9145588" y="2862263"/>
          <p14:tracePt t="20824" x="9193213" y="2862263"/>
          <p14:tracePt t="20844" x="9258300" y="2870200"/>
          <p14:tracePt t="20858" x="9305925" y="2878138"/>
          <p14:tracePt t="20874" x="9321800" y="2878138"/>
          <p14:tracePt t="20892" x="9417050" y="2886075"/>
          <p14:tracePt t="20906" x="9464675" y="2886075"/>
          <p14:tracePt t="20923" x="9575800" y="2886075"/>
          <p14:tracePt t="20940" x="9688513" y="2886075"/>
          <p14:tracePt t="20959" x="9767888" y="2886075"/>
          <p14:tracePt t="20965" x="9791700" y="2886075"/>
          <p14:tracePt t="20970" x="9823450" y="2886075"/>
          <p14:tracePt t="20982" x="9863138" y="2886075"/>
          <p14:tracePt t="20997" x="9936163" y="2878138"/>
          <p14:tracePt t="21012" x="9983788" y="2878138"/>
          <p14:tracePt t="21028" x="10039350" y="2870200"/>
          <p14:tracePt t="21045" x="10079038" y="2870200"/>
          <p14:tracePt t="21061" x="10094913" y="2870200"/>
          <p14:tracePt t="21074" x="10134600" y="2862263"/>
          <p14:tracePt t="21092" x="10166350" y="2854325"/>
          <p14:tracePt t="21110" x="10182225" y="2854325"/>
          <p14:tracePt t="21124" x="10198100" y="2854325"/>
          <p14:tracePt t="23139" x="10206038" y="2854325"/>
          <p14:tracePt t="23168" x="10198100" y="2854325"/>
          <p14:tracePt t="23185" x="10182225" y="2854325"/>
          <p14:tracePt t="23218" x="10166350" y="2854325"/>
          <p14:tracePt t="23235" x="10142538" y="2854325"/>
          <p14:tracePt t="23251" x="10126663" y="2854325"/>
          <p14:tracePt t="23262" x="10118725" y="2854325"/>
          <p14:tracePt t="23276" x="10086975" y="2854325"/>
          <p14:tracePt t="23292" x="10071100" y="2854325"/>
          <p14:tracePt t="23310" x="10023475" y="2854325"/>
          <p14:tracePt t="23326" x="9959975" y="2854325"/>
          <p14:tracePt t="23340" x="9886950" y="2854325"/>
          <p14:tracePt t="23357" x="9807575" y="2854325"/>
          <p14:tracePt t="23372" x="9704388" y="2854325"/>
          <p14:tracePt t="23388" x="9601200" y="2846388"/>
          <p14:tracePt t="23404" x="9512300" y="2830513"/>
          <p14:tracePt t="23423" x="9424988" y="2822575"/>
          <p14:tracePt t="23438" x="9297988" y="2806700"/>
          <p14:tracePt t="23457" x="9169400" y="2806700"/>
          <p14:tracePt t="23463" x="9097963" y="2806700"/>
          <p14:tracePt t="23479" x="8994775" y="2798763"/>
          <p14:tracePt t="23495" x="8874125" y="2782888"/>
          <p14:tracePt t="23515" x="8731250" y="2782888"/>
          <p14:tracePt t="23529" x="8683625" y="2774950"/>
          <p14:tracePt t="23543" x="8588375" y="2759075"/>
          <p14:tracePt t="23558" x="8459788" y="2759075"/>
          <p14:tracePt t="23575" x="8380413" y="2759075"/>
          <p14:tracePt t="23592" x="8316913" y="2759075"/>
          <p14:tracePt t="23606" x="8269288" y="2759075"/>
          <p14:tracePt t="23622" x="8205788" y="2759075"/>
          <p14:tracePt t="23638" x="8180388" y="2759075"/>
          <p14:tracePt t="23657" x="8148638" y="2759075"/>
          <p14:tracePt t="23671" x="8140700" y="2759075"/>
          <p14:tracePt t="23705" x="8132763" y="2759075"/>
          <p14:tracePt t="23955" x="8085138" y="2774950"/>
          <p14:tracePt t="23968" x="8077200" y="2782888"/>
          <p14:tracePt t="23984" x="8029575" y="2806700"/>
          <p14:tracePt t="24001" x="8021638" y="2814638"/>
          <p14:tracePt t="24012" x="7989888" y="2830513"/>
          <p14:tracePt t="24388" x="8013700" y="2830513"/>
          <p14:tracePt t="24406" x="8053388" y="2830513"/>
          <p14:tracePt t="24417" x="8069263" y="2830513"/>
          <p14:tracePt t="24435" x="8156575" y="2830513"/>
          <p14:tracePt t="24451" x="8229600" y="2814638"/>
          <p14:tracePt t="24467" x="8324850" y="2806700"/>
          <p14:tracePt t="24485" x="8404225" y="2806700"/>
          <p14:tracePt t="24495" x="8443913" y="2806700"/>
          <p14:tracePt t="24512" x="8491538" y="2806700"/>
          <p14:tracePt t="24530" x="8523288" y="2806700"/>
          <p14:tracePt t="24545" x="8556625" y="2806700"/>
          <p14:tracePt t="24559" x="8572500" y="2806700"/>
          <p14:tracePt t="24575" x="8588375" y="2806700"/>
          <p14:tracePt t="24589" x="8620125" y="2806700"/>
          <p14:tracePt t="24606" x="8651875" y="2806700"/>
          <p14:tracePt t="24622" x="8683625" y="2806700"/>
          <p14:tracePt t="24638" x="8715375" y="2806700"/>
          <p14:tracePt t="24654" x="8770938" y="2806700"/>
          <p14:tracePt t="24679" x="8858250" y="2806700"/>
          <p14:tracePt t="24687" x="8883650" y="2806700"/>
          <p14:tracePt t="24703" x="8947150" y="2806700"/>
          <p14:tracePt t="24723" x="9042400" y="2806700"/>
          <p14:tracePt t="24735" x="9082088" y="2806700"/>
          <p14:tracePt t="24746" x="9113838" y="2806700"/>
          <p14:tracePt t="24762" x="9185275" y="2806700"/>
          <p14:tracePt t="24776" x="9250363" y="2806700"/>
          <p14:tracePt t="24801" x="9313863" y="2798763"/>
          <p14:tracePt t="24806" x="9329738" y="2798763"/>
          <p14:tracePt t="24825" x="9385300" y="2798763"/>
          <p14:tracePt t="24841" x="9424988" y="2790825"/>
          <p14:tracePt t="24856" x="9472613" y="2790825"/>
          <p14:tracePt t="24875" x="9512300" y="2790825"/>
          <p14:tracePt t="24888" x="9536113" y="2790825"/>
          <p14:tracePt t="24905" x="9551988" y="2790825"/>
          <p14:tracePt t="24925" x="9575800" y="2782888"/>
          <p14:tracePt t="26700" x="9585325" y="2782888"/>
          <p14:tracePt t="26733" x="9575800" y="2782888"/>
          <p14:tracePt t="26751" x="9559925" y="2782888"/>
          <p14:tracePt t="26761" x="9544050" y="2782888"/>
          <p14:tracePt t="26777" x="9496425" y="2782888"/>
          <p14:tracePt t="26795" x="9313863" y="2798763"/>
          <p14:tracePt t="26808" x="9201150" y="2806700"/>
          <p14:tracePt t="26829" x="8850313" y="2806700"/>
          <p14:tracePt t="26841" x="8699500" y="2806700"/>
          <p14:tracePt t="26858" x="8412163" y="2806700"/>
          <p14:tracePt t="26871" x="8189913" y="2806700"/>
          <p14:tracePt t="26887" x="7926388" y="2806700"/>
          <p14:tracePt t="26904" x="7678738" y="2806700"/>
          <p14:tracePt t="26920" x="7375525" y="2806700"/>
          <p14:tracePt t="26940" x="6905625" y="2798763"/>
          <p14:tracePt t="26949" x="6761163" y="2782888"/>
          <p14:tracePt t="26973" x="6267450" y="2743200"/>
          <p14:tracePt t="27000" x="5948363" y="2711450"/>
          <p14:tracePt t="27016" x="5757863" y="2703513"/>
          <p14:tracePt t="27027" x="5573713" y="2703513"/>
          <p14:tracePt t="27042" x="5494338" y="2703513"/>
          <p14:tracePt t="27057" x="5310188" y="2695575"/>
          <p14:tracePt t="27075" x="5095875" y="2695575"/>
          <p14:tracePt t="27090" x="5014913" y="2695575"/>
          <p14:tracePt t="27108" x="4808538" y="2695575"/>
          <p14:tracePt t="27121" x="4784725" y="2695575"/>
          <p14:tracePt t="27137" x="4768850" y="2711450"/>
          <p14:tracePt t="27249" x="4792663" y="2711450"/>
          <p14:tracePt t="27270" x="4895850" y="2711450"/>
          <p14:tracePt t="27275" x="4959350" y="2711450"/>
          <p14:tracePt t="27294" x="5135563" y="2703513"/>
          <p14:tracePt t="27311" x="5326063" y="2703513"/>
          <p14:tracePt t="27324" x="5549900" y="2703513"/>
          <p14:tracePt t="27341" x="5781675" y="2703513"/>
          <p14:tracePt t="27355" x="5980113" y="2703513"/>
          <p14:tracePt t="27374" x="6164263" y="2703513"/>
          <p14:tracePt t="27387" x="6299200" y="2703513"/>
          <p14:tracePt t="27404" x="6434138" y="2703513"/>
          <p14:tracePt t="27420" x="6538913" y="2703513"/>
          <p14:tracePt t="27440" x="6665913" y="2703513"/>
          <p14:tracePt t="27454" x="6737350" y="2703513"/>
          <p14:tracePt t="27473" x="6834188" y="2703513"/>
          <p14:tracePt t="27481" x="6858000" y="2703513"/>
          <p14:tracePt t="27505" x="6945313" y="2703513"/>
          <p14:tracePt t="27510" x="6961188" y="2703513"/>
          <p14:tracePt t="27528" x="7000875" y="2703513"/>
          <p14:tracePt t="27544" x="7032625" y="2703513"/>
          <p14:tracePt t="27558" x="7056438" y="2703513"/>
          <p14:tracePt t="27574" x="7080250" y="2703513"/>
          <p14:tracePt t="27591" x="7119938" y="2703513"/>
          <p14:tracePt t="27606" x="7153275" y="2703513"/>
          <p14:tracePt t="27621" x="7185025" y="2703513"/>
          <p14:tracePt t="27637" x="7208838" y="2703513"/>
          <p14:tracePt t="27766" x="7192963" y="2703513"/>
          <p14:tracePt t="27783" x="7161213" y="2711450"/>
          <p14:tracePt t="27794" x="7127875" y="2719388"/>
          <p14:tracePt t="27808" x="7096125" y="2727325"/>
          <p14:tracePt t="27825" x="7040563" y="2743200"/>
          <p14:tracePt t="27841" x="6945313" y="2759075"/>
          <p14:tracePt t="27855" x="6865938" y="2782888"/>
          <p14:tracePt t="27870" x="6777038" y="2790825"/>
          <p14:tracePt t="27887" x="6665913" y="2806700"/>
          <p14:tracePt t="27903" x="6586538" y="2814638"/>
          <p14:tracePt t="27919" x="6507163" y="2830513"/>
          <p14:tracePt t="27936" x="6459538" y="2830513"/>
          <p14:tracePt t="27955" x="6386513" y="2846388"/>
          <p14:tracePt t="27971" x="6362700" y="2846388"/>
          <p14:tracePt t="27981" x="6346825" y="2846388"/>
          <p14:tracePt t="28009" x="6315075" y="2854325"/>
          <p14:tracePt t="28031" x="6283325" y="2854325"/>
          <p14:tracePt t="28042" x="6275388" y="2854325"/>
          <p14:tracePt t="28058" x="6259513" y="2854325"/>
          <p14:tracePt t="28075" x="6219825" y="2854325"/>
          <p14:tracePt t="28091" x="6203950" y="2854325"/>
          <p14:tracePt t="28120" x="6188075" y="2854325"/>
          <p14:tracePt t="28138" x="6180138" y="2854325"/>
          <p14:tracePt t="28153" x="6180138" y="2862263"/>
          <p14:tracePt t="28172" x="6172200" y="2862263"/>
          <p14:tracePt t="28249" x="6156325" y="2870200"/>
          <p14:tracePt t="28265" x="6148388" y="2870200"/>
          <p14:tracePt t="28277" x="6132513" y="2870200"/>
          <p14:tracePt t="28636" x="6140450" y="2870200"/>
          <p14:tracePt t="29185" x="6156325" y="2870200"/>
          <p14:tracePt t="29202" x="6219825" y="2870200"/>
          <p14:tracePt t="29215" x="6315075" y="2870200"/>
          <p14:tracePt t="29232" x="6483350" y="2870200"/>
          <p14:tracePt t="29249" x="6673850" y="2870200"/>
          <p14:tracePt t="29265" x="6881813" y="2870200"/>
          <p14:tracePt t="29282" x="7096125" y="2870200"/>
          <p14:tracePt t="29292" x="7264400" y="2870200"/>
          <p14:tracePt t="29316" x="7512050" y="2870200"/>
          <p14:tracePt t="29325" x="7559675" y="2870200"/>
          <p14:tracePt t="29340" x="7670800" y="2870200"/>
          <p14:tracePt t="29357" x="7781925" y="2870200"/>
          <p14:tracePt t="29370" x="7821613" y="2870200"/>
          <p14:tracePt t="29388" x="7989888" y="2878138"/>
          <p14:tracePt t="29402" x="8069263" y="2878138"/>
          <p14:tracePt t="29420" x="8293100" y="2878138"/>
          <p14:tracePt t="29438" x="8467725" y="2878138"/>
          <p14:tracePt t="29452" x="8628063" y="2878138"/>
          <p14:tracePt t="29470" x="8786813" y="2878138"/>
          <p14:tracePt t="29489" x="8923338" y="2878138"/>
          <p14:tracePt t="29495" x="9034463" y="2854325"/>
          <p14:tracePt t="29515" x="9266238" y="2830513"/>
          <p14:tracePt t="29532" x="9440863" y="2806700"/>
          <p14:tracePt t="29549" x="9567863" y="2798763"/>
          <p14:tracePt t="29559" x="9648825" y="2790825"/>
          <p14:tracePt t="29573" x="9736138" y="2782888"/>
          <p14:tracePt t="29590" x="9815513" y="2767013"/>
          <p14:tracePt t="29606" x="9871075" y="2759075"/>
          <p14:tracePt t="29620" x="9894888" y="2751138"/>
          <p14:tracePt t="29638" x="9910763" y="2751138"/>
          <p14:tracePt t="29902" x="9894888" y="2751138"/>
          <p14:tracePt t="29919" x="9863138" y="2751138"/>
          <p14:tracePt t="29936" x="9823450" y="2759075"/>
          <p14:tracePt t="29953" x="9720263" y="2774950"/>
          <p14:tracePt t="29965" x="9609138" y="2798763"/>
          <p14:tracePt t="29982" x="9480550" y="2806700"/>
          <p14:tracePt t="29999" x="9361488" y="2814638"/>
          <p14:tracePt t="30015" x="9224963" y="2838450"/>
          <p14:tracePt t="30034" x="9129713" y="2838450"/>
          <p14:tracePt t="30046" x="9066213" y="2838450"/>
          <p14:tracePt t="30060" x="8978900" y="2846388"/>
          <p14:tracePt t="30074" x="8923338" y="2846388"/>
          <p14:tracePt t="30090" x="8802688" y="2846388"/>
          <p14:tracePt t="30106" x="8715375" y="2846388"/>
          <p14:tracePt t="30123" x="8651875" y="2846388"/>
          <p14:tracePt t="30136" x="8580438" y="2846388"/>
          <p14:tracePt t="30152" x="8531225" y="2846388"/>
          <p14:tracePt t="30168" x="8507413" y="2846388"/>
          <p14:tracePt t="31364" x="8507413" y="2838450"/>
          <p14:tracePt t="31375" x="8523288" y="2838450"/>
          <p14:tracePt t="31403" x="8564563" y="2838450"/>
          <p14:tracePt t="31420" x="8636000" y="2838450"/>
          <p14:tracePt t="31436" x="8739188" y="2838450"/>
          <p14:tracePt t="31453" x="8850313" y="2822575"/>
          <p14:tracePt t="31465" x="8923338" y="2822575"/>
          <p14:tracePt t="31481" x="9050338" y="2822575"/>
          <p14:tracePt t="31498" x="9153525" y="2814638"/>
          <p14:tracePt t="31514" x="9234488" y="2814638"/>
          <p14:tracePt t="31529" x="9290050" y="2806700"/>
          <p14:tracePt t="31546" x="9321800" y="2806700"/>
          <p14:tracePt t="31560" x="9361488" y="2806700"/>
          <p14:tracePt t="31576" x="9401175" y="2806700"/>
          <p14:tracePt t="31590" x="9424988" y="2806700"/>
          <p14:tracePt t="31605" x="9464675" y="2806700"/>
          <p14:tracePt t="31622" x="9504363" y="2806700"/>
          <p14:tracePt t="31638" x="9520238" y="2806700"/>
          <p14:tracePt t="31653" x="9559925" y="2806700"/>
          <p14:tracePt t="31732" x="9567863" y="2806700"/>
          <p14:tracePt t="31748" x="9575800" y="2806700"/>
          <p14:tracePt t="31764" x="9601200" y="2806700"/>
          <p14:tracePt t="31782" x="9625013" y="2806700"/>
          <p14:tracePt t="31792" x="9648825" y="2806700"/>
          <p14:tracePt t="31809" x="9672638" y="2806700"/>
          <p14:tracePt t="31826" x="9712325" y="2806700"/>
          <p14:tracePt t="31838" x="9759950" y="2806700"/>
          <p14:tracePt t="31855" x="9815513" y="2806700"/>
          <p14:tracePt t="31873" x="9886950" y="2806700"/>
          <p14:tracePt t="31887" x="9991725" y="2806700"/>
          <p14:tracePt t="31902" x="10047288" y="2814638"/>
          <p14:tracePt t="31918" x="10102850" y="2814638"/>
          <p14:tracePt t="31935" x="10118725" y="2814638"/>
          <p14:tracePt t="31951" x="10150475" y="2814638"/>
          <p14:tracePt t="31969" x="10158413" y="2814638"/>
          <p14:tracePt t="32014" x="10166350" y="2814638"/>
          <p14:tracePt t="32031" x="10174288" y="2814638"/>
          <p14:tracePt t="32080" x="10182225" y="2814638"/>
          <p14:tracePt t="32107" x="10190163" y="2814638"/>
          <p14:tracePt t="32121" x="10198100" y="2814638"/>
          <p14:tracePt t="32139" x="10213975" y="2814638"/>
          <p14:tracePt t="32152" x="10237788" y="2814638"/>
          <p14:tracePt t="32168" x="10245725" y="2814638"/>
          <p14:tracePt t="32185" x="10253663" y="2814638"/>
          <p14:tracePt t="36716" x="0" y="0"/>
        </p14:tracePtLst>
        <p14:tracePtLst>
          <p14:tracePt t="52498" x="6227763" y="3595688"/>
          <p14:tracePt t="52621" x="6219825" y="3595688"/>
          <p14:tracePt t="52639" x="6188075" y="3595688"/>
          <p14:tracePt t="52656" x="6124575" y="3595688"/>
          <p14:tracePt t="52668" x="6067425" y="3595688"/>
          <p14:tracePt t="52686" x="5829300" y="3595688"/>
          <p14:tracePt t="52702" x="5613400" y="3595688"/>
          <p14:tracePt t="52716" x="5454650" y="3595688"/>
          <p14:tracePt t="52730" x="5080000" y="3587750"/>
          <p14:tracePt t="52747" x="4695825" y="3563938"/>
          <p14:tracePt t="52764" x="4305300" y="3563938"/>
          <p14:tracePt t="52776" x="3978275" y="3563938"/>
          <p14:tracePt t="52793" x="3692525" y="3556000"/>
          <p14:tracePt t="52809" x="3452813" y="3556000"/>
          <p14:tracePt t="52828" x="3268663" y="3540125"/>
          <p14:tracePt t="52843" x="3141663" y="3532188"/>
          <p14:tracePt t="52860" x="3046413" y="3508375"/>
          <p14:tracePt t="52878" x="2917825" y="3492500"/>
          <p14:tracePt t="52886" x="2901950" y="3484563"/>
          <p14:tracePt t="52905" x="2838450" y="3484563"/>
          <p14:tracePt t="52917" x="2798763" y="3476625"/>
          <p14:tracePt t="52937" x="2711450" y="3468688"/>
          <p14:tracePt t="52954" x="2671763" y="3460750"/>
          <p14:tracePt t="52966" x="2640013" y="3452813"/>
          <p14:tracePt t="52982" x="2616200" y="3452813"/>
          <p14:tracePt t="53059" x="2616200" y="3444875"/>
          <p14:tracePt t="53078" x="2695575" y="3429000"/>
          <p14:tracePt t="53091" x="2743200" y="3429000"/>
          <p14:tracePt t="53109" x="2862263" y="3413125"/>
          <p14:tracePt t="53127" x="3117850" y="3397250"/>
          <p14:tracePt t="53142" x="3365500" y="3397250"/>
          <p14:tracePt t="53160" x="3724275" y="3397250"/>
          <p14:tracePt t="53177" x="4027488" y="3397250"/>
          <p14:tracePt t="53183" x="4178300" y="3421063"/>
          <p14:tracePt t="53203" x="4410075" y="3452813"/>
          <p14:tracePt t="53214" x="4560888" y="3468688"/>
          <p14:tracePt t="53230" x="4600575" y="3476625"/>
          <p14:tracePt t="53247" x="4624388" y="3476625"/>
          <p14:tracePt t="53371" x="4592638" y="3484563"/>
          <p14:tracePt t="53389" x="4489450" y="3492500"/>
          <p14:tracePt t="53407" x="4146550" y="3492500"/>
          <p14:tracePt t="53419" x="3930650" y="3492500"/>
          <p14:tracePt t="53436" x="3579813" y="3492500"/>
          <p14:tracePt t="53455" x="3054350" y="3492500"/>
          <p14:tracePt t="53467" x="2901950" y="3492500"/>
          <p14:tracePt t="53482" x="2711450" y="3468688"/>
          <p14:tracePt t="53502" x="2598738" y="3460750"/>
          <p14:tracePt t="53513" x="2582863" y="3460750"/>
          <p14:tracePt t="53621" x="2590800" y="3460750"/>
          <p14:tracePt t="53639" x="2695575" y="3429000"/>
          <p14:tracePt t="53658" x="2790825" y="3413125"/>
          <p14:tracePt t="53671" x="2974975" y="3381375"/>
          <p14:tracePt t="53689" x="3165475" y="3373438"/>
          <p14:tracePt t="53700" x="3325813" y="3373438"/>
          <p14:tracePt t="53718" x="3635375" y="3373438"/>
          <p14:tracePt t="53736" x="4067175" y="3373438"/>
          <p14:tracePt t="53748" x="4162425" y="3373438"/>
          <p14:tracePt t="53764" x="4352925" y="3373438"/>
          <p14:tracePt t="53777" x="4457700" y="3373438"/>
          <p14:tracePt t="53795" x="4552950" y="3373438"/>
          <p14:tracePt t="53811" x="4624388" y="3373438"/>
          <p14:tracePt t="53825" x="4656138" y="3373438"/>
          <p14:tracePt t="53842" x="4695825" y="3373438"/>
          <p14:tracePt t="53859" x="4737100" y="3373438"/>
          <p14:tracePt t="53875" x="4745038" y="3373438"/>
          <p14:tracePt t="53894" x="4752975" y="3373438"/>
          <p14:tracePt t="54938" x="4872038" y="3373438"/>
          <p14:tracePt t="54949" x="4943475" y="3373438"/>
          <p14:tracePt t="54968" x="5119688" y="3373438"/>
          <p14:tracePt t="54979" x="5143500" y="3373438"/>
          <p14:tracePt t="54997" x="5199063" y="3373438"/>
          <p14:tracePt t="55011" x="5230813" y="3373438"/>
          <p14:tracePt t="55028" x="5254625" y="3373438"/>
          <p14:tracePt t="55043" x="5294313" y="3373438"/>
          <p14:tracePt t="55060" x="5334000" y="3365500"/>
          <p14:tracePt t="55075" x="5365750" y="3365500"/>
          <p14:tracePt t="55095" x="5430838" y="3357563"/>
          <p14:tracePt t="55108" x="5446713" y="3357563"/>
          <p14:tracePt t="55125" x="5462588" y="3357563"/>
          <p14:tracePt t="55141" x="5486400" y="3357563"/>
          <p14:tracePt t="55158" x="5510213" y="3349625"/>
          <p14:tracePt t="55176" x="5534025" y="3349625"/>
          <p14:tracePt t="55201" x="5549900" y="3341688"/>
          <p14:tracePt t="55217" x="5557838" y="3341688"/>
          <p14:tracePt t="55233" x="5573713" y="3341688"/>
          <p14:tracePt t="55263" x="5589588" y="3341688"/>
          <p14:tracePt t="55279" x="5597525" y="3341688"/>
          <p14:tracePt t="55311" x="5621338" y="3333750"/>
          <p14:tracePt t="55345" x="5637213" y="3325813"/>
          <p14:tracePt t="55371" x="5645150" y="3325813"/>
          <p14:tracePt t="55420" x="5661025" y="3325813"/>
          <p14:tracePt t="55445" x="5668963" y="3325813"/>
          <p14:tracePt t="55452" x="5676900" y="3325813"/>
          <p14:tracePt t="55464" x="5684838" y="3317875"/>
          <p14:tracePt t="55480" x="5700713" y="3317875"/>
          <p14:tracePt t="55497" x="5716588" y="3309938"/>
          <p14:tracePt t="55560" x="5724525" y="3302000"/>
          <p14:tracePt t="55574" x="5732463" y="3302000"/>
          <p14:tracePt t="55594" x="5749925" y="3302000"/>
          <p14:tracePt t="56041" x="5821363" y="3294063"/>
          <p14:tracePt t="56059" x="5868988" y="3294063"/>
          <p14:tracePt t="56075" x="5948363" y="3294063"/>
          <p14:tracePt t="56090" x="6027738" y="3294063"/>
          <p14:tracePt t="56109" x="6124575" y="3294063"/>
          <p14:tracePt t="56123" x="6219825" y="3294063"/>
          <p14:tracePt t="56143" x="6338888" y="3294063"/>
          <p14:tracePt t="56158" x="6394450" y="3294063"/>
          <p14:tracePt t="56175" x="6467475" y="3317875"/>
          <p14:tracePt t="56194" x="6515100" y="3325813"/>
          <p14:tracePt t="56201" x="6530975" y="3325813"/>
          <p14:tracePt t="56215" x="6578600" y="3325813"/>
          <p14:tracePt t="56235" x="6618288" y="3325813"/>
          <p14:tracePt t="56247" x="6642100" y="3325813"/>
          <p14:tracePt t="56263" x="6673850" y="3325813"/>
          <p14:tracePt t="56280" x="6713538" y="3325813"/>
          <p14:tracePt t="56293" x="6721475" y="3325813"/>
          <p14:tracePt t="56310" x="6753225" y="3325813"/>
          <p14:tracePt t="56325" x="6761163" y="3325813"/>
          <p14:tracePt t="56344" x="6777038" y="3325813"/>
          <p14:tracePt t="56358" x="6794500" y="3325813"/>
          <p14:tracePt t="56591" x="6865938" y="3278188"/>
          <p14:tracePt t="56604" x="6889750" y="3244850"/>
          <p14:tracePt t="56620" x="6969125" y="3189288"/>
          <p14:tracePt t="56637" x="7169150" y="3117850"/>
          <p14:tracePt t="56655" x="7512050" y="3006725"/>
          <p14:tracePt t="56674" x="7710488" y="2959100"/>
          <p14:tracePt t="56687" x="7902575" y="2919413"/>
          <p14:tracePt t="56698" x="7997825" y="2886075"/>
          <p14:tracePt t="56716" x="8172450" y="2870200"/>
          <p14:tracePt t="56730" x="8285163" y="2846388"/>
          <p14:tracePt t="56751" x="8428038" y="2814638"/>
          <p14:tracePt t="56763" x="8475663" y="2798763"/>
          <p14:tracePt t="56777" x="8548688" y="2774950"/>
          <p14:tracePt t="56794" x="8667750" y="2719388"/>
          <p14:tracePt t="56808" x="8755063" y="2679700"/>
          <p14:tracePt t="56824" x="8866188" y="2616200"/>
          <p14:tracePt t="56845" x="8939213" y="2559050"/>
          <p14:tracePt t="56858" x="8994775" y="2519363"/>
          <p14:tracePt t="56874" x="9050338" y="2471738"/>
          <p14:tracePt t="56893" x="9090025" y="2432050"/>
          <p14:tracePt t="56907" x="9113838" y="2400300"/>
          <p14:tracePt t="56925" x="9145588" y="2360613"/>
          <p14:tracePt t="56940" x="9153525" y="2352675"/>
          <p14:tracePt t="56954" x="9161463" y="2328863"/>
          <p14:tracePt t="56975" x="9169400" y="2320925"/>
          <p14:tracePt t="57528" x="9169400" y="2312988"/>
          <p14:tracePt t="57559" x="9153525" y="2320925"/>
          <p14:tracePt t="57574" x="9137650" y="2328863"/>
          <p14:tracePt t="57590" x="9113838" y="2352675"/>
          <p14:tracePt t="57611" x="9026525" y="2424113"/>
          <p14:tracePt t="57624" x="8939213" y="2495550"/>
          <p14:tracePt t="57641" x="8842375" y="2576513"/>
          <p14:tracePt t="57660" x="8683625" y="2695575"/>
          <p14:tracePt t="57667" x="8604250" y="2751138"/>
          <p14:tracePt t="57687" x="8412163" y="2886075"/>
          <p14:tracePt t="57703" x="8340725" y="2967038"/>
          <p14:tracePt t="57714" x="8285163" y="3006725"/>
          <p14:tracePt t="57732" x="8221663" y="3046413"/>
          <p14:tracePt t="57745" x="8164513" y="3101975"/>
          <p14:tracePt t="57761" x="8116888" y="3141663"/>
          <p14:tracePt t="57779" x="8077200" y="3173413"/>
          <p14:tracePt t="57795" x="8029575" y="3205163"/>
          <p14:tracePt t="57811" x="7997825" y="3236913"/>
          <p14:tracePt t="57825" x="7942263" y="3278188"/>
          <p14:tracePt t="57840" x="7878763" y="3333750"/>
          <p14:tracePt t="57857" x="7813675" y="3381375"/>
          <p14:tracePt t="57873" x="7758113" y="3421063"/>
          <p14:tracePt t="57889" x="7718425" y="3444875"/>
          <p14:tracePt t="57906" x="7702550" y="3460750"/>
          <p14:tracePt t="57923" x="7694613" y="3468688"/>
          <p14:tracePt t="57954" x="7686675" y="3476625"/>
          <p14:tracePt t="57979" x="7678738" y="3484563"/>
          <p14:tracePt t="57996" x="7670800" y="3484563"/>
          <p14:tracePt t="58013" x="7662863" y="3492500"/>
          <p14:tracePt t="58028" x="7646988" y="3516313"/>
          <p14:tracePt t="58061" x="7631113" y="3524250"/>
          <p14:tracePt t="58169" x="7615238" y="3532188"/>
          <p14:tracePt t="58187" x="7599363" y="3548063"/>
          <p14:tracePt t="58811" x="7512050" y="3571875"/>
          <p14:tracePt t="58824" x="7359650" y="3595688"/>
          <p14:tracePt t="58840" x="7240588" y="3605213"/>
          <p14:tracePt t="58858" x="7112000" y="3636963"/>
          <p14:tracePt t="58873" x="7008813" y="3660775"/>
          <p14:tracePt t="58890" x="6937375" y="3676650"/>
          <p14:tracePt t="58909" x="6905625" y="3692525"/>
          <p14:tracePt t="58922" x="6873875" y="3700463"/>
          <p14:tracePt t="58939" x="6842125" y="3716338"/>
          <p14:tracePt t="58956" x="6810375" y="3716338"/>
          <p14:tracePt t="58973" x="6769100" y="3716338"/>
          <p14:tracePt t="58980" x="6745288" y="3716338"/>
          <p14:tracePt t="59015" x="6610350" y="3740150"/>
          <p14:tracePt t="59032" x="6523038" y="3748088"/>
          <p14:tracePt t="59043" x="6475413" y="3756025"/>
          <p14:tracePt t="59062" x="6402388" y="3756025"/>
          <p14:tracePt t="59075" x="6323013" y="3756025"/>
          <p14:tracePt t="59096" x="6203950" y="3756025"/>
          <p14:tracePt t="59105" x="6164263" y="3756025"/>
          <p14:tracePt t="59126" x="6100763" y="3756025"/>
          <p14:tracePt t="59139" x="6035675" y="3756025"/>
          <p14:tracePt t="59159" x="5940425" y="3748088"/>
          <p14:tracePt t="59171" x="5916613" y="3740150"/>
          <p14:tracePt t="59189" x="5821363" y="3724275"/>
          <p14:tracePt t="59209" x="5645150" y="3716338"/>
          <p14:tracePt t="59216" x="5557838" y="3708400"/>
          <p14:tracePt t="59230" x="5478463" y="3708400"/>
          <p14:tracePt t="59249" x="5270500" y="3692525"/>
          <p14:tracePt t="59266" x="5127625" y="3676650"/>
          <p14:tracePt t="59277" x="5056188" y="3676650"/>
          <p14:tracePt t="59294" x="4943475" y="3676650"/>
          <p14:tracePt t="59308" x="4848225" y="3660775"/>
          <p14:tracePt t="59323" x="4760913" y="3652838"/>
          <p14:tracePt t="59339" x="4656138" y="3652838"/>
          <p14:tracePt t="59356" x="4592638" y="3644900"/>
          <p14:tracePt t="59373" x="4529138" y="3636963"/>
          <p14:tracePt t="59390" x="4473575" y="3636963"/>
          <p14:tracePt t="59408" x="4378325" y="3636963"/>
          <p14:tracePt t="59424" x="4337050" y="3636963"/>
          <p14:tracePt t="59434" x="4313238" y="3636963"/>
          <p14:tracePt t="59458" x="4233863" y="3636963"/>
          <p14:tracePt t="59463" x="4217988" y="3636963"/>
          <p14:tracePt t="59482" x="4138613" y="3636963"/>
          <p14:tracePt t="59500" x="4075113" y="3636963"/>
          <p14:tracePt t="59511" x="4011613" y="3636963"/>
          <p14:tracePt t="59527" x="3946525" y="3636963"/>
          <p14:tracePt t="59545" x="3827463" y="3636963"/>
          <p14:tracePt t="59561" x="3740150" y="3636963"/>
          <p14:tracePt t="59577" x="3668713" y="3636963"/>
          <p14:tracePt t="59591" x="3619500" y="3636963"/>
          <p14:tracePt t="59607" x="3532188" y="3636963"/>
          <p14:tracePt t="59623" x="3484563" y="3636963"/>
          <p14:tracePt t="59640" x="3452813" y="3644900"/>
          <p14:tracePt t="59658" x="3436938" y="3644900"/>
          <p14:tracePt t="59673" x="3413125" y="3652838"/>
          <p14:tracePt t="59689" x="3405188" y="3652838"/>
          <p14:tracePt t="60073" x="3444875" y="3652838"/>
          <p14:tracePt t="60090" x="3492500" y="3652838"/>
          <p14:tracePt t="60107" x="3540125" y="3652838"/>
          <p14:tracePt t="60124" x="3595688" y="3652838"/>
          <p14:tracePt t="60138" x="3643313" y="3652838"/>
          <p14:tracePt t="60155" x="3684588" y="3652838"/>
          <p14:tracePt t="60169" x="3716338" y="3652838"/>
          <p14:tracePt t="60186" x="3740150" y="3652838"/>
          <p14:tracePt t="60202" x="3748088" y="3652838"/>
          <p14:tracePt t="60218" x="3763963" y="3652838"/>
          <p14:tracePt t="60236" x="3771900" y="3652838"/>
          <p14:tracePt t="60250" x="3787775" y="3652838"/>
          <p14:tracePt t="60261" x="3795713" y="3652838"/>
          <p14:tracePt t="60278" x="3811588" y="3652838"/>
          <p14:tracePt t="60293" x="3827463" y="3652838"/>
          <p14:tracePt t="60312" x="3851275" y="3652838"/>
          <p14:tracePt t="60327" x="3867150" y="3652838"/>
          <p14:tracePt t="60792" x="0" y="0"/>
        </p14:tracePtLst>
        <p14:tracePtLst>
          <p14:tracePt t="98685" x="4281488" y="4856163"/>
          <p14:tracePt t="98904" x="4217988" y="4848225"/>
          <p14:tracePt t="98918" x="4090988" y="4824413"/>
          <p14:tracePt t="98940" x="3875088" y="4800600"/>
          <p14:tracePt t="98953" x="3803650" y="4800600"/>
          <p14:tracePt t="98976" x="3611563" y="4800600"/>
          <p14:tracePt t="98984" x="3556000" y="4800600"/>
          <p14:tracePt t="98998" x="3484563" y="4800600"/>
          <p14:tracePt t="99016" x="3405188" y="4800600"/>
          <p14:tracePt t="99029" x="3317875" y="4800600"/>
          <p14:tracePt t="99043" x="3276600" y="4800600"/>
          <p14:tracePt t="99058" x="3141663" y="4768850"/>
          <p14:tracePt t="99076" x="2967038" y="4729163"/>
          <p14:tracePt t="99089" x="2909888" y="4721225"/>
          <p14:tracePt t="99112" x="2727325" y="4697413"/>
          <p14:tracePt t="99121" x="2679700" y="4689475"/>
          <p14:tracePt t="99123" x="2632075" y="4681538"/>
          <p14:tracePt t="99136" x="2574925" y="4673600"/>
          <p14:tracePt t="99153" x="2439988" y="4641850"/>
          <p14:tracePt t="99172" x="2336800" y="4616450"/>
          <p14:tracePt t="99184" x="2255838" y="4592638"/>
          <p14:tracePt t="99201" x="2208213" y="4568825"/>
          <p14:tracePt t="99302" x="2176463" y="4568825"/>
          <p14:tracePt t="99325" x="2120900" y="4568825"/>
          <p14:tracePt t="99341" x="2073275" y="4568825"/>
          <p14:tracePt t="99356" x="2065338" y="4568825"/>
          <p14:tracePt t="99371" x="2057400" y="4568825"/>
          <p14:tracePt t="99526" x="2049463" y="4568825"/>
          <p14:tracePt t="99543" x="2025650" y="4568825"/>
          <p14:tracePt t="99560" x="1946275" y="4568825"/>
          <p14:tracePt t="99575" x="1865313" y="4560888"/>
          <p14:tracePt t="99591" x="1809750" y="4537075"/>
          <p14:tracePt t="99606" x="1754188" y="4529138"/>
          <p14:tracePt t="99624" x="1722438" y="4505325"/>
          <p14:tracePt t="99770" x="1738313" y="4505325"/>
          <p14:tracePt t="99775" x="1746250" y="4505325"/>
          <p14:tracePt t="99793" x="1778000" y="4489450"/>
          <p14:tracePt t="99810" x="1793875" y="4489450"/>
          <p14:tracePt t="99825" x="1825625" y="4481513"/>
          <p14:tracePt t="99841" x="1873250" y="4473575"/>
          <p14:tracePt t="99857" x="1912938" y="4465638"/>
          <p14:tracePt t="99874" x="1962150" y="4457700"/>
          <p14:tracePt t="99888" x="2001838" y="4457700"/>
          <p14:tracePt t="99905" x="2041525" y="4449763"/>
          <p14:tracePt t="99923" x="2089150" y="4449763"/>
          <p14:tracePt t="99937" x="2112963" y="4441825"/>
          <p14:tracePt t="99954" x="2152650" y="4441825"/>
          <p14:tracePt t="99974" x="2208213" y="4441825"/>
          <p14:tracePt t="100001" x="2273300" y="4441825"/>
          <p14:tracePt t="100021" x="2352675" y="4441825"/>
          <p14:tracePt t="100050" x="2408238" y="4441825"/>
          <p14:tracePt t="100061" x="2432050" y="4441825"/>
          <p14:tracePt t="100075" x="2439988" y="4441825"/>
          <p14:tracePt t="100091" x="2479675" y="4441825"/>
          <p14:tracePt t="100105" x="2487613" y="4441825"/>
          <p14:tracePt t="100123" x="2527300" y="4441825"/>
          <p14:tracePt t="100138" x="2559050" y="4441825"/>
          <p14:tracePt t="100154" x="2590800" y="4441825"/>
          <p14:tracePt t="100170" x="2632075" y="4441825"/>
          <p14:tracePt t="100187" x="2671763" y="4441825"/>
          <p14:tracePt t="100204" x="2719388" y="4441825"/>
          <p14:tracePt t="100221" x="2743200" y="4441825"/>
          <p14:tracePt t="100237" x="2790825" y="4441825"/>
          <p14:tracePt t="100254" x="2830513" y="4441825"/>
          <p14:tracePt t="100286" x="2957513" y="4441825"/>
          <p14:tracePt t="100316" x="3125788" y="4441825"/>
          <p14:tracePt t="100327" x="3181350" y="4441825"/>
          <p14:tracePt t="100340" x="3244850" y="4441825"/>
          <p14:tracePt t="100357" x="3308350" y="4441825"/>
          <p14:tracePt t="100375" x="3365500" y="4441825"/>
          <p14:tracePt t="100388" x="3389313" y="4441825"/>
          <p14:tracePt t="100404" x="3413125" y="4441825"/>
          <p14:tracePt t="100424" x="3476625" y="4441825"/>
          <p14:tracePt t="100433" x="3500438" y="4441825"/>
          <p14:tracePt t="100454" x="3548063" y="4441825"/>
          <p14:tracePt t="100470" x="3587750" y="4441825"/>
          <p14:tracePt t="100486" x="3627438" y="4441825"/>
          <p14:tracePt t="100503" x="3651250" y="4441825"/>
          <p14:tracePt t="100520" x="3684588" y="4441825"/>
          <p14:tracePt t="100525" x="3692525" y="4441825"/>
          <p14:tracePt t="100545" x="3724275" y="4441825"/>
          <p14:tracePt t="100558" x="3756025" y="4441825"/>
          <p14:tracePt t="100576" x="3779838" y="4441825"/>
          <p14:tracePt t="100590" x="3795713" y="4441825"/>
          <p14:tracePt t="100606" x="3819525" y="4441825"/>
          <p14:tracePt t="100624" x="3827463" y="4441825"/>
          <p14:tracePt t="100731" x="3835400" y="4441825"/>
          <p14:tracePt t="100750" x="3898900" y="4433888"/>
          <p14:tracePt t="100761" x="3914775" y="4433888"/>
          <p14:tracePt t="100781" x="3930650" y="4433888"/>
          <p14:tracePt t="100792" x="3946525" y="4433888"/>
          <p14:tracePt t="100820" x="3962400" y="4433888"/>
          <p14:tracePt t="100841" x="3970338" y="4433888"/>
          <p14:tracePt t="100871" x="3978275" y="4433888"/>
          <p14:tracePt t="100887" x="4002088" y="4433888"/>
          <p14:tracePt t="100905" x="4019550" y="4433888"/>
          <p14:tracePt t="100918" x="4059238" y="4433888"/>
          <p14:tracePt t="100939" x="4098925" y="4433888"/>
          <p14:tracePt t="100953" x="4138613" y="4433888"/>
          <p14:tracePt t="100973" x="4186238" y="4433888"/>
          <p14:tracePt t="100986" x="4202113" y="4433888"/>
          <p14:tracePt t="101003" x="4225925" y="4433888"/>
          <p14:tracePt t="101024" x="4233863" y="4433888"/>
          <p14:tracePt t="101559" x="4241800" y="4433888"/>
          <p14:tracePt t="101591" x="4225925" y="4433888"/>
          <p14:tracePt t="101606" x="4202113" y="4433888"/>
          <p14:tracePt t="101621" x="4194175" y="4433888"/>
          <p14:tracePt t="101638" x="4178300" y="4441825"/>
          <p14:tracePt t="101654" x="4162425" y="4449763"/>
          <p14:tracePt t="101669" x="4138613" y="4449763"/>
          <p14:tracePt t="101687" x="4106863" y="4457700"/>
          <p14:tracePt t="101702" x="4051300" y="4465638"/>
          <p14:tracePt t="101719" x="3962400" y="4481513"/>
          <p14:tracePt t="101740" x="3843338" y="4497388"/>
          <p14:tracePt t="101750" x="3787775" y="4497388"/>
          <p14:tracePt t="101761" x="3732213" y="4497388"/>
          <p14:tracePt t="101777" x="3643313" y="4521200"/>
          <p14:tracePt t="101792" x="3563938" y="4529138"/>
          <p14:tracePt t="101809" x="3508375" y="4529138"/>
          <p14:tracePt t="101824" x="3444875" y="4529138"/>
          <p14:tracePt t="101840" x="3357563" y="4529138"/>
          <p14:tracePt t="101857" x="3292475" y="4529138"/>
          <p14:tracePt t="101871" x="3252788" y="4529138"/>
          <p14:tracePt t="101887" x="3213100" y="4529138"/>
          <p14:tracePt t="101903" x="3189288" y="4529138"/>
          <p14:tracePt t="101921" x="3149600" y="4529138"/>
          <p14:tracePt t="101941" x="3101975" y="4529138"/>
          <p14:tracePt t="101950" x="3078163" y="4529138"/>
          <p14:tracePt t="101965" x="3022600" y="4521200"/>
          <p14:tracePt t="101986" x="2949575" y="4521200"/>
          <p14:tracePt t="101998" x="2878138" y="4497388"/>
          <p14:tracePt t="102016" x="2822575" y="4473575"/>
          <p14:tracePt t="102033" x="2774950" y="4473575"/>
          <p14:tracePt t="102045" x="2751138" y="4457700"/>
          <p14:tracePt t="102061" x="2727325" y="4457700"/>
          <p14:tracePt t="102074" x="2719388" y="4457700"/>
          <p14:tracePt t="102091" x="2695575" y="4449763"/>
          <p14:tracePt t="102109" x="2624138" y="4425950"/>
          <p14:tracePt t="102122" x="2606675" y="4425950"/>
          <p14:tracePt t="102137" x="2551113" y="4418013"/>
          <p14:tracePt t="102154" x="2487613" y="4418013"/>
          <p14:tracePt t="102170" x="2408238" y="4418013"/>
          <p14:tracePt t="102189" x="2289175" y="4418013"/>
          <p14:tracePt t="102202" x="2247900" y="4418013"/>
          <p14:tracePt t="102219" x="2200275" y="4418013"/>
          <p14:tracePt t="102243" x="2136775" y="4418013"/>
          <p14:tracePt t="102263" x="2097088" y="4418013"/>
          <p14:tracePt t="102278" x="2073275" y="4418013"/>
          <p14:tracePt t="102295" x="2041525" y="4418013"/>
          <p14:tracePt t="102309" x="1993900" y="4418013"/>
          <p14:tracePt t="102325" x="1938338" y="4425950"/>
          <p14:tracePt t="102339" x="1912938" y="4425950"/>
          <p14:tracePt t="102357" x="1825625" y="4425950"/>
          <p14:tracePt t="102371" x="1801813" y="4425950"/>
          <p14:tracePt t="102387" x="1762125" y="4425950"/>
          <p14:tracePt t="102404" x="1754188" y="4425950"/>
          <p14:tracePt t="102419" x="1746250" y="4425950"/>
          <p14:tracePt t="102438" x="1722438" y="4425950"/>
          <p14:tracePt t="102482" x="1714500" y="4425950"/>
          <p14:tracePt t="102835" x="1730375" y="4425950"/>
          <p14:tracePt t="102840" x="1746250" y="4425950"/>
          <p14:tracePt t="102855" x="1754188" y="4425950"/>
          <p14:tracePt t="102873" x="1793875" y="4425950"/>
          <p14:tracePt t="102888" x="1833563" y="4425950"/>
          <p14:tracePt t="102903" x="1881188" y="4425950"/>
          <p14:tracePt t="102919" x="1962150" y="4425950"/>
          <p14:tracePt t="102938" x="2049463" y="4425950"/>
          <p14:tracePt t="102954" x="2144713" y="4425950"/>
          <p14:tracePt t="102968" x="2224088" y="4425950"/>
          <p14:tracePt t="102990" x="2297113" y="4425950"/>
          <p14:tracePt t="102997" x="2320925" y="4425950"/>
          <p14:tracePt t="103016" x="2328863" y="4433888"/>
          <p14:tracePt t="103027" x="2336800" y="4433888"/>
          <p14:tracePt t="103043" x="2352675" y="4433888"/>
          <p14:tracePt t="103059" x="2368550" y="4433888"/>
          <p14:tracePt t="103074" x="2392363" y="4441825"/>
          <p14:tracePt t="103091" x="2439988" y="4441825"/>
          <p14:tracePt t="103107" x="2487613" y="4441825"/>
          <p14:tracePt t="103123" x="2527300" y="4441825"/>
          <p14:tracePt t="103137" x="2566988" y="4441825"/>
          <p14:tracePt t="103153" x="2624138" y="4457700"/>
          <p14:tracePt t="103170" x="2695575" y="4465638"/>
          <p14:tracePt t="103188" x="2743200" y="4465638"/>
          <p14:tracePt t="103202" x="2806700" y="4473575"/>
          <p14:tracePt t="103219" x="2870200" y="4481513"/>
          <p14:tracePt t="103243" x="2974975" y="4481513"/>
          <p14:tracePt t="103262" x="3133725" y="4489450"/>
          <p14:tracePt t="103278" x="3213100" y="4497388"/>
          <p14:tracePt t="103297" x="3292475" y="4505325"/>
          <p14:tracePt t="103315" x="3349625" y="4505325"/>
          <p14:tracePt t="103326" x="3389313" y="4505325"/>
          <p14:tracePt t="103345" x="3413125" y="4513263"/>
          <p14:tracePt t="104200" x="3436938" y="4513263"/>
          <p14:tracePt t="104215" x="3563938" y="4513263"/>
          <p14:tracePt t="104232" x="3700463" y="4513263"/>
          <p14:tracePt t="104248" x="3795713" y="4513263"/>
          <p14:tracePt t="104265" x="3898900" y="4497388"/>
          <p14:tracePt t="104277" x="3938588" y="4497388"/>
          <p14:tracePt t="104294" x="3986213" y="4497388"/>
          <p14:tracePt t="104311" x="4019550" y="4497388"/>
          <p14:tracePt t="104327" x="4035425" y="4497388"/>
          <p14:tracePt t="104345" x="4043363" y="4497388"/>
          <p14:tracePt t="104356" x="4059238" y="4497388"/>
          <p14:tracePt t="104371" x="4067175" y="4497388"/>
          <p14:tracePt t="104390" x="4083050" y="4497388"/>
          <p14:tracePt t="104402" x="4098925" y="4497388"/>
          <p14:tracePt t="104419" x="4122738" y="4497388"/>
          <p14:tracePt t="104437" x="4162425" y="4497388"/>
          <p14:tracePt t="104451" x="4178300" y="4497388"/>
          <p14:tracePt t="104469" x="4210050" y="4497388"/>
          <p14:tracePt t="104488" x="4225925" y="4497388"/>
          <p14:tracePt t="104495" x="4233863" y="4497388"/>
          <p14:tracePt t="104519" x="4257675" y="4497388"/>
          <p14:tracePt t="104537" x="4281488" y="4497388"/>
          <p14:tracePt t="104542" x="4289425" y="4497388"/>
          <p14:tracePt t="104559" x="4297363" y="4497388"/>
          <p14:tracePt t="104576" x="4329113" y="4497388"/>
          <p14:tracePt t="104589" x="4337050" y="4497388"/>
          <p14:tracePt t="104605" x="4352925" y="4497388"/>
          <p14:tracePt t="104622" x="4370388" y="4497388"/>
          <p14:tracePt t="104637" x="4386263" y="4497388"/>
          <p14:tracePt t="104652" x="4394200" y="4497388"/>
          <p14:tracePt t="104669" x="4418013" y="4497388"/>
          <p14:tracePt t="105830" x="4425950" y="4497388"/>
          <p14:tracePt t="105886" x="4410075" y="4497388"/>
          <p14:tracePt t="105903" x="4402138" y="4497388"/>
          <p14:tracePt t="105919" x="4386263" y="4497388"/>
          <p14:tracePt t="105935" x="4370388" y="4497388"/>
          <p14:tracePt t="105955" x="4352925" y="4497388"/>
          <p14:tracePt t="105968" x="4344988" y="4505325"/>
          <p14:tracePt t="105985" x="4329113" y="4505325"/>
          <p14:tracePt t="106002" x="4313238" y="4505325"/>
          <p14:tracePt t="106018" x="4305300" y="4505325"/>
          <p14:tracePt t="106035" x="4289425" y="4505325"/>
          <p14:tracePt t="106056" x="4273550" y="4505325"/>
          <p14:tracePt t="106073" x="4265613" y="4505325"/>
          <p14:tracePt t="106089" x="4249738" y="4505325"/>
          <p14:tracePt t="106107" x="4233863" y="4513263"/>
          <p14:tracePt t="106123" x="4210050" y="4513263"/>
          <p14:tracePt t="106137" x="4186238" y="4513263"/>
          <p14:tracePt t="106154" x="4178300" y="4513263"/>
          <p14:tracePt t="106168" x="4170363" y="4513263"/>
          <p14:tracePt t="106184" x="4154488" y="4513263"/>
          <p14:tracePt t="106231" x="4146550" y="4513263"/>
          <p14:tracePt t="106248" x="4138613" y="4513263"/>
          <p14:tracePt t="106264" x="4122738" y="4513263"/>
          <p14:tracePt t="106281" x="4106863" y="4513263"/>
          <p14:tracePt t="106330" x="4090988" y="4513263"/>
          <p14:tracePt t="106616" x="4114800" y="4513263"/>
          <p14:tracePt t="106621" x="4122738" y="4513263"/>
          <p14:tracePt t="106635" x="4130675" y="4513263"/>
          <p14:tracePt t="106652" x="4154488" y="4505325"/>
          <p14:tracePt t="106668" x="4186238" y="4497388"/>
          <p14:tracePt t="106685" x="4217988" y="4489450"/>
          <p14:tracePt t="106702" x="4233863" y="4481513"/>
          <p14:tracePt t="106730" x="4257675" y="4481513"/>
          <p14:tracePt t="106763" x="4265613" y="4473575"/>
          <p14:tracePt t="106781" x="4273550" y="4465638"/>
          <p14:tracePt t="106798" x="4297363" y="4465638"/>
          <p14:tracePt t="106827" x="4305300" y="4465638"/>
          <p14:tracePt t="106856" x="4321175" y="4465638"/>
          <p14:tracePt t="106888" x="4344988" y="4457700"/>
          <p14:tracePt t="106902" x="4362450" y="4457700"/>
          <p14:tracePt t="106919" x="4370388" y="4449763"/>
          <p14:tracePt t="106935" x="4378325" y="4449763"/>
          <p14:tracePt t="107417" x="4386263" y="4449763"/>
          <p14:tracePt t="107449" x="4370388" y="4449763"/>
          <p14:tracePt t="107469" x="4337050" y="4457700"/>
          <p14:tracePt t="107481" x="4329113" y="4457700"/>
          <p14:tracePt t="107497" x="4313238" y="4465638"/>
          <p14:tracePt t="107514" x="4265613" y="4481513"/>
          <p14:tracePt t="107531" x="4210050" y="4489450"/>
          <p14:tracePt t="107548" x="4138613" y="4505325"/>
          <p14:tracePt t="107558" x="4090988" y="4521200"/>
          <p14:tracePt t="107574" x="4051300" y="4529138"/>
          <p14:tracePt t="107591" x="4027488" y="4545013"/>
          <p14:tracePt t="107607" x="3994150" y="4545013"/>
          <p14:tracePt t="107623" x="3954463" y="4552950"/>
          <p14:tracePt t="107639" x="3930650" y="4560888"/>
          <p14:tracePt t="107651" x="3914775" y="4560888"/>
          <p14:tracePt t="107667" x="3883025" y="4576763"/>
          <p14:tracePt t="107684" x="3859213" y="4576763"/>
          <p14:tracePt t="107703" x="3819525" y="4600575"/>
          <p14:tracePt t="107717" x="3795713" y="4608513"/>
          <p14:tracePt t="107734" x="3787775" y="4616450"/>
          <p14:tracePt t="107755" x="3763963" y="4624388"/>
          <p14:tracePt t="107761" x="3748088" y="4633913"/>
          <p14:tracePt t="107796" x="3740150" y="4641850"/>
          <p14:tracePt t="107814" x="3716338" y="4649788"/>
          <p14:tracePt t="107841" x="3700463" y="4657725"/>
          <p14:tracePt t="107856" x="3684588" y="4665663"/>
          <p14:tracePt t="107873" x="3676650" y="4673600"/>
          <p14:tracePt t="107888" x="3660775" y="4681538"/>
          <p14:tracePt t="109293" x="3651250" y="4689475"/>
          <p14:tracePt t="109312" x="3532188" y="4745038"/>
          <p14:tracePt t="109330" x="3436938" y="4792663"/>
          <p14:tracePt t="109341" x="3325813" y="4848225"/>
          <p14:tracePt t="109358" x="3236913" y="4887913"/>
          <p14:tracePt t="109371" x="3205163" y="4903788"/>
          <p14:tracePt t="109387" x="3141663" y="4943475"/>
          <p14:tracePt t="109404" x="3054350" y="4992688"/>
          <p14:tracePt t="109422" x="2967038" y="5040313"/>
          <p14:tracePt t="109433" x="2917825" y="5056188"/>
          <p14:tracePt t="109450" x="2822575" y="5103813"/>
          <p14:tracePt t="109467" x="2735263" y="5143500"/>
          <p14:tracePt t="109483" x="2663825" y="5159375"/>
          <p14:tracePt t="109500" x="2632075" y="5167313"/>
          <p14:tracePt t="109516" x="2598738" y="5183188"/>
          <p14:tracePt t="109533" x="2551113" y="5199063"/>
          <p14:tracePt t="109550" x="2511425" y="5214938"/>
          <p14:tracePt t="109568" x="2471738" y="5222875"/>
          <p14:tracePt t="109574" x="2455863" y="5222875"/>
          <p14:tracePt t="109591" x="2432050" y="5222875"/>
          <p14:tracePt t="109608" x="2400300" y="5230813"/>
          <p14:tracePt t="109621" x="2392363" y="5230813"/>
          <p14:tracePt t="109636" x="2376488" y="5230813"/>
          <p14:tracePt t="109654" x="2352675" y="5230813"/>
          <p14:tracePt t="109670" x="2336800" y="5230813"/>
          <p14:tracePt t="109684" x="2328863" y="5230813"/>
          <p14:tracePt t="109699" x="2305050" y="5230813"/>
          <p14:tracePt t="109722" x="2289175" y="5230813"/>
          <p14:tracePt t="109750" x="2273300" y="5238750"/>
          <p14:tracePt t="109763" x="2265363" y="5238750"/>
          <p14:tracePt t="109779" x="2255838" y="5238750"/>
          <p14:tracePt t="109795" x="2208213" y="5238750"/>
          <p14:tracePt t="109813" x="2160588" y="5230813"/>
          <p14:tracePt t="109830" x="2073275" y="5207000"/>
          <p14:tracePt t="109840" x="2049463" y="5199063"/>
          <p14:tracePt t="109854" x="2017713" y="5183188"/>
          <p14:tracePt t="109871" x="2001838" y="5183188"/>
          <p14:tracePt t="109982" x="1993900" y="5183188"/>
          <p14:tracePt t="110170" x="1993900" y="5175250"/>
          <p14:tracePt t="110183" x="2001838" y="5175250"/>
          <p14:tracePt t="110200" x="2009775" y="5175250"/>
          <p14:tracePt t="110220" x="2017713" y="5175250"/>
          <p14:tracePt t="110233" x="2041525" y="5175250"/>
          <p14:tracePt t="110249" x="2065338" y="5167313"/>
          <p14:tracePt t="110267" x="2089150" y="5167313"/>
          <p14:tracePt t="110282" x="2112963" y="5159375"/>
          <p14:tracePt t="110299" x="2144713" y="5159375"/>
          <p14:tracePt t="110318" x="2192338" y="5151438"/>
          <p14:tracePt t="110339" x="2224088" y="5151438"/>
          <p14:tracePt t="110357" x="2281238" y="5151438"/>
          <p14:tracePt t="110370" x="2320925" y="5151438"/>
          <p14:tracePt t="110387" x="2368550" y="5143500"/>
          <p14:tracePt t="110404" x="2400300" y="5143500"/>
          <p14:tracePt t="110420" x="2455863" y="5135563"/>
          <p14:tracePt t="110434" x="2495550" y="5135563"/>
          <p14:tracePt t="110449" x="2535238" y="5135563"/>
          <p14:tracePt t="110470" x="2574925" y="5135563"/>
          <p14:tracePt t="110478" x="2582863" y="5135563"/>
          <p14:tracePt t="110498" x="2590800" y="5135563"/>
          <p14:tracePt t="110605" x="2582863" y="5135563"/>
          <p14:tracePt t="110620" x="2559050" y="5135563"/>
          <p14:tracePt t="110637" x="2487613" y="5135563"/>
          <p14:tracePt t="110654" x="2408238" y="5143500"/>
          <p14:tracePt t="110670" x="2281238" y="5151438"/>
          <p14:tracePt t="110684" x="2192338" y="5151438"/>
          <p14:tracePt t="110699" x="2033588" y="5151438"/>
          <p14:tracePt t="110718" x="1833563" y="5151438"/>
          <p14:tracePt t="110731" x="1817688" y="5151438"/>
          <p14:tracePt t="110749" x="1793875" y="5151438"/>
          <p14:tracePt t="110845" x="1785938" y="5151438"/>
          <p14:tracePt t="110855" x="1778000" y="5151438"/>
          <p14:tracePt t="111031" x="1809750" y="5151438"/>
          <p14:tracePt t="111044" x="1817688" y="5151438"/>
          <p14:tracePt t="111066" x="1865313" y="5151438"/>
          <p14:tracePt t="111078" x="1897063" y="5151438"/>
          <p14:tracePt t="111089" x="1922463" y="5151438"/>
          <p14:tracePt t="111111" x="1978025" y="5151438"/>
          <p14:tracePt t="111121" x="2009775" y="5151438"/>
          <p14:tracePt t="111139" x="2097088" y="5151438"/>
          <p14:tracePt t="111153" x="2208213" y="5159375"/>
          <p14:tracePt t="111167" x="2305050" y="5167313"/>
          <p14:tracePt t="111186" x="2416175" y="5183188"/>
          <p14:tracePt t="111200" x="2495550" y="5191125"/>
          <p14:tracePt t="111215" x="2543175" y="5199063"/>
          <p14:tracePt t="111234" x="2566988" y="5199063"/>
          <p14:tracePt t="111248" x="2598738" y="5199063"/>
          <p14:tracePt t="111267" x="2624138" y="5199063"/>
          <p14:tracePt t="111286" x="2695575" y="5199063"/>
          <p14:tracePt t="111294" x="2719388" y="5199063"/>
          <p14:tracePt t="111315" x="2774950" y="5199063"/>
          <p14:tracePt t="111328" x="2830513" y="5199063"/>
          <p14:tracePt t="111345" x="2894013" y="5199063"/>
          <p14:tracePt t="111356" x="2917825" y="5199063"/>
          <p14:tracePt t="111375" x="2974975" y="5207000"/>
          <p14:tracePt t="111386" x="2990850" y="5207000"/>
          <p14:tracePt t="111404" x="3006725" y="5207000"/>
          <p14:tracePt t="111420" x="3038475" y="5207000"/>
          <p14:tracePt t="111432" x="3101975" y="5207000"/>
          <p14:tracePt t="111449" x="3197225" y="5207000"/>
          <p14:tracePt t="111467" x="3268663" y="5207000"/>
          <p14:tracePt t="111481" x="3325813" y="5207000"/>
          <p14:tracePt t="111499" x="3373438" y="5207000"/>
          <p14:tracePt t="111521" x="3452813" y="5207000"/>
          <p14:tracePt t="111529" x="3492500" y="5214938"/>
          <p14:tracePt t="111549" x="3532188" y="5214938"/>
          <p14:tracePt t="111560" x="3587750" y="5214938"/>
          <p14:tracePt t="111578" x="3627438" y="5214938"/>
          <p14:tracePt t="111594" x="3684588" y="5214938"/>
          <p14:tracePt t="111605" x="3724275" y="5214938"/>
          <p14:tracePt t="111622" x="3795713" y="5214938"/>
          <p14:tracePt t="111638" x="3827463" y="5214938"/>
          <p14:tracePt t="111653" x="3835400" y="5214938"/>
          <p14:tracePt t="111669" x="3843338" y="5214938"/>
          <p14:tracePt t="111715" x="3875088" y="5214938"/>
          <p14:tracePt t="111734" x="3898900" y="5214938"/>
          <p14:tracePt t="111749" x="3906838" y="5214938"/>
          <p14:tracePt t="111762" x="3922713" y="5214938"/>
          <p14:tracePt t="111778" x="3930650" y="5214938"/>
          <p14:tracePt t="111810" x="3938588" y="5214938"/>
          <p14:tracePt t="111828" x="3946525" y="5214938"/>
          <p14:tracePt t="111844" x="3962400" y="5214938"/>
          <p14:tracePt t="111861" x="3978275" y="5214938"/>
          <p14:tracePt t="111871" x="4002088" y="5214938"/>
          <p14:tracePt t="111887" x="4035425" y="5214938"/>
          <p14:tracePt t="111903" x="4067175" y="5214938"/>
          <p14:tracePt t="111920" x="4090988" y="5214938"/>
          <p14:tracePt t="111934" x="4106863" y="5214938"/>
          <p14:tracePt t="111949" x="4122738" y="5214938"/>
          <p14:tracePt t="112530" x="4122738" y="5222875"/>
          <p14:tracePt t="112543" x="4090988" y="5230813"/>
          <p14:tracePt t="112561" x="4067175" y="5238750"/>
          <p14:tracePt t="112578" x="4035425" y="5246688"/>
          <p14:tracePt t="112606" x="3986213" y="5262563"/>
          <p14:tracePt t="112621" x="3970338" y="5270500"/>
          <p14:tracePt t="112639" x="3930650" y="5278438"/>
          <p14:tracePt t="112653" x="3906838" y="5278438"/>
          <p14:tracePt t="112666" x="3835400" y="5278438"/>
          <p14:tracePt t="112684" x="3724275" y="5278438"/>
          <p14:tracePt t="112701" x="3540125" y="5278438"/>
          <p14:tracePt t="112716" x="3492500" y="5278438"/>
          <p14:tracePt t="112732" x="3389313" y="5278438"/>
          <p14:tracePt t="112749" x="3292475" y="5278438"/>
          <p14:tracePt t="112766" x="3149600" y="5278438"/>
          <p14:tracePt t="112785" x="3078163" y="5278438"/>
          <p14:tracePt t="112793" x="3038475" y="5278438"/>
          <p14:tracePt t="112813" x="2941638" y="5270500"/>
          <p14:tracePt t="112824" x="2917825" y="5270500"/>
          <p14:tracePt t="112844" x="2782888" y="5254625"/>
          <p14:tracePt t="112855" x="2671763" y="5246688"/>
          <p14:tracePt t="112871" x="2574925" y="5238750"/>
          <p14:tracePt t="112899" x="2455863" y="5222875"/>
          <p14:tracePt t="112905" x="2424113" y="5222875"/>
          <p14:tracePt t="112919" x="2384425" y="5214938"/>
          <p14:tracePt t="112934" x="2360613" y="5199063"/>
          <p14:tracePt t="112949" x="2344738" y="5199063"/>
          <p14:tracePt t="112964" x="2328863" y="5199063"/>
          <p14:tracePt t="112981" x="2312988" y="5199063"/>
          <p14:tracePt t="113015" x="2297113" y="5199063"/>
          <p14:tracePt t="113144" x="2265363" y="5175250"/>
          <p14:tracePt t="113151" x="2247900" y="5159375"/>
          <p14:tracePt t="113199" x="2247900" y="5087938"/>
          <p14:tracePt t="113215" x="2265363" y="4911725"/>
          <p14:tracePt t="113235" x="2297113" y="4729163"/>
          <p14:tracePt t="113249" x="2320925" y="4489450"/>
          <p14:tracePt t="113264" x="2352675" y="4322763"/>
          <p14:tracePt t="113283" x="2368550" y="4170363"/>
          <p14:tracePt t="113297" x="2376488" y="4090988"/>
          <p14:tracePt t="113315" x="2400300" y="4043363"/>
          <p14:tracePt t="113332" x="2408238" y="4011613"/>
          <p14:tracePt t="113347" x="2416175" y="3979863"/>
          <p14:tracePt t="113364" x="2424113" y="3971925"/>
          <p14:tracePt t="113630" x="2447925" y="3971925"/>
          <p14:tracePt t="113660" x="2511425" y="3971925"/>
          <p14:tracePt t="113671" x="2582863" y="3938588"/>
          <p14:tracePt t="113685" x="2687638" y="3914775"/>
          <p14:tracePt t="113698" x="2727325" y="3914775"/>
          <p14:tracePt t="113715" x="2806700" y="3898900"/>
          <p14:tracePt t="113733" x="2894013" y="3875088"/>
          <p14:tracePt t="113747" x="2949575" y="3867150"/>
          <p14:tracePt t="113765" x="3038475" y="3843338"/>
          <p14:tracePt t="113785" x="3070225" y="3843338"/>
          <p14:tracePt t="113790" x="3086100" y="3835400"/>
          <p14:tracePt t="113810" x="3109913" y="3827463"/>
          <p14:tracePt t="113827" x="3149600" y="3819525"/>
          <p14:tracePt t="113840" x="3157538" y="3811588"/>
          <p14:tracePt t="113951" x="3117850" y="3803650"/>
          <p14:tracePt t="113965" x="3062288" y="3795713"/>
          <p14:tracePt t="113985" x="2974975" y="3763963"/>
          <p14:tracePt t="114000" x="2846388" y="3732213"/>
          <p14:tracePt t="114013" x="2782888" y="3716338"/>
          <p14:tracePt t="114034" x="2647950" y="3692525"/>
          <p14:tracePt t="114040" x="2632075" y="3692525"/>
          <p14:tracePt t="114060" x="2590800" y="3692525"/>
          <p14:tracePt t="114077" x="2574925" y="3692525"/>
          <p14:tracePt t="114093" x="2559050" y="3692525"/>
          <p14:tracePt t="114110" x="2543175" y="3692525"/>
          <p14:tracePt t="114127" x="2535238" y="3692525"/>
          <p14:tracePt t="114310" x="2559050" y="3692525"/>
          <p14:tracePt t="114327" x="2606675" y="3692525"/>
          <p14:tracePt t="114344" x="2655888" y="3692525"/>
          <p14:tracePt t="114361" x="2695575" y="3692525"/>
          <p14:tracePt t="114372" x="2735263" y="3692525"/>
          <p14:tracePt t="114390" x="2830513" y="3708400"/>
          <p14:tracePt t="114405" x="2894013" y="3716338"/>
          <p14:tracePt t="114419" x="2917825" y="3724275"/>
          <p14:tracePt t="114434" x="2982913" y="3748088"/>
          <p14:tracePt t="114448" x="3022600" y="3748088"/>
          <p14:tracePt t="114626" x="2998788" y="3756025"/>
          <p14:tracePt t="114636" x="2990850" y="3756025"/>
          <p14:tracePt t="114652" x="2949575" y="3763963"/>
          <p14:tracePt t="114668" x="2909888" y="3763963"/>
          <p14:tracePt t="114685" x="2846388" y="3763963"/>
          <p14:tracePt t="114701" x="2751138" y="3748088"/>
          <p14:tracePt t="114715" x="2679700" y="3724275"/>
          <p14:tracePt t="114733" x="2606675" y="3708400"/>
          <p14:tracePt t="114746" x="2559050" y="3700463"/>
          <p14:tracePt t="114764" x="2535238" y="3692525"/>
          <p14:tracePt t="114786" x="2527300" y="3692525"/>
          <p14:tracePt t="115011" x="2527300" y="3684588"/>
          <p14:tracePt t="115031" x="2551113" y="3684588"/>
          <p14:tracePt t="115044" x="2566988" y="3684588"/>
          <p14:tracePt t="115060" x="2606675" y="3684588"/>
          <p14:tracePt t="115077" x="2640013" y="3684588"/>
          <p14:tracePt t="115094" x="2711450" y="3684588"/>
          <p14:tracePt t="115114" x="2806700" y="3684588"/>
          <p14:tracePt t="115120" x="2838450" y="3684588"/>
          <p14:tracePt t="115137" x="2957513" y="3684588"/>
          <p14:tracePt t="115156" x="3054350" y="3692525"/>
          <p14:tracePt t="115168" x="3197225" y="3716338"/>
          <p14:tracePt t="115184" x="3325813" y="3716338"/>
          <p14:tracePt t="115201" x="3444875" y="3740150"/>
          <p14:tracePt t="115216" x="3516313" y="3748088"/>
          <p14:tracePt t="115230" x="3532188" y="3748088"/>
          <p14:tracePt t="115249" x="3635375" y="3763963"/>
          <p14:tracePt t="115264" x="3660775" y="3763963"/>
          <p14:tracePt t="115280" x="3692525" y="3763963"/>
          <p14:tracePt t="115299" x="3716338" y="3763963"/>
          <p14:tracePt t="115313" x="3763963" y="3763963"/>
          <p14:tracePt t="115330" x="3811588" y="3771900"/>
          <p14:tracePt t="115347" x="3859213" y="3771900"/>
          <p14:tracePt t="115364" x="3890963" y="3771900"/>
          <p14:tracePt t="115368" x="3914775" y="3771900"/>
          <p14:tracePt t="115392" x="3946525" y="3771900"/>
          <p14:tracePt t="115403" x="3962400" y="3771900"/>
          <p14:tracePt t="115419" x="3970338" y="3771900"/>
          <p14:tracePt t="115435" x="3986213" y="3771900"/>
          <p14:tracePt t="115451" x="4002088" y="3771900"/>
          <p14:tracePt t="115466" x="4019550" y="3771900"/>
          <p14:tracePt t="115481" x="4035425" y="3771900"/>
          <p14:tracePt t="116875"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Interference from Other Biosignals </a:t>
            </a:r>
            <a:endParaRPr lang="en-US" dirty="0"/>
          </a:p>
        </p:txBody>
      </p:sp>
      <p:sp>
        <p:nvSpPr>
          <p:cNvPr id="3" name="Content Placeholder 2"/>
          <p:cNvSpPr>
            <a:spLocks noGrp="1"/>
          </p:cNvSpPr>
          <p:nvPr>
            <p:ph sz="quarter" idx="1"/>
          </p:nvPr>
        </p:nvSpPr>
        <p:spPr>
          <a:xfrm>
            <a:off x="816864" y="1600200"/>
            <a:ext cx="6794427" cy="4495800"/>
          </a:xfrm>
        </p:spPr>
        <p:txBody>
          <a:bodyPr/>
          <a:lstStyle/>
          <a:p>
            <a:r>
              <a:rPr lang="en-US" dirty="0"/>
              <a:t>Electrical signals underlying muscle activity (EMG) can disturb ECG as muscles are generally located near ECG recording electrodes</a:t>
            </a:r>
          </a:p>
          <a:p>
            <a:pPr lvl="1"/>
            <a:r>
              <a:rPr lang="en-US" dirty="0"/>
              <a:t>If possible, patient should not move and should be relaxed during ECG</a:t>
            </a:r>
          </a:p>
          <a:p>
            <a:pPr lvl="1"/>
            <a:r>
              <a:rPr lang="en-US" dirty="0"/>
              <a:t>If patient movement is required or unavoidable, great care should be taken to choose electrode positions that are minimally influenced by muscle movement</a:t>
            </a:r>
          </a:p>
          <a:p>
            <a:r>
              <a:rPr lang="en-US" dirty="0"/>
              <a:t>Elimination of EMG-components may be achieved by adequate filtering</a:t>
            </a:r>
          </a:p>
          <a:p>
            <a:pPr lvl="1"/>
            <a:r>
              <a:rPr lang="en-US" dirty="0"/>
              <a:t>ECG and EMG bandwidths overlap: such filtering can remove important ECG features</a:t>
            </a:r>
          </a:p>
        </p:txBody>
      </p:sp>
      <p:pic>
        <p:nvPicPr>
          <p:cNvPr id="4" name="Picture 3"/>
          <p:cNvPicPr>
            <a:picLocks noChangeAspect="1"/>
          </p:cNvPicPr>
          <p:nvPr/>
        </p:nvPicPr>
        <p:blipFill>
          <a:blip r:embed="rId4"/>
          <a:stretch>
            <a:fillRect/>
          </a:stretch>
        </p:blipFill>
        <p:spPr>
          <a:xfrm>
            <a:off x="7540017" y="2328038"/>
            <a:ext cx="4573609" cy="3961501"/>
          </a:xfrm>
          <a:prstGeom prst="rect">
            <a:avLst/>
          </a:prstGeom>
        </p:spPr>
      </p:pic>
      <p:pic>
        <p:nvPicPr>
          <p:cNvPr id="5" name="Audio 4">
            <a:hlinkClick r:id="" action="ppaction://media"/>
            <a:extLst>
              <a:ext uri="{FF2B5EF4-FFF2-40B4-BE49-F238E27FC236}">
                <a16:creationId xmlns:a16="http://schemas.microsoft.com/office/drawing/2014/main" id="{D21304CC-9AFA-4FCD-A39F-EB02BC9E1E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071239"/>
      </p:ext>
    </p:extLst>
  </p:cSld>
  <p:clrMapOvr>
    <a:masterClrMapping/>
  </p:clrMapOvr>
  <mc:AlternateContent xmlns:mc="http://schemas.openxmlformats.org/markup-compatibility/2006" xmlns:p14="http://schemas.microsoft.com/office/powerpoint/2010/main">
    <mc:Choice Requires="p14">
      <p:transition spd="slow" p14:dur="2000" advTm="239439"/>
    </mc:Choice>
    <mc:Fallback xmlns="">
      <p:transition spd="slow" advTm="239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5155" x="7583488" y="6005513"/>
          <p14:tracePt t="15397" x="7654925" y="5980113"/>
          <p14:tracePt t="15407" x="7702550" y="5940425"/>
          <p14:tracePt t="15423" x="7797800" y="5734050"/>
          <p14:tracePt t="15436" x="7894638" y="5367338"/>
          <p14:tracePt t="15455" x="7950200" y="4951413"/>
          <p14:tracePt t="15468" x="8021638" y="4354513"/>
          <p14:tracePt t="15487" x="8037513" y="3827463"/>
          <p14:tracePt t="15501" x="8037513" y="3397250"/>
          <p14:tracePt t="15518" x="8037513" y="3133725"/>
          <p14:tracePt t="15537" x="8037513" y="2886075"/>
          <p14:tracePt t="15551" x="8037513" y="2743200"/>
          <p14:tracePt t="15574" x="8037513" y="2624138"/>
          <p14:tracePt t="15585" x="8037513" y="2616200"/>
          <p14:tracePt t="15688" x="8021638" y="2616200"/>
          <p14:tracePt t="15705" x="8005763" y="2703513"/>
          <p14:tracePt t="15719" x="7974013" y="2886075"/>
          <p14:tracePt t="15735" x="7966075" y="3078163"/>
          <p14:tracePt t="15751" x="7966075" y="3286125"/>
          <p14:tracePt t="15768" x="7966075" y="3548063"/>
          <p14:tracePt t="15785" x="7966075" y="3835400"/>
          <p14:tracePt t="15802" x="7989888" y="4306888"/>
          <p14:tracePt t="15819" x="8037513" y="4633913"/>
          <p14:tracePt t="15835" x="8061325" y="4959350"/>
          <p14:tracePt t="15852" x="8069263" y="5151438"/>
          <p14:tracePt t="15858" x="8077200" y="5238750"/>
          <p14:tracePt t="15878" x="8093075" y="5375275"/>
          <p14:tracePt t="15891" x="8093075" y="5438775"/>
          <p14:tracePt t="15905" x="8101013" y="5446713"/>
          <p14:tracePt t="16236" x="8101013" y="5470525"/>
          <p14:tracePt t="16252" x="8101013" y="5518150"/>
          <p14:tracePt t="16265" x="8101013" y="5541963"/>
          <p14:tracePt t="16281" x="8093075" y="5581650"/>
          <p14:tracePt t="16299" x="8093075" y="5621338"/>
          <p14:tracePt t="16311" x="8093075" y="5629275"/>
          <p14:tracePt t="16414" x="8093075" y="5637213"/>
          <p14:tracePt t="16439" x="8093075" y="5653088"/>
          <p14:tracePt t="16453" x="8116888" y="5702300"/>
          <p14:tracePt t="16470" x="8116888" y="5718175"/>
          <p14:tracePt t="16485" x="8124825" y="5726113"/>
          <p14:tracePt t="16548" x="8132763" y="5741988"/>
          <p14:tracePt t="16566" x="8132763" y="5765800"/>
          <p14:tracePt t="16586" x="8148638" y="5813425"/>
          <p14:tracePt t="16594" x="8148638" y="5821363"/>
          <p14:tracePt t="16610" x="8156575" y="5837238"/>
          <p14:tracePt t="16751" x="8156575" y="5845175"/>
          <p14:tracePt t="16768" x="8156575" y="5861050"/>
          <p14:tracePt t="16781" x="8156575" y="5876925"/>
          <p14:tracePt t="16798" x="8156575" y="5908675"/>
          <p14:tracePt t="16815" x="8148638" y="5916613"/>
          <p14:tracePt t="16847" x="8148638" y="5924550"/>
          <p14:tracePt t="17002" x="8140700" y="5940425"/>
          <p14:tracePt t="17097" x="8148638" y="5948363"/>
          <p14:tracePt t="17115" x="8172450" y="5948363"/>
          <p14:tracePt t="17125" x="8180388" y="5948363"/>
          <p14:tracePt t="17144" x="8213725" y="5948363"/>
          <p14:tracePt t="17156" x="8245475" y="5948363"/>
          <p14:tracePt t="17177" x="8293100" y="5948363"/>
          <p14:tracePt t="17189" x="8388350" y="5948363"/>
          <p14:tracePt t="17202" x="8475663" y="5948363"/>
          <p14:tracePt t="17219" x="8588375" y="5948363"/>
          <p14:tracePt t="17238" x="8683625" y="5948363"/>
          <p14:tracePt t="17252" x="8802688" y="5948363"/>
          <p14:tracePt t="17268" x="8891588" y="5948363"/>
          <p14:tracePt t="17284" x="8970963" y="5948363"/>
          <p14:tracePt t="17301" x="9058275" y="5940425"/>
          <p14:tracePt t="17319" x="9137650" y="5940425"/>
          <p14:tracePt t="17339" x="9250363" y="5940425"/>
          <p14:tracePt t="17349" x="9305925" y="5940425"/>
          <p14:tracePt t="17357" x="9345613" y="5940425"/>
          <p14:tracePt t="17376" x="9440863" y="5940425"/>
          <p14:tracePt t="17393" x="9559925" y="5940425"/>
          <p14:tracePt t="17407" x="9672638" y="5940425"/>
          <p14:tracePt t="17422" x="9744075" y="5940425"/>
          <p14:tracePt t="17440" x="9839325" y="5940425"/>
          <p14:tracePt t="17454" x="9910763" y="5940425"/>
          <p14:tracePt t="17468" x="9975850" y="5940425"/>
          <p14:tracePt t="17486" x="10071100" y="5940425"/>
          <p14:tracePt t="17502" x="10166350" y="5940425"/>
          <p14:tracePt t="17517" x="10261600" y="5948363"/>
          <p14:tracePt t="17537" x="10342563" y="5948363"/>
          <p14:tracePt t="17551" x="10445750" y="5964238"/>
          <p14:tracePt t="17568" x="10517188" y="5964238"/>
          <p14:tracePt t="17592" x="10612438" y="5972175"/>
          <p14:tracePt t="17610" x="10685463" y="5988050"/>
          <p14:tracePt t="17626" x="10733088" y="5988050"/>
          <p14:tracePt t="17644" x="10804525" y="5995988"/>
          <p14:tracePt t="17656" x="10828338" y="6005513"/>
          <p14:tracePt t="17672" x="10923588" y="6013450"/>
          <p14:tracePt t="17690" x="11004550" y="6021388"/>
          <p14:tracePt t="17706" x="11060113" y="6029325"/>
          <p14:tracePt t="17718" x="11091863" y="6029325"/>
          <p14:tracePt t="17734" x="11139488" y="6029325"/>
          <p14:tracePt t="17751" x="11171238" y="6029325"/>
          <p14:tracePt t="17768" x="11195050" y="6029325"/>
          <p14:tracePt t="17788" x="11274425" y="6029325"/>
          <p14:tracePt t="17795" x="11298238" y="6029325"/>
          <p14:tracePt t="17814" x="11306175" y="6037263"/>
          <p14:tracePt t="17830" x="11331575" y="6037263"/>
          <p14:tracePt t="17848" x="11355388" y="6037263"/>
          <p14:tracePt t="17859" x="11363325" y="6037263"/>
          <p14:tracePt t="18017" x="11363325" y="6045200"/>
          <p14:tracePt t="18034" x="11331575" y="6045200"/>
          <p14:tracePt t="18054" x="11266488" y="6069013"/>
          <p14:tracePt t="18080" x="11234738" y="6076950"/>
          <p14:tracePt t="18097" x="11202988" y="6084888"/>
          <p14:tracePt t="18114" x="11131550" y="6092825"/>
          <p14:tracePt t="18124" x="11115675" y="6092825"/>
          <p14:tracePt t="18145" x="11028363" y="6100763"/>
          <p14:tracePt t="18156" x="10931525" y="6108700"/>
          <p14:tracePt t="18174" x="10772775" y="6108700"/>
          <p14:tracePt t="18188" x="10653713" y="6116638"/>
          <p14:tracePt t="18204" x="10525125" y="6116638"/>
          <p14:tracePt t="18219" x="10390188" y="6116638"/>
          <p14:tracePt t="18237" x="10206038" y="6116638"/>
          <p14:tracePt t="18252" x="10047288" y="6092825"/>
          <p14:tracePt t="18267" x="9894888" y="6076950"/>
          <p14:tracePt t="18284" x="9736138" y="6037263"/>
          <p14:tracePt t="18301" x="9559925" y="6021388"/>
          <p14:tracePt t="18318" x="9393238" y="6021388"/>
          <p14:tracePt t="18334" x="9250363" y="6021388"/>
          <p14:tracePt t="18351" x="9105900" y="6021388"/>
          <p14:tracePt t="18368" x="8994775" y="6021388"/>
          <p14:tracePt t="18373" x="8963025" y="6021388"/>
          <p14:tracePt t="18394" x="8858250" y="6021388"/>
          <p14:tracePt t="18405" x="8818563" y="6021388"/>
          <p14:tracePt t="18423" x="8786813" y="6029325"/>
          <p14:tracePt t="18439" x="8763000" y="6029325"/>
          <p14:tracePt t="18640" x="8794750" y="6029325"/>
          <p14:tracePt t="18659" x="8907463" y="6029325"/>
          <p14:tracePt t="18675" x="9145588" y="6029325"/>
          <p14:tracePt t="18688" x="9305925" y="6053138"/>
          <p14:tracePt t="18706" x="9839325" y="6069013"/>
          <p14:tracePt t="18719" x="10086975" y="6100763"/>
          <p14:tracePt t="18735" x="10564813" y="6148388"/>
          <p14:tracePt t="18751" x="10796588" y="6156325"/>
          <p14:tracePt t="18768" x="10860088" y="6156325"/>
          <p14:tracePt t="18788" x="10868025" y="6156325"/>
          <p14:tracePt t="18937" x="10852150" y="6164263"/>
          <p14:tracePt t="18955" x="10653713" y="6180138"/>
          <p14:tracePt t="18969" x="10477500" y="6180138"/>
          <p14:tracePt t="18988" x="9601200" y="6092825"/>
          <p14:tracePt t="19001" x="9250363" y="6061075"/>
          <p14:tracePt t="19017" x="8556625" y="5956300"/>
          <p14:tracePt t="19038" x="7950200" y="5908675"/>
          <p14:tracePt t="19044" x="7847013" y="5908675"/>
          <p14:tracePt t="19064" x="7781925" y="5900738"/>
          <p14:tracePt t="19204" x="7773988" y="5900738"/>
          <p14:tracePt t="19219" x="7750175" y="5900738"/>
          <p14:tracePt t="19233" x="7726363" y="5900738"/>
          <p14:tracePt t="19251" x="7686675" y="5900738"/>
          <p14:tracePt t="19268" x="7678738" y="5900738"/>
          <p14:tracePt t="19363" x="7710488" y="5892800"/>
          <p14:tracePt t="19375" x="7734300" y="5876925"/>
          <p14:tracePt t="19395" x="7750175" y="5837238"/>
          <p14:tracePt t="19407" x="7750175" y="5805488"/>
          <p14:tracePt t="19423" x="7750175" y="5678488"/>
          <p14:tracePt t="19438" x="7750175" y="5541963"/>
          <p14:tracePt t="19454" x="7750175" y="5414963"/>
          <p14:tracePt t="19469" x="7742238" y="5302250"/>
          <p14:tracePt t="19488" x="7742238" y="5230813"/>
          <p14:tracePt t="19502" x="7742238" y="5111750"/>
          <p14:tracePt t="19517" x="7726363" y="5000625"/>
          <p14:tracePt t="19534" x="7726363" y="4872038"/>
          <p14:tracePt t="19551" x="7718425" y="4721225"/>
          <p14:tracePt t="19567" x="7694613" y="4552950"/>
          <p14:tracePt t="19583" x="7670800" y="4378325"/>
          <p14:tracePt t="19600" x="7631113" y="4194175"/>
          <p14:tracePt t="19617" x="7615238" y="4043363"/>
          <p14:tracePt t="19633" x="7607300" y="3914775"/>
          <p14:tracePt t="19640" x="7599363" y="3867150"/>
          <p14:tracePt t="19655" x="7599363" y="3763963"/>
          <p14:tracePt t="19672" x="7599363" y="3668713"/>
          <p14:tracePt t="19688" x="7599363" y="3579813"/>
          <p14:tracePt t="19704" x="7599363" y="3452813"/>
          <p14:tracePt t="19720" x="7599363" y="3317875"/>
          <p14:tracePt t="19732" x="7575550" y="3189288"/>
          <p14:tracePt t="19751" x="7567613" y="3101975"/>
          <p14:tracePt t="19755" x="7567613" y="3062288"/>
          <p14:tracePt t="19769" x="7567613" y="3022600"/>
          <p14:tracePt t="19783" x="7567613" y="2967038"/>
          <p14:tracePt t="19799" x="7567613" y="2901950"/>
          <p14:tracePt t="19818" x="7567613" y="2846388"/>
          <p14:tracePt t="19818" x="7567613" y="2830513"/>
          <p14:tracePt t="19838" x="7567613" y="2790825"/>
          <p14:tracePt t="19863" x="7567613" y="2782888"/>
          <p14:tracePt t="20000" x="7567613" y="2798763"/>
          <p14:tracePt t="20018" x="7559675" y="2982913"/>
          <p14:tracePt t="20032" x="7559675" y="3038475"/>
          <p14:tracePt t="20050" x="7559675" y="3236913"/>
          <p14:tracePt t="20063" x="7559675" y="3325813"/>
          <p14:tracePt t="20083" x="7559675" y="3579813"/>
          <p14:tracePt t="20096" x="7559675" y="3668713"/>
          <p14:tracePt t="20113" x="7559675" y="3811588"/>
          <p14:tracePt t="20124" x="7559675" y="3963988"/>
          <p14:tracePt t="20144" x="7559675" y="4114800"/>
          <p14:tracePt t="20155" x="7559675" y="4257675"/>
          <p14:tracePt t="20171" x="7559675" y="4402138"/>
          <p14:tracePt t="20189" x="7559675" y="4560888"/>
          <p14:tracePt t="20203" x="7559675" y="4713288"/>
          <p14:tracePt t="20218" x="7559675" y="4856163"/>
          <p14:tracePt t="20236" x="7559675" y="4943475"/>
          <p14:tracePt t="20251" x="7559675" y="5032375"/>
          <p14:tracePt t="20267" x="7559675" y="5072063"/>
          <p14:tracePt t="20284" x="7559675" y="5111750"/>
          <p14:tracePt t="20300" x="7559675" y="5143500"/>
          <p14:tracePt t="20317" x="7559675" y="5151438"/>
          <p14:tracePt t="20332" x="7559675" y="5159375"/>
          <p14:tracePt t="20782" x="7575550" y="5175250"/>
          <p14:tracePt t="20797" x="7639050" y="5175250"/>
          <p14:tracePt t="20816" x="7662863" y="5175250"/>
          <p14:tracePt t="20830" x="7686675" y="5183188"/>
          <p14:tracePt t="20849" x="7694613" y="5191125"/>
          <p14:tracePt t="20862" x="7726363" y="5191125"/>
          <p14:tracePt t="20879" x="7758113" y="5214938"/>
          <p14:tracePt t="20890" x="7821613" y="5238750"/>
          <p14:tracePt t="20910" x="7918450" y="5262563"/>
          <p14:tracePt t="20923" x="8013700" y="5294313"/>
          <p14:tracePt t="20938" x="8085138" y="5310188"/>
          <p14:tracePt t="20955" x="8140700" y="5335588"/>
          <p14:tracePt t="20969" x="8148638" y="5335588"/>
          <p14:tracePt t="20984" x="8172450" y="5335588"/>
          <p14:tracePt t="21267" x="8148638" y="5335588"/>
          <p14:tracePt t="21283" x="8061325" y="5335588"/>
          <p14:tracePt t="21301" x="7926388" y="5343525"/>
          <p14:tracePt t="21315" x="7797800" y="5359400"/>
          <p14:tracePt t="21333" x="7670800" y="5367338"/>
          <p14:tracePt t="21349" x="7567613" y="5383213"/>
          <p14:tracePt t="21363" x="7504113" y="5383213"/>
          <p14:tracePt t="21410" x="7496175" y="5383213"/>
          <p14:tracePt t="21438" x="7486650" y="5391150"/>
          <p14:tracePt t="21454" x="7446963" y="5391150"/>
          <p14:tracePt t="21471" x="7399338" y="5399088"/>
          <p14:tracePt t="21484" x="7343775" y="5422900"/>
          <p14:tracePt t="21672" x="7335838" y="5422900"/>
          <p14:tracePt t="21737" x="7343775" y="5430838"/>
          <p14:tracePt t="21750" x="7351713" y="5446713"/>
          <p14:tracePt t="21766" x="7383463" y="5462588"/>
          <p14:tracePt t="21782" x="7462838" y="5502275"/>
          <p14:tracePt t="21801" x="7607300" y="5613400"/>
          <p14:tracePt t="21814" x="7781925" y="5702300"/>
          <p14:tracePt t="21832" x="7989888" y="5789613"/>
          <p14:tracePt t="21849" x="8140700" y="5861050"/>
          <p14:tracePt t="21865" x="8253413" y="5892800"/>
          <p14:tracePt t="21883" x="8340725" y="5908675"/>
          <p14:tracePt t="21909" x="8348663" y="5908675"/>
          <p14:tracePt t="22032" x="8356600" y="5908675"/>
          <p14:tracePt t="22050" x="8380413" y="5908675"/>
          <p14:tracePt t="22064" x="8396288" y="5908675"/>
          <p14:tracePt t="22083" x="8404225" y="5892800"/>
          <p14:tracePt t="22101" x="8412163" y="5884863"/>
          <p14:tracePt t="22394" x="8459788" y="5884863"/>
          <p14:tracePt t="22406" x="8475663" y="5884863"/>
          <p14:tracePt t="22427" x="8556625" y="5884863"/>
          <p14:tracePt t="22438" x="8588375" y="5868988"/>
          <p14:tracePt t="22454" x="8628063" y="5813425"/>
          <p14:tracePt t="22470" x="8588375" y="5726113"/>
          <p14:tracePt t="22687" x="8523288" y="5718175"/>
          <p14:tracePt t="22704" x="8499475" y="5710238"/>
          <p14:tracePt t="22720" x="8483600" y="5710238"/>
          <p14:tracePt t="22736" x="8459788" y="5710238"/>
          <p14:tracePt t="22750" x="8451850" y="5710238"/>
          <p14:tracePt t="23095" x="8475663" y="5710238"/>
          <p14:tracePt t="23113" x="8515350" y="5710238"/>
          <p14:tracePt t="23131" x="8643938" y="5686425"/>
          <p14:tracePt t="23144" x="8691563" y="5662613"/>
          <p14:tracePt t="23156" x="8770938" y="5605463"/>
          <p14:tracePt t="23174" x="8858250" y="5565775"/>
          <p14:tracePt t="23187" x="8947150" y="5462588"/>
          <p14:tracePt t="23204" x="9018588" y="5375275"/>
          <p14:tracePt t="23220" x="9058275" y="5286375"/>
          <p14:tracePt t="23237" x="9074150" y="5191125"/>
          <p14:tracePt t="23250" x="9097963" y="5143500"/>
          <p14:tracePt t="23265" x="9113838" y="5087938"/>
          <p14:tracePt t="23282" x="9121775" y="5016500"/>
          <p14:tracePt t="23299" x="9145588" y="4951413"/>
          <p14:tracePt t="23316" x="9161463" y="4911725"/>
          <p14:tracePt t="23331" x="9177338" y="4879975"/>
          <p14:tracePt t="23353" x="9193213" y="4840288"/>
          <p14:tracePt t="23360" x="9217025" y="4816475"/>
          <p14:tracePt t="23379" x="9274175" y="4737100"/>
          <p14:tracePt t="23389" x="9290050" y="4713288"/>
          <p14:tracePt t="23408" x="9313863" y="4673600"/>
          <p14:tracePt t="23425" x="9345613" y="4633913"/>
          <p14:tracePt t="23438" x="9361488" y="4608513"/>
          <p14:tracePt t="23456" x="9361488" y="4584700"/>
          <p14:tracePt t="23470" x="9369425" y="4568825"/>
          <p14:tracePt t="23485" x="9385300" y="4545013"/>
          <p14:tracePt t="23502" x="9393238" y="4537075"/>
          <p14:tracePt t="23516" x="9409113" y="4521200"/>
          <p14:tracePt t="23531" x="9432925" y="4505325"/>
          <p14:tracePt t="23548" x="9448800" y="4489450"/>
          <p14:tracePt t="23562" x="9480550" y="4481513"/>
          <p14:tracePt t="23583" x="9567863" y="4473575"/>
          <p14:tracePt t="23598" x="9672638" y="4473575"/>
          <p14:tracePt t="23619" x="9855200" y="4449763"/>
          <p14:tracePt t="23628" x="9936163" y="4449763"/>
          <p14:tracePt t="23645" x="10031413" y="4425950"/>
          <p14:tracePt t="23657" x="10071100" y="4410075"/>
          <p14:tracePt t="23676" x="10158413" y="4354513"/>
          <p14:tracePt t="23686" x="10182225" y="4338638"/>
          <p14:tracePt t="23704" x="10213975" y="4322763"/>
          <p14:tracePt t="23718" x="10229850" y="4306888"/>
          <p14:tracePt t="23736" x="10245725" y="4291013"/>
          <p14:tracePt t="23750" x="10253663" y="4273550"/>
          <p14:tracePt t="23768" x="10269538" y="4265613"/>
          <p14:tracePt t="23781" x="10269538" y="4257675"/>
          <p14:tracePt t="23799" x="10269538" y="4233863"/>
          <p14:tracePt t="23815" x="10269538" y="4225925"/>
          <p14:tracePt t="23831" x="10269538" y="4202113"/>
          <p14:tracePt t="23847" x="10269538" y="4170363"/>
          <p14:tracePt t="23867" x="10269538" y="4130675"/>
          <p14:tracePt t="23895" x="10253663" y="4059238"/>
          <p14:tracePt t="23912" x="10237788" y="4027488"/>
          <p14:tracePt t="23940" x="10221913" y="4011613"/>
          <p14:tracePt t="23952" x="10213975" y="3995738"/>
          <p14:tracePt t="23970" x="10206038" y="3979863"/>
          <p14:tracePt t="23986" x="10190163" y="3963988"/>
          <p14:tracePt t="24000" x="10174288" y="3956050"/>
          <p14:tracePt t="24019" x="10134600" y="3922713"/>
          <p14:tracePt t="24032" x="10126663" y="3914775"/>
          <p14:tracePt t="24048" x="10086975" y="3890963"/>
          <p14:tracePt t="24065" x="10031413" y="3851275"/>
          <p14:tracePt t="24082" x="9991725" y="3835400"/>
          <p14:tracePt t="24097" x="9944100" y="3811588"/>
          <p14:tracePt t="24118" x="9886950" y="3779838"/>
          <p14:tracePt t="24125" x="9871075" y="3779838"/>
          <p14:tracePt t="24145" x="9823450" y="3756025"/>
          <p14:tracePt t="24158" x="9752013" y="3740150"/>
          <p14:tracePt t="24175" x="9672638" y="3724275"/>
          <p14:tracePt t="24190" x="9593263" y="3716338"/>
          <p14:tracePt t="24204" x="9512300" y="3708400"/>
          <p14:tracePt t="24220" x="9456738" y="3692525"/>
          <p14:tracePt t="24234" x="9424988" y="3692525"/>
          <p14:tracePt t="24249" x="9369425" y="3676650"/>
          <p14:tracePt t="24268" x="9282113" y="3668713"/>
          <p14:tracePt t="24281" x="9258300" y="3668713"/>
          <p14:tracePt t="24297" x="9185275" y="3668713"/>
          <p14:tracePt t="24317" x="9074150" y="3660775"/>
          <p14:tracePt t="24331" x="9018588" y="3660775"/>
          <p14:tracePt t="24348" x="8978900" y="3660775"/>
          <p14:tracePt t="24368" x="8963025" y="3660775"/>
          <p14:tracePt t="24374" x="8947150" y="3660775"/>
          <p14:tracePt t="24395" x="8907463" y="3660775"/>
          <p14:tracePt t="24408" x="8899525" y="3668713"/>
          <p14:tracePt t="24427" x="8842375" y="3700463"/>
          <p14:tracePt t="24438" x="8810625" y="3716338"/>
          <p14:tracePt t="24456" x="8786813" y="3740150"/>
          <p14:tracePt t="24474" x="8755063" y="3756025"/>
          <p14:tracePt t="24485" x="8739188" y="3803650"/>
          <p14:tracePt t="24501" x="8699500" y="3843338"/>
          <p14:tracePt t="24515" x="8683625" y="3875088"/>
          <p14:tracePt t="24531" x="8659813" y="3922713"/>
          <p14:tracePt t="24548" x="8651875" y="3963988"/>
          <p14:tracePt t="24570" x="8636000" y="4011613"/>
          <p14:tracePt t="24579" x="8636000" y="4059238"/>
          <p14:tracePt t="24598" x="8636000" y="4122738"/>
          <p14:tracePt t="24611" x="8636000" y="4154488"/>
          <p14:tracePt t="24628" x="8636000" y="4170363"/>
          <p14:tracePt t="24645" x="8636000" y="4194175"/>
          <p14:tracePt t="24675" x="8636000" y="4202113"/>
          <p14:tracePt t="24686" x="8636000" y="4217988"/>
          <p14:tracePt t="24721" x="8651875" y="4225925"/>
          <p14:tracePt t="24735" x="8659813" y="4233863"/>
          <p14:tracePt t="24752" x="8667750" y="4257675"/>
          <p14:tracePt t="24766" x="8683625" y="4281488"/>
          <p14:tracePt t="24784" x="8699500" y="4298950"/>
          <p14:tracePt t="24797" x="8715375" y="4314825"/>
          <p14:tracePt t="24815" x="8739188" y="4330700"/>
          <p14:tracePt t="24831" x="8786813" y="4370388"/>
          <p14:tracePt t="24848" x="8834438" y="4402138"/>
          <p14:tracePt t="24865" x="8939213" y="4441825"/>
          <p14:tracePt t="24880" x="9026525" y="4473575"/>
          <p14:tracePt t="24897" x="9113838" y="4505325"/>
          <p14:tracePt t="24908" x="9217025" y="4529138"/>
          <p14:tracePt t="24936" x="9313863" y="4552950"/>
          <p14:tracePt t="24955" x="9385300" y="4568825"/>
          <p14:tracePt t="24975" x="9417050" y="4576763"/>
          <p14:tracePt t="24986" x="9432925" y="4576763"/>
          <p14:tracePt t="25002" x="9512300" y="4576763"/>
          <p14:tracePt t="25016" x="9551988" y="4576763"/>
          <p14:tracePt t="25031" x="9656763" y="4576763"/>
          <p14:tracePt t="25048" x="9736138" y="4576763"/>
          <p14:tracePt t="25064" x="9839325" y="4560888"/>
          <p14:tracePt t="25081" x="9910763" y="4545013"/>
          <p14:tracePt t="25098" x="9999663" y="4513263"/>
          <p14:tracePt t="25117" x="10102850" y="4465638"/>
          <p14:tracePt t="25124" x="10110788" y="4457700"/>
          <p14:tracePt t="25144" x="10174288" y="4425950"/>
          <p14:tracePt t="25161" x="10190163" y="4410075"/>
          <p14:tracePt t="25171" x="10206038" y="4410075"/>
          <p14:tracePt t="25187" x="10221913" y="4394200"/>
          <p14:tracePt t="25220" x="10221913" y="4386263"/>
          <p14:tracePt t="25360" x="10190163" y="4386263"/>
          <p14:tracePt t="25378" x="10134600" y="4386263"/>
          <p14:tracePt t="25395" x="9952038" y="4386263"/>
          <p14:tracePt t="25407" x="9863138" y="4386263"/>
          <p14:tracePt t="25425" x="9656763" y="4386263"/>
          <p14:tracePt t="25437" x="9440863" y="4410075"/>
          <p14:tracePt t="25457" x="9266238" y="4410075"/>
          <p14:tracePt t="25470" x="9129713" y="4410075"/>
          <p14:tracePt t="25486" x="9074150" y="4410075"/>
          <p14:tracePt t="25500" x="9026525" y="4410075"/>
          <p14:tracePt t="25516" x="8986838" y="4410075"/>
          <p14:tracePt t="25532" x="8923338" y="4410075"/>
          <p14:tracePt t="25548" x="8874125" y="4410075"/>
          <p14:tracePt t="25569" x="8786813" y="4410075"/>
          <p14:tracePt t="25578" x="8747125" y="4410075"/>
          <p14:tracePt t="25580" x="8723313" y="4410075"/>
          <p14:tracePt t="25597" x="8667750" y="4410075"/>
          <p14:tracePt t="25611" x="8636000" y="4410075"/>
          <p14:tracePt t="25630" x="8612188" y="4410075"/>
          <p14:tracePt t="25643" x="8604250" y="4410075"/>
          <p14:tracePt t="25661" x="8588375" y="4410075"/>
          <p14:tracePt t="25672" x="8580438" y="4410075"/>
          <p14:tracePt t="25689" x="8548688" y="4410075"/>
          <p14:tracePt t="25707" x="8523288" y="4410075"/>
          <p14:tracePt t="25718" x="8499475" y="4410075"/>
          <p14:tracePt t="25735" x="8483600" y="4410075"/>
          <p14:tracePt t="25749" x="8451850" y="4418013"/>
          <p14:tracePt t="25768" x="8443913" y="4418013"/>
          <p14:tracePt t="25781" x="8428038" y="4418013"/>
          <p14:tracePt t="25813" x="8420100" y="4418013"/>
          <p14:tracePt t="25893" x="8404225" y="4425950"/>
          <p14:tracePt t="25911" x="8396288" y="4425950"/>
          <p14:tracePt t="25924" x="8388350" y="4433888"/>
          <p14:tracePt t="25940" x="8380413" y="4441825"/>
          <p14:tracePt t="26046" x="8356600" y="4457700"/>
          <p14:tracePt t="26065" x="8340725" y="4465638"/>
          <p14:tracePt t="26080" x="8324850" y="4473575"/>
          <p14:tracePt t="26098" x="8308975" y="4489450"/>
          <p14:tracePt t="26118" x="8277225" y="4513263"/>
          <p14:tracePt t="26143" x="8269288" y="4521200"/>
          <p14:tracePt t="26280" x="8269288" y="4537075"/>
          <p14:tracePt t="26298" x="8269288" y="4545013"/>
          <p14:tracePt t="26315" x="8261350" y="4576763"/>
          <p14:tracePt t="26331" x="8261350" y="4584700"/>
          <p14:tracePt t="26534" x="8261350" y="4624388"/>
          <p14:tracePt t="26549" x="8261350" y="4641850"/>
          <p14:tracePt t="26564" x="8261350" y="4649788"/>
          <p14:tracePt t="26581" x="8261350" y="4673600"/>
          <p14:tracePt t="26598" x="8261350" y="4681538"/>
          <p14:tracePt t="26625" x="8261350" y="4689475"/>
          <p14:tracePt t="26943" x="8261350" y="4705350"/>
          <p14:tracePt t="27001" x="8261350" y="4713288"/>
          <p14:tracePt t="27093" x="8261350" y="4721225"/>
          <p14:tracePt t="27159" x="8261350" y="4689475"/>
          <p14:tracePt t="27176" x="8261350" y="4665663"/>
          <p14:tracePt t="27187" x="8261350" y="4649788"/>
          <p14:tracePt t="27205" x="8253413" y="4633913"/>
          <p14:tracePt t="27222" x="8253413" y="4624388"/>
          <p14:tracePt t="27235" x="8253413" y="4600575"/>
          <p14:tracePt t="27252" x="8245475" y="4600575"/>
          <p14:tracePt t="27266" x="8245475" y="4592638"/>
          <p14:tracePt t="27280" x="8237538" y="4576763"/>
          <p14:tracePt t="27296" x="8229600" y="4560888"/>
          <p14:tracePt t="27409" x="8229600" y="4537075"/>
          <p14:tracePt t="27427" x="8221663" y="4521200"/>
          <p14:tracePt t="27438" x="8221663" y="4513263"/>
          <p14:tracePt t="27876" x="8221663" y="4521200"/>
          <p14:tracePt t="27894" x="8229600" y="4545013"/>
          <p14:tracePt t="27912" x="8229600" y="4552950"/>
          <p14:tracePt t="27924" x="8229600" y="4560888"/>
          <p14:tracePt t="27940" x="8229600" y="4568825"/>
          <p14:tracePt t="27955" x="8229600" y="4576763"/>
          <p14:tracePt t="28112" x="8237538" y="4584700"/>
          <p14:tracePt t="28125" x="8245475" y="4616450"/>
          <p14:tracePt t="28143" x="8245475" y="4624388"/>
          <p14:tracePt t="28159" x="8253413" y="4641850"/>
          <p14:tracePt t="28176" x="8253413" y="4649788"/>
          <p14:tracePt t="28193" x="8253413" y="4665663"/>
          <p14:tracePt t="28203" x="8253413" y="4673600"/>
          <p14:tracePt t="29676" x="8301038" y="4657725"/>
          <p14:tracePt t="29686" x="8332788" y="4649788"/>
          <p14:tracePt t="29705" x="8380413" y="4624388"/>
          <p14:tracePt t="29722" x="8420100" y="4608513"/>
          <p14:tracePt t="29737" x="8435975" y="4608513"/>
          <p14:tracePt t="29750" x="8483600" y="4584700"/>
          <p14:tracePt t="29767" x="8523288" y="4576763"/>
          <p14:tracePt t="29783" x="8588375" y="4552950"/>
          <p14:tracePt t="29797" x="8699500" y="4529138"/>
          <p14:tracePt t="29812" x="8818563" y="4497388"/>
          <p14:tracePt t="29831" x="8939213" y="4489450"/>
          <p14:tracePt t="29845" x="9066213" y="4489450"/>
          <p14:tracePt t="29863" x="9177338" y="4465638"/>
          <p14:tracePt t="29883" x="9250363" y="4465638"/>
          <p14:tracePt t="29889" x="9297988" y="4457700"/>
          <p14:tracePt t="29892" x="9321800" y="4457700"/>
          <p14:tracePt t="29909" x="9377363" y="4457700"/>
          <p14:tracePt t="29924" x="9424988" y="4449763"/>
          <p14:tracePt t="29942" x="9496425" y="4449763"/>
          <p14:tracePt t="29954" x="9528175" y="4449763"/>
          <p14:tracePt t="29968" x="9640888" y="4449763"/>
          <p14:tracePt t="29985" x="9759950" y="4449763"/>
          <p14:tracePt t="30001" x="9959975" y="4457700"/>
          <p14:tracePt t="30015" x="10118725" y="4465638"/>
          <p14:tracePt t="30033" x="10190163" y="4465638"/>
          <p14:tracePt t="30047" x="10229850" y="4465638"/>
          <p14:tracePt t="30191" x="10287000" y="4473575"/>
          <p14:tracePt t="30202" x="10318750" y="4473575"/>
          <p14:tracePt t="30224" x="10390188" y="4489450"/>
          <p14:tracePt t="30231" x="10414000" y="4489450"/>
          <p14:tracePt t="30250" x="10461625" y="4505325"/>
          <p14:tracePt t="30267" x="10509250" y="4513263"/>
          <p14:tracePt t="30280" x="10525125" y="4521200"/>
          <p14:tracePt t="30296" x="10548938" y="4529138"/>
          <p14:tracePt t="30312" x="10572750" y="4537075"/>
          <p14:tracePt t="30333" x="10588625" y="4545013"/>
          <p14:tracePt t="30362" x="10604500" y="4552950"/>
          <p14:tracePt t="30376" x="10629900" y="4560888"/>
          <p14:tracePt t="30391" x="10637838" y="4560888"/>
          <p14:tracePt t="30409" x="10645775" y="4560888"/>
          <p14:tracePt t="31562" x="10645775" y="4568825"/>
          <p14:tracePt t="32423" x="10637838" y="4568825"/>
          <p14:tracePt t="34015" x="10653713" y="4592638"/>
          <p14:tracePt t="34032" x="10693400" y="4633913"/>
          <p14:tracePt t="34049" x="10717213" y="4641850"/>
          <p14:tracePt t="35189" x="10725150" y="4641850"/>
          <p14:tracePt t="35207" x="10709275" y="4641850"/>
          <p14:tracePt t="35220" x="10677525" y="4649788"/>
          <p14:tracePt t="35237" x="10661650" y="4649788"/>
          <p14:tracePt t="35254" x="10612438" y="4649788"/>
          <p14:tracePt t="35265" x="10580688" y="4649788"/>
          <p14:tracePt t="35282" x="10485438" y="4649788"/>
          <p14:tracePt t="35297" x="10350500" y="4649788"/>
          <p14:tracePt t="35315" x="10174288" y="4649788"/>
          <p14:tracePt t="35331" x="10039350" y="4649788"/>
          <p14:tracePt t="35346" x="9918700" y="4649788"/>
          <p14:tracePt t="35363" x="9815513" y="4649788"/>
          <p14:tracePt t="35376" x="9720263" y="4649788"/>
          <p14:tracePt t="35393" x="9625013" y="4649788"/>
          <p14:tracePt t="35412" x="9472613" y="4649788"/>
          <p14:tracePt t="35424" x="9424988" y="4633913"/>
          <p14:tracePt t="35444" x="9274175" y="4616450"/>
          <p14:tracePt t="35463" x="9169400" y="4616450"/>
          <p14:tracePt t="35470" x="9137650" y="4616450"/>
          <p14:tracePt t="35483" x="9105900" y="4616450"/>
          <p14:tracePt t="35504" x="8994775" y="4616450"/>
          <p14:tracePt t="35515" x="8963025" y="4616450"/>
          <p14:tracePt t="35539" x="8866188" y="4616450"/>
          <p14:tracePt t="35545" x="8842375" y="4616450"/>
          <p14:tracePt t="35564" x="8739188" y="4616450"/>
          <p14:tracePt t="35581" x="8707438" y="4616450"/>
          <p14:tracePt t="35594" x="8699500" y="4616450"/>
          <p14:tracePt t="35613" x="8691563" y="4616450"/>
          <p14:tracePt t="35765" x="8659813" y="4608513"/>
          <p14:tracePt t="35784" x="8620125" y="4608513"/>
          <p14:tracePt t="35797" x="8564563" y="4592638"/>
          <p14:tracePt t="35813" x="8515350" y="4576763"/>
          <p14:tracePt t="35908" x="8491538" y="4576763"/>
          <p14:tracePt t="35922" x="8475663" y="4576763"/>
          <p14:tracePt t="35944" x="8435975" y="4576763"/>
          <p14:tracePt t="35954" x="8420100" y="4576763"/>
          <p14:tracePt t="35978" x="8372475" y="4576763"/>
          <p14:tracePt t="36172" x="8396288" y="4576763"/>
          <p14:tracePt t="36189" x="8412163" y="4576763"/>
          <p14:tracePt t="36206" x="8428038" y="4576763"/>
          <p14:tracePt t="36223" x="8435975" y="4568825"/>
          <p14:tracePt t="36244" x="8451850" y="4568825"/>
          <p14:tracePt t="36266" x="8467725" y="4568825"/>
          <p14:tracePt t="36281" x="8475663" y="4560888"/>
          <p14:tracePt t="36297" x="8499475" y="4560888"/>
          <p14:tracePt t="36315" x="8515350" y="4560888"/>
          <p14:tracePt t="36330" x="8540750" y="4560888"/>
          <p14:tracePt t="36344" x="8588375" y="4560888"/>
          <p14:tracePt t="36363" x="8628063" y="4560888"/>
          <p14:tracePt t="36377" x="8699500" y="4560888"/>
          <p14:tracePt t="36393" x="8763000" y="4560888"/>
          <p14:tracePt t="36409" x="8850313" y="4560888"/>
          <p14:tracePt t="36425" x="8939213" y="4560888"/>
          <p14:tracePt t="36442" x="9042400" y="4560888"/>
          <p14:tracePt t="36466" x="9242425" y="4560888"/>
          <p14:tracePt t="36485" x="9472613" y="4560888"/>
          <p14:tracePt t="36502" x="9632950" y="4560888"/>
          <p14:tracePt t="36520" x="9759950" y="4568825"/>
          <p14:tracePt t="36531" x="9791700" y="4568825"/>
          <p14:tracePt t="36547" x="9863138" y="4568825"/>
          <p14:tracePt t="36565" x="9926638" y="4568825"/>
          <p14:tracePt t="36580" x="9959975" y="4568825"/>
          <p14:tracePt t="36593" x="9967913" y="4568825"/>
          <p14:tracePt t="36610" x="10015538" y="4568825"/>
          <p14:tracePt t="36625" x="10063163" y="4568825"/>
          <p14:tracePt t="36643" x="10110788" y="4568825"/>
          <p14:tracePt t="36661" x="10182225" y="4568825"/>
          <p14:tracePt t="36677" x="10221913" y="4568825"/>
          <p14:tracePt t="36692" x="10237788" y="4568825"/>
          <p14:tracePt t="36709" x="10269538" y="4568825"/>
          <p14:tracePt t="36725" x="10279063" y="4568825"/>
          <p14:tracePt t="36741" x="10310813" y="4568825"/>
          <p14:tracePt t="36758" x="10318750" y="4568825"/>
          <p14:tracePt t="36779" x="10334625" y="4568825"/>
          <p14:tracePt t="36796" x="10342563" y="4568825"/>
          <p14:tracePt t="36842" x="10350500" y="4568825"/>
          <p14:tracePt t="36860" x="10374313" y="4568825"/>
          <p14:tracePt t="36876" x="10398125" y="4568825"/>
          <p14:tracePt t="36892" x="10421938" y="4568825"/>
          <p14:tracePt t="36905" x="10437813" y="4568825"/>
          <p14:tracePt t="36922" x="10461625" y="4568825"/>
          <p14:tracePt t="36942" x="10485438" y="4568825"/>
          <p14:tracePt t="37005" x="10493375" y="4568825"/>
          <p14:tracePt t="37142" x="10517188" y="4568825"/>
          <p14:tracePt t="37172" x="10541000" y="4568825"/>
          <p14:tracePt t="37221" x="10548938" y="4568825"/>
          <p14:tracePt t="37238" x="10556875" y="4568825"/>
          <p14:tracePt t="38487" x="10564813" y="4568825"/>
          <p14:tracePt t="38554" x="10548938" y="4568825"/>
          <p14:tracePt t="38583" x="10517188" y="4568825"/>
          <p14:tracePt t="38611" x="10485438" y="4568825"/>
          <p14:tracePt t="38625" x="10461625" y="4568825"/>
          <p14:tracePt t="38641" x="10429875" y="4568825"/>
          <p14:tracePt t="38658" x="10382250" y="4584700"/>
          <p14:tracePt t="38675" x="10358438" y="4592638"/>
          <p14:tracePt t="38692" x="10334625" y="4592638"/>
          <p14:tracePt t="38708" x="10318750" y="4600575"/>
          <p14:tracePt t="38728" x="10302875" y="4600575"/>
          <p14:tracePt t="38735" x="10294938" y="4600575"/>
          <p14:tracePt t="38755" x="10269538" y="4624388"/>
          <p14:tracePt t="38766" x="10221913" y="4649788"/>
          <p14:tracePt t="38781" x="10174288" y="4681538"/>
          <p14:tracePt t="38799" x="10126663" y="4721225"/>
          <p14:tracePt t="38812" x="10102850" y="4745038"/>
          <p14:tracePt t="38829" x="10055225" y="4768850"/>
          <p14:tracePt t="38847" x="10031413" y="4792663"/>
          <p14:tracePt t="38859" x="10015538" y="4808538"/>
          <p14:tracePt t="38876" x="9991725" y="4832350"/>
          <p14:tracePt t="38891" x="9967913" y="4856163"/>
          <p14:tracePt t="38910" x="9886950" y="4903788"/>
          <p14:tracePt t="38924" x="9879013" y="4911725"/>
          <p14:tracePt t="38942" x="9871075" y="4911725"/>
          <p14:tracePt t="39003" x="9886950" y="4911725"/>
          <p14:tracePt t="39021" x="9944100" y="4872038"/>
          <p14:tracePt t="39034" x="9944100" y="4832350"/>
          <p14:tracePt t="39047" x="9944100" y="4721225"/>
          <p14:tracePt t="39063" x="9944100" y="4560888"/>
          <p14:tracePt t="39080" x="9944100" y="4394200"/>
          <p14:tracePt t="39093" x="9902825" y="4138613"/>
          <p14:tracePt t="39108" x="9879013" y="4011613"/>
          <p14:tracePt t="39128" x="9815513" y="3613150"/>
          <p14:tracePt t="39142" x="9791700" y="3421063"/>
          <p14:tracePt t="39159" x="9775825" y="3317875"/>
          <p14:tracePt t="39178" x="9775825" y="3270250"/>
          <p14:tracePt t="39184" x="9775825" y="3262313"/>
          <p14:tracePt t="39204" x="9775825" y="3252788"/>
          <p14:tracePt t="39221" x="9775825" y="3244850"/>
          <p14:tracePt t="39375" x="9767888" y="3294063"/>
          <p14:tracePt t="39392" x="9759950" y="3436938"/>
          <p14:tracePt t="39405" x="9759950" y="3629025"/>
          <p14:tracePt t="39428" x="9759950" y="3803650"/>
          <p14:tracePt t="39441" x="9759950" y="3995738"/>
          <p14:tracePt t="39458" x="9759950" y="4202113"/>
          <p14:tracePt t="39474" x="9759950" y="4394200"/>
          <p14:tracePt t="39491" x="9759950" y="4545013"/>
          <p14:tracePt t="39509" x="9759950" y="4641850"/>
          <p14:tracePt t="39533" x="9759950" y="4697413"/>
          <p14:tracePt t="39550" x="9767888" y="4721225"/>
          <p14:tracePt t="39563" x="9775825" y="4745038"/>
          <p14:tracePt t="39579" x="9775825" y="4768850"/>
          <p14:tracePt t="39593" x="9783763" y="4808538"/>
          <p14:tracePt t="39611" x="9783763" y="4848225"/>
          <p14:tracePt t="39628" x="9783763" y="4895850"/>
          <p14:tracePt t="39641" x="9783763" y="4951413"/>
          <p14:tracePt t="39657" x="9783763" y="4967288"/>
          <p14:tracePt t="39677" x="9783763" y="5024438"/>
          <p14:tracePt t="39691" x="9783763" y="5048250"/>
          <p14:tracePt t="39708" x="9783763" y="5072063"/>
          <p14:tracePt t="39726" x="9783763" y="5135563"/>
          <p14:tracePt t="39754" x="9783763" y="5214938"/>
          <p14:tracePt t="39766" x="9783763" y="5270500"/>
          <p14:tracePt t="39784" x="9783763" y="5327650"/>
          <p14:tracePt t="39802" x="9775825" y="5375275"/>
          <p14:tracePt t="39814" x="9767888" y="5446713"/>
          <p14:tracePt t="39833" x="9752013" y="5510213"/>
          <p14:tracePt t="39845" x="9752013" y="5565775"/>
          <p14:tracePt t="39858" x="9752013" y="5589588"/>
          <p14:tracePt t="39877" x="9752013" y="5670550"/>
          <p14:tracePt t="39891" x="9752013" y="5686425"/>
          <p14:tracePt t="39909" x="9752013" y="5757863"/>
          <p14:tracePt t="39926" x="9752013" y="5789613"/>
          <p14:tracePt t="39939" x="9752013" y="5813425"/>
          <p14:tracePt t="39958" x="9752013" y="5853113"/>
          <p14:tracePt t="39979" x="9752013" y="5876925"/>
          <p14:tracePt t="39990" x="9752013" y="5884863"/>
          <p14:tracePt t="40023" x="9752013" y="5908675"/>
          <p14:tracePt t="40053" x="9752013" y="5932488"/>
          <p14:tracePt t="40079" x="9752013" y="5940425"/>
          <p14:tracePt t="40157" x="9752013" y="5948363"/>
          <p14:tracePt t="40378" x="9752013" y="5908675"/>
          <p14:tracePt t="40391" x="9720263" y="5749925"/>
          <p14:tracePt t="40408" x="9720263" y="5557838"/>
          <p14:tracePt t="40423" x="9720263" y="5310188"/>
          <p14:tracePt t="40441" x="9720263" y="5111750"/>
          <p14:tracePt t="40457" x="9720263" y="4919663"/>
          <p14:tracePt t="40476" x="9720263" y="4729163"/>
          <p14:tracePt t="40483" x="9720263" y="4657725"/>
          <p14:tracePt t="40509" x="9720263" y="4354513"/>
          <p14:tracePt t="40531" x="9704388" y="4257675"/>
          <p14:tracePt t="40550" x="9696450" y="4146550"/>
          <p14:tracePt t="40562" x="9696450" y="4114800"/>
          <p14:tracePt t="40578" x="9688513" y="4035425"/>
          <p14:tracePt t="40597" x="9688513" y="3922713"/>
          <p14:tracePt t="40611" x="9688513" y="3906838"/>
          <p14:tracePt t="40628" x="9688513" y="3843338"/>
          <p14:tracePt t="40641" x="9688513" y="3787775"/>
          <p14:tracePt t="40658" x="9688513" y="3724275"/>
          <p14:tracePt t="40674" x="9688513" y="3684588"/>
          <p14:tracePt t="40690" x="9688513" y="3668713"/>
          <p14:tracePt t="40706" x="9688513" y="3660775"/>
          <p14:tracePt t="40845" x="9672638" y="3716338"/>
          <p14:tracePt t="40859" x="9672638" y="3771900"/>
          <p14:tracePt t="40874" x="9672638" y="3906838"/>
          <p14:tracePt t="40891" x="9672638" y="4075113"/>
          <p14:tracePt t="40907" x="9672638" y="4233863"/>
          <p14:tracePt t="40929" x="9672638" y="4521200"/>
          <p14:tracePt t="40939" x="9672638" y="4584700"/>
          <p14:tracePt t="40941" x="9672638" y="4649788"/>
          <p14:tracePt t="40957" x="9680575" y="4776788"/>
          <p14:tracePt t="40970" x="9704388" y="4824413"/>
          <p14:tracePt t="40987" x="9712325" y="4903788"/>
          <p14:tracePt t="41004" x="9712325" y="4935538"/>
          <p14:tracePt t="41015" x="9712325" y="4959350"/>
          <p14:tracePt t="41035" x="9712325" y="4967288"/>
          <p14:tracePt t="41332" x="9720263" y="4967288"/>
          <p14:tracePt t="41344" x="9720263" y="4951413"/>
          <p14:tracePt t="41360" x="9720263" y="4856163"/>
          <p14:tracePt t="41375" x="9720263" y="4760913"/>
          <p14:tracePt t="41391" x="9720263" y="4673600"/>
          <p14:tracePt t="41406" x="9720263" y="4576763"/>
          <p14:tracePt t="41424" x="9720263" y="4529138"/>
          <p14:tracePt t="41445" x="9720263" y="4465638"/>
          <p14:tracePt t="41454" x="9720263" y="4449763"/>
          <p14:tracePt t="41473" x="9720263" y="4441825"/>
          <p14:tracePt t="41503" x="9720263" y="4433888"/>
          <p14:tracePt t="41520" x="9720263" y="4410075"/>
          <p14:tracePt t="41532" x="9720263" y="4402138"/>
          <p14:tracePt t="41550" x="9720263" y="4386263"/>
          <p14:tracePt t="41565" x="9720263" y="4362450"/>
          <p14:tracePt t="41578" x="9720263" y="4354513"/>
          <p14:tracePt t="41596" x="9720263" y="4330700"/>
          <p14:tracePt t="41609" x="9720263" y="4306888"/>
          <p14:tracePt t="41627" x="9728200" y="4281488"/>
          <p14:tracePt t="41640" x="9736138" y="4257675"/>
          <p14:tracePt t="41657" x="9744075" y="4233863"/>
          <p14:tracePt t="41673" x="9744075" y="4210050"/>
          <p14:tracePt t="41694" x="9759950" y="4178300"/>
          <p14:tracePt t="41702" x="9759950" y="4170363"/>
          <p14:tracePt t="41953" x="9775825" y="4186238"/>
          <p14:tracePt t="41970" x="9775825" y="4217988"/>
          <p14:tracePt t="41986" x="9791700" y="4249738"/>
          <p14:tracePt t="42003" x="9799638" y="4257675"/>
          <p14:tracePt t="42020" x="9815513" y="4291013"/>
          <p14:tracePt t="42032" x="9815513" y="4306888"/>
          <p14:tracePt t="42050" x="9815513" y="4322763"/>
          <p14:tracePt t="42062" x="9823450" y="4346575"/>
          <p14:tracePt t="42079" x="9831388" y="4362450"/>
          <p14:tracePt t="42094" x="9831388" y="4378325"/>
          <p14:tracePt t="42109" x="9839325" y="4386263"/>
          <p14:tracePt t="42752" x="9847263" y="4386263"/>
          <p14:tracePt t="42769" x="9871075" y="4338638"/>
          <p14:tracePt t="42787" x="9879013" y="4265613"/>
          <p14:tracePt t="42798" x="9886950" y="4217988"/>
          <p14:tracePt t="42813" x="9886950" y="4162425"/>
          <p14:tracePt t="42827" x="9886950" y="4130675"/>
          <p14:tracePt t="42845" x="9886950" y="4075113"/>
          <p14:tracePt t="42861" x="9886950" y="4067175"/>
          <p14:tracePt t="42878" x="9886950" y="4019550"/>
          <p14:tracePt t="42893" x="9855200" y="3971925"/>
          <p14:tracePt t="42908" x="9839325" y="3956050"/>
          <p14:tracePt t="42921" x="9799638" y="3914775"/>
          <p14:tracePt t="42942" x="9728200" y="3835400"/>
          <p14:tracePt t="42957" x="9672638" y="3787775"/>
          <p14:tracePt t="42973" x="9640888" y="3756025"/>
          <p14:tracePt t="42992" x="9575800" y="3716338"/>
          <p14:tracePt t="43019" x="9520238" y="3692525"/>
          <p14:tracePt t="43031" x="9488488" y="3692525"/>
          <p14:tracePt t="43049" x="9448800" y="3692525"/>
          <p14:tracePt t="43065" x="9401175" y="3692525"/>
          <p14:tracePt t="43078" x="9337675" y="3692525"/>
          <p14:tracePt t="43095" x="9297988" y="3692525"/>
          <p14:tracePt t="43111" x="9250363" y="3692525"/>
          <p14:tracePt t="43124" x="9209088" y="3692525"/>
          <p14:tracePt t="43143" x="9121775" y="3724275"/>
          <p14:tracePt t="43157" x="9074150" y="3732213"/>
          <p14:tracePt t="43173" x="8994775" y="3771900"/>
          <p14:tracePt t="43192" x="8931275" y="3811588"/>
          <p14:tracePt t="43204" x="8883650" y="3851275"/>
          <p14:tracePt t="43222" x="8858250" y="3883025"/>
          <p14:tracePt t="43239" x="8842375" y="3922713"/>
          <p14:tracePt t="43255" x="8834438" y="3963988"/>
          <p14:tracePt t="43273" x="8834438" y="4003675"/>
          <p14:tracePt t="43295" x="8834438" y="4051300"/>
          <p14:tracePt t="43315" x="8834438" y="4083050"/>
          <p14:tracePt t="43328" x="8842375" y="4122738"/>
          <p14:tracePt t="43344" x="8850313" y="4154488"/>
          <p14:tracePt t="43361" x="8866188" y="4178300"/>
          <p14:tracePt t="43376" x="8866188" y="4202113"/>
          <p14:tracePt t="43390" x="8883650" y="4233863"/>
          <p14:tracePt t="43406" x="8907463" y="4273550"/>
          <p14:tracePt t="43423" x="8915400" y="4298950"/>
          <p14:tracePt t="43443" x="8923338" y="4306888"/>
          <p14:tracePt t="43456" x="8923338" y="4314825"/>
          <p14:tracePt t="43519" x="8931275" y="4314825"/>
          <p14:tracePt t="47750" x="8931275" y="4346575"/>
          <p14:tracePt t="47767" x="8931275" y="4370388"/>
          <p14:tracePt t="47784" x="8931275" y="4394200"/>
          <p14:tracePt t="47803" x="8931275" y="4402138"/>
          <p14:tracePt t="47815" x="8931275" y="4410075"/>
          <p14:tracePt t="47834" x="8931275" y="4418013"/>
          <p14:tracePt t="47899" x="8931275" y="4425950"/>
          <p14:tracePt t="47922" x="8931275" y="4449763"/>
          <p14:tracePt t="47939" x="8931275" y="4465638"/>
          <p14:tracePt t="47955" x="8931275" y="4489450"/>
          <p14:tracePt t="47971" x="8931275" y="4513263"/>
          <p14:tracePt t="47984" x="8939213" y="4568825"/>
          <p14:tracePt t="48007" x="8963025" y="4641850"/>
          <p14:tracePt t="48014" x="8978900" y="4665663"/>
          <p14:tracePt t="48034" x="8994775" y="4721225"/>
          <p14:tracePt t="48050" x="8994775" y="4760913"/>
          <p14:tracePt t="48068" x="9018588" y="4800600"/>
          <p14:tracePt t="48081" x="9026525" y="4840288"/>
          <p14:tracePt t="48095" x="9042400" y="4895850"/>
          <p14:tracePt t="48110" x="9042400" y="4927600"/>
          <p14:tracePt t="48124" x="9050338" y="4959350"/>
          <p14:tracePt t="48142" x="9066213" y="5008563"/>
          <p14:tracePt t="48156" x="9066213" y="5024438"/>
          <p14:tracePt t="48175" x="9074150" y="5064125"/>
          <p14:tracePt t="48189" x="9082088" y="5064125"/>
          <p14:tracePt t="48203" x="9082088" y="5080000"/>
          <p14:tracePt t="48221" x="9082088" y="5087938"/>
          <p14:tracePt t="48238" x="9082088" y="5103813"/>
          <p14:tracePt t="48256" x="9090025" y="5119688"/>
          <p14:tracePt t="48270" x="9090025" y="5135563"/>
          <p14:tracePt t="48287" x="9090025" y="5151438"/>
          <p14:tracePt t="48305" x="9090025" y="5175250"/>
          <p14:tracePt t="48311" x="9090025" y="5191125"/>
          <p14:tracePt t="48329" x="9090025" y="5222875"/>
          <p14:tracePt t="48346" x="9090025" y="5278438"/>
          <p14:tracePt t="48360" x="9090025" y="5310188"/>
          <p14:tracePt t="48374" x="9090025" y="5375275"/>
          <p14:tracePt t="48392" x="9090025" y="5438775"/>
          <p14:tracePt t="48409" x="9097963" y="5486400"/>
          <p14:tracePt t="48422" x="9097963" y="5541963"/>
          <p14:tracePt t="48439" x="9113838" y="5573713"/>
          <p14:tracePt t="48458" x="9113838" y="5597525"/>
          <p14:tracePt t="48471" x="9113838" y="5605463"/>
          <p14:tracePt t="48487" x="9113838" y="5621338"/>
          <p14:tracePt t="48506" x="9113838" y="5637213"/>
          <p14:tracePt t="48520" x="9113838" y="5653088"/>
          <p14:tracePt t="48548" x="9113838" y="5662613"/>
          <p14:tracePt t="48721" x="9105900" y="5670550"/>
          <p14:tracePt t="48799" x="9097963" y="5670550"/>
          <p14:tracePt t="50268" x="9113838" y="5670550"/>
          <p14:tracePt t="50283" x="9153525" y="5581650"/>
          <p14:tracePt t="50300" x="9193213" y="5486400"/>
          <p14:tracePt t="50319" x="9234488" y="5327650"/>
          <p14:tracePt t="50333" x="9258300" y="5191125"/>
          <p14:tracePt t="50346" x="9274175" y="5127625"/>
          <p14:tracePt t="50362" x="9297988" y="5008563"/>
          <p14:tracePt t="50375" x="9305925" y="4879975"/>
          <p14:tracePt t="50392" x="9305925" y="4784725"/>
          <p14:tracePt t="50408" x="9313863" y="4713288"/>
          <p14:tracePt t="50425" x="9329738" y="4673600"/>
          <p14:tracePt t="50436" x="9329738" y="4665663"/>
          <p14:tracePt t="50453" x="9329738" y="4641850"/>
          <p14:tracePt t="50469" x="9329738" y="4616450"/>
          <p14:tracePt t="50486" x="9337675" y="4616450"/>
          <p14:tracePt t="50532" x="9337675" y="4600575"/>
          <p14:tracePt t="50549" x="9345613" y="4592638"/>
          <p14:tracePt t="50940" x="9361488" y="4584700"/>
          <p14:tracePt t="50953" x="9385300" y="4560888"/>
          <p14:tracePt t="50970" x="9393238" y="4552950"/>
          <p14:tracePt t="50982" x="9401175" y="4537075"/>
          <p14:tracePt t="51002" x="9417050" y="4513263"/>
          <p14:tracePt t="51032" x="9424988" y="4505325"/>
          <p14:tracePt t="51422" x="9417050" y="4505325"/>
          <p14:tracePt t="51437" x="9409113" y="4505325"/>
          <p14:tracePt t="51452" x="9377363" y="4505325"/>
          <p14:tracePt t="51471" x="9353550" y="4529138"/>
          <p14:tracePt t="51489" x="9337675" y="4584700"/>
          <p14:tracePt t="51502" x="9297988" y="4673600"/>
          <p14:tracePt t="51522" x="9274175" y="4784725"/>
          <p14:tracePt t="51536" x="9250363" y="4935538"/>
          <p14:tracePt t="51552" x="9234488" y="5064125"/>
          <p14:tracePt t="51575" x="9217025" y="5222875"/>
          <p14:tracePt t="51594" x="9209088" y="5302250"/>
          <p14:tracePt t="51611" x="9209088" y="5343525"/>
          <p14:tracePt t="51627" x="9209088" y="5367338"/>
          <p14:tracePt t="51640" x="9209088" y="5375275"/>
          <p14:tracePt t="51656" x="9201150" y="5383213"/>
          <p14:tracePt t="51674" x="9201150" y="5399088"/>
          <p14:tracePt t="51690" x="9193213" y="5422900"/>
          <p14:tracePt t="51703" x="9185275" y="5446713"/>
          <p14:tracePt t="51721" x="9177338" y="5478463"/>
          <p14:tracePt t="51739" x="9177338" y="5502275"/>
          <p14:tracePt t="51752" x="9177338" y="5526088"/>
          <p14:tracePt t="51769" x="9169400" y="5557838"/>
          <p14:tracePt t="51788" x="9169400" y="5581650"/>
          <p14:tracePt t="51815" x="9161463" y="5597525"/>
          <p14:tracePt t="51833" x="9161463" y="5613400"/>
          <p14:tracePt t="51846" x="9153525" y="5621338"/>
          <p14:tracePt t="51864" x="9153525" y="5629275"/>
          <p14:tracePt t="51875" x="9153525" y="5637213"/>
          <p14:tracePt t="51890" x="9137650" y="5662613"/>
          <p14:tracePt t="51907" x="9129713" y="5678488"/>
          <p14:tracePt t="51923" x="9129713" y="5694363"/>
          <p14:tracePt t="51937" x="9121775" y="5710238"/>
          <p14:tracePt t="51955" x="9113838" y="5726113"/>
          <p14:tracePt t="51969" x="9105900" y="5749925"/>
          <p14:tracePt t="51986" x="9097963" y="5757863"/>
          <p14:tracePt t="52002" x="9097963" y="5765800"/>
          <p14:tracePt t="52021" x="9090025" y="5781675"/>
          <p14:tracePt t="52039" x="9082088" y="5789613"/>
          <p14:tracePt t="52046" x="9082088" y="5797550"/>
          <p14:tracePt t="52065" x="9082088" y="5805488"/>
          <p14:tracePt t="52082" x="9082088" y="5813425"/>
          <p14:tracePt t="52095" x="9074150" y="5813425"/>
          <p14:tracePt t="52140" x="9074150" y="5829300"/>
          <p14:tracePt t="52423" x="9066213" y="5829300"/>
          <p14:tracePt t="52501" x="9050338" y="5829300"/>
          <p14:tracePt t="52515" x="9034463" y="5829300"/>
          <p14:tracePt t="52564" x="9034463" y="5805488"/>
          <p14:tracePt t="52581" x="9026525" y="5773738"/>
          <p14:tracePt t="52598" x="9010650" y="5718175"/>
          <p14:tracePt t="52624" x="9010650" y="5702300"/>
          <p14:tracePt t="52640" x="9010650" y="5694363"/>
          <p14:tracePt t="52658" x="9010650" y="5678488"/>
          <p14:tracePt t="52671" x="9002713" y="5670550"/>
          <p14:tracePt t="52689" x="8994775" y="5653088"/>
          <p14:tracePt t="52703" x="8994775" y="5645150"/>
          <p14:tracePt t="52848" x="8994775" y="5629275"/>
          <p14:tracePt t="52858" x="8994775" y="5621338"/>
          <p14:tracePt t="52955" x="8986838" y="5613400"/>
          <p14:tracePt t="52986" x="8970963" y="5613400"/>
          <p14:tracePt t="53001" x="8923338" y="5613400"/>
          <p14:tracePt t="53020" x="8891588" y="5621338"/>
          <p14:tracePt t="53038" x="8850313" y="5621338"/>
          <p14:tracePt t="53044" x="8826500" y="5629275"/>
          <p14:tracePt t="53065" x="8755063" y="5653088"/>
          <p14:tracePt t="53083" x="8699500" y="5670550"/>
          <p14:tracePt t="53095" x="8667750" y="5686425"/>
          <p14:tracePt t="53112" x="8659813" y="5686425"/>
          <p14:tracePt t="53127" x="8651875" y="5694363"/>
          <p14:tracePt t="53140" x="8636000" y="5694363"/>
          <p14:tracePt t="53157" x="8628063" y="5702300"/>
          <p14:tracePt t="53174" x="8620125" y="5702300"/>
          <p14:tracePt t="53190" x="8588375" y="5710238"/>
          <p14:tracePt t="53202" x="8588375" y="5718175"/>
          <p14:tracePt t="53220" x="8564563" y="5718175"/>
          <p14:tracePt t="53235" x="8540750" y="5718175"/>
          <p14:tracePt t="53252" x="8507413" y="5734050"/>
          <p14:tracePt t="53269" x="8483600" y="5734050"/>
          <p14:tracePt t="53285" x="8467725" y="5734050"/>
          <p14:tracePt t="53303" x="8404225" y="5757863"/>
          <p14:tracePt t="53318" x="8388350" y="5757863"/>
          <p14:tracePt t="53337" x="8332788" y="5765800"/>
          <p14:tracePt t="53365" x="8316913" y="5773738"/>
          <p14:tracePt t="53376" x="8308975" y="5773738"/>
          <p14:tracePt t="53391" x="8293100" y="5773738"/>
          <p14:tracePt t="53517" x="8301038" y="5773738"/>
          <p14:tracePt t="53531" x="8324850" y="5773738"/>
          <p14:tracePt t="53552" x="8443913" y="5773738"/>
          <p14:tracePt t="53565" x="8491538" y="5773738"/>
          <p14:tracePt t="53582" x="8620125" y="5773738"/>
          <p14:tracePt t="53594" x="8778875" y="5773738"/>
          <p14:tracePt t="53609" x="8955088" y="5773738"/>
          <p14:tracePt t="53627" x="9145588" y="5773738"/>
          <p14:tracePt t="53640" x="9290050" y="5773738"/>
          <p14:tracePt t="53656" x="9417050" y="5773738"/>
          <p14:tracePt t="53671" x="9528175" y="5781675"/>
          <p14:tracePt t="53688" x="9617075" y="5789613"/>
          <p14:tracePt t="53702" x="9648825" y="5789613"/>
          <p14:tracePt t="53721" x="9720263" y="5797550"/>
          <p14:tracePt t="53736" x="9775825" y="5797550"/>
          <p14:tracePt t="53752" x="9831388" y="5797550"/>
          <p14:tracePt t="53768" x="9886950" y="5797550"/>
          <p14:tracePt t="53785" x="9936163" y="5797550"/>
          <p14:tracePt t="53801" x="9975850" y="5797550"/>
          <p14:tracePt t="53818" x="9991725" y="5797550"/>
          <p14:tracePt t="53835" x="10015538" y="5797550"/>
          <p14:tracePt t="53851" x="10031413" y="5797550"/>
          <p14:tracePt t="53868" x="10047288" y="5797550"/>
          <p14:tracePt t="53873" x="10063163" y="5797550"/>
          <p14:tracePt t="53895" x="10094913" y="5797550"/>
          <p14:tracePt t="53922" x="10110788" y="5797550"/>
          <p14:tracePt t="54064" x="10102850" y="5797550"/>
          <p14:tracePt t="54081" x="10071100" y="5797550"/>
          <p14:tracePt t="54097" x="10031413" y="5813425"/>
          <p14:tracePt t="54109" x="10023475" y="5813425"/>
          <p14:tracePt t="54128" x="9944100" y="5821363"/>
          <p14:tracePt t="54144" x="9871075" y="5829300"/>
          <p14:tracePt t="54157" x="9823450" y="5845175"/>
          <p14:tracePt t="54175" x="9640888" y="5868988"/>
          <p14:tracePt t="54191" x="9448800" y="5868988"/>
          <p14:tracePt t="54206" x="9274175" y="5868988"/>
          <p14:tracePt t="54221" x="9185275" y="5868988"/>
          <p14:tracePt t="54236" x="9026525" y="5868988"/>
          <p14:tracePt t="54250" x="8947150" y="5868988"/>
          <p14:tracePt t="54268" x="8891588" y="5868988"/>
          <p14:tracePt t="54284" x="8850313" y="5868988"/>
          <p14:tracePt t="54301" x="8802688" y="5876925"/>
          <p14:tracePt t="54318" x="8659813" y="5884863"/>
          <p14:tracePt t="54333" x="8620125" y="5884863"/>
          <p14:tracePt t="54351" x="8499475" y="5884863"/>
          <p14:tracePt t="54376" x="8412163" y="5884863"/>
          <p14:tracePt t="54394" x="8364538" y="5884863"/>
          <p14:tracePt t="54408" x="8316913" y="5892800"/>
          <p14:tracePt t="54423" x="8261350" y="5892800"/>
          <p14:tracePt t="54435" x="8245475" y="5892800"/>
          <p14:tracePt t="54452" x="8205788" y="5892800"/>
          <p14:tracePt t="54469" x="8164513" y="5892800"/>
          <p14:tracePt t="54610" x="8172450" y="5892800"/>
          <p14:tracePt t="54642" x="8180388" y="5892800"/>
          <p14:tracePt t="54658" x="8197850" y="5892800"/>
          <p14:tracePt t="54672" x="8237538" y="5892800"/>
          <p14:tracePt t="54690" x="8348663" y="5892800"/>
          <p14:tracePt t="54702" x="8420100" y="5892800"/>
          <p14:tracePt t="54719" x="8667750" y="5892800"/>
          <p14:tracePt t="54738" x="8883650" y="5892800"/>
          <p14:tracePt t="54752" x="9082088" y="5892800"/>
          <p14:tracePt t="54768" x="9274175" y="5892800"/>
          <p14:tracePt t="54787" x="9377363" y="5892800"/>
          <p14:tracePt t="54801" x="9496425" y="5892800"/>
          <p14:tracePt t="54817" x="9551988" y="5892800"/>
          <p14:tracePt t="54838" x="9567863" y="5892800"/>
          <p14:tracePt t="54845" x="9585325" y="5892800"/>
          <p14:tracePt t="54848" x="9593263" y="5892800"/>
          <p14:tracePt t="54858" x="9609138" y="5892800"/>
          <p14:tracePt t="54878" x="9632950" y="5892800"/>
          <p14:tracePt t="54889" x="9664700" y="5892800"/>
          <p14:tracePt t="54916" x="9744075" y="5892800"/>
          <p14:tracePt t="54922" x="9759950" y="5892800"/>
          <p14:tracePt t="54940" x="9807575" y="5892800"/>
          <p14:tracePt t="54954" x="9823450" y="5892800"/>
          <p14:tracePt t="54969" x="9863138" y="5892800"/>
          <p14:tracePt t="54984" x="9863138" y="5884863"/>
          <p14:tracePt t="55001" x="9871075" y="5884863"/>
          <p14:tracePt t="55297" x="9839325" y="5884863"/>
          <p14:tracePt t="55314" x="9815513" y="5884863"/>
          <p14:tracePt t="55330" x="9775825" y="5884863"/>
          <p14:tracePt t="55347" x="9736138" y="5884863"/>
          <p14:tracePt t="55363" x="9664700" y="5884863"/>
          <p14:tracePt t="55375" x="9617075" y="5892800"/>
          <p14:tracePt t="55392" x="9544050" y="5892800"/>
          <p14:tracePt t="55409" x="9401175" y="5892800"/>
          <p14:tracePt t="55421" x="9297988" y="5892800"/>
          <p14:tracePt t="55439" x="9082088" y="5892800"/>
          <p14:tracePt t="55455" x="8923338" y="5892800"/>
          <p14:tracePt t="55468" x="8850313" y="5892800"/>
          <p14:tracePt t="55487" x="8667750" y="5892800"/>
          <p14:tracePt t="55500" x="8659813" y="5892800"/>
          <p14:tracePt t="55517" x="8604250" y="5892800"/>
          <p14:tracePt t="55533" x="8564563" y="5892800"/>
          <p14:tracePt t="55552" x="8491538" y="5892800"/>
          <p14:tracePt t="55568" x="8451850" y="5892800"/>
          <p14:tracePt t="55588" x="8388350" y="5892800"/>
          <p14:tracePt t="55595" x="8348663" y="5900738"/>
          <p14:tracePt t="55614" x="8316913" y="5900738"/>
          <p14:tracePt t="55625" x="8277225" y="5900738"/>
          <p14:tracePt t="55643" x="8253413" y="5900738"/>
          <p14:tracePt t="55656" x="8237538" y="5900738"/>
          <p14:tracePt t="55672" x="8221663" y="5900738"/>
          <p14:tracePt t="55689" x="8189913" y="5900738"/>
          <p14:tracePt t="55847" x="8205788" y="5900738"/>
          <p14:tracePt t="55859" x="8213725" y="5900738"/>
          <p14:tracePt t="55878" x="8269288" y="5900738"/>
          <p14:tracePt t="55889" x="8348663" y="5892800"/>
          <p14:tracePt t="55905" x="8451850" y="5884863"/>
          <p14:tracePt t="55934" x="8612188" y="5884863"/>
          <p14:tracePt t="55955" x="8770938" y="5884863"/>
          <p14:tracePt t="55969" x="8891588" y="5884863"/>
          <p14:tracePt t="55984" x="9026525" y="5884863"/>
          <p14:tracePt t="56001" x="9121775" y="5884863"/>
          <p14:tracePt t="56018" x="9177338" y="5884863"/>
          <p14:tracePt t="56033" x="9201150" y="5884863"/>
          <p14:tracePt t="56050" x="9234488" y="5884863"/>
          <p14:tracePt t="56066" x="9274175" y="5884863"/>
          <p14:tracePt t="56083" x="9329738" y="5884863"/>
          <p14:tracePt t="56104" x="9432925" y="5884863"/>
          <p14:tracePt t="56130" x="9551988" y="5884863"/>
          <p14:tracePt t="56141" x="9593263" y="5884863"/>
          <p14:tracePt t="56159" x="9680575" y="5884863"/>
          <p14:tracePt t="56175" x="9720263" y="5884863"/>
          <p14:tracePt t="56188" x="9744075" y="5884863"/>
          <p14:tracePt t="56204" x="9775825" y="5884863"/>
          <p14:tracePt t="56219" x="9791700" y="5884863"/>
          <p14:tracePt t="56239" x="9807575" y="5884863"/>
          <p14:tracePt t="56313" x="9831388" y="5884863"/>
          <p14:tracePt t="56330" x="9855200" y="5868988"/>
          <p14:tracePt t="56348" x="9879013" y="5853113"/>
          <p14:tracePt t="56360" x="9902825" y="5837238"/>
          <p14:tracePt t="56375" x="9918700" y="5805488"/>
          <p14:tracePt t="56389" x="9936163" y="5789613"/>
          <p14:tracePt t="56410" x="9952038" y="5694363"/>
          <p14:tracePt t="56423" x="9952038" y="5613400"/>
          <p14:tracePt t="56440" x="9975850" y="5541963"/>
          <p14:tracePt t="56456" x="9983788" y="5502275"/>
          <p14:tracePt t="56465" x="9983788" y="5494338"/>
          <p14:tracePt t="56484" x="9991725" y="5454650"/>
          <p14:tracePt t="56500" x="9991725" y="5422900"/>
          <p14:tracePt t="56516" x="9991725" y="5407025"/>
          <p14:tracePt t="56533" x="9991725" y="5391150"/>
          <p14:tracePt t="56737" x="9975850" y="5422900"/>
          <p14:tracePt t="56751" x="9967913" y="5462588"/>
          <p14:tracePt t="56767" x="9959975" y="5494338"/>
          <p14:tracePt t="56783" x="9952038" y="5510213"/>
          <p14:tracePt t="56803" x="9952038" y="5541963"/>
          <p14:tracePt t="56810" x="9952038" y="5557838"/>
          <p14:tracePt t="56830" x="9952038" y="5565775"/>
          <p14:tracePt t="56831" x="9952038" y="5573713"/>
          <p14:tracePt t="56851" x="9952038" y="5581650"/>
          <p14:tracePt t="57283" x="9944100" y="5581650"/>
          <p14:tracePt t="57328" x="9936163" y="5589588"/>
          <p14:tracePt t="57363" x="9926638" y="5589588"/>
          <p14:tracePt t="57379" x="9910763" y="5597525"/>
          <p14:tracePt t="57391" x="9886950" y="5597525"/>
          <p14:tracePt t="57410" x="9871075" y="5597525"/>
          <p14:tracePt t="57421" x="9847263" y="5597525"/>
          <p14:tracePt t="57439" x="9759950" y="5597525"/>
          <p14:tracePt t="57458" x="9640888" y="5597525"/>
          <p14:tracePt t="57471" x="9520238" y="5597525"/>
          <p14:tracePt t="57484" x="9448800" y="5589588"/>
          <p14:tracePt t="57503" x="9209088" y="5557838"/>
          <p14:tracePt t="57516" x="9137650" y="5541963"/>
          <p14:tracePt t="57532" x="8994775" y="5510213"/>
          <p14:tracePt t="57552" x="8826500" y="5486400"/>
          <p14:tracePt t="57561" x="8794750" y="5486400"/>
          <p14:tracePt t="57583" x="8691563" y="5486400"/>
          <p14:tracePt t="57603" x="8651875" y="5486400"/>
          <p14:tracePt t="57609" x="8636000" y="5486400"/>
          <p14:tracePt t="57629" x="8604250" y="5494338"/>
          <p14:tracePt t="57641" x="8580438" y="5502275"/>
          <p14:tracePt t="57657" x="8548688" y="5502275"/>
          <p14:tracePt t="57675" x="8515350" y="5502275"/>
          <p14:tracePt t="57688" x="8483600" y="5502275"/>
          <p14:tracePt t="57705" x="8451850" y="5502275"/>
          <p14:tracePt t="57719" x="8420100" y="5502275"/>
          <p14:tracePt t="57733" x="8412163" y="5502275"/>
          <p14:tracePt t="57749" x="8388350" y="5502275"/>
          <p14:tracePt t="57845" x="8396288" y="5502275"/>
          <p14:tracePt t="57863" x="8404225" y="5502275"/>
          <p14:tracePt t="57879" x="8420100" y="5502275"/>
          <p14:tracePt t="57908" x="8435975" y="5502275"/>
          <p14:tracePt t="57924" x="8443913" y="5502275"/>
          <p14:tracePt t="57986" x="8451850" y="5502275"/>
          <p14:tracePt t="61344" x="8435975" y="5430838"/>
          <p14:tracePt t="61368" x="8428038" y="5286375"/>
          <p14:tracePt t="61376" x="8428038" y="5230813"/>
          <p14:tracePt t="61394" x="8428038" y="5151438"/>
          <p14:tracePt t="61411" x="8428038" y="5072063"/>
          <p14:tracePt t="61422" x="8428038" y="5040313"/>
          <p14:tracePt t="61441" x="8428038" y="5032375"/>
          <p14:tracePt t="61610" x="8404225" y="5056188"/>
          <p14:tracePt t="61628" x="8388350" y="5095875"/>
          <p14:tracePt t="61649" x="8356600" y="5214938"/>
          <p14:tracePt t="61656" x="8348663" y="5254625"/>
          <p14:tracePt t="61674" x="8340725" y="5302250"/>
          <p14:tracePt t="61690" x="8340725" y="5343525"/>
          <p14:tracePt t="61702" x="8340725" y="5359400"/>
          <p14:tracePt t="61720" x="8340725" y="5399088"/>
          <p14:tracePt t="61737" x="8348663" y="5422900"/>
          <p14:tracePt t="61750" x="8356600" y="5438775"/>
          <p14:tracePt t="61768" x="8380413" y="5462588"/>
          <p14:tracePt t="61782" x="8396288" y="5478463"/>
          <p14:tracePt t="61798" x="8412163" y="5494338"/>
          <p14:tracePt t="61816" x="8428038" y="5502275"/>
          <p14:tracePt t="61830" x="8435975" y="5510213"/>
          <p14:tracePt t="61849" x="8459788" y="5526088"/>
          <p14:tracePt t="61869" x="8475663" y="5534025"/>
          <p14:tracePt t="61889" x="8515350" y="5534025"/>
          <p14:tracePt t="61911" x="8564563" y="5534025"/>
          <p14:tracePt t="61923" x="8620125" y="5534025"/>
          <p14:tracePt t="61939" x="8651875" y="5518150"/>
          <p14:tracePt t="61952" x="8691563" y="5486400"/>
          <p14:tracePt t="61970" x="8691563" y="5454650"/>
          <p14:tracePt t="61986" x="8691563" y="5414963"/>
          <p14:tracePt t="62002" x="8691563" y="5399088"/>
          <p14:tracePt t="62016" x="8691563" y="5367338"/>
          <p14:tracePt t="62048" x="8691563" y="5335588"/>
          <p14:tracePt t="62064" x="8667750" y="5310188"/>
          <p14:tracePt t="62095" x="8628063" y="5294313"/>
          <p14:tracePt t="62110" x="8620125" y="5286375"/>
          <p14:tracePt t="62128" x="8604250" y="5278438"/>
          <p14:tracePt t="62139" x="8588375" y="5278438"/>
          <p14:tracePt t="62157" x="8564563" y="5278438"/>
          <p14:tracePt t="62175" x="8548688" y="5278438"/>
          <p14:tracePt t="62192" x="8499475" y="5302250"/>
          <p14:tracePt t="62203" x="8499475" y="5310188"/>
          <p14:tracePt t="62219" x="8475663" y="5343525"/>
          <p14:tracePt t="62236" x="8467725" y="5351463"/>
          <p14:tracePt t="62252" x="8467725" y="5367338"/>
          <p14:tracePt t="62283" x="8467725" y="5375275"/>
          <p14:tracePt t="62299" x="8467725" y="5383213"/>
          <p14:tracePt t="62314" x="8467725" y="5391150"/>
          <p14:tracePt t="62331" x="8475663" y="5399088"/>
          <p14:tracePt t="62443" x="8491538" y="5399088"/>
          <p14:tracePt t="62454" x="8499475" y="5399088"/>
          <p14:tracePt t="62484" x="8507413" y="5407025"/>
          <p14:tracePt t="62503" x="8507413" y="5414963"/>
          <p14:tracePt t="62660" x="8523288" y="5438775"/>
          <p14:tracePt t="62672" x="8540750" y="5462588"/>
          <p14:tracePt t="62691" x="8548688" y="5478463"/>
          <p14:tracePt t="62704" x="8572500" y="5494338"/>
          <p14:tracePt t="62724" x="8580438" y="5510213"/>
          <p14:tracePt t="62752" x="8588375" y="5518150"/>
          <p14:tracePt t="62796" x="8596313" y="5518150"/>
          <p14:tracePt t="62815" x="8620125" y="5526088"/>
          <p14:tracePt t="62827" x="8636000" y="5534025"/>
          <p14:tracePt t="62844" x="8651875" y="5534025"/>
          <p14:tracePt t="62861" x="8667750" y="5541963"/>
          <p14:tracePt t="62878" x="8683625" y="5549900"/>
          <p14:tracePt t="62891" x="8691563" y="5549900"/>
          <p14:tracePt t="62910" x="8715375" y="5549900"/>
          <p14:tracePt t="62922" x="8739188" y="5557838"/>
          <p14:tracePt t="62938" x="8755063" y="5565775"/>
          <p14:tracePt t="62952" x="8763000" y="5565775"/>
          <p14:tracePt t="62969" x="8786813" y="5565775"/>
          <p14:tracePt t="62985" x="8802688" y="5573713"/>
          <p14:tracePt t="63002" x="8818563" y="5573713"/>
          <p14:tracePt t="63015" x="8826500" y="5573713"/>
          <p14:tracePt t="63031" x="8858250" y="5581650"/>
          <p14:tracePt t="63110" x="8866188" y="5581650"/>
          <p14:tracePt t="63127" x="8874125" y="5581650"/>
          <p14:tracePt t="63203" x="8883650" y="5581650"/>
          <p14:tracePt t="63501" x="8891588" y="5573713"/>
          <p14:tracePt t="63515" x="8891588" y="5494338"/>
          <p14:tracePt t="63533" x="8891588" y="5407025"/>
          <p14:tracePt t="63546" x="8891588" y="5302250"/>
          <p14:tracePt t="63568" x="8891588" y="5080000"/>
          <p14:tracePt t="63581" x="8891588" y="5024438"/>
          <p14:tracePt t="63597" x="8891588" y="4864100"/>
          <p14:tracePt t="63614" x="8874125" y="4697413"/>
          <p14:tracePt t="63633" x="8874125" y="4418013"/>
          <p14:tracePt t="63660" x="8874125" y="4162425"/>
          <p14:tracePt t="63672" x="8874125" y="4019550"/>
          <p14:tracePt t="63690" x="8874125" y="3867150"/>
          <p14:tracePt t="63707" x="8874125" y="3771900"/>
          <p14:tracePt t="63719" x="8874125" y="3740150"/>
          <p14:tracePt t="63735" x="8874125" y="3716338"/>
          <p14:tracePt t="63751" x="8874125" y="3700463"/>
          <p14:tracePt t="63842" x="8874125" y="3692525"/>
          <p14:tracePt t="63860" x="8891588" y="3692525"/>
          <p14:tracePt t="63878" x="8947150" y="3692525"/>
          <p14:tracePt t="63896" x="9010650" y="3692525"/>
          <p14:tracePt t="63907" x="9066213" y="3692525"/>
          <p14:tracePt t="63930" x="9129713" y="3724275"/>
          <p14:tracePt t="63954" x="9169400" y="3732213"/>
          <p14:tracePt t="63971" x="9201150" y="3732213"/>
          <p14:tracePt t="63986" x="9242425" y="3732213"/>
          <p14:tracePt t="64001" x="9297988" y="3732213"/>
          <p14:tracePt t="64017" x="9353550" y="3692525"/>
          <p14:tracePt t="64032" x="9409113" y="3613150"/>
          <p14:tracePt t="64047" x="9424988" y="3556000"/>
          <p14:tracePt t="64064" x="9456738" y="3429000"/>
          <p14:tracePt t="64080" x="9456738" y="3373438"/>
          <p14:tracePt t="64096" x="9456738" y="3341688"/>
          <p14:tracePt t="64113" x="9456738" y="3325813"/>
          <p14:tracePt t="64159" x="9448800" y="3325813"/>
          <p14:tracePt t="64177" x="9432925" y="3325813"/>
          <p14:tracePt t="64203" x="9424988" y="3325813"/>
          <p14:tracePt t="64736" x="9432925" y="3333750"/>
          <p14:tracePt t="64749" x="9432925" y="3381375"/>
          <p14:tracePt t="64764" x="9417050" y="3476625"/>
          <p14:tracePt t="64783" x="9385300" y="3613150"/>
          <p14:tracePt t="64796" x="9385300" y="3716338"/>
          <p14:tracePt t="64813" x="9385300" y="3787775"/>
          <p14:tracePt t="64832" x="9385300" y="3843338"/>
          <p14:tracePt t="64844" x="9385300" y="3851275"/>
          <p14:tracePt t="64862" x="9385300" y="3859213"/>
          <p14:tracePt t="64969" x="9385300" y="3883025"/>
          <p14:tracePt t="64986" x="9385300" y="3906838"/>
          <p14:tracePt t="65000" x="9385300" y="3938588"/>
          <p14:tracePt t="65018" x="9385300" y="3956050"/>
          <p14:tracePt t="65030" x="9385300" y="3963988"/>
          <p14:tracePt t="65045" x="9385300" y="3971925"/>
          <p14:tracePt t="65063" x="9385300" y="3987800"/>
          <p14:tracePt t="65082" x="9385300" y="4003675"/>
          <p14:tracePt t="65125" x="9385300" y="4011613"/>
          <p14:tracePt t="65176" x="9385300" y="4027488"/>
          <p14:tracePt t="65206" x="9385300" y="4043363"/>
          <p14:tracePt t="65218" x="9385300" y="4051300"/>
          <p14:tracePt t="65240" x="9385300" y="4083050"/>
          <p14:tracePt t="65251" x="9385300" y="4106863"/>
          <p14:tracePt t="65267" x="9393238" y="4122738"/>
          <p14:tracePt t="65284" x="9393238" y="4138613"/>
          <p14:tracePt t="65298" x="9393238" y="4146550"/>
          <p14:tracePt t="65376" x="9393238" y="4162425"/>
          <p14:tracePt t="65409" x="9393238" y="4170363"/>
          <p14:tracePt t="65437" x="9401175" y="4186238"/>
          <p14:tracePt t="65597" x="9409113" y="4186238"/>
          <p14:tracePt t="65612" x="9432925" y="4194175"/>
          <p14:tracePt t="65658" x="9440863" y="4194175"/>
          <p14:tracePt t="65676" x="9448800" y="4194175"/>
          <p14:tracePt t="65689" x="9456738" y="4194175"/>
          <p14:tracePt t="65829" x="9456738" y="4186238"/>
          <p14:tracePt t="65848" x="9456738" y="4130675"/>
          <p14:tracePt t="65861" x="9464675" y="4114800"/>
          <p14:tracePt t="65881" x="9464675" y="4043363"/>
          <p14:tracePt t="65896" x="9464675" y="4003675"/>
          <p14:tracePt t="65912" x="9464675" y="3938588"/>
          <p14:tracePt t="65929" x="9472613" y="3898900"/>
          <p14:tracePt t="65945" x="9472613" y="3843338"/>
          <p14:tracePt t="65971" x="9480550" y="3779838"/>
          <p14:tracePt t="65990" x="9480550" y="3763963"/>
          <p14:tracePt t="66001" x="9488488" y="3756025"/>
          <p14:tracePt t="66362" x="9488488" y="3763963"/>
          <p14:tracePt t="66375" x="9488488" y="3779838"/>
          <p14:tracePt t="66796" x="9520238" y="3867150"/>
          <p14:tracePt t="66813" x="9601200" y="3995738"/>
          <p14:tracePt t="66830" x="9680575" y="4154488"/>
          <p14:tracePt t="66843" x="9783763" y="4322763"/>
          <p14:tracePt t="66861" x="9902825" y="4497388"/>
          <p14:tracePt t="66881" x="10126663" y="4745038"/>
          <p14:tracePt t="66891" x="10182225" y="4784725"/>
          <p14:tracePt t="66915" x="10350500" y="4887913"/>
          <p14:tracePt t="66923" x="10398125" y="4903788"/>
          <p14:tracePt t="66942" x="10437813" y="4919663"/>
          <p14:tracePt t="66959" x="10485438" y="4935538"/>
          <p14:tracePt t="66971" x="10517188" y="4935538"/>
          <p14:tracePt t="66984" x="10564813" y="4935538"/>
          <p14:tracePt t="66999" x="10572750" y="4935538"/>
          <p14:tracePt t="67016" x="10629900" y="4935538"/>
          <p14:tracePt t="67033" x="10677525" y="4935538"/>
          <p14:tracePt t="67046" x="10693400" y="4935538"/>
          <p14:tracePt t="67061" x="10733088" y="4927600"/>
          <p14:tracePt t="67081" x="10772775" y="4903788"/>
          <p14:tracePt t="67095" x="10812463" y="4872038"/>
          <p14:tracePt t="67112" x="10844213" y="4832350"/>
          <p14:tracePt t="67128" x="10923588" y="4681538"/>
          <p14:tracePt t="67147" x="10988675" y="4537075"/>
          <p14:tracePt t="67162" x="11052175" y="4362450"/>
          <p14:tracePt t="67179" x="11075988" y="4217988"/>
          <p14:tracePt t="67199" x="11075988" y="4083050"/>
          <p14:tracePt t="67205" x="11075988" y="4035425"/>
          <p14:tracePt t="67208" x="11075988" y="3971925"/>
          <p14:tracePt t="67218" x="11075988" y="3914775"/>
          <p14:tracePt t="67233" x="11075988" y="3843338"/>
          <p14:tracePt t="67250" x="11052175" y="3771900"/>
          <p14:tracePt t="67266" x="11036300" y="3732213"/>
          <p14:tracePt t="67281" x="11028363" y="3716338"/>
          <p14:tracePt t="67299" x="11028363" y="3700463"/>
          <p14:tracePt t="67374" x="11020425" y="3700463"/>
          <p14:tracePt t="67392" x="10980738" y="3700463"/>
          <p14:tracePt t="67412" x="10907713" y="3748088"/>
          <p14:tracePt t="67426" x="10804525" y="3851275"/>
          <p14:tracePt t="67438" x="10764838" y="3922713"/>
          <p14:tracePt t="67456" x="10677525" y="4114800"/>
          <p14:tracePt t="67473" x="10653713" y="4249738"/>
          <p14:tracePt t="67485" x="10645775" y="4338638"/>
          <p14:tracePt t="67499" x="10645775" y="4489450"/>
          <p14:tracePt t="67516" x="10645775" y="4624388"/>
          <p14:tracePt t="67534" x="10677525" y="4729163"/>
          <p14:tracePt t="67547" x="10709275" y="4832350"/>
          <p14:tracePt t="67565" x="10748963" y="4919663"/>
          <p14:tracePt t="67578" x="10780713" y="4959350"/>
          <p14:tracePt t="67597" x="10820400" y="5008563"/>
          <p14:tracePt t="67611" x="10860088" y="5056188"/>
          <p14:tracePt t="67628" x="10907713" y="5080000"/>
          <p14:tracePt t="67649" x="10996613" y="5127625"/>
          <p14:tracePt t="67675" x="11044238" y="5143500"/>
          <p14:tracePt t="67688" x="11083925" y="5143500"/>
          <p14:tracePt t="67705" x="11107738" y="5143500"/>
          <p14:tracePt t="67721" x="11155363" y="5111750"/>
          <p14:tracePt t="67734" x="11179175" y="5080000"/>
          <p14:tracePt t="67750" x="11195050" y="5024438"/>
          <p14:tracePt t="67767" x="11210925" y="4903788"/>
          <p14:tracePt t="67783" x="11210925" y="4808538"/>
          <p14:tracePt t="67796" x="11210925" y="4768850"/>
          <p14:tracePt t="67812" x="11210925" y="4721225"/>
          <p14:tracePt t="67829" x="11210925" y="4689475"/>
          <p14:tracePt t="67862" x="11210925" y="4673600"/>
          <p14:tracePt t="67874" x="11202988" y="4673600"/>
          <p14:tracePt t="67892" x="11195050" y="4665663"/>
          <p14:tracePt t="67907" x="11187113" y="4657725"/>
          <p14:tracePt t="67925" x="11179175" y="4657725"/>
          <p14:tracePt t="67938" x="11139488" y="4641850"/>
          <p14:tracePt t="67955" x="11099800" y="4624388"/>
          <p14:tracePt t="67972" x="11068050" y="4624388"/>
          <p14:tracePt t="67983" x="11036300" y="4624388"/>
          <p14:tracePt t="67999" x="10996613" y="4624388"/>
          <p14:tracePt t="68016" x="10923588" y="4633913"/>
          <p14:tracePt t="68034" x="10812463" y="4721225"/>
          <p14:tracePt t="68045" x="10764838" y="4752975"/>
          <p14:tracePt t="68048" x="10748963" y="4792663"/>
          <p14:tracePt t="68062" x="10725150" y="4816475"/>
          <p14:tracePt t="68079" x="10701338" y="4911725"/>
          <p14:tracePt t="68094" x="10693400" y="4992688"/>
          <p14:tracePt t="68112" x="10693400" y="5095875"/>
          <p14:tracePt t="68129" x="10733088" y="5159375"/>
          <p14:tracePt t="68145" x="10756900" y="5199063"/>
          <p14:tracePt t="68161" x="10796588" y="5238750"/>
          <p14:tracePt t="68177" x="10844213" y="5278438"/>
          <p14:tracePt t="68198" x="10907713" y="5302250"/>
          <p14:tracePt t="68205" x="10947400" y="5319713"/>
          <p14:tracePt t="68217" x="10996613" y="5343525"/>
          <p14:tracePt t="68240" x="11060113" y="5351463"/>
          <p14:tracePt t="68247" x="11099800" y="5359400"/>
          <p14:tracePt t="68249" x="11123613" y="5375275"/>
          <p14:tracePt t="68264" x="11171238" y="5375275"/>
          <p14:tracePt t="68282" x="11218863" y="5375275"/>
          <p14:tracePt t="68296" x="11258550" y="5367338"/>
          <p14:tracePt t="68315" x="11290300" y="5319713"/>
          <p14:tracePt t="68329" x="11314113" y="5238750"/>
          <p14:tracePt t="68349" x="11314113" y="5119688"/>
          <p14:tracePt t="68362" x="11314113" y="5024438"/>
          <p14:tracePt t="68379" x="11314113" y="4911725"/>
          <p14:tracePt t="68398" x="11298238" y="4824413"/>
          <p14:tracePt t="68404" x="11290300" y="4776788"/>
          <p14:tracePt t="68424" x="11266488" y="4673600"/>
          <p14:tracePt t="68443" x="11210925" y="4497388"/>
          <p14:tracePt t="68457" x="11155363" y="4370388"/>
          <p14:tracePt t="68467" x="11139488" y="4314825"/>
          <p14:tracePt t="68484" x="11091863" y="4186238"/>
          <p14:tracePt t="68504" x="11060113" y="4098925"/>
          <p14:tracePt t="68516" x="11004550" y="4003675"/>
          <p14:tracePt t="68538" x="10971213" y="3956050"/>
          <p14:tracePt t="68561" x="10963275" y="3938588"/>
          <p14:tracePt t="68579" x="10955338" y="3938588"/>
          <p14:tracePt t="68598" x="10947400" y="3938588"/>
          <p14:tracePt t="68611" x="10891838" y="3938588"/>
          <p14:tracePt t="68628" x="10828338" y="3938588"/>
          <p14:tracePt t="68648" x="10709275" y="3963988"/>
          <p14:tracePt t="68655" x="10653713" y="3979863"/>
          <p14:tracePt t="68658" x="10580688" y="3995738"/>
          <p14:tracePt t="68678" x="10469563" y="4059238"/>
          <p14:tracePt t="68690" x="10382250" y="4114800"/>
          <p14:tracePt t="68702" x="10326688" y="4170363"/>
          <p14:tracePt t="68721" x="10237788" y="4281488"/>
          <p14:tracePt t="68733" x="10206038" y="4322763"/>
          <p14:tracePt t="68750" x="10150475" y="4425950"/>
          <p14:tracePt t="68766" x="10134600" y="4521200"/>
          <p14:tracePt t="68780" x="10110788" y="4608513"/>
          <p14:tracePt t="68798" x="10110788" y="4681538"/>
          <p14:tracePt t="68814" x="10110788" y="4745038"/>
          <p14:tracePt t="68828" x="10110788" y="4800600"/>
          <p14:tracePt t="68845" x="10110788" y="4856163"/>
          <p14:tracePt t="68862" x="10110788" y="4903788"/>
          <p14:tracePt t="68878" x="10126663" y="5000625"/>
          <p14:tracePt t="68895" x="10158413" y="5103813"/>
          <p14:tracePt t="68912" x="10182225" y="5167313"/>
          <p14:tracePt t="68928" x="10253663" y="5278438"/>
          <p14:tracePt t="68945" x="10302875" y="5343525"/>
          <p14:tracePt t="68974" x="10421938" y="5462588"/>
          <p14:tracePt t="68988" x="10485438" y="5510213"/>
          <p14:tracePt t="69003" x="10588625" y="5565775"/>
          <p14:tracePt t="69017" x="10725150" y="5629275"/>
          <p14:tracePt t="69033" x="10860088" y="5662613"/>
          <p14:tracePt t="69049" x="10996613" y="5678488"/>
          <p14:tracePt t="69063" x="11036300" y="5686425"/>
          <p14:tracePt t="69078" x="11099800" y="5686425"/>
          <p14:tracePt t="69097" x="11179175" y="5686425"/>
          <p14:tracePt t="69112" x="11258550" y="5613400"/>
          <p14:tracePt t="69129" x="11323638" y="5486400"/>
          <p14:tracePt t="69148" x="11403013" y="5294313"/>
          <p14:tracePt t="69155" x="11418888" y="5207000"/>
          <p14:tracePt t="69174" x="11450638" y="5024438"/>
          <p14:tracePt t="69192" x="11458575" y="4840288"/>
          <p14:tracePt t="69204" x="11458575" y="4697413"/>
          <p14:tracePt t="69224" x="11458575" y="4529138"/>
          <p14:tracePt t="69235" x="11458575" y="4489450"/>
          <p14:tracePt t="69253" x="11458575" y="4433888"/>
          <p14:tracePt t="69265" x="11434763" y="4378325"/>
          <p14:tracePt t="69281" x="11403013" y="4322763"/>
          <p14:tracePt t="69300" x="11347450" y="4273550"/>
          <p14:tracePt t="69312" x="11314113" y="4249738"/>
          <p14:tracePt t="69329" x="11202988" y="4178300"/>
          <p14:tracePt t="69348" x="11139488" y="4154488"/>
          <p14:tracePt t="69362" x="11060113" y="4130675"/>
          <p14:tracePt t="69378" x="11004550" y="4106863"/>
          <p14:tracePt t="69398" x="10947400" y="4098925"/>
          <p14:tracePt t="69404" x="10907713" y="4098925"/>
          <p14:tracePt t="69425" x="10812463" y="4098925"/>
          <p14:tracePt t="69448" x="10725150" y="4138613"/>
          <p14:tracePt t="69454" x="10677525" y="4170363"/>
          <p14:tracePt t="69474" x="10556875" y="4265613"/>
          <p14:tracePt t="69485" x="10517188" y="4298950"/>
          <p14:tracePt t="69500" x="10469563" y="4370388"/>
          <p14:tracePt t="69516" x="10421938" y="4441825"/>
          <p14:tracePt t="69533" x="10374313" y="4529138"/>
          <p14:tracePt t="69550" x="10366375" y="4616450"/>
          <p14:tracePt t="69566" x="10358438" y="4705350"/>
          <p14:tracePt t="69579" x="10342563" y="4800600"/>
          <p14:tracePt t="69594" x="10334625" y="4903788"/>
          <p14:tracePt t="69611" x="10318750" y="5016500"/>
          <p14:tracePt t="69628" x="10310813" y="5103813"/>
          <p14:tracePt t="69649" x="10310813" y="5230813"/>
          <p14:tracePt t="69657" x="10310813" y="5262563"/>
          <p14:tracePt t="69676" x="10310813" y="5351463"/>
          <p14:tracePt t="69689" x="10318750" y="5414963"/>
          <p14:tracePt t="69705" x="10334625" y="5454650"/>
          <p14:tracePt t="69724" x="10350500" y="5494338"/>
          <p14:tracePt t="69738" x="10374313" y="5534025"/>
          <p14:tracePt t="69749" x="10390188" y="5557838"/>
          <p14:tracePt t="69765" x="10429875" y="5605463"/>
          <p14:tracePt t="69783" x="10461625" y="5645150"/>
          <p14:tracePt t="69798" x="10509250" y="5686425"/>
          <p14:tracePt t="69814" x="10564813" y="5734050"/>
          <p14:tracePt t="69829" x="10612438" y="5765800"/>
          <p14:tracePt t="69846" x="10677525" y="5781675"/>
          <p14:tracePt t="69861" x="10725150" y="5797550"/>
          <p14:tracePt t="69878" x="10772775" y="5797550"/>
          <p14:tracePt t="69896" x="10844213" y="5797550"/>
          <p14:tracePt t="69911" x="10860088" y="5797550"/>
          <p14:tracePt t="69927" x="10923588" y="5797550"/>
          <p14:tracePt t="69948" x="11052175" y="5741988"/>
          <p14:tracePt t="69971" x="11155363" y="5629275"/>
          <p14:tracePt t="69988" x="11202988" y="5534025"/>
          <p14:tracePt t="70001" x="11234738" y="5462588"/>
          <p14:tracePt t="70015" x="11250613" y="5407025"/>
          <p14:tracePt t="70033" x="11266488" y="5262563"/>
          <p14:tracePt t="70049" x="11266488" y="5175250"/>
          <p14:tracePt t="70062" x="11266488" y="5143500"/>
          <p14:tracePt t="70078" x="11266488" y="5080000"/>
          <p14:tracePt t="70096" x="11266488" y="5008563"/>
          <p14:tracePt t="70113" x="11266488" y="4895850"/>
          <p14:tracePt t="70127" x="11250613" y="4856163"/>
          <p14:tracePt t="70146" x="11210925" y="4776788"/>
          <p14:tracePt t="70159" x="11195050" y="4737100"/>
          <p14:tracePt t="70177" x="11139488" y="4657725"/>
          <p14:tracePt t="70196" x="11107738" y="4600575"/>
          <p14:tracePt t="70204" x="11091863" y="4584700"/>
          <p14:tracePt t="70223" x="11052175" y="4552950"/>
          <p14:tracePt t="70235" x="11020425" y="4513263"/>
          <p14:tracePt t="70254" x="10963275" y="4481513"/>
          <p14:tracePt t="70266" x="10915650" y="4473575"/>
          <p14:tracePt t="70281" x="10875963" y="4457700"/>
          <p14:tracePt t="70299" x="10804525" y="4441825"/>
          <p14:tracePt t="70312" x="10780713" y="4441825"/>
          <p14:tracePt t="70327" x="10717213" y="4441825"/>
          <p14:tracePt t="70346" x="10596563" y="4441825"/>
          <p14:tracePt t="70362" x="10525125" y="4441825"/>
          <p14:tracePt t="70377" x="10469563" y="4449763"/>
          <p14:tracePt t="70394" x="10390188" y="4497388"/>
          <p14:tracePt t="70411" x="10310813" y="4545013"/>
          <p14:tracePt t="70427" x="10245725" y="4608513"/>
          <p14:tracePt t="70440" x="10221913" y="4633913"/>
          <p14:tracePt t="70462" x="10134600" y="4752975"/>
          <p14:tracePt t="70468" x="10134600" y="4776788"/>
          <p14:tracePt t="70487" x="10102850" y="4840288"/>
          <p14:tracePt t="70502" x="10079038" y="4935538"/>
          <p14:tracePt t="70515" x="10079038" y="5048250"/>
          <p14:tracePt t="70532" x="10079038" y="5143500"/>
          <p14:tracePt t="70548" x="10079038" y="5238750"/>
          <p14:tracePt t="70562" x="10079038" y="5335588"/>
          <p14:tracePt t="70580" x="10079038" y="5422900"/>
          <p14:tracePt t="70594" x="10094913" y="5526088"/>
          <p14:tracePt t="70611" x="10118725" y="5565775"/>
          <p14:tracePt t="70628" x="10158413" y="5629275"/>
          <p14:tracePt t="70646" x="10190163" y="5662613"/>
          <p14:tracePt t="70659" x="10229850" y="5702300"/>
          <p14:tracePt t="70677" x="10287000" y="5726113"/>
          <p14:tracePt t="70699" x="10398125" y="5773738"/>
          <p14:tracePt t="70708" x="10445750" y="5781675"/>
          <p14:tracePt t="70722" x="10525125" y="5805488"/>
          <p14:tracePt t="70734" x="10556875" y="5813425"/>
          <p14:tracePt t="70753" x="10637838" y="5821363"/>
          <p14:tracePt t="70766" x="10669588" y="5821363"/>
          <p14:tracePt t="70783" x="10725150" y="5821363"/>
          <p14:tracePt t="70798" x="10780713" y="5821363"/>
          <p14:tracePt t="70814" x="10852150" y="5781675"/>
          <p14:tracePt t="70828" x="10931525" y="5694363"/>
          <p14:tracePt t="70844" x="11012488" y="5581650"/>
          <p14:tracePt t="70860" x="11060113" y="5486400"/>
          <p14:tracePt t="70877" x="11075988" y="5422900"/>
          <p14:tracePt t="70893" x="11091863" y="5367338"/>
          <p14:tracePt t="70911" x="11099800" y="5319713"/>
          <p14:tracePt t="70927" x="11107738" y="5278438"/>
          <p14:tracePt t="70943" x="11115675" y="5199063"/>
          <p14:tracePt t="70962" x="11115675" y="5064125"/>
          <p14:tracePt t="70990" x="11115675" y="4927600"/>
          <p14:tracePt t="71001" x="11115675" y="4872038"/>
          <p14:tracePt t="71016" x="11107738" y="4864100"/>
          <p14:tracePt t="71033" x="11099800" y="4832350"/>
          <p14:tracePt t="71049" x="11091863" y="4824413"/>
          <p14:tracePt t="71079" x="11083925" y="4816475"/>
          <p14:tracePt t="71331" x="11075988" y="4816475"/>
          <p14:tracePt t="71506" x="11068050" y="4816475"/>
          <p14:tracePt t="71564" x="11052175" y="4816475"/>
          <p14:tracePt t="72343" x="11044238" y="4816475"/>
          <p14:tracePt t="72361" x="11036300" y="4760913"/>
          <p14:tracePt t="72375" x="11036300" y="4752975"/>
          <p14:tracePt t="72393" x="11020425" y="4689475"/>
          <p14:tracePt t="72407" x="11020425" y="4681538"/>
          <p14:tracePt t="72425" x="11012488" y="4624388"/>
          <p14:tracePt t="72443" x="11012488" y="4600575"/>
          <p14:tracePt t="72456" x="11004550" y="4576763"/>
          <p14:tracePt t="72469" x="10996613" y="4545013"/>
          <p14:tracePt t="72486" x="10980738" y="4481513"/>
          <p14:tracePt t="72503" x="10963275" y="4418013"/>
          <p14:tracePt t="72515" x="10955338" y="4362450"/>
          <p14:tracePt t="72532" x="10947400" y="4306888"/>
          <p14:tracePt t="72547" x="10939463" y="4225925"/>
          <p14:tracePt t="72564" x="10931525" y="4178300"/>
          <p14:tracePt t="72578" x="10915650" y="4130675"/>
          <p14:tracePt t="72593" x="10915650" y="4098925"/>
          <p14:tracePt t="72611" x="10907713" y="4059238"/>
          <p14:tracePt t="72626" x="10907713" y="4019550"/>
          <p14:tracePt t="72642" x="10891838" y="3938588"/>
          <p14:tracePt t="72659" x="10883900" y="3883025"/>
          <p14:tracePt t="72675" x="10875963" y="3803650"/>
          <p14:tracePt t="72692" x="10875963" y="3740150"/>
          <p14:tracePt t="72711" x="10860088" y="3676650"/>
          <p14:tracePt t="72717" x="10860088" y="3652838"/>
          <p14:tracePt t="72734" x="10860088" y="3605213"/>
          <p14:tracePt t="72753" x="10852150" y="3540125"/>
          <p14:tracePt t="72764" x="10852150" y="3508375"/>
          <p14:tracePt t="72781" x="10844213" y="3460750"/>
          <p14:tracePt t="72797" x="10828338" y="3413125"/>
          <p14:tracePt t="72814" x="10820400" y="3365500"/>
          <p14:tracePt t="72828" x="10820400" y="3333750"/>
          <p14:tracePt t="72844" x="10820400" y="3286125"/>
          <p14:tracePt t="72860" x="10820400" y="3252788"/>
          <p14:tracePt t="72876" x="10804525" y="3228975"/>
          <p14:tracePt t="72893" x="10804525" y="3205163"/>
          <p14:tracePt t="72910" x="10804525" y="3197225"/>
          <p14:tracePt t="72925" x="10804525" y="3189288"/>
          <p14:tracePt t="72943" x="10804525" y="3181350"/>
          <p14:tracePt t="72958" x="10804525" y="3173413"/>
          <p14:tracePt t="72977" x="10804525" y="3157538"/>
          <p14:tracePt t="73002" x="10796588" y="3141663"/>
          <p14:tracePt t="73019" x="10796588" y="3125788"/>
          <p14:tracePt t="73063" x="10796588" y="3117850"/>
          <p14:tracePt t="73080" x="10796588" y="3109913"/>
          <p14:tracePt t="73238" x="10796588" y="3094038"/>
          <p14:tracePt t="73256" x="10796588" y="3086100"/>
          <p14:tracePt t="73268" x="10788650" y="3078163"/>
          <p14:tracePt t="73282" x="10788650" y="3062288"/>
          <p14:tracePt t="73297" x="10788650" y="3054350"/>
          <p14:tracePt t="73315" x="10788650" y="3038475"/>
          <p14:tracePt t="74109" x="10780713" y="3038475"/>
          <p14:tracePt t="74127" x="10772775" y="3038475"/>
          <p14:tracePt t="74143" x="10756900" y="3038475"/>
          <p14:tracePt t="74159" x="10733088" y="3038475"/>
          <p14:tracePt t="74171" x="10717213" y="3038475"/>
          <p14:tracePt t="74189" x="10701338" y="3038475"/>
          <p14:tracePt t="74206" x="10685463" y="3038475"/>
          <p14:tracePt t="74222" x="10653713" y="3038475"/>
          <p14:tracePt t="74243" x="10588625" y="3038475"/>
          <p14:tracePt t="74265" x="10533063" y="3038475"/>
          <p14:tracePt t="74286" x="10501313" y="3038475"/>
          <p14:tracePt t="74297" x="10453688" y="3038475"/>
          <p14:tracePt t="74312" x="10414000" y="3022600"/>
          <p14:tracePt t="74327" x="10398125" y="3022600"/>
          <p14:tracePt t="74345" x="10358438" y="3022600"/>
          <p14:tracePt t="74363" x="10310813" y="3022600"/>
          <p14:tracePt t="74376" x="10287000" y="3014663"/>
          <p14:tracePt t="74391" x="10279063" y="3014663"/>
          <p14:tracePt t="74410" x="10237788" y="3014663"/>
          <p14:tracePt t="74425" x="10229850" y="3014663"/>
          <p14:tracePt t="74442" x="10182225" y="3006725"/>
          <p14:tracePt t="74458" x="10126663" y="2998788"/>
          <p14:tracePt t="74479" x="10110788" y="2998788"/>
          <p14:tracePt t="74485" x="10094913" y="2998788"/>
          <p14:tracePt t="74502" x="10079038" y="2998788"/>
          <p14:tracePt t="74515" x="10063163" y="2998788"/>
          <p14:tracePt t="74534" x="10047288" y="2998788"/>
          <p14:tracePt t="74563" x="10031413" y="2998788"/>
          <p14:tracePt t="77203" x="9918700" y="3094038"/>
          <p14:tracePt t="77221" x="9815513" y="3236913"/>
          <p14:tracePt t="77242" x="9632950" y="3460750"/>
          <p14:tracePt t="77270" x="9448800" y="3692525"/>
          <p14:tracePt t="77281" x="9393238" y="3756025"/>
          <p14:tracePt t="77301" x="9266238" y="3963988"/>
          <p14:tracePt t="77313" x="9201150" y="4043363"/>
          <p14:tracePt t="77330" x="9121775" y="4130675"/>
          <p14:tracePt t="77343" x="9082088" y="4170363"/>
          <p14:tracePt t="77359" x="8986838" y="4257675"/>
          <p14:tracePt t="77374" x="8883650" y="4330700"/>
          <p14:tracePt t="77390" x="8778875" y="4410075"/>
          <p14:tracePt t="77407" x="8691563" y="4465638"/>
          <p14:tracePt t="77430" x="8564563" y="4545013"/>
          <p14:tracePt t="77439" x="8531225" y="4560888"/>
          <p14:tracePt t="77441" x="8507413" y="4576763"/>
          <p14:tracePt t="77453" x="8467725" y="4608513"/>
          <p14:tracePt t="77470" x="8380413" y="4657725"/>
          <p14:tracePt t="77488" x="8277225" y="4713288"/>
          <p14:tracePt t="77499" x="8172450" y="4776788"/>
          <p14:tracePt t="77516" x="8077200" y="4840288"/>
          <p14:tracePt t="77535" x="7989888" y="4919663"/>
          <p14:tracePt t="77546" x="7934325" y="4951413"/>
          <p14:tracePt t="77563" x="7926388" y="4959350"/>
          <p14:tracePt t="77674" x="7918450" y="4959350"/>
          <p14:tracePt t="77719" x="7934325" y="4959350"/>
          <p14:tracePt t="77737" x="7966075" y="4935538"/>
          <p14:tracePt t="77749" x="7974013" y="4911725"/>
          <p14:tracePt t="77769" x="7989888" y="4864100"/>
          <p14:tracePt t="77787" x="8013700" y="4832350"/>
          <p14:tracePt t="77799" x="8021638" y="4800600"/>
          <p14:tracePt t="77813" x="8037513" y="4776788"/>
          <p14:tracePt t="77829" x="8061325" y="4737100"/>
          <p14:tracePt t="77845" x="8077200" y="4713288"/>
          <p14:tracePt t="77858" x="8101013" y="4689475"/>
          <p14:tracePt t="77877" x="8116888" y="4673600"/>
          <p14:tracePt t="77890" x="8124825" y="4673600"/>
          <p14:tracePt t="77924" x="8124825" y="4665663"/>
          <p14:tracePt t="77940" x="8132763" y="4665663"/>
          <p14:tracePt t="77954" x="8140700" y="4665663"/>
          <p14:tracePt t="77974" x="8156575" y="4657725"/>
          <p14:tracePt t="78140" x="8164513" y="4657725"/>
          <p14:tracePt t="78174" x="8180388" y="4657725"/>
          <p14:tracePt t="78203" x="8205788" y="4649788"/>
          <p14:tracePt t="78220" x="8213725" y="4649788"/>
          <p14:tracePt t="78236" x="8245475" y="4649788"/>
          <p14:tracePt t="78255" x="8261350" y="4649788"/>
          <p14:tracePt t="78267" x="8293100" y="4649788"/>
          <p14:tracePt t="78283" x="8301038" y="4641850"/>
          <p14:tracePt t="78299" x="8308975" y="4641850"/>
          <p14:tracePt t="78333" x="8316913" y="4641850"/>
          <p14:tracePt t="79002" x="8324850" y="4641850"/>
          <p14:tracePt t="80655" x="8324850" y="4608513"/>
          <p14:tracePt t="80674" x="8324850" y="4560888"/>
          <p14:tracePt t="80687" x="8324850" y="4545013"/>
          <p14:tracePt t="80706" x="8324850" y="4529138"/>
          <p14:tracePt t="80723" x="8324850" y="4513263"/>
          <p14:tracePt t="81035" x="8316913" y="4545013"/>
          <p14:tracePt t="81046" x="8308975" y="4568825"/>
          <p14:tracePt t="81066" x="8301038" y="4624388"/>
          <p14:tracePt t="81077" x="8301038" y="4641850"/>
          <p14:tracePt t="81094" x="8293100" y="4641850"/>
          <p14:tracePt t="85093" x="8293100" y="4649788"/>
          <p14:tracePt t="85158" x="8277225" y="4649788"/>
          <p14:tracePt t="85173" x="8277225" y="4641850"/>
          <p14:tracePt t="85316" x="8277225" y="4633913"/>
          <p14:tracePt t="87349" x="8277225" y="4608513"/>
          <p14:tracePt t="87360" x="8277225" y="4592638"/>
          <p14:tracePt t="87379" x="8277225" y="4560888"/>
          <p14:tracePt t="87408" x="8285163" y="4545013"/>
          <p14:tracePt t="87423" x="8293100" y="4529138"/>
          <p14:tracePt t="87437" x="8293100" y="4521200"/>
          <p14:tracePt t="87549" x="8293100" y="4505325"/>
          <p14:tracePt t="87936" x="8293100" y="4497388"/>
          <p14:tracePt t="87953" x="8293100" y="4481513"/>
          <p14:tracePt t="87971" x="8293100" y="4457700"/>
          <p14:tracePt t="87985" x="8293100" y="4441825"/>
          <p14:tracePt t="88003" x="8293100" y="4433888"/>
          <p14:tracePt t="88031" x="8301038" y="4410075"/>
          <p14:tracePt t="88049" x="8301038" y="4394200"/>
          <p14:tracePt t="88066" x="8301038" y="4378325"/>
          <p14:tracePt t="88077" x="8301038" y="4354513"/>
          <p14:tracePt t="88094" x="8301038" y="4330700"/>
          <p14:tracePt t="88111" x="8301038" y="4314825"/>
          <p14:tracePt t="88129" x="8301038" y="4306888"/>
          <p14:tracePt t="88157" x="8308975" y="4298950"/>
          <p14:tracePt t="88174" x="8316913" y="4273550"/>
          <p14:tracePt t="88187" x="8316913" y="4257675"/>
          <p14:tracePt t="88202" x="8316913" y="4241800"/>
          <p14:tracePt t="88222" x="8340725" y="4178300"/>
          <p14:tracePt t="88236" x="8340725" y="4146550"/>
          <p14:tracePt t="88258" x="8356600" y="4106863"/>
          <p14:tracePt t="88267" x="8364538" y="4083050"/>
          <p14:tracePt t="88286" x="8364538" y="4059238"/>
          <p14:tracePt t="88299" x="8364538" y="4043363"/>
          <p14:tracePt t="88316" x="8364538" y="4027488"/>
          <p14:tracePt t="88337" x="8372475" y="4011613"/>
          <p14:tracePt t="88342" x="8372475" y="4003675"/>
          <p14:tracePt t="88360" x="8380413" y="3979863"/>
          <p14:tracePt t="88375" x="8380413" y="3963988"/>
          <p14:tracePt t="88390" x="8380413" y="3948113"/>
          <p14:tracePt t="88407" x="8388350" y="3930650"/>
          <p14:tracePt t="88424" x="8388350" y="3914775"/>
          <p14:tracePt t="88502" x="8388350" y="3906838"/>
          <p14:tracePt t="88598" x="8396288" y="3890963"/>
          <p14:tracePt t="88629" x="8404225" y="3859213"/>
          <p14:tracePt t="88640" x="8404225" y="3851275"/>
          <p14:tracePt t="88655" x="8420100" y="3803650"/>
          <p14:tracePt t="88673" x="8428038" y="3795713"/>
          <p14:tracePt t="88686" x="8435975" y="3779838"/>
          <p14:tracePt t="88702" x="8435975" y="3756025"/>
          <p14:tracePt t="88720" x="8443913" y="3708400"/>
          <p14:tracePt t="88735" x="8443913" y="3668713"/>
          <p14:tracePt t="88752" x="8451850" y="3629025"/>
          <p14:tracePt t="88771" x="8451850" y="3563938"/>
          <p14:tracePt t="88785" x="8451850" y="3532188"/>
          <p14:tracePt t="88803" x="8451850" y="3508375"/>
          <p14:tracePt t="88821" x="8451850" y="3500438"/>
          <p14:tracePt t="88849" x="8451850" y="3492500"/>
          <p14:tracePt t="89156" x="8451850" y="3540125"/>
          <p14:tracePt t="89173" x="8443913" y="3579813"/>
          <p14:tracePt t="89187" x="8420100" y="3652838"/>
          <p14:tracePt t="89202" x="8420100" y="3692525"/>
          <p14:tracePt t="89220" x="8396288" y="3795713"/>
          <p14:tracePt t="89238" x="8396288" y="3827463"/>
          <p14:tracePt t="89252" x="8396288" y="3875088"/>
          <p14:tracePt t="89272" x="8388350" y="3906838"/>
          <p14:tracePt t="89279" x="8388350" y="3930650"/>
          <p14:tracePt t="89298" x="8372475" y="3971925"/>
          <p14:tracePt t="89318" x="8372475" y="4043363"/>
          <p14:tracePt t="89330" x="8372475" y="4075113"/>
          <p14:tracePt t="89348" x="8372475" y="4146550"/>
          <p14:tracePt t="89366" x="8372475" y="4202113"/>
          <p14:tracePt t="89377" x="8372475" y="4217988"/>
          <p14:tracePt t="89391" x="8372475" y="4241800"/>
          <p14:tracePt t="89407" x="8372475" y="4281488"/>
          <p14:tracePt t="89425" x="8372475" y="4330700"/>
          <p14:tracePt t="89435" x="8372475" y="4370388"/>
          <p14:tracePt t="89455" x="8372475" y="4410075"/>
          <p14:tracePt t="89470" x="8372475" y="4441825"/>
          <p14:tracePt t="89488" x="8372475" y="4473575"/>
          <p14:tracePt t="89502" x="8372475" y="4497388"/>
          <p14:tracePt t="89519" x="8364538" y="4497388"/>
          <p14:tracePt t="89764" x="8364538" y="4505325"/>
          <p14:tracePt t="89782" x="8364538" y="4457700"/>
          <p14:tracePt t="89801" x="8348663" y="4281488"/>
          <p14:tracePt t="89812" x="8285163" y="4083050"/>
          <p14:tracePt t="89832" x="8253413" y="3875088"/>
          <p14:tracePt t="89849" x="8245475" y="3724275"/>
          <p14:tracePt t="89860" x="8245475" y="3676650"/>
          <p14:tracePt t="89875" x="8245475" y="3652838"/>
          <p14:tracePt t="89894" x="8245475" y="3636963"/>
          <p14:tracePt t="89907" x="8245475" y="3629025"/>
          <p14:tracePt t="90268" x="8245475" y="3621088"/>
          <p14:tracePt t="90314" x="8245475" y="3605213"/>
          <p14:tracePt t="90363" x="8253413" y="3595688"/>
          <p14:tracePt t="90414" x="8269288" y="3587750"/>
          <p14:tracePt t="90455" x="8277225" y="3587750"/>
          <p14:tracePt t="90501" x="8285163" y="3587750"/>
          <p14:tracePt t="90751" x="8293100" y="3571875"/>
          <p14:tracePt t="90768" x="8301038" y="3532188"/>
          <p14:tracePt t="90781" x="8301038" y="3492500"/>
          <p14:tracePt t="90798" x="8301038" y="3436938"/>
          <p14:tracePt t="90815" x="8301038" y="3365500"/>
          <p14:tracePt t="90831" x="8301038" y="3286125"/>
          <p14:tracePt t="90848" x="8301038" y="3252788"/>
          <p14:tracePt t="90859" x="8301038" y="3213100"/>
          <p14:tracePt t="90860" x="8301038" y="3197225"/>
          <p14:tracePt t="90878" x="8301038" y="3173413"/>
          <p14:tracePt t="90894" x="8301038" y="3157538"/>
          <p14:tracePt t="90922" x="8301038" y="3149600"/>
          <p14:tracePt t="91001" x="8308975" y="3125788"/>
          <p14:tracePt t="91018" x="8308975" y="3109913"/>
          <p14:tracePt t="91031" x="8316913" y="3094038"/>
          <p14:tracePt t="91050" x="8324850" y="3070225"/>
          <p14:tracePt t="91067" x="8324850" y="3038475"/>
          <p14:tracePt t="91097" x="8324850" y="3022600"/>
          <p14:tracePt t="91115" x="8324850" y="3006725"/>
          <p14:tracePt t="91126" x="8324850" y="2998788"/>
          <p14:tracePt t="91140" x="8324850" y="2990850"/>
          <p14:tracePt t="91157" x="8324850" y="2982913"/>
          <p14:tracePt t="91174" x="8324850" y="2974975"/>
          <p14:tracePt t="91187" x="8324850" y="2967038"/>
          <p14:tracePt t="91205" x="8324850" y="2951163"/>
          <p14:tracePt t="91221" x="8324850" y="2943225"/>
          <p14:tracePt t="91235" x="8324850" y="2935288"/>
          <p14:tracePt t="91251" x="8324850" y="2919413"/>
          <p14:tracePt t="91285" x="8324850" y="2909888"/>
          <p14:tracePt t="91297" x="8324850" y="2901950"/>
          <p14:tracePt t="91330" x="8324850" y="2886075"/>
          <p14:tracePt t="91348" x="8324850" y="2862263"/>
          <p14:tracePt t="91361" x="8324850" y="2854325"/>
          <p14:tracePt t="91378" x="8324850" y="2838450"/>
          <p14:tracePt t="91393" x="8332788" y="2830513"/>
          <p14:tracePt t="91422" x="8332788" y="2822575"/>
          <p14:tracePt t="92140" x="8332788" y="2814638"/>
          <p14:tracePt t="92157" x="8316913" y="2814638"/>
          <p14:tracePt t="92187" x="8308975" y="2814638"/>
          <p14:tracePt t="92203" x="8301038" y="2814638"/>
          <p14:tracePt t="92313" x="8293100" y="2822575"/>
          <p14:tracePt t="92456" x="8277225" y="2822575"/>
          <p14:tracePt t="92630" x="8261350" y="2822575"/>
          <p14:tracePt t="92641" x="8253413" y="2830513"/>
          <p14:tracePt t="92656" x="8245475" y="2830513"/>
          <p14:tracePt t="92673" x="8237538" y="2830513"/>
          <p14:tracePt t="92767" x="8229600" y="2830513"/>
          <p14:tracePt t="92796" x="8221663" y="2830513"/>
          <p14:tracePt t="92846" x="8213725" y="2830513"/>
          <p14:tracePt t="92984" x="8213725" y="2838450"/>
          <p14:tracePt t="93017" x="8205788" y="2838450"/>
          <p14:tracePt t="93046" x="8180388" y="2838450"/>
          <p14:tracePt t="93064" x="8164513" y="2838450"/>
          <p14:tracePt t="93084" x="8156575" y="2838450"/>
          <p14:tracePt t="93156" x="8148638" y="2838450"/>
          <p14:tracePt t="93267" x="8140700" y="2838450"/>
          <p14:tracePt t="97677" x="8164513" y="2862263"/>
          <p14:tracePt t="97689" x="8229600" y="2919413"/>
          <p14:tracePt t="97702" x="8380413" y="2998788"/>
          <p14:tracePt t="97720" x="8564563" y="3094038"/>
          <p14:tracePt t="97737" x="8707438" y="3133725"/>
          <p14:tracePt t="97753" x="8850313" y="3165475"/>
          <p14:tracePt t="97766" x="8963025" y="3197225"/>
          <p14:tracePt t="97781" x="9090025" y="3213100"/>
          <p14:tracePt t="97798" x="9242425" y="3236913"/>
          <p14:tracePt t="97818" x="9417050" y="3252788"/>
          <p14:tracePt t="97832" x="9544050" y="3270250"/>
          <p14:tracePt t="97849" x="9625013" y="3270250"/>
          <p14:tracePt t="97868" x="9672638" y="3270250"/>
          <p14:tracePt t="97874" x="9680575" y="3270250"/>
          <p14:tracePt t="97876" x="9696450" y="3270250"/>
          <p14:tracePt t="97895" x="9704388" y="3270250"/>
          <p14:tracePt t="97925" x="9759950" y="3270250"/>
          <p14:tracePt t="97941" x="9807575" y="3252788"/>
          <p14:tracePt t="97952" x="9831388" y="3244850"/>
          <p14:tracePt t="97971" x="9918700" y="3228975"/>
          <p14:tracePt t="97986" x="10007600" y="3197225"/>
          <p14:tracePt t="97999" x="10126663" y="3173413"/>
          <p14:tracePt t="98022" x="10279063" y="3133725"/>
          <p14:tracePt t="98029" x="10310813" y="3117850"/>
          <p14:tracePt t="98048" x="10366375" y="3109913"/>
          <p14:tracePt t="98063" x="10406063" y="3101975"/>
          <p14:tracePt t="98082" x="10414000" y="3094038"/>
          <p14:tracePt t="98327" x="10421938" y="3086100"/>
          <p14:tracePt t="98360" x="10414000" y="3086100"/>
          <p14:tracePt t="98378" x="10390188" y="3086100"/>
          <p14:tracePt t="98395" x="10366375" y="3086100"/>
          <p14:tracePt t="98406" x="10358438" y="3086100"/>
          <p14:tracePt t="98423" x="10342563" y="3086100"/>
          <p14:tracePt t="98439" x="10287000" y="3086100"/>
          <p14:tracePt t="98455" x="10221913" y="3078163"/>
          <p14:tracePt t="98474" x="10134600" y="3062288"/>
          <p14:tracePt t="98486" x="10039350" y="3046413"/>
          <p14:tracePt t="98500" x="9952038" y="3038475"/>
          <p14:tracePt t="98517" x="9886950" y="3030538"/>
          <p14:tracePt t="98532" x="9847263" y="3022600"/>
          <p14:tracePt t="98549" x="9839325" y="3022600"/>
          <p14:tracePt t="98565" x="9831388" y="3022600"/>
          <p14:tracePt t="98582" x="9791700" y="3022600"/>
          <p14:tracePt t="98598" x="9752013" y="3022600"/>
          <p14:tracePt t="98618" x="9720263" y="3022600"/>
          <p14:tracePt t="98625" x="9680575" y="3022600"/>
          <p14:tracePt t="98628" x="9656763" y="3022600"/>
          <p14:tracePt t="98644" x="9609138" y="3022600"/>
          <p14:tracePt t="98661" x="9567863" y="3014663"/>
          <p14:tracePt t="98672" x="9544050" y="3006725"/>
          <p14:tracePt t="98689" x="9496425" y="3006725"/>
          <p14:tracePt t="98704" x="9440863" y="3006725"/>
          <p14:tracePt t="98724" x="9337675" y="3006725"/>
          <p14:tracePt t="98736" x="9297988" y="3006725"/>
          <p14:tracePt t="98749" x="9209088" y="3006725"/>
          <p14:tracePt t="98767" x="9121775" y="3006725"/>
          <p14:tracePt t="98781" x="9042400" y="3006725"/>
          <p14:tracePt t="98797" x="8947150" y="3006725"/>
          <p14:tracePt t="98818" x="8883650" y="3006725"/>
          <p14:tracePt t="98831" x="8818563" y="3006725"/>
          <p14:tracePt t="98848" x="8763000" y="3006725"/>
          <p14:tracePt t="98868" x="8659813" y="2998788"/>
          <p14:tracePt t="98894" x="8580438" y="2998788"/>
          <p14:tracePt t="98911" x="8531225" y="2990850"/>
          <p14:tracePt t="98922" x="8507413" y="2990850"/>
          <p14:tracePt t="98941" x="8428038" y="2990850"/>
          <p14:tracePt t="98957" x="8380413" y="2990850"/>
          <p14:tracePt t="98970" x="8364538" y="2990850"/>
          <p14:tracePt t="98985" x="8348663" y="2982913"/>
          <p14:tracePt t="99002" x="8332788" y="2982913"/>
          <p14:tracePt t="99016" x="8301038" y="2982913"/>
          <p14:tracePt t="99031" x="8269288" y="2974975"/>
          <p14:tracePt t="99047" x="8197850" y="2959100"/>
          <p14:tracePt t="99064" x="8140700" y="2935288"/>
          <p14:tracePt t="99081" x="8101013" y="2935288"/>
          <p14:tracePt t="99097" x="8045450" y="2935288"/>
          <p14:tracePt t="99122" x="8013700" y="2935288"/>
          <p14:tracePt t="99144" x="8005763" y="2935288"/>
          <p14:tracePt t="99252" x="8029575" y="2927350"/>
          <p14:tracePt t="99265" x="8045450" y="2919413"/>
          <p14:tracePt t="99281" x="8093075" y="2919413"/>
          <p14:tracePt t="99298" x="8156575" y="2919413"/>
          <p14:tracePt t="99318" x="8364538" y="2919413"/>
          <p14:tracePt t="99332" x="8451850" y="2919413"/>
          <p14:tracePt t="99347" x="8683625" y="2935288"/>
          <p14:tracePt t="99368" x="8978900" y="2967038"/>
          <p14:tracePt t="99374" x="9058275" y="2982913"/>
          <p14:tracePt t="99393" x="9177338" y="2990850"/>
          <p14:tracePt t="99410" x="9258300" y="2998788"/>
          <p14:tracePt t="99428" x="9361488" y="3006725"/>
          <p14:tracePt t="99440" x="9417050" y="3014663"/>
          <p14:tracePt t="99452" x="9472613" y="3014663"/>
          <p14:tracePt t="99469" x="9648825" y="3022600"/>
          <p14:tracePt t="99484" x="9744075" y="3022600"/>
          <p14:tracePt t="99501" x="9799638" y="3022600"/>
          <p14:tracePt t="99516" x="9815513" y="3022600"/>
          <p14:tracePt t="99530" x="9847263" y="3022600"/>
          <p14:tracePt t="99548" x="9894888" y="3022600"/>
          <p14:tracePt t="99566" x="9952038" y="3022600"/>
          <p14:tracePt t="99581" x="10007600" y="3022600"/>
          <p14:tracePt t="99598" x="10071100" y="3022600"/>
          <p14:tracePt t="99614" x="10134600" y="3022600"/>
          <p14:tracePt t="99631" x="10206038" y="3014663"/>
          <p14:tracePt t="99646" x="10245725" y="3014663"/>
          <p14:tracePt t="99666" x="10287000" y="3014663"/>
          <p14:tracePt t="99674" x="10302875" y="3014663"/>
          <p14:tracePt t="99677" x="10318750" y="3014663"/>
          <p14:tracePt t="99689" x="10342563" y="3014663"/>
          <p14:tracePt t="99910" x="10318750" y="3014663"/>
          <p14:tracePt t="99922" x="10287000" y="3014663"/>
          <p14:tracePt t="99939" x="10174288" y="3014663"/>
          <p14:tracePt t="99955" x="10007600" y="3014663"/>
          <p14:tracePt t="99967" x="9839325" y="3014663"/>
          <p14:tracePt t="99985" x="9688513" y="3014663"/>
          <p14:tracePt t="99999" x="9536113" y="3014663"/>
          <p14:tracePt t="100017" x="9432925" y="3014663"/>
          <p14:tracePt t="100031" x="9297988" y="3014663"/>
          <p14:tracePt t="100047" x="9185275" y="3014663"/>
          <p14:tracePt t="100064" x="9082088" y="3014663"/>
          <p14:tracePt t="100081" x="8986838" y="3014663"/>
          <p14:tracePt t="100097" x="8899525" y="3014663"/>
          <p14:tracePt t="100123" x="8778875" y="3014663"/>
          <p14:tracePt t="100145" x="8628063" y="3014663"/>
          <p14:tracePt t="100158" x="8548688" y="3014663"/>
          <p14:tracePt t="100177" x="8443913" y="3014663"/>
          <p14:tracePt t="100189" x="8332788" y="3014663"/>
          <p14:tracePt t="100202" x="8285163" y="3014663"/>
          <p14:tracePt t="100219" x="8156575" y="3014663"/>
          <p14:tracePt t="100238" x="8037513" y="3014663"/>
          <p14:tracePt t="100251" x="8021638" y="2998788"/>
          <p14:tracePt t="100267" x="7981950" y="2990850"/>
          <p14:tracePt t="100282" x="7958138" y="2990850"/>
          <p14:tracePt t="100298" x="7934325" y="2990850"/>
          <p14:tracePt t="100318" x="7926388" y="2990850"/>
          <p14:tracePt t="100331" x="7910513" y="2990850"/>
          <p14:tracePt t="100348" x="7902575" y="2990850"/>
          <p14:tracePt t="100363" x="7894638" y="2990850"/>
          <p14:tracePt t="100381" x="7878763" y="2990850"/>
          <p14:tracePt t="100398" x="7862888" y="2990850"/>
          <p14:tracePt t="100413" x="7854950" y="2990850"/>
          <p14:tracePt t="100564" x="7862888" y="2990850"/>
          <p14:tracePt t="100581" x="7894638" y="2982913"/>
          <p14:tracePt t="100594" x="7902575" y="2982913"/>
          <p14:tracePt t="100611" x="7950200" y="2967038"/>
          <p14:tracePt t="100633" x="8116888" y="2951163"/>
          <p14:tracePt t="100640" x="8189913" y="2951163"/>
          <p14:tracePt t="100659" x="8380413" y="2951163"/>
          <p14:tracePt t="100671" x="8620125" y="2951163"/>
          <p14:tracePt t="100689" x="8842375" y="2951163"/>
          <p14:tracePt t="100705" x="9018588" y="2951163"/>
          <p14:tracePt t="100721" x="9145588" y="2951163"/>
          <p14:tracePt t="100735" x="9234488" y="2951163"/>
          <p14:tracePt t="100752" x="9297988" y="2951163"/>
          <p14:tracePt t="100766" x="9409113" y="2951163"/>
          <p14:tracePt t="100783" x="9480550" y="2951163"/>
          <p14:tracePt t="100796" x="9559925" y="2951163"/>
          <p14:tracePt t="100814" x="9609138" y="2951163"/>
          <p14:tracePt t="100830" x="9656763" y="2951163"/>
          <p14:tracePt t="100847" x="9688513" y="2951163"/>
          <p14:tracePt t="100863" x="9720263" y="2951163"/>
          <p14:tracePt t="100884" x="9791700" y="2951163"/>
          <p14:tracePt t="100892" x="9807575" y="2943225"/>
          <p14:tracePt t="100905" x="9815513" y="2943225"/>
          <p14:tracePt t="100927" x="9847263" y="2943225"/>
          <p14:tracePt t="100938" x="9855200" y="2943225"/>
          <p14:tracePt t="100954" x="9886950" y="2943225"/>
          <p14:tracePt t="100972" x="9910763" y="2935288"/>
          <p14:tracePt t="100985" x="9936163" y="2935288"/>
          <p14:tracePt t="101001" x="9967913" y="2927350"/>
          <p14:tracePt t="101014" x="10007600" y="2927350"/>
          <p14:tracePt t="101033" x="10039350" y="2927350"/>
          <p14:tracePt t="101048" x="10047288" y="2927350"/>
          <p14:tracePt t="101693" x="9959975" y="3014663"/>
          <p14:tracePt t="101705" x="9926638" y="3054350"/>
          <p14:tracePt t="101722" x="9871075" y="3133725"/>
          <p14:tracePt t="101734" x="9831388" y="3213100"/>
          <p14:tracePt t="101752" x="9791700" y="3286125"/>
          <p14:tracePt t="101767" x="9759950" y="3365500"/>
          <p14:tracePt t="101784" x="9720263" y="3460750"/>
          <p14:tracePt t="101797" x="9672638" y="3556000"/>
          <p14:tracePt t="101813" x="9625013" y="3668713"/>
          <p14:tracePt t="101829" x="9585325" y="3779838"/>
          <p14:tracePt t="101846" x="9544050" y="3890963"/>
          <p14:tracePt t="101863" x="9536113" y="3971925"/>
          <p14:tracePt t="101883" x="9528175" y="4027488"/>
          <p14:tracePt t="101889" x="9528175" y="4051300"/>
          <p14:tracePt t="101910" x="9520238" y="4059238"/>
          <p14:tracePt t="101958" x="9520238" y="4067175"/>
          <p14:tracePt t="102014" x="9520238" y="4075113"/>
          <p14:tracePt t="102142" x="9520238" y="4106863"/>
          <p14:tracePt t="102159" x="9520238" y="4162425"/>
          <p14:tracePt t="102176" x="9528175" y="4225925"/>
          <p14:tracePt t="102190" x="9551988" y="4330700"/>
          <p14:tracePt t="102206" x="9559925" y="4433888"/>
          <p14:tracePt t="102222" x="9567863" y="4513263"/>
          <p14:tracePt t="102236" x="9567863" y="4545013"/>
          <p14:tracePt t="102253" x="9567863" y="4552950"/>
          <p14:tracePt t="102268" x="9567863" y="4560888"/>
          <p14:tracePt t="102734" x="9575800" y="4560888"/>
          <p14:tracePt t="103141" x="9593263" y="4560888"/>
          <p14:tracePt t="103159" x="9617075" y="4552950"/>
          <p14:tracePt t="103176" x="9632950" y="4537075"/>
          <p14:tracePt t="103188" x="9640888" y="4537075"/>
          <p14:tracePt t="103204" x="9672638" y="4505325"/>
          <p14:tracePt t="103221" x="9728200" y="4481513"/>
          <p14:tracePt t="103234" x="9744075" y="4473575"/>
          <p14:tracePt t="103250" x="9807575" y="4449763"/>
          <p14:tracePt t="103267" x="9855200" y="4441825"/>
          <p14:tracePt t="103283" x="9902825" y="4433888"/>
          <p14:tracePt t="103297" x="9952038" y="4425950"/>
          <p14:tracePt t="103311" x="10007600" y="4418013"/>
          <p14:tracePt t="103331" x="10071100" y="4418013"/>
          <p14:tracePt t="103345" x="10126663" y="4418013"/>
          <p14:tracePt t="103363" x="10198100" y="4418013"/>
          <p14:tracePt t="103381" x="10366375" y="4418013"/>
          <p14:tracePt t="103399" x="10421938" y="4418013"/>
          <p14:tracePt t="103405" x="10445750" y="4418013"/>
          <p14:tracePt t="103430" x="10509250" y="4418013"/>
          <p14:tracePt t="103453" x="10548938" y="4418013"/>
          <p14:tracePt t="103469" x="10572750" y="4418013"/>
          <p14:tracePt t="103484" x="10580688" y="4402138"/>
          <p14:tracePt t="103500" x="10588625" y="4402138"/>
          <p14:tracePt t="103517" x="10629900" y="4370388"/>
          <p14:tracePt t="103533" x="10645775" y="4354513"/>
          <p14:tracePt t="103546" x="10653713" y="4338638"/>
          <p14:tracePt t="103563" x="10685463" y="4281488"/>
          <p14:tracePt t="103578" x="10701338" y="4257675"/>
          <p14:tracePt t="103596" x="10709275" y="4233863"/>
          <p14:tracePt t="103609" x="10717213" y="4202113"/>
          <p14:tracePt t="103631" x="10725150" y="4146550"/>
          <p14:tracePt t="103645" x="10725150" y="4106863"/>
          <p14:tracePt t="103662" x="10725150" y="4083050"/>
          <p14:tracePt t="103683" x="10725150" y="4043363"/>
          <p14:tracePt t="103690" x="10725150" y="4035425"/>
          <p14:tracePt t="103703" x="10725150" y="3987800"/>
          <p14:tracePt t="103722" x="10725150" y="3948113"/>
          <p14:tracePt t="103734" x="10725150" y="3922713"/>
          <p14:tracePt t="103750" x="10725150" y="3890963"/>
          <p14:tracePt t="103767" x="10717213" y="3867150"/>
          <p14:tracePt t="103781" x="10709275" y="3835400"/>
          <p14:tracePt t="103799" x="10693400" y="3811588"/>
          <p14:tracePt t="103813" x="10693400" y="3803650"/>
          <p14:tracePt t="103833" x="10685463" y="3787775"/>
          <p14:tracePt t="103846" x="10669588" y="3771900"/>
          <p14:tracePt t="103862" x="10661650" y="3756025"/>
          <p14:tracePt t="103879" x="10637838" y="3748088"/>
          <p14:tracePt t="103889" x="10629900" y="3732213"/>
          <p14:tracePt t="103915" x="10588625" y="3708400"/>
          <p14:tracePt t="103922" x="10572750" y="3700463"/>
          <p14:tracePt t="103925" x="10564813" y="3692525"/>
          <p14:tracePt t="103937" x="10556875" y="3684588"/>
          <p14:tracePt t="103954" x="10533063" y="3668713"/>
          <p14:tracePt t="103967" x="10517188" y="3660775"/>
          <p14:tracePt t="103985" x="10509250" y="3652838"/>
          <p14:tracePt t="104001" x="10493375" y="3644900"/>
          <p14:tracePt t="104015" x="10485438" y="3636963"/>
          <p14:tracePt t="104033" x="10477500" y="3636963"/>
          <p14:tracePt t="104047" x="10461625" y="3636963"/>
          <p14:tracePt t="104061" x="10445750" y="3636963"/>
          <p14:tracePt t="104078" x="10421938" y="3636963"/>
          <p14:tracePt t="104095" x="10390188" y="3636963"/>
          <p14:tracePt t="104112" x="10366375" y="3636963"/>
          <p14:tracePt t="104129" x="10342563" y="3636963"/>
          <p14:tracePt t="104145" x="10334625" y="3636963"/>
          <p14:tracePt t="104162" x="10326688" y="3644900"/>
          <p14:tracePt t="104178" x="10302875" y="3644900"/>
          <p14:tracePt t="104194" x="10279063" y="3652838"/>
          <p14:tracePt t="104213" x="10253663" y="3668713"/>
          <p14:tracePt t="104235" x="10229850" y="3692525"/>
          <p14:tracePt t="104254" x="10182225" y="3732213"/>
          <p14:tracePt t="104267" x="10158413" y="3748088"/>
          <p14:tracePt t="104282" x="10134600" y="3779838"/>
          <p14:tracePt t="104296" x="10118725" y="3795713"/>
          <p14:tracePt t="104313" x="10094913" y="3835400"/>
          <p14:tracePt t="104329" x="10079038" y="3867150"/>
          <p14:tracePt t="104344" x="10055225" y="3890963"/>
          <p14:tracePt t="104361" x="10039350" y="3948113"/>
          <p14:tracePt t="104379" x="10015538" y="3987800"/>
          <p14:tracePt t="104394" x="10015538" y="4019550"/>
          <p14:tracePt t="104412" x="9991725" y="4067175"/>
          <p14:tracePt t="104428" x="9991725" y="4083050"/>
          <p14:tracePt t="104447" x="9991725" y="4138613"/>
          <p14:tracePt t="104470" x="9991725" y="4170363"/>
          <p14:tracePt t="104488" x="9991725" y="4178300"/>
          <p14:tracePt t="104500" x="9991725" y="4194175"/>
          <p14:tracePt t="104516" x="9999663" y="4210050"/>
          <p14:tracePt t="104530" x="10015538" y="4241800"/>
          <p14:tracePt t="104547" x="10023475" y="4257675"/>
          <p14:tracePt t="104562" x="10039350" y="4273550"/>
          <p14:tracePt t="104578" x="10055225" y="4298950"/>
          <p14:tracePt t="104595" x="10071100" y="4330700"/>
          <p14:tracePt t="104612" x="10094913" y="4346575"/>
          <p14:tracePt t="104628" x="10102850" y="4370388"/>
          <p14:tracePt t="104647" x="10142538" y="4433888"/>
          <p14:tracePt t="104661" x="10158413" y="4449763"/>
          <p14:tracePt t="104679" x="10182225" y="4473575"/>
          <p14:tracePt t="104695" x="10206038" y="4497388"/>
          <p14:tracePt t="104711" x="10221913" y="4513263"/>
          <p14:tracePt t="104718" x="10229850" y="4513263"/>
          <p14:tracePt t="104737" x="10261600" y="4529138"/>
          <p14:tracePt t="104761" x="10294938" y="4529138"/>
          <p14:tracePt t="104765" x="10302875" y="4529138"/>
          <p14:tracePt t="104784" x="10326688" y="4537075"/>
          <p14:tracePt t="104798" x="10350500" y="4537075"/>
          <p14:tracePt t="104812" x="10358438" y="4537075"/>
          <p14:tracePt t="104829" x="10390188" y="4537075"/>
          <p14:tracePt t="104845" x="10421938" y="4537075"/>
          <p14:tracePt t="104862" x="10461625" y="4537075"/>
          <p14:tracePt t="104879" x="10493375" y="4513263"/>
          <p14:tracePt t="104898" x="10525125" y="4481513"/>
          <p14:tracePt t="104909" x="10572750" y="4433888"/>
          <p14:tracePt t="104921" x="10588625" y="4394200"/>
          <p14:tracePt t="104938" x="10612438" y="4362450"/>
          <p14:tracePt t="104960" x="10637838" y="4291013"/>
          <p14:tracePt t="104973" x="10645775" y="4249738"/>
          <p14:tracePt t="104984" x="10653713" y="4233863"/>
          <p14:tracePt t="104999" x="10661650" y="4186238"/>
          <p14:tracePt t="105016" x="10661650" y="4162425"/>
          <p14:tracePt t="105034" x="10661650" y="4138613"/>
          <p14:tracePt t="105048" x="10661650" y="4122738"/>
          <p14:tracePt t="105063" x="10661650" y="4098925"/>
          <p14:tracePt t="105078" x="10661650" y="4067175"/>
          <p14:tracePt t="105098" x="10653713" y="4035425"/>
          <p14:tracePt t="105112" x="10637838" y="3995738"/>
          <p14:tracePt t="105127" x="10637838" y="3956050"/>
          <p14:tracePt t="105145" x="10612438" y="3922713"/>
          <p14:tracePt t="105161" x="10596563" y="3898900"/>
          <p14:tracePt t="105179" x="10580688" y="3859213"/>
          <p14:tracePt t="105184" x="10572750" y="3851275"/>
          <p14:tracePt t="105207" x="10533063" y="3803650"/>
          <p14:tracePt t="105219" x="10525125" y="3795713"/>
          <p14:tracePt t="105237" x="10485438" y="3763963"/>
          <p14:tracePt t="105249" x="10477500" y="3763963"/>
          <p14:tracePt t="105267" x="10445750" y="3748088"/>
          <p14:tracePt t="105282" x="10414000" y="3732213"/>
          <p14:tracePt t="105296" x="10374313" y="3724275"/>
          <p14:tracePt t="105312" x="10326688" y="3708400"/>
          <p14:tracePt t="105328" x="10287000" y="3708400"/>
          <p14:tracePt t="105347" x="10245725" y="3708400"/>
          <p14:tracePt t="105361" x="10213975" y="3708400"/>
          <p14:tracePt t="105379" x="10182225" y="3708400"/>
          <p14:tracePt t="105394" x="10134600" y="3708400"/>
          <p14:tracePt t="105412" x="10079038" y="3732213"/>
          <p14:tracePt t="105429" x="10015538" y="3771900"/>
          <p14:tracePt t="105445" x="9991725" y="3787775"/>
          <p14:tracePt t="105462" x="9967913" y="3811588"/>
          <p14:tracePt t="105487" x="9959975" y="3835400"/>
          <p14:tracePt t="105500" x="9952038" y="3835400"/>
          <p14:tracePt t="105517" x="9952038" y="3843338"/>
          <p14:tracePt t="105531" x="9952038" y="3851275"/>
          <p14:tracePt t="105549" x="9952038" y="3906838"/>
          <p14:tracePt t="105562" x="9952038" y="3914775"/>
          <p14:tracePt t="105578" x="9952038" y="3948113"/>
          <p14:tracePt t="105594" x="9952038" y="3995738"/>
          <p14:tracePt t="105612" x="9952038" y="4027488"/>
          <p14:tracePt t="105629" x="9952038" y="4075113"/>
          <p14:tracePt t="105648" x="9952038" y="4114800"/>
          <p14:tracePt t="105654" x="9952038" y="4138613"/>
          <p14:tracePt t="105674" x="9952038" y="4194175"/>
          <p14:tracePt t="105691" x="9959975" y="4225925"/>
          <p14:tracePt t="105703" x="9967913" y="4249738"/>
          <p14:tracePt t="105721" x="9975850" y="4298950"/>
          <p14:tracePt t="105744" x="9991725" y="4338638"/>
          <p14:tracePt t="105750" x="9991725" y="4354513"/>
          <p14:tracePt t="105767" x="10007600" y="4386263"/>
          <p14:tracePt t="105781" x="10015538" y="4402138"/>
          <p14:tracePt t="105797" x="10031413" y="4410075"/>
          <p14:tracePt t="105829" x="10039350" y="4425950"/>
          <p14:tracePt t="105844" x="10055225" y="4433888"/>
          <p14:tracePt t="105862" x="10079038" y="4441825"/>
          <p14:tracePt t="105879" x="10094913" y="4457700"/>
          <p14:tracePt t="105892" x="10110788" y="4457700"/>
          <p14:tracePt t="105913" x="10126663" y="4481513"/>
          <p14:tracePt t="105922" x="10142538" y="4481513"/>
          <p14:tracePt t="105937" x="10158413" y="4489450"/>
          <p14:tracePt t="105957" x="10174288" y="4489450"/>
          <p14:tracePt t="105969" x="10190163" y="4497388"/>
          <p14:tracePt t="105988" x="10198100" y="4505325"/>
          <p14:tracePt t="106000" x="10221913" y="4505325"/>
          <p14:tracePt t="106024" x="10269538" y="4505325"/>
          <p14:tracePt t="106029" x="10279063" y="4505325"/>
          <p14:tracePt t="106048" x="10318750" y="4513263"/>
          <p14:tracePt t="106061" x="10334625" y="4521200"/>
          <p14:tracePt t="106079" x="10374313" y="4521200"/>
          <p14:tracePt t="106098" x="10390188" y="4521200"/>
          <p14:tracePt t="106111" x="10421938" y="4521200"/>
          <p14:tracePt t="106128" x="10445750" y="4521200"/>
          <p14:tracePt t="106149" x="10509250" y="4505325"/>
          <p14:tracePt t="106158" x="10541000" y="4489450"/>
          <p14:tracePt t="106178" x="10556875" y="4465638"/>
          <p14:tracePt t="106194" x="10580688" y="4449763"/>
          <p14:tracePt t="106210" x="10596563" y="4418013"/>
          <p14:tracePt t="106217" x="10604500" y="4402138"/>
          <p14:tracePt t="106238" x="10637838" y="4322763"/>
          <p14:tracePt t="106261" x="10653713" y="4265613"/>
          <p14:tracePt t="106282" x="10653713" y="4225925"/>
          <p14:tracePt t="106299" x="10653713" y="4178300"/>
          <p14:tracePt t="106312" x="10653713" y="4122738"/>
          <p14:tracePt t="106330" x="10653713" y="4083050"/>
          <p14:tracePt t="106345" x="10653713" y="4051300"/>
          <p14:tracePt t="106362" x="10653713" y="3995738"/>
          <p14:tracePt t="106378" x="10645775" y="3930650"/>
          <p14:tracePt t="106394" x="10612438" y="3883025"/>
          <p14:tracePt t="106410" x="10588625" y="3827463"/>
          <p14:tracePt t="106428" x="10572750" y="3811588"/>
          <p14:tracePt t="106446" x="10548938" y="3771900"/>
          <p14:tracePt t="106474" x="10509250" y="3724275"/>
          <p14:tracePt t="106487" x="10501313" y="3724275"/>
          <p14:tracePt t="106500" x="10493375" y="3716338"/>
          <p14:tracePt t="106516" x="10493375" y="3708400"/>
          <p14:tracePt t="106533" x="10469563" y="3708400"/>
          <p14:tracePt t="106549" x="10437813" y="3700463"/>
          <p14:tracePt t="106562" x="10406063" y="3700463"/>
          <p14:tracePt t="106577" x="10358438" y="3692525"/>
          <p14:tracePt t="106599" x="10279063" y="3692525"/>
          <p14:tracePt t="106608" x="10253663" y="3692525"/>
          <p14:tracePt t="106629" x="10198100" y="3692525"/>
          <p14:tracePt t="106648" x="10134600" y="3692525"/>
          <p14:tracePt t="106674" x="10110788" y="3700463"/>
          <p14:tracePt t="106697" x="10055225" y="3732213"/>
          <p14:tracePt t="106703" x="10039350" y="3756025"/>
          <p14:tracePt t="106725" x="10007600" y="3803650"/>
          <p14:tracePt t="106736" x="9991725" y="3827463"/>
          <p14:tracePt t="106753" x="9975850" y="3867150"/>
          <p14:tracePt t="106765" x="9967913" y="3898900"/>
          <p14:tracePt t="106781" x="9967913" y="3956050"/>
          <p14:tracePt t="106798" x="9959975" y="4003675"/>
          <p14:tracePt t="106815" x="9959975" y="4043363"/>
          <p14:tracePt t="106829" x="9959975" y="4075113"/>
          <p14:tracePt t="106844" x="9959975" y="4114800"/>
          <p14:tracePt t="106860" x="9959975" y="4146550"/>
          <p14:tracePt t="106878" x="9959975" y="4178300"/>
          <p14:tracePt t="106894" x="9959975" y="4186238"/>
          <p14:tracePt t="106911" x="9959975" y="4194175"/>
          <p14:tracePt t="106926" x="9959975" y="4202113"/>
          <p14:tracePt t="107206" x="9991725" y="4217988"/>
          <p14:tracePt t="107224" x="10079038" y="4281488"/>
          <p14:tracePt t="107237" x="10190163" y="4346575"/>
          <p14:tracePt t="107249" x="10269538" y="4410075"/>
          <p14:tracePt t="107273" x="10469563" y="4513263"/>
          <p14:tracePt t="107278" x="10525125" y="4552950"/>
          <p14:tracePt t="107298" x="10604500" y="4592638"/>
          <p14:tracePt t="107315" x="10620375" y="4592638"/>
          <p14:tracePt t="107345" x="10629900" y="4592638"/>
          <p14:tracePt t="107359" x="10669588" y="4592638"/>
          <p14:tracePt t="107378" x="10725150" y="4592638"/>
          <p14:tracePt t="107396" x="10780713" y="4584700"/>
          <p14:tracePt t="107414" x="10852150" y="4545013"/>
          <p14:tracePt t="107440" x="10891838" y="4521200"/>
          <p14:tracePt t="107458" x="10915650" y="4497388"/>
          <p14:tracePt t="107470" x="10939463" y="4473575"/>
          <p14:tracePt t="107487" x="10963275" y="4425950"/>
          <p14:tracePt t="107499" x="10963275" y="4410075"/>
          <p14:tracePt t="107514" x="10980738" y="4370388"/>
          <p14:tracePt t="107533" x="10980738" y="4330700"/>
          <p14:tracePt t="107547" x="10980738" y="4322763"/>
          <p14:tracePt t="107564" x="10980738" y="4281488"/>
          <p14:tracePt t="107579" x="10980738" y="4241800"/>
          <p14:tracePt t="107593" x="10980738" y="4194175"/>
          <p14:tracePt t="107614" x="10923588" y="4106863"/>
          <p14:tracePt t="107628" x="10907713" y="4067175"/>
          <p14:tracePt t="107643" x="10860088" y="3979863"/>
          <p14:tracePt t="107661" x="10788650" y="3859213"/>
          <p14:tracePt t="107677" x="10772775" y="3843338"/>
          <p14:tracePt t="107693" x="10709275" y="3756025"/>
          <p14:tracePt t="107710" x="10677525" y="3732213"/>
          <p14:tracePt t="107727" x="10629900" y="3700463"/>
          <p14:tracePt t="107752" x="10588625" y="3668713"/>
          <p14:tracePt t="107766" x="10564813" y="3660775"/>
          <p14:tracePt t="107783" x="10541000" y="3652838"/>
          <p14:tracePt t="107798" x="10517188" y="3644900"/>
          <p14:tracePt t="107815" x="10477500" y="3644900"/>
          <p14:tracePt t="107829" x="10437813" y="3644900"/>
          <p14:tracePt t="107843" x="10414000" y="3644900"/>
          <p14:tracePt t="107862" x="10294938" y="3692525"/>
          <p14:tracePt t="107875" x="10261600" y="3716338"/>
          <p14:tracePt t="107894" x="10126663" y="3859213"/>
          <p14:tracePt t="107912" x="10102850" y="3963988"/>
          <p14:tracePt t="107926" x="10079038" y="4090988"/>
          <p14:tracePt t="107943" x="10079038" y="4217988"/>
          <p14:tracePt t="107960" x="10079038" y="4330700"/>
          <p14:tracePt t="107977" x="10110788" y="4473575"/>
          <p14:tracePt t="107982" x="10134600" y="4560888"/>
          <p14:tracePt t="108001" x="10190163" y="4729163"/>
          <p14:tracePt t="108014" x="10245725" y="4872038"/>
          <p14:tracePt t="108031" x="10269538" y="5016500"/>
          <p14:tracePt t="108048" x="10310813" y="5127625"/>
          <p14:tracePt t="108062" x="10334625" y="5230813"/>
          <p14:tracePt t="108081" x="10350500" y="5286375"/>
          <p14:tracePt t="108094" x="10374313" y="5327650"/>
          <p14:tracePt t="108109" x="10390188" y="5351463"/>
          <p14:tracePt t="108127" x="10406063" y="5391150"/>
          <p14:tracePt t="108148" x="10429875" y="5407025"/>
          <p14:tracePt t="108155" x="10437813" y="5414963"/>
          <p14:tracePt t="108173" x="10453688" y="5430838"/>
          <p14:tracePt t="108189" x="10461625" y="5438775"/>
          <p14:tracePt t="108207" x="10469563" y="5446713"/>
          <p14:tracePt t="108224" x="10477500" y="5454650"/>
          <p14:tracePt t="108253" x="10501313" y="5470525"/>
          <p14:tracePt t="108266" x="10533063" y="5494338"/>
          <p14:tracePt t="108280" x="10548938" y="5518150"/>
          <p14:tracePt t="108297" x="10564813" y="5526088"/>
          <p14:tracePt t="108344" x="10572750" y="5526088"/>
          <p14:tracePt t="108361" x="10580688" y="5526088"/>
          <p14:tracePt t="108378" x="10588625" y="5526088"/>
          <p14:tracePt t="109658" x="10596563" y="5518150"/>
          <p14:tracePt t="109673" x="10596563" y="5335588"/>
          <p14:tracePt t="109692" x="10596563" y="5167313"/>
          <p14:tracePt t="109704" x="10596563" y="5000625"/>
          <p14:tracePt t="109722" x="10596563" y="4840288"/>
          <p14:tracePt t="109739" x="10580688" y="4697413"/>
          <p14:tracePt t="109751" x="10580688" y="4592638"/>
          <p14:tracePt t="109765" x="10572750" y="4537075"/>
          <p14:tracePt t="109785" x="10548938" y="4402138"/>
          <p14:tracePt t="109797" x="10541000" y="4378325"/>
          <p14:tracePt t="109814" x="10533063" y="4322763"/>
          <p14:tracePt t="109827" x="10533063" y="4306888"/>
          <p14:tracePt t="109843" x="10533063" y="4298950"/>
          <p14:tracePt t="109859" x="10533063" y="4291013"/>
          <p14:tracePt t="110030" x="10533063" y="4273550"/>
          <p14:tracePt t="110047" x="10533063" y="4249738"/>
          <p14:tracePt t="110064" x="10533063" y="4217988"/>
          <p14:tracePt t="110078" x="10533063" y="4194175"/>
          <p14:tracePt t="110094" x="10533063" y="4170363"/>
          <p14:tracePt t="110110" x="10533063" y="4154488"/>
          <p14:tracePt t="110127" x="10533063" y="4138613"/>
          <p14:tracePt t="110143" x="10533063" y="4130675"/>
          <p14:tracePt t="110206" x="10533063" y="4122738"/>
          <p14:tracePt t="110224" x="10525125" y="4090988"/>
          <p14:tracePt t="110254" x="10509250" y="4027488"/>
          <p14:tracePt t="110264" x="10493375" y="4019550"/>
          <p14:tracePt t="110283" x="10477500" y="3987800"/>
          <p14:tracePt t="110297" x="10469563" y="3971925"/>
          <p14:tracePt t="110314" x="10445750" y="3930650"/>
          <p14:tracePt t="110329" x="10421938" y="3890963"/>
          <p14:tracePt t="110343" x="10406063" y="3859213"/>
          <p14:tracePt t="110361" x="10366375" y="3811588"/>
          <p14:tracePt t="110378" x="10358438" y="3787775"/>
          <p14:tracePt t="110393" x="10350500" y="3779838"/>
          <p14:tracePt t="110409" x="10350500" y="3771900"/>
          <p14:tracePt t="110425" x="10334625" y="3763963"/>
          <p14:tracePt t="110624" x="10318750" y="3763963"/>
          <p14:tracePt t="110643" x="10245725" y="3763963"/>
          <p14:tracePt t="110659" x="10134600" y="3795713"/>
          <p14:tracePt t="110671" x="10031413" y="3851275"/>
          <p14:tracePt t="110690" x="9944100" y="3898900"/>
          <p14:tracePt t="110708" x="9886950" y="3938588"/>
          <p14:tracePt t="110721" x="9807575" y="4027488"/>
          <p14:tracePt t="110738" x="9775825" y="4075113"/>
          <p14:tracePt t="110756" x="9759950" y="4122738"/>
          <p14:tracePt t="110768" x="9759950" y="4146550"/>
          <p14:tracePt t="110784" x="9759950" y="4154488"/>
          <p14:tracePt t="110796" x="9759950" y="4162425"/>
          <p14:tracePt t="110814" x="9759950" y="4178300"/>
          <p14:tracePt t="110828" x="9759950" y="4194175"/>
          <p14:tracePt t="110846" x="9759950" y="4241800"/>
          <p14:tracePt t="110859" x="9767888" y="4273550"/>
          <p14:tracePt t="110876" x="9791700" y="4330700"/>
          <p14:tracePt t="110893" x="9831388" y="4410075"/>
          <p14:tracePt t="110908" x="9863138" y="4473575"/>
          <p14:tracePt t="110926" x="9936163" y="4592638"/>
          <p14:tracePt t="110942" x="9991725" y="4673600"/>
          <p14:tracePt t="110959" x="10023475" y="4737100"/>
          <p14:tracePt t="110975" x="10071100" y="4800600"/>
          <p14:tracePt t="110992" x="10102850" y="4848225"/>
          <p14:tracePt t="111022" x="10158413" y="4903788"/>
          <p14:tracePt t="111033" x="10166350" y="4911725"/>
          <p14:tracePt t="111063" x="10190163" y="4911725"/>
          <p14:tracePt t="111080" x="10237788" y="4911725"/>
          <p14:tracePt t="111094" x="10310813" y="4911725"/>
          <p14:tracePt t="111108" x="10342563" y="4911725"/>
          <p14:tracePt t="111127" x="10421938" y="4887913"/>
          <p14:tracePt t="111140" x="10445750" y="4879975"/>
          <p14:tracePt t="111161" x="10517188" y="4824413"/>
          <p14:tracePt t="111173" x="10541000" y="4800600"/>
          <p14:tracePt t="111191" x="10612438" y="4697413"/>
          <p14:tracePt t="111209" x="10645775" y="4608513"/>
          <p14:tracePt t="111225" x="10661650" y="4489450"/>
          <p14:tracePt t="111242" x="10677525" y="4370388"/>
          <p14:tracePt t="111259" x="10677525" y="4257675"/>
          <p14:tracePt t="111263" x="10677525" y="4217988"/>
          <p14:tracePt t="111284" x="10677525" y="4130675"/>
          <p14:tracePt t="111296" x="10677525" y="4083050"/>
          <p14:tracePt t="111313" x="10677525" y="4003675"/>
          <p14:tracePt t="111330" x="10669588" y="3963988"/>
          <p14:tracePt t="111343" x="10669588" y="3948113"/>
          <p14:tracePt t="111359" x="10637838" y="3890963"/>
          <p14:tracePt t="111379" x="10629900" y="3859213"/>
          <p14:tracePt t="111392" x="10596563" y="3811588"/>
          <p14:tracePt t="111408" x="10548938" y="3763963"/>
          <p14:tracePt t="111427" x="10501313" y="3716338"/>
          <p14:tracePt t="111442" x="10445750" y="3676650"/>
          <p14:tracePt t="111458" x="10414000" y="3644900"/>
          <p14:tracePt t="111475" x="10390188" y="3629025"/>
          <p14:tracePt t="111493" x="10382250" y="3621088"/>
          <p14:tracePt t="111498" x="10366375" y="3621088"/>
          <p14:tracePt t="111516" x="10350500" y="3605213"/>
          <p14:tracePt t="111538" x="10310813" y="3595688"/>
          <p14:tracePt t="111547" x="10302875" y="3587750"/>
          <p14:tracePt t="111562" x="10253663" y="3587750"/>
          <p14:tracePt t="111580" x="10206038" y="3587750"/>
          <p14:tracePt t="111593" x="10166350" y="3587750"/>
          <p14:tracePt t="111608" x="10118725" y="3595688"/>
          <p14:tracePt t="111627" x="10094913" y="3595688"/>
          <p14:tracePt t="111641" x="10063163" y="3621088"/>
          <p14:tracePt t="111659" x="10031413" y="3636963"/>
          <p14:tracePt t="111674" x="10007600" y="3668713"/>
          <p14:tracePt t="111692" x="9967913" y="3732213"/>
          <p14:tracePt t="111709" x="9952038" y="3787775"/>
          <p14:tracePt t="111726" x="9926638" y="3859213"/>
          <p14:tracePt t="111742" x="9918700" y="3890963"/>
          <p14:tracePt t="111767" x="9918700" y="3963988"/>
          <p14:tracePt t="111786" x="9918700" y="4011613"/>
          <p14:tracePt t="111797" x="9918700" y="4035425"/>
          <p14:tracePt t="111814" x="9918700" y="4122738"/>
          <p14:tracePt t="111831" x="9944100" y="4186238"/>
          <p14:tracePt t="111844" x="9959975" y="4233863"/>
          <p14:tracePt t="111859" x="9975850" y="4291013"/>
          <p14:tracePt t="111874" x="10007600" y="4362450"/>
          <p14:tracePt t="111891" x="10015538" y="4410075"/>
          <p14:tracePt t="111908" x="10055225" y="4457700"/>
          <p14:tracePt t="111926" x="10079038" y="4497388"/>
          <p14:tracePt t="111942" x="10094913" y="4513263"/>
          <p14:tracePt t="111958" x="10110788" y="4513263"/>
          <p14:tracePt t="111976" x="10134600" y="4529138"/>
          <p14:tracePt t="111992" x="10158413" y="4529138"/>
          <p14:tracePt t="112008" x="10190163" y="4545013"/>
          <p14:tracePt t="112014" x="10213975" y="4552950"/>
          <p14:tracePt t="112035" x="10279063" y="4584700"/>
          <p14:tracePt t="112059" x="10350500" y="4608513"/>
          <p14:tracePt t="112083" x="10414000" y="4624388"/>
          <p14:tracePt t="112096" x="10469563" y="4633913"/>
          <p14:tracePt t="112110" x="10517188" y="4633913"/>
          <p14:tracePt t="112125" x="10533063" y="4633913"/>
          <p14:tracePt t="112142" x="10596563" y="4633913"/>
          <p14:tracePt t="112158" x="10637838" y="4608513"/>
          <p14:tracePt t="112175" x="10661650" y="4584700"/>
          <p14:tracePt t="112191" x="10685463" y="4545013"/>
          <p14:tracePt t="112208" x="10693400" y="4521200"/>
          <p14:tracePt t="112230" x="10709275" y="4473575"/>
          <p14:tracePt t="112238" x="10709275" y="4465638"/>
          <p14:tracePt t="112254" x="10709275" y="4449763"/>
          <p14:tracePt t="112265" x="10709275" y="4441825"/>
          <p14:tracePt t="112284" x="10709275" y="4425950"/>
          <p14:tracePt t="112296" x="10709275" y="4410075"/>
          <p14:tracePt t="112314" x="10709275" y="4402138"/>
          <p14:tracePt t="112331" x="10709275" y="4394200"/>
          <p14:tracePt t="112344" x="10709275" y="4378325"/>
          <p14:tracePt t="112361" x="10709275" y="4370388"/>
          <p14:tracePt t="120616" x="10693400" y="4410075"/>
          <p14:tracePt t="120627" x="10685463" y="4425950"/>
          <p14:tracePt t="120643" x="10685463" y="4457700"/>
          <p14:tracePt t="120656" x="10661650" y="4505325"/>
          <p14:tracePt t="120671" x="10661650" y="4529138"/>
          <p14:tracePt t="120688" x="10653713" y="4600575"/>
          <p14:tracePt t="120708" x="10645775" y="4657725"/>
          <p14:tracePt t="120722" x="10629900" y="4760913"/>
          <p14:tracePt t="120737" x="10612438" y="4856163"/>
          <p14:tracePt t="120758" x="10580688" y="4959350"/>
          <p14:tracePt t="120764" x="10572750" y="5016500"/>
          <p14:tracePt t="120784" x="10556875" y="5127625"/>
          <p14:tracePt t="120801" x="10541000" y="5175250"/>
          <p14:tracePt t="120813" x="10533063" y="5214938"/>
          <p14:tracePt t="120831" x="10525125" y="5270500"/>
          <p14:tracePt t="120842" x="10525125" y="5286375"/>
          <p14:tracePt t="120859" x="10509250" y="5343525"/>
          <p14:tracePt t="120875" x="10501313" y="5399088"/>
          <p14:tracePt t="120890" x="10493375" y="5478463"/>
          <p14:tracePt t="120907" x="10461625" y="5565775"/>
          <p14:tracePt t="120927" x="10390188" y="5653088"/>
          <p14:tracePt t="120936" x="10350500" y="5710238"/>
          <p14:tracePt t="120954" x="10261600" y="5765800"/>
          <p14:tracePt t="120972" x="10198100" y="5829300"/>
          <p14:tracePt t="120985" x="10158413" y="5853113"/>
          <p14:tracePt t="121392" x="10142538" y="5876925"/>
          <p14:tracePt t="121406" x="10142538" y="5892800"/>
          <p14:tracePt t="121421" x="10142538" y="5908675"/>
          <p14:tracePt t="121436" x="10142538" y="5932488"/>
          <p14:tracePt t="121454" x="10142538" y="5956300"/>
          <p14:tracePt t="121470" x="10150475" y="5972175"/>
          <p14:tracePt t="121487" x="10150475" y="5988050"/>
          <p14:tracePt t="121549" x="10166350" y="6005513"/>
          <p14:tracePt t="121568" x="10198100" y="6005513"/>
          <p14:tracePt t="121592" x="10213975" y="6005513"/>
          <p14:tracePt t="121620" x="10229850" y="6005513"/>
          <p14:tracePt t="121641" x="10237788" y="6005513"/>
          <p14:tracePt t="121658" x="10245725" y="6005513"/>
          <p14:tracePt t="121672" x="10253663" y="6005513"/>
          <p14:tracePt t="121688" x="10261600" y="5972175"/>
          <p14:tracePt t="121706" x="10261600" y="5940425"/>
          <p14:tracePt t="121720" x="10261600" y="5884863"/>
          <p14:tracePt t="121738" x="10261600" y="5845175"/>
          <p14:tracePt t="121758" x="10261600" y="5789613"/>
          <p14:tracePt t="121765" x="10261600" y="5773738"/>
          <p14:tracePt t="121767" x="10261600" y="5757863"/>
          <p14:tracePt t="121784" x="10253663" y="5734050"/>
          <p14:tracePt t="121797" x="10253663" y="5726113"/>
          <p14:tracePt t="121813" x="10245725" y="5686425"/>
          <p14:tracePt t="121831" x="10237788" y="5621338"/>
          <p14:tracePt t="121842" x="10237788" y="5581650"/>
          <p14:tracePt t="121859" x="10221913" y="5510213"/>
          <p14:tracePt t="121876" x="10221913" y="5454650"/>
          <p14:tracePt t="121904" x="10221913" y="5294313"/>
          <p14:tracePt t="121922" x="10221913" y="5230813"/>
          <p14:tracePt t="121939" x="10221913" y="5143500"/>
          <p14:tracePt t="121954" x="10221913" y="5080000"/>
          <p14:tracePt t="121971" x="10221913" y="5016500"/>
          <p14:tracePt t="121988" x="10221913" y="4976813"/>
          <p14:tracePt t="122003" x="10221913" y="4919663"/>
          <p14:tracePt t="122022" x="10221913" y="4856163"/>
          <p14:tracePt t="122035" x="10221913" y="4784725"/>
          <p14:tracePt t="122053" x="10221913" y="4729163"/>
          <p14:tracePt t="122072" x="10221913" y="4600575"/>
          <p14:tracePt t="122093" x="10221913" y="4505325"/>
          <p14:tracePt t="122113" x="10221913" y="4402138"/>
          <p14:tracePt t="122125" x="10221913" y="4378325"/>
          <p14:tracePt t="122141" x="10221913" y="4314825"/>
          <p14:tracePt t="122155" x="10229850" y="4281488"/>
          <p14:tracePt t="122170" x="10237788" y="4241800"/>
          <p14:tracePt t="122187" x="10237788" y="4217988"/>
          <p14:tracePt t="122203" x="10237788" y="4194175"/>
          <p14:tracePt t="122224" x="10237788" y="4106863"/>
          <p14:tracePt t="122237" x="10237788" y="4098925"/>
          <p14:tracePt t="122257" x="10237788" y="4059238"/>
          <p14:tracePt t="122271" x="10237788" y="4035425"/>
          <p14:tracePt t="122286" x="10237788" y="4019550"/>
          <p14:tracePt t="122303" x="10237788" y="4011613"/>
          <p14:tracePt t="122486" x="10237788" y="4138613"/>
          <p14:tracePt t="122499" x="10237788" y="4194175"/>
          <p14:tracePt t="122517" x="10237788" y="4281488"/>
          <p14:tracePt t="122535" x="10261600" y="4425950"/>
          <p14:tracePt t="122553" x="10279063" y="4521200"/>
          <p14:tracePt t="122566" x="10279063" y="4545013"/>
          <p14:tracePt t="122577" x="10279063" y="4641850"/>
          <p14:tracePt t="122595" x="10287000" y="4729163"/>
          <p14:tracePt t="122609" x="10294938" y="4792663"/>
          <p14:tracePt t="122625" x="10302875" y="4895850"/>
          <p14:tracePt t="122643" x="10310813" y="4984750"/>
          <p14:tracePt t="122658" x="10326688" y="5080000"/>
          <p14:tracePt t="122672" x="10334625" y="5143500"/>
          <p14:tracePt t="122688" x="10342563" y="5222875"/>
          <p14:tracePt t="122703" x="10350500" y="5310188"/>
          <p14:tracePt t="122721" x="10350500" y="5391150"/>
          <p14:tracePt t="122736" x="10350500" y="5454650"/>
          <p14:tracePt t="122753" x="10350500" y="5541963"/>
          <p14:tracePt t="122770" x="10350500" y="5605463"/>
          <p14:tracePt t="122787" x="10350500" y="5694363"/>
          <p14:tracePt t="122804" x="10358438" y="5749925"/>
          <p14:tracePt t="122823" x="10366375" y="5837238"/>
          <p14:tracePt t="122852" x="10366375" y="5908675"/>
          <p14:tracePt t="122859" x="10366375" y="5932488"/>
          <p14:tracePt t="122875" x="10374313" y="5956300"/>
          <p14:tracePt t="122892" x="10374313" y="5980113"/>
          <p14:tracePt t="122908" x="10374313" y="5988050"/>
          <p14:tracePt t="123219" x="10374313" y="5995988"/>
          <p14:tracePt t="123237" x="10350500" y="6005513"/>
          <p14:tracePt t="123250" x="10318750" y="6029325"/>
          <p14:tracePt t="123271" x="10287000" y="6116638"/>
          <p14:tracePt t="123288" x="10279063" y="6172200"/>
          <p14:tracePt t="123302" x="10279063" y="6196013"/>
          <p14:tracePt t="123322" x="10279063" y="6227763"/>
          <p14:tracePt t="123327" x="10279063" y="6235700"/>
          <p14:tracePt t="123360" x="10279063" y="6251575"/>
          <p14:tracePt t="123377" x="10294938" y="6251575"/>
          <p14:tracePt t="123391" x="10310813" y="6251575"/>
          <p14:tracePt t="123408" x="10342563" y="6251575"/>
          <p14:tracePt t="123437" x="10358438" y="6251575"/>
          <p14:tracePt t="123454" x="10366375" y="6251575"/>
          <p14:tracePt t="123470" x="10382250" y="6251575"/>
          <p14:tracePt t="123488" x="10390188" y="6251575"/>
          <p14:tracePt t="123707" x="10398125" y="6251575"/>
          <p14:tracePt t="123720" x="10398125" y="6219825"/>
          <p14:tracePt t="123736" x="10398125" y="6211888"/>
          <p14:tracePt t="123753" x="10398125" y="6180138"/>
          <p14:tracePt t="123769" x="10398125" y="6172200"/>
          <p14:tracePt t="123787" x="10398125" y="6156325"/>
          <p14:tracePt t="125632" x="10398125" y="6076950"/>
          <p14:tracePt t="125644" x="10398125" y="6021388"/>
          <p14:tracePt t="125657" x="10374313" y="5884863"/>
          <p14:tracePt t="125675" x="10342563" y="5637213"/>
          <p14:tracePt t="125689" x="10302875" y="5422900"/>
          <p14:tracePt t="125701" x="10279063" y="5327650"/>
          <p14:tracePt t="125721" x="10253663" y="5095875"/>
          <p14:tracePt t="125735" x="10253663" y="5016500"/>
          <p14:tracePt t="125752" x="10221913" y="4864100"/>
          <p14:tracePt t="125769" x="10221913" y="4784725"/>
          <p14:tracePt t="125790" x="10221913" y="4729163"/>
          <p14:tracePt t="125797" x="10221913" y="4705350"/>
          <p14:tracePt t="125819" x="10206038" y="4624388"/>
          <p14:tracePt t="125833" x="10206038" y="4608513"/>
          <p14:tracePt t="125846" x="10206038" y="4600575"/>
          <p14:tracePt t="125865" x="10206038" y="4584700"/>
          <p14:tracePt t="125907" x="10206038" y="4576763"/>
          <p14:tracePt t="125955" x="10206038" y="4568825"/>
          <p14:tracePt t="126422" x="10206038" y="4560888"/>
          <p14:tracePt t="126472" x="10261600" y="4600575"/>
          <p14:tracePt t="126486" x="10287000" y="4633913"/>
          <p14:tracePt t="126502" x="10318750" y="4681538"/>
          <p14:tracePt t="126519" x="10374313" y="4752975"/>
          <p14:tracePt t="126536" x="10406063" y="4816475"/>
          <p14:tracePt t="126551" x="10414000" y="4848225"/>
          <p14:tracePt t="126568" x="10421938" y="4864100"/>
          <p14:tracePt t="126588" x="10429875" y="4879975"/>
          <p14:tracePt t="126594" x="10429875" y="4887913"/>
          <p14:tracePt t="126616" x="10429875" y="4911725"/>
          <p14:tracePt t="126627" x="10429875" y="4919663"/>
          <p14:tracePt t="126643" x="10445750" y="4943475"/>
          <p14:tracePt t="126658" x="10453688" y="4967288"/>
          <p14:tracePt t="126672" x="10461625" y="5016500"/>
          <p14:tracePt t="126686" x="10461625" y="5032375"/>
          <p14:tracePt t="126706" x="10469563" y="5056188"/>
          <p14:tracePt t="126719" x="10477500" y="5064125"/>
          <p14:tracePt t="126735" x="10477500" y="5080000"/>
          <p14:tracePt t="134264" x="10477500" y="5111750"/>
          <p14:tracePt t="134281" x="10461625" y="5175250"/>
          <p14:tracePt t="134298" x="10437813" y="5207000"/>
          <p14:tracePt t="134312" x="10437813" y="5214938"/>
          <p14:tracePt t="134332" x="10421938" y="5262563"/>
          <p14:tracePt t="134345" x="10421938" y="5294313"/>
          <p14:tracePt t="134363" x="10398125" y="5310188"/>
          <p14:tracePt t="134381" x="10398125" y="5319713"/>
          <p14:tracePt t="134395" x="10390188" y="5343525"/>
          <p14:tracePt t="134407" x="10382250" y="5351463"/>
          <p14:tracePt t="134425" x="10374313" y="5391150"/>
          <p14:tracePt t="134452" x="10374313" y="5399088"/>
          <p14:tracePt t="134468" x="10374313" y="5407025"/>
          <p14:tracePt t="134485" x="10374313" y="5422900"/>
          <p14:tracePt t="134500" x="10366375" y="5438775"/>
          <p14:tracePt t="134515" x="10358438" y="5470525"/>
          <p14:tracePt t="134532" x="10350500" y="5502275"/>
          <p14:tracePt t="134548" x="10342563" y="5534025"/>
          <p14:tracePt t="134568" x="10334625" y="5573713"/>
          <p14:tracePt t="134595" x="10334625" y="5589588"/>
          <p14:tracePt t="134609" x="10334625" y="5597525"/>
          <p14:tracePt t="134687" x="10334625" y="5605463"/>
          <p14:tracePt t="134703" x="10342563" y="5605463"/>
          <p14:tracePt t="134721" x="10366375" y="5621338"/>
          <p14:tracePt t="134737" x="10390188" y="5621338"/>
          <p14:tracePt t="134750" x="10398125" y="5621338"/>
          <p14:tracePt t="134765" x="10437813" y="5621338"/>
          <p14:tracePt t="134782" x="10469563" y="5621338"/>
          <p14:tracePt t="134798" x="10493375" y="5621338"/>
          <p14:tracePt t="134817" x="10541000" y="5621338"/>
          <p14:tracePt t="134829" x="10548938" y="5621338"/>
          <p14:tracePt t="134847" x="10572750" y="5621338"/>
          <p14:tracePt t="134867" x="10620375" y="5621338"/>
          <p14:tracePt t="134874" x="10645775" y="5621338"/>
          <p14:tracePt t="134894" x="10709275" y="5621338"/>
          <p14:tracePt t="134908" x="10748963" y="5621338"/>
          <p14:tracePt t="134925" x="10772775" y="5621338"/>
          <p14:tracePt t="134941" x="10788650" y="5621338"/>
          <p14:tracePt t="134958" x="10804525" y="5621338"/>
          <p14:tracePt t="134969" x="10828338" y="5621338"/>
          <p14:tracePt t="134985" x="10868025" y="5621338"/>
          <p14:tracePt t="134999" x="10899775" y="5621338"/>
          <p14:tracePt t="135015" x="10931525" y="5621338"/>
          <p14:tracePt t="135031" x="10988675" y="5621338"/>
          <p14:tracePt t="135048" x="11044238" y="5621338"/>
          <p14:tracePt t="135069" x="11083925" y="5621338"/>
          <p14:tracePt t="135078" x="11099800" y="5621338"/>
          <p14:tracePt t="135095" x="11147425" y="5621338"/>
          <p14:tracePt t="135113" x="11210925" y="5613400"/>
          <p14:tracePt t="135125" x="11250613" y="5605463"/>
          <p14:tracePt t="135145" x="11290300" y="5597525"/>
          <p14:tracePt t="135157" x="11298238" y="5597525"/>
          <p14:tracePt t="135175" x="11314113" y="5597525"/>
          <p14:tracePt t="135186" x="11323638" y="5589588"/>
          <p14:tracePt t="135314" x="11355388" y="5581650"/>
          <p14:tracePt t="135328" x="11379200" y="5581650"/>
          <p14:tracePt t="135348" x="11403013" y="5565775"/>
          <p14:tracePt t="135361" x="11410950" y="5565775"/>
          <p14:tracePt t="135377" x="11426825" y="5557838"/>
          <p14:tracePt t="135565" x="11410950" y="5557838"/>
          <p14:tracePt t="135581" x="11403013" y="5557838"/>
          <p14:tracePt t="135595" x="11379200" y="5557838"/>
          <p14:tracePt t="135615" x="11371263" y="5557838"/>
          <p14:tracePt t="135628" x="11355388" y="5557838"/>
          <p14:tracePt t="135647" x="11331575" y="5557838"/>
          <p14:tracePt t="135677" x="11314113" y="5565775"/>
          <p14:tracePt t="135702" x="11290300" y="5573713"/>
          <p14:tracePt t="135719" x="11274425" y="5573713"/>
          <p14:tracePt t="135735" x="11266488" y="5573713"/>
          <p14:tracePt t="135753" x="11242675" y="5581650"/>
          <p14:tracePt t="135765" x="11234738" y="5581650"/>
          <p14:tracePt t="135781" x="11226800" y="5581650"/>
          <p14:tracePt t="135798" x="11218863" y="5581650"/>
          <p14:tracePt t="135814" x="11202988" y="5589588"/>
          <p14:tracePt t="135831" x="11187113" y="5597525"/>
          <p14:tracePt t="135848" x="11147425" y="5605463"/>
          <p14:tracePt t="135869" x="11083925" y="5621338"/>
          <p14:tracePt t="135878" x="11052175" y="5621338"/>
          <p14:tracePt t="135891" x="11020425" y="5645150"/>
          <p14:tracePt t="135911" x="10971213" y="5645150"/>
          <p14:tracePt t="135924" x="10931525" y="5662613"/>
          <p14:tracePt t="135939" x="10923588" y="5662613"/>
          <p14:tracePt t="135955" x="10899775" y="5662613"/>
          <p14:tracePt t="135968" x="10891838" y="5662613"/>
          <p14:tracePt t="135985" x="10875963" y="5662613"/>
          <p14:tracePt t="136002" x="10868025" y="5670550"/>
          <p14:tracePt t="136014" x="10852150" y="5670550"/>
          <p14:tracePt t="136034" x="10836275" y="5678488"/>
          <p14:tracePt t="136049" x="10804525" y="5678488"/>
          <p14:tracePt t="136064" x="10788650" y="5678488"/>
          <p14:tracePt t="136081" x="10748963" y="5678488"/>
          <p14:tracePt t="136097" x="10709275" y="5686425"/>
          <p14:tracePt t="136118" x="10693400" y="5686425"/>
          <p14:tracePt t="136124" x="10677525" y="5686425"/>
          <p14:tracePt t="136143" x="10661650" y="5686425"/>
          <p14:tracePt t="136155" x="10645775" y="5686425"/>
          <p14:tracePt t="136174" x="10620375" y="5686425"/>
          <p14:tracePt t="136191" x="10580688" y="5686425"/>
          <p14:tracePt t="136208" x="10556875" y="5686425"/>
          <p14:tracePt t="136219" x="10533063" y="5686425"/>
          <p14:tracePt t="136235" x="10501313" y="5686425"/>
          <p14:tracePt t="136250" x="10477500" y="5686425"/>
          <p14:tracePt t="136265" x="10445750" y="5686425"/>
          <p14:tracePt t="136281" x="10414000" y="5686425"/>
          <p14:tracePt t="136298" x="10382250" y="5686425"/>
          <p14:tracePt t="136316" x="10342563" y="5686425"/>
          <p14:tracePt t="136330" x="10326688" y="5686425"/>
          <p14:tracePt t="136346" x="10310813" y="5686425"/>
          <p14:tracePt t="136366" x="10294938" y="5686425"/>
          <p14:tracePt t="136379" x="10279063" y="5686425"/>
          <p14:tracePt t="136397" x="10269538" y="5686425"/>
          <p14:tracePt t="136414" x="10245725" y="5686425"/>
          <p14:tracePt t="136419" x="10237788" y="5686425"/>
          <p14:tracePt t="136439" x="10206038" y="5686425"/>
          <p14:tracePt t="136453" x="10198100" y="5686425"/>
          <p14:tracePt t="136474" x="10190163" y="5686425"/>
          <p14:tracePt t="136531" x="10174288" y="5686425"/>
          <p14:tracePt t="136547" x="10158413" y="5686425"/>
          <p14:tracePt t="136565" x="10150475" y="5686425"/>
          <p14:tracePt t="136580" x="10134600" y="5686425"/>
          <p14:tracePt t="136627" x="10126663" y="5686425"/>
          <p14:tracePt t="136660" x="10118725" y="5686425"/>
          <p14:tracePt t="136670" x="10110788" y="5686425"/>
          <p14:tracePt t="136690" x="10086975" y="5694363"/>
          <p14:tracePt t="136735" x="10079038" y="5694363"/>
          <p14:tracePt t="138079" x="10086975" y="5694363"/>
          <p14:tracePt t="140178" x="10094913" y="5694363"/>
          <p14:tracePt t="140219" x="10102850" y="5694363"/>
          <p14:tracePt t="140283" x="10110788" y="5694363"/>
          <p14:tracePt t="140470" x="10118725" y="5694363"/>
          <p14:tracePt t="140516" x="10142538" y="5662613"/>
          <p14:tracePt t="140534" x="10142538" y="5621338"/>
          <p14:tracePt t="140546" x="10142538" y="5565775"/>
          <p14:tracePt t="140562" x="10142538" y="5526088"/>
          <p14:tracePt t="140581" x="10142538" y="5486400"/>
          <p14:tracePt t="140595" x="10142538" y="5446713"/>
          <p14:tracePt t="140612" x="10142538" y="5399088"/>
          <p14:tracePt t="140629" x="10142538" y="5343525"/>
          <p14:tracePt t="140644" x="10142538" y="5294313"/>
          <p14:tracePt t="140662" x="10142538" y="5222875"/>
          <p14:tracePt t="140678" x="10142538" y="5167313"/>
          <p14:tracePt t="140695" x="10142538" y="5111750"/>
          <p14:tracePt t="140703" x="10142538" y="5095875"/>
          <p14:tracePt t="140732" x="10142538" y="5008563"/>
          <p14:tracePt t="140751" x="10142538" y="4959350"/>
          <p14:tracePt t="140766" x="10142538" y="4911725"/>
          <p14:tracePt t="140780" x="10142538" y="4864100"/>
          <p14:tracePt t="140796" x="10142538" y="4824413"/>
          <p14:tracePt t="140812" x="10126663" y="4776788"/>
          <p14:tracePt t="140833" x="10126663" y="4697413"/>
          <p14:tracePt t="140846" x="10126663" y="4673600"/>
          <p14:tracePt t="140861" x="10118725" y="4608513"/>
          <p14:tracePt t="140878" x="10110788" y="4568825"/>
          <p14:tracePt t="140896" x="10110788" y="4529138"/>
          <p14:tracePt t="140914" x="10094913" y="4457700"/>
          <p14:tracePt t="140927" x="10094913" y="4441825"/>
          <p14:tracePt t="140947" x="10094913" y="4370388"/>
          <p14:tracePt t="140975" x="10079038" y="4281488"/>
          <p14:tracePt t="140988" x="10079038" y="4249738"/>
          <p14:tracePt t="141001" x="10079038" y="4202113"/>
          <p14:tracePt t="141015" x="10079038" y="4170363"/>
          <p14:tracePt t="141033" x="10079038" y="4114800"/>
          <p14:tracePt t="141046" x="10079038" y="4090988"/>
          <p14:tracePt t="141061" x="10071100" y="4051300"/>
          <p14:tracePt t="141078" x="10071100" y="4011613"/>
          <p14:tracePt t="141096" x="10071100" y="3971925"/>
          <p14:tracePt t="141112" x="10063163" y="3922713"/>
          <p14:tracePt t="141128" x="10063163" y="3883025"/>
          <p14:tracePt t="141147" x="10063163" y="3827463"/>
          <p14:tracePt t="141160" x="10063163" y="3811588"/>
          <p14:tracePt t="141179" x="10063163" y="3763963"/>
          <p14:tracePt t="141195" x="10063163" y="3724275"/>
          <p14:tracePt t="141212" x="10063163" y="3700463"/>
          <p14:tracePt t="141238" x="10063163" y="3692525"/>
          <p14:tracePt t="144189" x="10039350" y="3684588"/>
          <p14:tracePt t="144208" x="10031413" y="3684588"/>
          <p14:tracePt t="147376" x="0" y="0"/>
        </p14:tracePtLst>
        <p14:tracePtLst>
          <p14:tracePt t="172094" x="10055225" y="3930650"/>
          <p14:tracePt t="172264" x="10079038" y="3930650"/>
          <p14:tracePt t="172281" x="10102850" y="3922713"/>
          <p14:tracePt t="172298" x="10158413" y="3867150"/>
          <p14:tracePt t="172316" x="10213975" y="3811588"/>
          <p14:tracePt t="172330" x="10279063" y="3732213"/>
          <p14:tracePt t="172347" x="10294938" y="3708400"/>
          <p14:tracePt t="172368" x="10294938" y="3692525"/>
          <p14:tracePt t="172426" x="10294938" y="3684588"/>
          <p14:tracePt t="172458" x="10269538" y="3684588"/>
          <p14:tracePt t="172486" x="10237788" y="3708400"/>
          <p14:tracePt t="172502" x="10206038" y="3763963"/>
          <p14:tracePt t="172516" x="10174288" y="3819525"/>
          <p14:tracePt t="172530" x="10150475" y="3906838"/>
          <p14:tracePt t="172548" x="10134600" y="4011613"/>
          <p14:tracePt t="172566" x="10118725" y="4186238"/>
          <p14:tracePt t="172580" x="10118725" y="4249738"/>
          <p14:tracePt t="172598" x="10118725" y="4386263"/>
          <p14:tracePt t="172616" x="10118725" y="4457700"/>
          <p14:tracePt t="172624" x="10126663" y="4481513"/>
          <p14:tracePt t="172641" x="10142538" y="4505325"/>
          <p14:tracePt t="172656" x="10150475" y="4521200"/>
          <p14:tracePt t="172690" x="10158413" y="4521200"/>
          <p14:tracePt t="172706" x="10166350" y="4521200"/>
          <p14:tracePt t="172718" x="10190163" y="4521200"/>
          <p14:tracePt t="172735" x="10213975" y="4521200"/>
          <p14:tracePt t="172752" x="10269538" y="4521200"/>
          <p14:tracePt t="172766" x="10342563" y="4513263"/>
          <p14:tracePt t="172780" x="10382250" y="4497388"/>
          <p14:tracePt t="172798" x="10501313" y="4433888"/>
          <p14:tracePt t="172816" x="10572750" y="4370388"/>
          <p14:tracePt t="172831" x="10596563" y="4314825"/>
          <p14:tracePt t="172848" x="10637838" y="4225925"/>
          <p14:tracePt t="172860" x="10645775" y="4194175"/>
          <p14:tracePt t="172881" x="10653713" y="4106863"/>
          <p14:tracePt t="172892" x="10653713" y="4090988"/>
          <p14:tracePt t="172908" x="10653713" y="4035425"/>
          <p14:tracePt t="172927" x="10653713" y="3963988"/>
          <p14:tracePt t="172937" x="10653713" y="3948113"/>
          <p14:tracePt t="172953" x="10629900" y="3890963"/>
          <p14:tracePt t="172969" x="10620375" y="3883025"/>
          <p14:tracePt t="173031" x="10620375" y="3875088"/>
          <p14:tracePt t="173049" x="10612438" y="3875088"/>
          <p14:tracePt t="173080" x="10588625" y="3875088"/>
          <p14:tracePt t="173094" x="10580688" y="3875088"/>
          <p14:tracePt t="173118" x="10525125" y="3875088"/>
          <p14:tracePt t="173126" x="10509250" y="3875088"/>
          <p14:tracePt t="173144" x="10453688" y="3898900"/>
          <p14:tracePt t="173161" x="10421938" y="3906838"/>
          <p14:tracePt t="173172" x="10406063" y="3914775"/>
          <p14:tracePt t="173191" x="10334625" y="3979863"/>
          <p14:tracePt t="173203" x="10310813" y="3995738"/>
          <p14:tracePt t="173220" x="10269538" y="4075113"/>
          <p14:tracePt t="173234" x="10245725" y="4130675"/>
          <p14:tracePt t="173248" x="10229850" y="4210050"/>
          <p14:tracePt t="173268" x="10221913" y="4298950"/>
          <p14:tracePt t="173282" x="10221913" y="4354513"/>
          <p14:tracePt t="173296" x="10221913" y="4378325"/>
          <p14:tracePt t="173314" x="10229850" y="4410075"/>
          <p14:tracePt t="173331" x="10237788" y="4418013"/>
          <p14:tracePt t="173348" x="10245725" y="4425950"/>
          <p14:tracePt t="173366" x="10253663" y="4425950"/>
          <p14:tracePt t="173374" x="10261600" y="4425950"/>
          <p14:tracePt t="173398" x="10294938" y="4425950"/>
          <p14:tracePt t="173419" x="10334625" y="4425950"/>
          <p14:tracePt t="173440" x="10414000" y="4425950"/>
          <p14:tracePt t="173452" x="10453688" y="4425950"/>
          <p14:tracePt t="173469" x="10588625" y="4378325"/>
          <p14:tracePt t="173487" x="10669588" y="4314825"/>
          <p14:tracePt t="173502" x="10748963" y="4233863"/>
          <p14:tracePt t="173515" x="10772775" y="4186238"/>
          <p14:tracePt t="173532" x="10820400" y="4106863"/>
          <p14:tracePt t="173548" x="10836275" y="4027488"/>
          <p14:tracePt t="173567" x="10852150" y="3914775"/>
          <p14:tracePt t="173577" x="10852150" y="3890963"/>
          <p14:tracePt t="173598" x="10852150" y="3843338"/>
          <p14:tracePt t="173614" x="10852150" y="3835400"/>
          <p14:tracePt t="173633" x="10852150" y="3819525"/>
          <p14:tracePt t="173640" x="10844213" y="3819525"/>
          <p14:tracePt t="173660" x="10844213" y="3811588"/>
          <p14:tracePt t="173672" x="10812463" y="3795713"/>
          <p14:tracePt t="173691" x="10796588" y="3795713"/>
          <p14:tracePt t="173702" x="10780713" y="3787775"/>
          <p14:tracePt t="173719" x="10748963" y="3779838"/>
          <p14:tracePt t="173736" x="10717213" y="3763963"/>
          <p14:tracePt t="173751" x="10677525" y="3756025"/>
          <p14:tracePt t="173765" x="10645775" y="3748088"/>
          <p14:tracePt t="173780" x="10629900" y="3740150"/>
          <p14:tracePt t="173798" x="10588625" y="3732213"/>
          <p14:tracePt t="173814" x="10556875" y="3732213"/>
          <p14:tracePt t="173830" x="10533063" y="3732213"/>
          <p14:tracePt t="173847" x="10493375" y="3732213"/>
          <p14:tracePt t="173864" x="10445750" y="3740150"/>
          <p14:tracePt t="173883" x="10382250" y="3763963"/>
          <p14:tracePt t="173889" x="10366375" y="3779838"/>
          <p14:tracePt t="173910" x="10302875" y="3819525"/>
          <p14:tracePt t="173923" x="10287000" y="3835400"/>
          <p14:tracePt t="173938" x="10245725" y="3867150"/>
          <p14:tracePt t="173956" x="10198100" y="3930650"/>
          <p14:tracePt t="173968" x="10166350" y="4003675"/>
          <p14:tracePt t="173985" x="10118725" y="4106863"/>
          <p14:tracePt t="174002" x="10071100" y="4225925"/>
          <p14:tracePt t="174018" x="10055225" y="4330700"/>
          <p14:tracePt t="174031" x="10055225" y="4370388"/>
          <p14:tracePt t="174048" x="10055225" y="4418013"/>
          <p14:tracePt t="174063" x="10055225" y="4441825"/>
          <p14:tracePt t="174083" x="10055225" y="4465638"/>
          <p14:tracePt t="174097" x="10055225" y="4481513"/>
          <p14:tracePt t="174114" x="10063163" y="4505325"/>
          <p14:tracePt t="174129" x="10079038" y="4521200"/>
          <p14:tracePt t="174147" x="10094913" y="4537075"/>
          <p14:tracePt t="174165" x="10134600" y="4560888"/>
          <p14:tracePt t="174190" x="10174288" y="4592638"/>
          <p14:tracePt t="174202" x="10190163" y="4608513"/>
          <p14:tracePt t="174218" x="10206038" y="4608513"/>
          <p14:tracePt t="174234" x="10221913" y="4624388"/>
          <p14:tracePt t="174252" x="10237788" y="4624388"/>
          <p14:tracePt t="174265" x="10253663" y="4641850"/>
          <p14:tracePt t="174281" x="10279063" y="4641850"/>
          <p14:tracePt t="174298" x="10294938" y="4641850"/>
          <p14:tracePt t="174313" x="10318750" y="4657725"/>
          <p14:tracePt t="174333" x="10334625" y="4657725"/>
          <p14:tracePt t="174347" x="10350500" y="4657725"/>
          <p14:tracePt t="174363" x="10382250" y="4657725"/>
          <p14:tracePt t="174381" x="10421938" y="4657725"/>
          <p14:tracePt t="174396" x="10461625" y="4657725"/>
          <p14:tracePt t="174413" x="10533063" y="4657725"/>
          <p14:tracePt t="174432" x="10588625" y="4633913"/>
          <p14:tracePt t="174438" x="10604500" y="4633913"/>
          <p14:tracePt t="174460" x="10637838" y="4616450"/>
          <p14:tracePt t="174467" x="10653713" y="4600575"/>
          <p14:tracePt t="174484" x="10685463" y="4576763"/>
          <p14:tracePt t="174503" x="10709275" y="4529138"/>
          <p14:tracePt t="174518" x="10741025" y="4473575"/>
          <p14:tracePt t="174530" x="10748963" y="4441825"/>
          <p14:tracePt t="174547" x="10756900" y="4362450"/>
          <p14:tracePt t="174563" x="10756900" y="4298950"/>
          <p14:tracePt t="174580" x="10756900" y="4217988"/>
          <p14:tracePt t="174596" x="10756900" y="4162425"/>
          <p14:tracePt t="174613" x="10756900" y="4098925"/>
          <p14:tracePt t="174632" x="10756900" y="4035425"/>
          <p14:tracePt t="174646" x="10748963" y="4019550"/>
          <p14:tracePt t="174663" x="10741025" y="4003675"/>
          <p14:tracePt t="174683" x="10733088" y="3995738"/>
          <p14:tracePt t="174710" x="10725150" y="3979863"/>
          <p14:tracePt t="174733" x="10701338" y="3956050"/>
          <p14:tracePt t="174751" x="10685463" y="3930650"/>
          <p14:tracePt t="174768" x="10653713" y="3898900"/>
          <p14:tracePt t="174784" x="10629900" y="3875088"/>
          <p14:tracePt t="174798" x="10629900" y="3859213"/>
          <p14:tracePt t="174814" x="10596563" y="3843338"/>
          <p14:tracePt t="174833" x="10572750" y="3835400"/>
          <p14:tracePt t="174842" x="10564813" y="3835400"/>
          <p14:tracePt t="174864" x="10541000" y="3827463"/>
          <p14:tracePt t="174883" x="10501313" y="3827463"/>
          <p14:tracePt t="174889" x="10485438" y="3827463"/>
          <p14:tracePt t="174910" x="10429875" y="3827463"/>
          <p14:tracePt t="174921" x="10398125" y="3827463"/>
          <p14:tracePt t="174943" x="10318750" y="3867150"/>
          <p14:tracePt t="174958" x="10287000" y="3890963"/>
          <p14:tracePt t="174968" x="10261600" y="3906838"/>
          <p14:tracePt t="174985" x="10229850" y="3956050"/>
          <p14:tracePt t="175002" x="10206038" y="4003675"/>
          <p14:tracePt t="175018" x="10182225" y="4090988"/>
          <p14:tracePt t="175032" x="10150475" y="4186238"/>
          <p14:tracePt t="175049" x="10150475" y="4265613"/>
          <p14:tracePt t="175063" x="10150475" y="4370388"/>
          <p14:tracePt t="175080" x="10150475" y="4425950"/>
          <p14:tracePt t="175096" x="10150475" y="4489450"/>
          <p14:tracePt t="175113" x="10166350" y="4529138"/>
          <p14:tracePt t="175134" x="10206038" y="4592638"/>
          <p14:tracePt t="175146" x="10221913" y="4608513"/>
          <p14:tracePt t="175159" x="10237788" y="4624388"/>
          <p14:tracePt t="175171" x="10245725" y="4657725"/>
          <p14:tracePt t="175188" x="10279063" y="4697413"/>
          <p14:tracePt t="175206" x="10326688" y="4776788"/>
          <p14:tracePt t="175218" x="10350500" y="4792663"/>
          <p14:tracePt t="175234" x="10382250" y="4848225"/>
          <p14:tracePt t="175252" x="10414000" y="4895850"/>
          <p14:tracePt t="175266" x="10437813" y="4919663"/>
          <p14:tracePt t="175279" x="10453688" y="4935538"/>
          <p14:tracePt t="175297" x="10469563" y="4959350"/>
          <p14:tracePt t="175314" x="10485438" y="4959350"/>
          <p14:tracePt t="175346" x="10501313" y="4959350"/>
          <p14:tracePt t="175359" x="10525125" y="4959350"/>
          <p14:tracePt t="175376" x="10556875" y="4959350"/>
          <p14:tracePt t="175394" x="10612438" y="4943475"/>
          <p14:tracePt t="175413" x="10693400" y="4895850"/>
          <p14:tracePt t="175426" x="10772775" y="4816475"/>
          <p14:tracePt t="175438" x="10828338" y="4768850"/>
          <p14:tracePt t="175454" x="10883900" y="4689475"/>
          <p14:tracePt t="175472" x="10923588" y="4633913"/>
          <p14:tracePt t="175485" x="10931525" y="4600575"/>
          <p14:tracePt t="175501" x="10947400" y="4529138"/>
          <p14:tracePt t="175515" x="10947400" y="4441825"/>
          <p14:tracePt t="175533" x="10947400" y="4354513"/>
          <p14:tracePt t="175546" x="10947400" y="4265613"/>
          <p14:tracePt t="175562" x="10947400" y="4162425"/>
          <p14:tracePt t="175580" x="10915650" y="4051300"/>
          <p14:tracePt t="175597" x="10883900" y="3956050"/>
          <p14:tracePt t="175609" x="10868025" y="3883025"/>
          <p14:tracePt t="175633" x="10820400" y="3787775"/>
          <p14:tracePt t="175640" x="10820400" y="3771900"/>
          <p14:tracePt t="175660" x="10788650" y="3716338"/>
          <p14:tracePt t="175673" x="10764838" y="3692525"/>
          <p14:tracePt t="175692" x="10725150" y="3652838"/>
          <p14:tracePt t="175705" x="10701338" y="3621088"/>
          <p14:tracePt t="175722" x="10669588" y="3605213"/>
          <p14:tracePt t="175734" x="10653713" y="3587750"/>
          <p14:tracePt t="175750" x="10612438" y="3571875"/>
          <p14:tracePt t="175768" x="10580688" y="3571875"/>
          <p14:tracePt t="175782" x="10517188" y="3563938"/>
          <p14:tracePt t="175797" x="10485438" y="3563938"/>
          <p14:tracePt t="175812" x="10398125" y="3563938"/>
          <p14:tracePt t="175832" x="10294938" y="3563938"/>
          <p14:tracePt t="175847" x="10237788" y="3571875"/>
          <p14:tracePt t="175862" x="10198100" y="3595688"/>
          <p14:tracePt t="175882" x="10142538" y="3636963"/>
          <p14:tracePt t="175888" x="10118725" y="3660775"/>
          <p14:tracePt t="175906" x="10063163" y="3716338"/>
          <p14:tracePt t="175923" x="10023475" y="3779838"/>
          <p14:tracePt t="175937" x="9999663" y="3851275"/>
          <p14:tracePt t="175952" x="9983788" y="3930650"/>
          <p14:tracePt t="175969" x="9983788" y="3995738"/>
          <p14:tracePt t="175983" x="9983788" y="4051300"/>
          <p14:tracePt t="176001" x="9983788" y="4114800"/>
          <p14:tracePt t="176018" x="9983788" y="4170363"/>
          <p14:tracePt t="176034" x="9991725" y="4225925"/>
          <p14:tracePt t="176048" x="9999663" y="4265613"/>
          <p14:tracePt t="176062" x="10031413" y="4306888"/>
          <p14:tracePt t="176081" x="10039350" y="4330700"/>
          <p14:tracePt t="176095" x="10047288" y="4354513"/>
          <p14:tracePt t="176113" x="10071100" y="4394200"/>
          <p14:tracePt t="176133" x="10094913" y="4433888"/>
          <p14:tracePt t="176139" x="10102850" y="4449763"/>
          <p14:tracePt t="176159" x="10142538" y="4497388"/>
          <p14:tracePt t="176177" x="10158413" y="4537075"/>
          <p14:tracePt t="176190" x="10166350" y="4552950"/>
          <p14:tracePt t="176202" x="10182225" y="4560888"/>
          <p14:tracePt t="176222" x="10198100" y="4576763"/>
          <p14:tracePt t="176235" x="10206038" y="4584700"/>
          <p14:tracePt t="176252" x="10229850" y="4592638"/>
          <p14:tracePt t="176268" x="10253663" y="4608513"/>
          <p14:tracePt t="176284" x="10279063" y="4624388"/>
          <p14:tracePt t="176297" x="10294938" y="4624388"/>
          <p14:tracePt t="176312" x="10302875" y="4624388"/>
          <p14:tracePt t="176330" x="10318750" y="4624388"/>
          <p14:tracePt t="176345" x="10366375" y="4624388"/>
          <p14:tracePt t="176362" x="10414000" y="4600575"/>
          <p14:tracePt t="176382" x="10533063" y="4529138"/>
          <p14:tracePt t="176390" x="10572750" y="4505325"/>
          <p14:tracePt t="176409" x="10629900" y="4433888"/>
          <p14:tracePt t="176426" x="10669588" y="4330700"/>
          <p14:tracePt t="176437" x="10685463" y="4273550"/>
          <p14:tracePt t="176456" x="10717213" y="4162425"/>
          <p14:tracePt t="176475" x="10717213" y="4067175"/>
          <p14:tracePt t="176488" x="10725150" y="3995738"/>
          <p14:tracePt t="176500" x="10725150" y="3963988"/>
          <p14:tracePt t="176517" x="10725150" y="3914775"/>
          <p14:tracePt t="176533" x="10725150" y="3875088"/>
          <p14:tracePt t="176547" x="10717213" y="3867150"/>
          <p14:tracePt t="176563" x="10709275" y="3859213"/>
          <p14:tracePt t="176578" x="10709275" y="3851275"/>
          <p14:tracePt t="176596" x="10701338" y="3835400"/>
          <p14:tracePt t="176612" x="10685463" y="3819525"/>
          <p14:tracePt t="176628" x="10661650" y="3795713"/>
          <p14:tracePt t="176646" x="10620375" y="3748088"/>
          <p14:tracePt t="176662" x="10588625" y="3716338"/>
          <p14:tracePt t="176681" x="10556875" y="3684588"/>
          <p14:tracePt t="176686" x="10548938" y="3684588"/>
          <p14:tracePt t="176705" x="10517188" y="3668713"/>
          <p14:tracePt t="176723" x="10493375" y="3660775"/>
          <p14:tracePt t="176735" x="10469563" y="3660775"/>
          <p14:tracePt t="176754" x="10445750" y="3660775"/>
          <p14:tracePt t="176766" x="10421938" y="3660775"/>
          <p14:tracePt t="176783" x="10390188" y="3660775"/>
          <p14:tracePt t="176797" x="10366375" y="3660775"/>
          <p14:tracePt t="176812" x="10342563" y="3684588"/>
          <p14:tracePt t="176831" x="10294938" y="3732213"/>
          <p14:tracePt t="176845" x="10269538" y="3748088"/>
          <p14:tracePt t="176862" x="10237788" y="3803650"/>
          <p14:tracePt t="176885" x="10221913" y="3835400"/>
          <p14:tracePt t="176894" x="10221913" y="3859213"/>
          <p14:tracePt t="176909" x="10221913" y="3883025"/>
          <p14:tracePt t="176926" x="10221913" y="3906838"/>
          <p14:tracePt t="176937" x="10221913" y="3914775"/>
          <p14:tracePt t="176954" x="10221913" y="3930650"/>
          <p14:tracePt t="176971" x="10221913" y="3938588"/>
          <p14:tracePt t="176986" x="10221913" y="3948113"/>
          <p14:tracePt t="177208" x="10221913" y="3963988"/>
          <p14:tracePt t="177219" x="10221913" y="3995738"/>
          <p14:tracePt t="177236" x="10221913" y="4011613"/>
          <p14:tracePt t="177249" x="10221913" y="4043363"/>
          <p14:tracePt t="177266" x="10229850" y="4090988"/>
          <p14:tracePt t="177283" x="10237788" y="4130675"/>
          <p14:tracePt t="177298" x="10261600" y="4186238"/>
          <p14:tracePt t="177313" x="10261600" y="4202113"/>
          <p14:tracePt t="177329" x="10261600" y="4217988"/>
          <p14:tracePt t="177349" x="10261600" y="4225925"/>
          <p14:tracePt t="177358" x="10261600" y="4233863"/>
          <p14:tracePt t="177691" x="10253663" y="4210050"/>
          <p14:tracePt t="177704" x="10237788" y="4146550"/>
          <p14:tracePt t="177720" x="10237788" y="4098925"/>
          <p14:tracePt t="177734" x="10229850" y="4059238"/>
          <p14:tracePt t="177751" x="10206038" y="4027488"/>
          <p14:tracePt t="177767" x="10198100" y="4011613"/>
          <p14:tracePt t="177784" x="10198100" y="3995738"/>
          <p14:tracePt t="177798" x="10198100" y="3979863"/>
          <p14:tracePt t="177861" x="10198100" y="3971925"/>
          <p14:tracePt t="177874" x="10198100" y="3963988"/>
          <p14:tracePt t="177891" x="10198100" y="3956050"/>
          <p14:tracePt t="178048" x="10190163" y="3948113"/>
          <p14:tracePt t="178062" x="10182225" y="3956050"/>
          <p14:tracePt t="178079" x="10158413" y="3995738"/>
          <p14:tracePt t="178095" x="10142538" y="4027488"/>
          <p14:tracePt t="178129" x="10142538" y="4035425"/>
          <p14:tracePt t="178191" x="10134600" y="4035425"/>
          <p14:tracePt t="178208" x="10126663" y="4043363"/>
          <p14:tracePt t="178236" x="10126663" y="4051300"/>
          <p14:tracePt t="178253" x="10102850" y="4059238"/>
          <p14:tracePt t="178268" x="10086975" y="4067175"/>
          <p14:tracePt t="178283" x="10071100" y="4075113"/>
          <p14:tracePt t="178297" x="10039350" y="4083050"/>
          <p14:tracePt t="178311" x="9983788" y="4114800"/>
          <p14:tracePt t="178327" x="9918700" y="4130675"/>
          <p14:tracePt t="178348" x="9799638" y="4146550"/>
          <p14:tracePt t="178362" x="9696450" y="4146550"/>
          <p14:tracePt t="178378" x="9536113" y="4146550"/>
          <p14:tracePt t="178397" x="9361488" y="4146550"/>
          <p14:tracePt t="178411" x="9193213" y="4146550"/>
          <p14:tracePt t="178429" x="9042400" y="4146550"/>
          <p14:tracePt t="178444" x="8907463" y="4146550"/>
          <p14:tracePt t="178462" x="8683625" y="4154488"/>
          <p14:tracePt t="178486" x="8531225" y="4154488"/>
          <p14:tracePt t="178504" x="8348663" y="4178300"/>
          <p14:tracePt t="178516" x="8316913" y="4178300"/>
          <p14:tracePt t="178532" x="8261350" y="4186238"/>
          <p14:tracePt t="178546" x="8213725" y="4186238"/>
          <p14:tracePt t="178578" x="8205788" y="4186238"/>
          <p14:tracePt t="178707" x="8213725" y="4186238"/>
          <p14:tracePt t="178719" x="8245475" y="4186238"/>
          <p14:tracePt t="178737" x="8293100" y="4154488"/>
          <p14:tracePt t="178750" x="8340725" y="4146550"/>
          <p14:tracePt t="178767" x="8372475" y="4146550"/>
          <p14:tracePt t="178782" x="8396288" y="4146550"/>
          <p14:tracePt t="178796" x="8451850" y="4138613"/>
          <p14:tracePt t="178814" x="8580438" y="4138613"/>
          <p14:tracePt t="178828" x="8659813" y="4138613"/>
          <p14:tracePt t="178844" x="8802688" y="4138613"/>
          <p14:tracePt t="178862" x="9090025" y="4146550"/>
          <p14:tracePt t="178879" x="9224963" y="4170363"/>
          <p14:tracePt t="178898" x="9353550" y="4194175"/>
          <p14:tracePt t="178904" x="9409113" y="4194175"/>
          <p14:tracePt t="178925" x="9528175" y="4194175"/>
          <p14:tracePt t="178938" x="9601200" y="4194175"/>
          <p14:tracePt t="178953" x="9680575" y="4194175"/>
          <p14:tracePt t="178971" x="9736138" y="4194175"/>
          <p14:tracePt t="178986" x="9791700" y="4194175"/>
          <p14:tracePt t="179005" x="9847263" y="4194175"/>
          <p14:tracePt t="179016" x="9886950" y="4194175"/>
          <p14:tracePt t="179032" x="9936163" y="4194175"/>
          <p14:tracePt t="179046" x="9983788" y="4194175"/>
          <p14:tracePt t="179065" x="10015538" y="4194175"/>
          <p14:tracePt t="179079" x="10031413" y="4194175"/>
          <p14:tracePt t="179098" x="10047288" y="4194175"/>
          <p14:tracePt t="179111" x="10055225" y="4194175"/>
          <p14:tracePt t="179128" x="10071100" y="4194175"/>
          <p14:tracePt t="179390" x="10055225" y="4194175"/>
          <p14:tracePt t="179407" x="10039350" y="4194175"/>
          <p14:tracePt t="179429" x="10015538" y="4194175"/>
          <p14:tracePt t="179442" x="9983788" y="4202113"/>
          <p14:tracePt t="179461" x="9952038" y="4202113"/>
          <p14:tracePt t="179467" x="9918700" y="4202113"/>
          <p14:tracePt t="179487" x="9791700" y="4202113"/>
          <p14:tracePt t="179513" x="9559925" y="4202113"/>
          <p14:tracePt t="179532" x="9409113" y="4202113"/>
          <p14:tracePt t="179548" x="9274175" y="4202113"/>
          <p14:tracePt t="179563" x="9153525" y="4202113"/>
          <p14:tracePt t="179577" x="9042400" y="4202113"/>
          <p14:tracePt t="179595" x="8994775" y="4202113"/>
          <p14:tracePt t="179611" x="8955088" y="4202113"/>
          <p14:tracePt t="179627" x="8923338" y="4194175"/>
          <p14:tracePt t="179652" x="8883650" y="4194175"/>
          <p14:tracePt t="179660" x="8866188" y="4194175"/>
          <p14:tracePt t="179663" x="8850313" y="4194175"/>
          <p14:tracePt t="179677" x="8842375" y="4194175"/>
          <p14:tracePt t="179689" x="8818563" y="4194175"/>
          <p14:tracePt t="179708" x="8794750" y="4194175"/>
          <p14:tracePt t="179719" x="8747125" y="4194175"/>
          <p14:tracePt t="179738" x="8691563" y="4194175"/>
          <p14:tracePt t="179750" x="8675688" y="4194175"/>
          <p14:tracePt t="179766" x="8643938" y="4194175"/>
          <p14:tracePt t="179782" x="8628063" y="4194175"/>
          <p14:tracePt t="179799" x="8612188" y="4194175"/>
          <p14:tracePt t="179957" x="8628063" y="4194175"/>
          <p14:tracePt t="179970" x="8651875" y="4194175"/>
          <p14:tracePt t="179986" x="8683625" y="4186238"/>
          <p14:tracePt t="180002" x="8723313" y="4178300"/>
          <p14:tracePt t="180015" x="8778875" y="4178300"/>
          <p14:tracePt t="180031" x="8891588" y="4178300"/>
          <p14:tracePt t="180049" x="8978900" y="4178300"/>
          <p14:tracePt t="180065" x="9129713" y="4178300"/>
          <p14:tracePt t="180079" x="9258300" y="4178300"/>
          <p14:tracePt t="180096" x="9377363" y="4194175"/>
          <p14:tracePt t="180111" x="9488488" y="4210050"/>
          <p14:tracePt t="180128" x="9609138" y="4225925"/>
          <p14:tracePt t="180146" x="9736138" y="4233863"/>
          <p14:tracePt t="180160" x="9855200" y="4249738"/>
          <p14:tracePt t="180178" x="9952038" y="4249738"/>
          <p14:tracePt t="180193" x="10039350" y="4249738"/>
          <p14:tracePt t="180210" x="10102850" y="4249738"/>
          <p14:tracePt t="180234" x="10110788" y="4249738"/>
          <p14:tracePt t="181473" x="10126663" y="4249738"/>
          <p14:tracePt t="181502" x="10102850" y="4265613"/>
          <p14:tracePt t="181517" x="10071100" y="4281488"/>
          <p14:tracePt t="181533" x="10015538" y="4314825"/>
          <p14:tracePt t="181549" x="9952038" y="4378325"/>
          <p14:tracePt t="181561" x="9863138" y="4473575"/>
          <p14:tracePt t="181580" x="9767888" y="4592638"/>
          <p14:tracePt t="181594" x="9640888" y="4729163"/>
          <p14:tracePt t="181611" x="9567863" y="4824413"/>
          <p14:tracePt t="181627" x="9472613" y="4976813"/>
          <p14:tracePt t="181643" x="9393238" y="5103813"/>
          <p14:tracePt t="181660" x="9321800" y="5238750"/>
          <p14:tracePt t="181677" x="9282113" y="5302250"/>
          <p14:tracePt t="181692" x="9258300" y="5335588"/>
          <p14:tracePt t="182016" x="9242425" y="5278438"/>
          <p14:tracePt t="182031" x="9234488" y="5238750"/>
          <p14:tracePt t="182048" x="9217025" y="5175250"/>
          <p14:tracePt t="182065" x="9193213" y="5151438"/>
          <p14:tracePt t="182079" x="9193213" y="5111750"/>
          <p14:tracePt t="182094" x="9185275" y="5103813"/>
          <p14:tracePt t="182112" x="9185275" y="5095875"/>
          <p14:tracePt t="182299" x="9177338" y="5087938"/>
          <p14:tracePt t="182313" x="9169400" y="5087938"/>
          <p14:tracePt t="182328" x="9161463" y="5087938"/>
          <p14:tracePt t="182343" x="9153525" y="5087938"/>
          <p14:tracePt t="182363" x="9145588" y="5087938"/>
          <p14:tracePt t="182377" x="9121775" y="5087938"/>
          <p14:tracePt t="182393" x="9113838" y="5087938"/>
          <p14:tracePt t="182410" x="9082088" y="5087938"/>
          <p14:tracePt t="182426" x="9066213" y="5087938"/>
          <p14:tracePt t="182443" x="9026525" y="5111750"/>
          <p14:tracePt t="182459" x="9010650" y="5119688"/>
          <p14:tracePt t="182476" x="9010650" y="5127625"/>
          <p14:tracePt t="182484" x="9002713" y="5127625"/>
          <p14:tracePt t="182515" x="8994775" y="5127625"/>
          <p14:tracePt t="182580" x="8986838" y="5127625"/>
          <p14:tracePt t="182594" x="8970963" y="5143500"/>
          <p14:tracePt t="182610" x="8963025" y="5143500"/>
          <p14:tracePt t="182626" x="8955088" y="5159375"/>
          <p14:tracePt t="182643" x="8939213" y="5159375"/>
          <p14:tracePt t="183113" x="8947150" y="5159375"/>
          <p14:tracePt t="183125" x="8955088" y="5159375"/>
          <p14:tracePt t="183143" x="8978900" y="5159375"/>
          <p14:tracePt t="183161" x="9002713" y="5159375"/>
          <p14:tracePt t="183175" x="9026525" y="5159375"/>
          <p14:tracePt t="183193" x="9058275" y="5159375"/>
          <p14:tracePt t="183213" x="9090025" y="5159375"/>
          <p14:tracePt t="183219" x="9105900" y="5167313"/>
          <p14:tracePt t="183239" x="9161463" y="5183188"/>
          <p14:tracePt t="183251" x="9193213" y="5183188"/>
          <p14:tracePt t="183268" x="9313863" y="5199063"/>
          <p14:tracePt t="183280" x="9401175" y="5207000"/>
          <p14:tracePt t="183296" x="9504363" y="5214938"/>
          <p14:tracePt t="183315" x="9601200" y="5214938"/>
          <p14:tracePt t="183328" x="9680575" y="5222875"/>
          <p14:tracePt t="183343" x="9720263" y="5222875"/>
          <p14:tracePt t="183361" x="9775825" y="5222875"/>
          <p14:tracePt t="183375" x="9815513" y="5222875"/>
          <p14:tracePt t="183392" x="9855200" y="5222875"/>
          <p14:tracePt t="183414" x="9894888" y="5222875"/>
          <p14:tracePt t="183425" x="9959975" y="5222875"/>
          <p14:tracePt t="183440" x="10015538" y="5222875"/>
          <p14:tracePt t="183458" x="10079038" y="5222875"/>
          <p14:tracePt t="183472" x="10142538" y="5222875"/>
          <p14:tracePt t="183489" x="10198100" y="5222875"/>
          <p14:tracePt t="183500" x="10213975" y="5222875"/>
          <p14:tracePt t="183519" x="10229850" y="5222875"/>
          <p14:tracePt t="184058" x="10213975" y="5222875"/>
          <p14:tracePt t="184080" x="10198100" y="5222875"/>
          <p14:tracePt t="184093" x="10190163" y="5222875"/>
          <p14:tracePt t="184112" x="10158413" y="5222875"/>
          <p14:tracePt t="184125" x="10142538" y="5222875"/>
          <p14:tracePt t="184143" x="10079038" y="5222875"/>
          <p14:tracePt t="184163" x="10063163" y="5222875"/>
          <p14:tracePt t="184170" x="10055225" y="5222875"/>
          <p14:tracePt t="184189" x="10039350" y="5230813"/>
          <p14:tracePt t="184208" x="10015538" y="5238750"/>
          <p14:tracePt t="184219" x="10007600" y="5238750"/>
          <p14:tracePt t="184239" x="9959975" y="5238750"/>
          <p14:tracePt t="184249" x="9944100" y="5238750"/>
          <p14:tracePt t="184269" x="9855200" y="5238750"/>
          <p14:tracePt t="184282" x="9759950" y="5214938"/>
          <p14:tracePt t="184296" x="9680575" y="5183188"/>
          <p14:tracePt t="184313" x="9593263" y="5167313"/>
          <p14:tracePt t="184330" x="9536113" y="5159375"/>
          <p14:tracePt t="184343" x="9472613" y="5143500"/>
          <p14:tracePt t="184360" x="9424988" y="5127625"/>
          <p14:tracePt t="184378" x="9385300" y="5119688"/>
          <p14:tracePt t="184392" x="9353550" y="5103813"/>
          <p14:tracePt t="184409" x="9337675" y="5103813"/>
          <p14:tracePt t="184426" x="9329738" y="5103813"/>
          <p14:tracePt t="184487" x="9321800" y="5095875"/>
          <p14:tracePt t="184506" x="9345613" y="5064125"/>
          <p14:tracePt t="184518" x="9361488" y="5048250"/>
          <p14:tracePt t="184531" x="9361488" y="4984750"/>
          <p14:tracePt t="184549" x="9361488" y="4856163"/>
          <p14:tracePt t="184560" x="9361488" y="4721225"/>
          <p14:tracePt t="184580" x="9329738" y="4513263"/>
          <p14:tracePt t="184593" x="9290050" y="4330700"/>
          <p14:tracePt t="184611" x="9250363" y="4178300"/>
          <p14:tracePt t="184625" x="9242425" y="4083050"/>
          <p14:tracePt t="184642" x="9234488" y="4067175"/>
          <p14:tracePt t="184659" x="9234488" y="4051300"/>
          <p14:tracePt t="184875" x="9217025" y="4114800"/>
          <p14:tracePt t="184892" x="9209088" y="4241800"/>
          <p14:tracePt t="184910" x="9201150" y="4362450"/>
          <p14:tracePt t="184924" x="9201150" y="4481513"/>
          <p14:tracePt t="184943" x="9201150" y="4592638"/>
          <p14:tracePt t="184964" x="9201150" y="4649788"/>
          <p14:tracePt t="184971" x="9201150" y="4673600"/>
          <p14:tracePt t="184986" x="9201150" y="4713288"/>
          <p14:tracePt t="185005" x="9201150" y="4745038"/>
          <p14:tracePt t="185016" x="9201150" y="4784725"/>
          <p14:tracePt t="185034" x="9201150" y="4832350"/>
          <p14:tracePt t="185047" x="9201150" y="4864100"/>
          <p14:tracePt t="185063" x="9201150" y="4879975"/>
          <p14:tracePt t="185077" x="9201150" y="4887913"/>
          <p14:tracePt t="185095" x="9201150" y="4903788"/>
          <p14:tracePt t="185314" x="9201150" y="4911725"/>
          <p14:tracePt t="185327" x="9209088" y="4872038"/>
          <p14:tracePt t="185344" x="9209088" y="4713288"/>
          <p14:tracePt t="185359" x="9209088" y="4552950"/>
          <p14:tracePt t="185375" x="9201150" y="4402138"/>
          <p14:tracePt t="185392" x="9201150" y="4273550"/>
          <p14:tracePt t="185409" x="9193213" y="4210050"/>
          <p14:tracePt t="185425" x="9193213" y="4162425"/>
          <p14:tracePt t="185441" x="9193213" y="4146550"/>
          <p14:tracePt t="185459" x="9193213" y="4138613"/>
          <p14:tracePt t="185531" x="9193213" y="4130675"/>
          <p14:tracePt t="185550" x="9193213" y="4114800"/>
          <p14:tracePt t="185562" x="9193213" y="4106863"/>
          <p14:tracePt t="185596" x="9193213" y="4098925"/>
          <p14:tracePt t="185813" x="9193213" y="4210050"/>
          <p14:tracePt t="185828" x="9193213" y="4330700"/>
          <p14:tracePt t="185847" x="9193213" y="4505325"/>
          <p14:tracePt t="185860" x="9193213" y="4584700"/>
          <p14:tracePt t="185879" x="9193213" y="4737100"/>
          <p14:tracePt t="185893" x="9193213" y="4776788"/>
          <p14:tracePt t="185908" x="9193213" y="4840288"/>
          <p14:tracePt t="185928" x="9201150" y="4943475"/>
          <p14:tracePt t="185936" x="9201150" y="4967288"/>
          <p14:tracePt t="185959" x="9209088" y="5032375"/>
          <p14:tracePt t="185975" x="9217025" y="5064125"/>
          <p14:tracePt t="185991" x="9217025" y="5080000"/>
          <p14:tracePt t="186009" x="9224963" y="5103813"/>
          <p14:tracePt t="186033" x="9224963" y="5135563"/>
          <p14:tracePt t="186050" x="9224963" y="5151438"/>
          <p14:tracePt t="186063" x="9224963" y="5159375"/>
          <p14:tracePt t="186175" x="9234488" y="5167313"/>
          <p14:tracePt t="186220" x="9250363" y="5095875"/>
          <p14:tracePt t="186237" x="9250363" y="4984750"/>
          <p14:tracePt t="186255" x="9250363" y="4729163"/>
          <p14:tracePt t="186266" x="9250363" y="4641850"/>
          <p14:tracePt t="186282" x="9250363" y="4505325"/>
          <p14:tracePt t="186296" x="9250363" y="4362450"/>
          <p14:tracePt t="186312" x="9250363" y="4257675"/>
          <p14:tracePt t="186329" x="9250363" y="4162425"/>
          <p14:tracePt t="186342" x="9250363" y="4090988"/>
          <p14:tracePt t="186358" x="9250363" y="4075113"/>
          <p14:tracePt t="186375" x="9250363" y="4059238"/>
          <p14:tracePt t="186579" x="9250363" y="4122738"/>
          <p14:tracePt t="186596" x="9250363" y="4210050"/>
          <p14:tracePt t="186610" x="9250363" y="4330700"/>
          <p14:tracePt t="186625" x="9250363" y="4473575"/>
          <p14:tracePt t="186641" x="9250363" y="4624388"/>
          <p14:tracePt t="186658" x="9250363" y="4776788"/>
          <p14:tracePt t="186681" x="9250363" y="4903788"/>
          <p14:tracePt t="186690" x="9250363" y="4927600"/>
          <p14:tracePt t="186707" x="9250363" y="4967288"/>
          <p14:tracePt t="186721" x="9250363" y="4984750"/>
          <p14:tracePt t="186751" x="9250363" y="5000625"/>
          <p14:tracePt t="186766" x="9258300" y="5000625"/>
          <p14:tracePt t="187237" x="9258300" y="5008563"/>
          <p14:tracePt t="187266" x="9258300" y="5024438"/>
          <p14:tracePt t="187280" x="9258300" y="5032375"/>
          <p14:tracePt t="187327" x="9250363" y="5032375"/>
          <p14:tracePt t="187359" x="9224963" y="5048250"/>
          <p14:tracePt t="187376" x="9193213" y="5056188"/>
          <p14:tracePt t="187393" x="9177338" y="5064125"/>
          <p14:tracePt t="187406" x="9153525" y="5072063"/>
          <p14:tracePt t="187426" x="9129713" y="5080000"/>
          <p14:tracePt t="187440" x="9121775" y="5080000"/>
          <p14:tracePt t="187458" x="9105900" y="5087938"/>
          <p14:tracePt t="187478" x="9082088" y="5103813"/>
          <p14:tracePt t="187485" x="9074150" y="5103813"/>
          <p14:tracePt t="187503" x="9026525" y="5127625"/>
          <p14:tracePt t="187520" x="9002713" y="5127625"/>
          <p14:tracePt t="187531" x="8994775" y="5127625"/>
          <p14:tracePt t="187548" x="8970963" y="5135563"/>
          <p14:tracePt t="187562" x="8947150" y="5135563"/>
          <p14:tracePt t="187579" x="8915400" y="5143500"/>
          <p14:tracePt t="187596" x="8891588" y="5143500"/>
          <p14:tracePt t="187611" x="8866188" y="5143500"/>
          <p14:tracePt t="187628" x="8850313" y="5143500"/>
          <p14:tracePt t="187923" x="8858250" y="5143500"/>
          <p14:tracePt t="187937" x="8866188" y="5143500"/>
          <p14:tracePt t="187959" x="8874125" y="5143500"/>
          <p14:tracePt t="187972" x="8891588" y="5143500"/>
          <p14:tracePt t="187991" x="8915400" y="5143500"/>
          <p14:tracePt t="188004" x="8923338" y="5127625"/>
          <p14:tracePt t="188015" x="8931275" y="5127625"/>
          <p14:tracePt t="188034" x="8963025" y="5072063"/>
          <p14:tracePt t="188046" x="8978900" y="5032375"/>
          <p14:tracePt t="188061" x="8994775" y="4967288"/>
          <p14:tracePt t="188079" x="8994775" y="4927600"/>
          <p14:tracePt t="188719" x="8994775" y="4935538"/>
          <p14:tracePt t="188736" x="8994775" y="4943475"/>
          <p14:tracePt t="188754" x="8994775" y="4959350"/>
          <p14:tracePt t="189769" x="8994775" y="4967288"/>
          <p14:tracePt t="189827" x="8986838" y="4967288"/>
          <p14:tracePt t="189845" x="8970963" y="4976813"/>
          <p14:tracePt t="189952" x="8955088" y="4976813"/>
          <p14:tracePt t="190110" x="8947150" y="4992688"/>
          <p14:tracePt t="190127" x="8939213" y="5008563"/>
          <p14:tracePt t="190144" x="8939213" y="5024438"/>
          <p14:tracePt t="190156" x="8931275" y="5040313"/>
          <p14:tracePt t="190172" x="8923338" y="5056188"/>
          <p14:tracePt t="190192" x="8915400" y="5072063"/>
          <p14:tracePt t="190206" x="8915400" y="5095875"/>
          <p14:tracePt t="190224" x="8915400" y="5119688"/>
          <p14:tracePt t="190240" x="8915400" y="5135563"/>
          <p14:tracePt t="190255" x="8915400" y="5151438"/>
          <p14:tracePt t="190274" x="8915400" y="5167313"/>
          <p14:tracePt t="190298" x="8923338" y="5191125"/>
          <p14:tracePt t="190362" x="8931275" y="5191125"/>
          <p14:tracePt t="190390" x="8939213" y="5199063"/>
          <p14:tracePt t="190407" x="8947150" y="5199063"/>
          <p14:tracePt t="190425" x="8978900" y="5199063"/>
          <p14:tracePt t="190438" x="8986838" y="5199063"/>
          <p14:tracePt t="190456" x="9002713" y="5199063"/>
          <p14:tracePt t="190474" x="9026525" y="5199063"/>
          <p14:tracePt t="190493" x="9034463" y="5199063"/>
          <p14:tracePt t="190500" x="9042400" y="5199063"/>
          <p14:tracePt t="190518" x="9058275" y="5199063"/>
          <p14:tracePt t="190531" x="9066213" y="5199063"/>
          <p14:tracePt t="190548" x="9082088" y="5199063"/>
          <p14:tracePt t="190595" x="9097963" y="5191125"/>
          <p14:tracePt t="190609" x="9105900" y="5191125"/>
          <p14:tracePt t="190628" x="9121775" y="5191125"/>
          <p14:tracePt t="190641" x="9137650" y="5183188"/>
          <p14:tracePt t="190655" x="9153525" y="5175250"/>
          <p14:tracePt t="190673" x="9193213" y="5159375"/>
          <p14:tracePt t="190688" x="9217025" y="5151438"/>
          <p14:tracePt t="190708" x="9266238" y="5127625"/>
          <p14:tracePt t="190722" x="9297988" y="5127625"/>
          <p14:tracePt t="190740" x="9329738" y="5111750"/>
          <p14:tracePt t="190757" x="9353550" y="5111750"/>
          <p14:tracePt t="190773" x="9385300" y="5103813"/>
          <p14:tracePt t="190780" x="9401175" y="5103813"/>
          <p14:tracePt t="190806" x="9456738" y="5087938"/>
          <p14:tracePt t="190811" x="9464675" y="5087938"/>
          <p14:tracePt t="190831" x="9488488" y="5080000"/>
          <p14:tracePt t="190844" x="9504363" y="5080000"/>
          <p14:tracePt t="190861" x="9512300" y="5080000"/>
          <p14:tracePt t="190956" x="9528175" y="5080000"/>
          <p14:tracePt t="190969" x="9544050" y="5080000"/>
          <p14:tracePt t="190986" x="9551988" y="5080000"/>
          <p14:tracePt t="191035" x="9559925" y="5080000"/>
          <p14:tracePt t="191079" x="9567863" y="5080000"/>
          <p14:tracePt t="191095" x="9585325" y="5080000"/>
          <p14:tracePt t="191096" x="9593263" y="5080000"/>
          <p14:tracePt t="191112" x="9609138" y="5072063"/>
          <p14:tracePt t="191485" x="9601200" y="5072063"/>
          <p14:tracePt t="191502" x="9593263" y="5072063"/>
          <p14:tracePt t="191519" x="9585325" y="5072063"/>
          <p14:tracePt t="191535" x="9567863" y="5072063"/>
          <p14:tracePt t="191565" x="9559925" y="5072063"/>
          <p14:tracePt t="191611" x="9551988" y="5072063"/>
          <p14:tracePt t="191626" x="9544050" y="5072063"/>
          <p14:tracePt t="191689" x="9544050" y="5080000"/>
          <p14:tracePt t="191751" x="9536113" y="5080000"/>
          <p14:tracePt t="191905" x="9528175" y="5080000"/>
          <p14:tracePt t="191968" x="9520238" y="5080000"/>
          <p14:tracePt t="192188" x="9496425" y="5095875"/>
          <p14:tracePt t="193834" x="9488488" y="5072063"/>
          <p14:tracePt t="193845" x="9480550" y="5016500"/>
          <p14:tracePt t="193860" x="9464675" y="4864100"/>
          <p14:tracePt t="193877" x="9432925" y="4705350"/>
          <p14:tracePt t="193891" x="9417050" y="4537075"/>
          <p14:tracePt t="193908" x="9393238" y="4386263"/>
          <p14:tracePt t="193922" x="9369425" y="4265613"/>
          <p14:tracePt t="193941" x="9361488" y="4178300"/>
          <p14:tracePt t="193954" x="9361488" y="4130675"/>
          <p14:tracePt t="193971" x="9361488" y="4090988"/>
          <p14:tracePt t="195483" x="9353550" y="4090988"/>
          <p14:tracePt t="195500" x="9345613" y="4098925"/>
          <p14:tracePt t="195516" x="9337675" y="4138613"/>
          <p14:tracePt t="195535" x="9329738" y="4162425"/>
          <p14:tracePt t="195553" x="9321800" y="4202113"/>
          <p14:tracePt t="195567" x="9313863" y="4210050"/>
          <p14:tracePt t="195578" x="9313863" y="4225925"/>
          <p14:tracePt t="198859" x="9290050" y="4314825"/>
          <p14:tracePt t="198875" x="9234488" y="4449763"/>
          <p14:tracePt t="198894" x="9177338" y="4600575"/>
          <p14:tracePt t="198908" x="9113838" y="4784725"/>
          <p14:tracePt t="198922" x="9066213" y="4967288"/>
          <p14:tracePt t="198938" x="9002713" y="5159375"/>
          <p14:tracePt t="198953" x="8963025" y="5319713"/>
          <p14:tracePt t="198969" x="8939213" y="5422900"/>
          <p14:tracePt t="198989" x="8931275" y="5518150"/>
          <p14:tracePt t="199003" x="8931275" y="5573713"/>
          <p14:tracePt t="199019" x="8931275" y="5597525"/>
          <p14:tracePt t="199035" x="8931275" y="5613400"/>
          <p14:tracePt t="199052" x="8931275" y="5621338"/>
          <p14:tracePt t="199068" x="8931275" y="5629275"/>
          <p14:tracePt t="199118" x="8931275" y="5637213"/>
          <p14:tracePt t="199155" x="8939213" y="5645150"/>
          <p14:tracePt t="199175" x="8947150" y="5645150"/>
          <p14:tracePt t="199189" x="8963025" y="5645150"/>
          <p14:tracePt t="199202" x="8978900" y="5645150"/>
          <p14:tracePt t="199222" x="9002713" y="5645150"/>
          <p14:tracePt t="199236" x="9010650" y="5645150"/>
          <p14:tracePt t="199251" x="9026525" y="5653088"/>
          <p14:tracePt t="199271" x="9058275" y="5670550"/>
          <p14:tracePt t="199284" x="9090025" y="5670550"/>
          <p14:tracePt t="199304" x="9129713" y="5678488"/>
          <p14:tracePt t="199318" x="9169400" y="5686425"/>
          <p14:tracePt t="199335" x="9201150" y="5694363"/>
          <p14:tracePt t="199340" x="9209088" y="5694363"/>
          <p14:tracePt t="199359" x="9217025" y="5702300"/>
          <p14:tracePt t="199379" x="9234488" y="5702300"/>
          <p14:tracePt t="199391" x="9242425" y="5702300"/>
          <p14:tracePt t="199407" x="9250363" y="5702300"/>
          <p14:tracePt t="199425" x="9266238" y="5702300"/>
          <p14:tracePt t="199435" x="9282113" y="5702300"/>
          <p14:tracePt t="199453" x="9297988" y="5702300"/>
          <p14:tracePt t="199470" x="9305925" y="5702300"/>
          <p14:tracePt t="199486" x="9329738" y="5702300"/>
          <p14:tracePt t="199501" x="9345613" y="5702300"/>
          <p14:tracePt t="199518" x="9369425" y="5702300"/>
          <p14:tracePt t="199532" x="9393238" y="5694363"/>
          <p14:tracePt t="199552" x="9424988" y="5686425"/>
          <p14:tracePt t="199565" x="9432925" y="5686425"/>
          <p14:tracePt t="199582" x="9448800" y="5686425"/>
          <p14:tracePt t="199593" x="9472613" y="5686425"/>
          <p14:tracePt t="199611" x="9488488" y="5678488"/>
          <p14:tracePt t="199625" x="9512300" y="5670550"/>
          <p14:tracePt t="199644" x="9520238" y="5670550"/>
          <p14:tracePt t="199781" x="9536113" y="5670550"/>
          <p14:tracePt t="199798" x="9551988" y="5670550"/>
          <p14:tracePt t="199815" x="9559925" y="5670550"/>
          <p14:tracePt t="199833" x="9585325" y="5670550"/>
          <p14:tracePt t="199845" x="9593263" y="5670550"/>
          <p14:tracePt t="199862" x="9609138" y="5670550"/>
          <p14:tracePt t="199881" x="9625013" y="5670550"/>
          <p14:tracePt t="199891" x="9640888" y="5670550"/>
          <p14:tracePt t="199906" x="9656763" y="5670550"/>
          <p14:tracePt t="199935" x="9672638" y="5662613"/>
          <p14:tracePt t="199953" x="9680575" y="5662613"/>
          <p14:tracePt t="200064" x="9688513" y="5662613"/>
          <p14:tracePt t="200131" x="9688513" y="5637213"/>
          <p14:tracePt t="200141" x="9688513" y="5621338"/>
          <p14:tracePt t="200156" x="9688513" y="5597525"/>
          <p14:tracePt t="200172" x="9688513" y="5557838"/>
          <p14:tracePt t="200187" x="9688513" y="5510213"/>
          <p14:tracePt t="200204" x="9688513" y="5446713"/>
          <p14:tracePt t="200220" x="9688513" y="5399088"/>
          <p14:tracePt t="200234" x="9688513" y="5351463"/>
          <p14:tracePt t="200251" x="9688513" y="5319713"/>
          <p14:tracePt t="200268" x="9688513" y="5294313"/>
          <p14:tracePt t="200279" x="9688513" y="5286375"/>
          <p14:tracePt t="200282" x="9688513" y="5270500"/>
          <p14:tracePt t="200300" x="9688513" y="5254625"/>
          <p14:tracePt t="200322" x="9688513" y="5214938"/>
          <p14:tracePt t="200348" x="9688513" y="5207000"/>
          <p14:tracePt t="200361" x="9688513" y="5183188"/>
          <p14:tracePt t="200377" x="9688513" y="5175250"/>
          <p14:tracePt t="200394" x="9688513" y="5167313"/>
          <p14:tracePt t="200422" x="9680575" y="5151438"/>
          <p14:tracePt t="200436" x="9680575" y="5143500"/>
          <p14:tracePt t="200580" x="9664700" y="5135563"/>
          <p14:tracePt t="200598" x="9656763" y="5143500"/>
          <p14:tracePt t="200609" x="9632950" y="5183188"/>
          <p14:tracePt t="200628" x="9617075" y="5238750"/>
          <p14:tracePt t="200641" x="9593263" y="5302250"/>
          <p14:tracePt t="200655" x="9575800" y="5343525"/>
          <p14:tracePt t="200673" x="9559925" y="5399088"/>
          <p14:tracePt t="200687" x="9544050" y="5414963"/>
          <p14:tracePt t="200702" x="9544050" y="5438775"/>
          <p14:tracePt t="200719" x="9544050" y="5454650"/>
          <p14:tracePt t="200735" x="9544050" y="5462588"/>
          <p14:tracePt t="200752" x="9544050" y="5470525"/>
          <p14:tracePt t="200767" x="9536113" y="5478463"/>
          <p14:tracePt t="200784" x="9528175" y="5486400"/>
          <p14:tracePt t="200802" x="9528175" y="5494338"/>
          <p14:tracePt t="200817" x="9512300" y="5518150"/>
          <p14:tracePt t="200838" x="9512300" y="5534025"/>
          <p14:tracePt t="200844" x="9504363" y="5541963"/>
          <p14:tracePt t="200865" x="9496425" y="5565775"/>
          <p14:tracePt t="200876" x="9480550" y="5581650"/>
          <p14:tracePt t="200894" x="9472613" y="5605463"/>
          <p14:tracePt t="200905" x="9464675" y="5621338"/>
          <p14:tracePt t="200923" x="9456738" y="5629275"/>
          <p14:tracePt t="200939" x="9456738" y="5637213"/>
          <p14:tracePt t="200969" x="9448800" y="5645150"/>
          <p14:tracePt t="200986" x="9448800" y="5653088"/>
          <p14:tracePt t="201001" x="9432925" y="5662613"/>
          <p14:tracePt t="201018" x="9432925" y="5670550"/>
          <p14:tracePt t="201268" x="9440863" y="5670550"/>
          <p14:tracePt t="201331" x="9448800" y="5670550"/>
          <p14:tracePt t="201380" x="9456738" y="5670550"/>
          <p14:tracePt t="202423" x="9464675" y="5670550"/>
          <p14:tracePt t="202751" x="9464675" y="5629275"/>
          <p14:tracePt t="202767" x="9432925" y="5454650"/>
          <p14:tracePt t="202785" x="9393238" y="5167313"/>
          <p14:tracePt t="202797" x="9361488" y="5040313"/>
          <p14:tracePt t="202814" x="9313863" y="4824413"/>
          <p14:tracePt t="202833" x="9290050" y="4576763"/>
          <p14:tracePt t="202845" x="9274175" y="4513263"/>
          <p14:tracePt t="202864" x="9274175" y="4425950"/>
          <p14:tracePt t="202875" x="9266238" y="4354513"/>
          <p14:tracePt t="202889" x="9258300" y="4322763"/>
          <p14:tracePt t="202909" x="9258300" y="4314825"/>
          <p14:tracePt t="202924" x="9258300" y="4306888"/>
          <p14:tracePt t="203079" x="9234488" y="4354513"/>
          <p14:tracePt t="203097" x="9209088" y="4489450"/>
          <p14:tracePt t="203110" x="9137650" y="4752975"/>
          <p14:tracePt t="203125" x="9090025" y="4992688"/>
          <p14:tracePt t="203148" x="9066213" y="5446713"/>
          <p14:tracePt t="203183" x="9066213" y="5718175"/>
          <p14:tracePt t="203189" x="9066213" y="5734050"/>
          <p14:tracePt t="203193" x="9066213" y="5741988"/>
          <p14:tracePt t="203267" x="9074150" y="5741988"/>
          <p14:tracePt t="203285" x="9097963" y="5741988"/>
          <p14:tracePt t="203304" x="9137650" y="5741988"/>
          <p14:tracePt t="203310" x="9153525" y="5726113"/>
          <p14:tracePt t="203329" x="9209088" y="5534025"/>
          <p14:tracePt t="203347" x="9224963" y="5343525"/>
          <p14:tracePt t="203360" x="9224963" y="5214938"/>
          <p14:tracePt t="203376" x="9224963" y="5016500"/>
          <p14:tracePt t="203394" x="9224963" y="4808538"/>
          <p14:tracePt t="203405" x="9224963" y="4784725"/>
          <p14:tracePt t="203422" x="9224963" y="4752975"/>
          <p14:tracePt t="203546" x="9224963" y="4760913"/>
          <p14:tracePt t="203563" x="9201150" y="4856163"/>
          <p14:tracePt t="203580" x="9201150" y="4935538"/>
          <p14:tracePt t="203597" x="9201150" y="5000625"/>
          <p14:tracePt t="203614" x="9201150" y="5056188"/>
          <p14:tracePt t="203625" x="9201150" y="5080000"/>
          <p14:tracePt t="203642" x="9201150" y="5135563"/>
          <p14:tracePt t="203658" x="9201150" y="5159375"/>
          <p14:tracePt t="203906" x="9201150" y="5095875"/>
          <p14:tracePt t="203922" x="9201150" y="4967288"/>
          <p14:tracePt t="203939" x="9185275" y="4856163"/>
          <p14:tracePt t="203953" x="9169400" y="4752975"/>
          <p14:tracePt t="203970" x="9145588" y="4697413"/>
          <p14:tracePt t="203987" x="9121775" y="4633913"/>
          <p14:tracePt t="204002" x="9113838" y="4592638"/>
          <p14:tracePt t="204017" x="9090025" y="4529138"/>
          <p14:tracePt t="204031" x="9074150" y="4505325"/>
          <p14:tracePt t="204050" x="9058275" y="4465638"/>
          <p14:tracePt t="204067" x="9050338" y="4425950"/>
          <p14:tracePt t="204083" x="9042400" y="4410075"/>
          <p14:tracePt t="204146" x="9042400" y="4402138"/>
          <p14:tracePt t="204157" x="9042400" y="4394200"/>
          <p14:tracePt t="204172" x="9042400" y="4378325"/>
          <p14:tracePt t="204190" x="9042400" y="4362450"/>
          <p14:tracePt t="204200" x="9042400" y="4346575"/>
          <p14:tracePt t="204204" x="9042400" y="4330700"/>
          <p14:tracePt t="204221" x="9042400" y="4314825"/>
          <p14:tracePt t="204234" x="9042400" y="4306888"/>
          <p14:tracePt t="204454" x="9042400" y="4298950"/>
          <p14:tracePt t="204486" x="9074150" y="4298950"/>
          <p14:tracePt t="204499" x="9105900" y="4306888"/>
          <p14:tracePt t="204516" x="9153525" y="4306888"/>
          <p14:tracePt t="204533" x="9201150" y="4314825"/>
          <p14:tracePt t="204550" x="9258300" y="4314825"/>
          <p14:tracePt t="204566" x="9329738" y="4322763"/>
          <p14:tracePt t="204583" x="9409113" y="4338638"/>
          <p14:tracePt t="204602" x="9480550" y="4338638"/>
          <p14:tracePt t="204629" x="9544050" y="4338638"/>
          <p14:tracePt t="204640" x="9559925" y="4338638"/>
          <p14:tracePt t="204655" x="9632950" y="4338638"/>
          <p14:tracePt t="204672" x="9688513" y="4346575"/>
          <p14:tracePt t="204690" x="9767888" y="4354513"/>
          <p14:tracePt t="204703" x="9783763" y="4354513"/>
          <p14:tracePt t="204720" x="9815513" y="4354513"/>
          <p14:tracePt t="204734" x="9823450" y="4354513"/>
          <p14:tracePt t="204753" x="9847263" y="4354513"/>
          <p14:tracePt t="204766" x="9871075" y="4354513"/>
          <p14:tracePt t="204783" x="9918700" y="4354513"/>
          <p14:tracePt t="204800" x="9975850" y="4354513"/>
          <p14:tracePt t="204816" x="10015538" y="4354513"/>
          <p14:tracePt t="204833" x="10063163" y="4354513"/>
          <p14:tracePt t="204854" x="10071100" y="4354513"/>
          <p14:tracePt t="205146" x="10039350" y="4354513"/>
          <p14:tracePt t="205175" x="9983788" y="4354513"/>
          <p14:tracePt t="205189" x="9831388" y="4354513"/>
          <p14:tracePt t="205204" x="9648825" y="4354513"/>
          <p14:tracePt t="205217" x="9448800" y="4354513"/>
          <p14:tracePt t="205234" x="9258300" y="4354513"/>
          <p14:tracePt t="205249" x="9137650" y="4330700"/>
          <p14:tracePt t="205266" x="9082088" y="4330700"/>
          <p14:tracePt t="205283" x="9026525" y="4314825"/>
          <p14:tracePt t="205301" x="8986838" y="4314825"/>
          <p14:tracePt t="205315" x="8947150" y="4314825"/>
          <p14:tracePt t="205333" x="8923338" y="4314825"/>
          <p14:tracePt t="205353" x="8874125" y="4314825"/>
          <p14:tracePt t="205359" x="8858250" y="4314825"/>
          <p14:tracePt t="205380" x="8834438" y="4314825"/>
          <p14:tracePt t="205562" x="8866188" y="4306888"/>
          <p14:tracePt t="205580" x="8907463" y="4306888"/>
          <p14:tracePt t="205595" x="8947150" y="4306888"/>
          <p14:tracePt t="205612" x="8978900" y="4306888"/>
          <p14:tracePt t="205633" x="9018588" y="4306888"/>
          <p14:tracePt t="205639" x="9050338" y="4306888"/>
          <p14:tracePt t="205659" x="9137650" y="4306888"/>
          <p14:tracePt t="205670" x="9185275" y="4306888"/>
          <p14:tracePt t="205696" x="9258300" y="4306888"/>
          <p14:tracePt t="205701" x="9282113" y="4306888"/>
          <p14:tracePt t="205720" x="9305925" y="4306888"/>
          <p14:tracePt t="205737" x="9313863" y="4306888"/>
          <p14:tracePt t="205751" x="9329738" y="4306888"/>
          <p14:tracePt t="205766" x="9337675" y="4306888"/>
          <p14:tracePt t="205783" x="9353550" y="4306888"/>
          <p14:tracePt t="205802" x="9369425" y="4306888"/>
          <p14:tracePt t="205830" x="9377363" y="4306888"/>
          <p14:tracePt t="206484" x="9385300" y="4306888"/>
          <p14:tracePt t="206502" x="9353550" y="4306888"/>
          <p14:tracePt t="206515" x="9321800" y="4298950"/>
          <p14:tracePt t="206718" x="9313863" y="4298950"/>
          <p14:tracePt t="206736" x="9290050" y="4322763"/>
          <p14:tracePt t="206750" x="9258300" y="4370388"/>
          <p14:tracePt t="206766" x="9177338" y="4481513"/>
          <p14:tracePt t="206782" x="9082088" y="4560888"/>
          <p14:tracePt t="206801" x="9058275" y="4584700"/>
          <p14:tracePt t="207205" x="9026525" y="4560888"/>
          <p14:tracePt t="207218" x="8970963" y="4513263"/>
          <p14:tracePt t="207234" x="8970963" y="4465638"/>
          <p14:tracePt t="207252" x="8970963" y="4410075"/>
          <p14:tracePt t="207265" x="8970963" y="4370388"/>
          <p14:tracePt t="207282" x="8970963" y="4217988"/>
          <p14:tracePt t="207298" x="8970963" y="4083050"/>
          <p14:tracePt t="207317" x="8970963" y="3930650"/>
          <p14:tracePt t="207332" x="8970963" y="3771900"/>
          <p14:tracePt t="207349" x="8970963" y="3613150"/>
          <p14:tracePt t="207365" x="8970963" y="3484563"/>
          <p14:tracePt t="207382" x="8970963" y="3365500"/>
          <p14:tracePt t="207398" x="8970963" y="3270250"/>
          <p14:tracePt t="207404" x="8970963" y="3228975"/>
          <p14:tracePt t="207421" x="8970963" y="3165475"/>
          <p14:tracePt t="207436" x="8970963" y="3125788"/>
          <p14:tracePt t="207454" x="8970963" y="3109913"/>
          <p14:tracePt t="207469" x="8970963" y="3086100"/>
          <p14:tracePt t="208676" x="8970963" y="3078163"/>
          <p14:tracePt t="208687" x="8963025" y="3078163"/>
          <p14:tracePt t="208727" x="8955088" y="3101975"/>
          <p14:tracePt t="208738" x="8955088" y="3109913"/>
          <p14:tracePt t="208748" x="8955088" y="3117850"/>
          <p14:tracePt t="208768" x="8939213" y="3133725"/>
          <p14:tracePt t="208827" x="8939213" y="3141663"/>
          <p14:tracePt t="208844" x="8931275" y="3149600"/>
          <p14:tracePt t="208893" x="8923338" y="3165475"/>
          <p14:tracePt t="208909" x="8923338" y="3173413"/>
          <p14:tracePt t="208927" x="8923338" y="3181350"/>
          <p14:tracePt t="208941" x="8915400" y="3197225"/>
          <p14:tracePt t="209531" x="8915400" y="3205163"/>
          <p14:tracePt t="209548" x="8915400" y="3213100"/>
          <p14:tracePt t="209564" x="8915400" y="3221038"/>
          <p14:tracePt t="209610" x="8915400" y="3228975"/>
          <p14:tracePt t="209937" x="8915400" y="3236913"/>
          <p14:tracePt t="209952" x="8915400" y="3252788"/>
          <p14:tracePt t="209967" x="8915400" y="3262313"/>
          <p14:tracePt t="209994" x="8915400" y="3270250"/>
          <p14:tracePt t="210547" x="8915400" y="3278188"/>
          <p14:tracePt t="210626" x="8931275" y="3278188"/>
          <p14:tracePt t="210643" x="8939213" y="3278188"/>
          <p14:tracePt t="210693" x="8947150" y="3278188"/>
          <p14:tracePt t="210721" x="8963025" y="3278188"/>
          <p14:tracePt t="210737" x="8978900" y="3270250"/>
          <p14:tracePt t="210752" x="9002713" y="3252788"/>
          <p14:tracePt t="210765" x="9042400" y="3236913"/>
          <p14:tracePt t="210782" x="9074150" y="3213100"/>
          <p14:tracePt t="210797" x="9105900" y="3197225"/>
          <p14:tracePt t="210814" x="9129713" y="3181350"/>
          <p14:tracePt t="210834" x="9169400" y="3133725"/>
          <p14:tracePt t="210847" x="9177338" y="3117850"/>
          <p14:tracePt t="210862" x="9193213" y="3078163"/>
          <p14:tracePt t="210880" x="9201150" y="3014663"/>
          <p14:tracePt t="210898" x="9201150" y="2943225"/>
          <p14:tracePt t="210913" x="9201150" y="2935288"/>
          <p14:tracePt t="210932" x="9201150" y="2919413"/>
          <p14:tracePt t="210988" x="9193213" y="2919413"/>
          <p14:tracePt t="211003" x="9177338" y="2919413"/>
          <p14:tracePt t="211019" x="9137650" y="2919413"/>
          <p14:tracePt t="211030" x="9121775" y="2909888"/>
          <p14:tracePt t="211048" x="9066213" y="2901950"/>
          <p14:tracePt t="211062" x="9002713" y="2901950"/>
          <p14:tracePt t="211082" x="8923338" y="2901950"/>
          <p14:tracePt t="211096" x="8858250" y="2901950"/>
          <p14:tracePt t="211115" x="8786813" y="2935288"/>
          <p14:tracePt t="211130" x="8747125" y="2974975"/>
          <p14:tracePt t="211146" x="8723313" y="2998788"/>
          <p14:tracePt t="211164" x="8643938" y="3165475"/>
          <p14:tracePt t="211181" x="8612188" y="3252788"/>
          <p14:tracePt t="211204" x="8604250" y="3333750"/>
          <p14:tracePt t="211218" x="8604250" y="3357563"/>
          <p14:tracePt t="211234" x="8620125" y="3413125"/>
          <p14:tracePt t="211252" x="8659813" y="3460750"/>
          <p14:tracePt t="211262" x="8675688" y="3468688"/>
          <p14:tracePt t="211283" x="8770938" y="3492500"/>
          <p14:tracePt t="211300" x="8826500" y="3508375"/>
          <p14:tracePt t="211318" x="8899525" y="3516313"/>
          <p14:tracePt t="211331" x="8955088" y="3516313"/>
          <p14:tracePt t="211346" x="9050338" y="3516313"/>
          <p14:tracePt t="211363" x="9137650" y="3516313"/>
          <p14:tracePt t="211382" x="9217025" y="3508375"/>
          <p14:tracePt t="211396" x="9305925" y="3460750"/>
          <p14:tracePt t="211415" x="9353550" y="3397250"/>
          <p14:tracePt t="211419" x="9361488" y="3365500"/>
          <p14:tracePt t="211437" x="9377363" y="3252788"/>
          <p14:tracePt t="211458" x="9377363" y="3181350"/>
          <p14:tracePt t="211469" x="9377363" y="3133725"/>
          <p14:tracePt t="211484" x="9369425" y="3109913"/>
          <p14:tracePt t="211502" x="9353550" y="3101975"/>
          <p14:tracePt t="211518" x="9345613" y="3094038"/>
          <p14:tracePt t="211532" x="9305925" y="3070225"/>
          <p14:tracePt t="211547" x="9274175" y="3054350"/>
          <p14:tracePt t="211564" x="9217025" y="3038475"/>
          <p14:tracePt t="211580" x="9161463" y="3022600"/>
          <p14:tracePt t="211596" x="9097963" y="3014663"/>
          <p14:tracePt t="211613" x="9058275" y="3014663"/>
          <p14:tracePt t="211630" x="9034463" y="3014663"/>
          <p14:tracePt t="211647" x="9018588" y="3014663"/>
          <p14:tracePt t="211662" x="8986838" y="3022600"/>
          <p14:tracePt t="211682" x="8947150" y="3078163"/>
          <p14:tracePt t="211702" x="8947150" y="3086100"/>
          <p14:tracePt t="211723" x="8923338" y="3125788"/>
          <p14:tracePt t="211734" x="8923338" y="3133725"/>
          <p14:tracePt t="211752" x="8923338" y="3141663"/>
          <p14:tracePt t="211768" x="8923338" y="3165475"/>
          <p14:tracePt t="211781" x="8923338" y="3181350"/>
          <p14:tracePt t="211796" x="8923338" y="3189288"/>
          <p14:tracePt t="211813" x="8923338" y="3205163"/>
          <p14:tracePt t="211830" x="8923338" y="3221038"/>
          <p14:tracePt t="211846" x="8947150" y="3244850"/>
          <p14:tracePt t="211863" x="8970963" y="3252788"/>
          <p14:tracePt t="211883" x="9034463" y="3270250"/>
          <p14:tracePt t="211909" x="9113838" y="3294063"/>
          <p14:tracePt t="211926" x="9153525" y="3302000"/>
          <p14:tracePt t="211937" x="9185275" y="3302000"/>
          <p14:tracePt t="211952" x="9242425" y="3302000"/>
          <p14:tracePt t="211970" x="9345613" y="3228975"/>
          <p14:tracePt t="211986" x="9385300" y="3189288"/>
          <p14:tracePt t="212000" x="9401175" y="3117850"/>
          <p14:tracePt t="212016" x="9401175" y="3030538"/>
          <p14:tracePt t="212030" x="9401175" y="2967038"/>
          <p14:tracePt t="212047" x="9401175" y="2927350"/>
          <p14:tracePt t="212064" x="9401175" y="2901950"/>
          <p14:tracePt t="212079" x="9377363" y="2870200"/>
          <p14:tracePt t="212097" x="9345613" y="2854325"/>
          <p14:tracePt t="212113" x="9305925" y="2830513"/>
          <p14:tracePt t="212130" x="9242425" y="2814638"/>
          <p14:tracePt t="212147" x="9082088" y="2767013"/>
          <p14:tracePt t="212163" x="8986838" y="2759075"/>
          <p14:tracePt t="212182" x="8899525" y="2759075"/>
          <p14:tracePt t="212187" x="8874125" y="2759075"/>
          <p14:tracePt t="212206" x="8834438" y="2759075"/>
          <p14:tracePt t="212223" x="8794750" y="2767013"/>
          <p14:tracePt t="212235" x="8755063" y="2782888"/>
          <p14:tracePt t="212252" x="8707438" y="2814638"/>
          <p14:tracePt t="212269" x="8691563" y="2838450"/>
          <p14:tracePt t="212280" x="8675688" y="2862263"/>
          <p14:tracePt t="212297" x="8643938" y="2909888"/>
          <p14:tracePt t="212312" x="8628063" y="2951163"/>
          <p14:tracePt t="212331" x="8612188" y="3014663"/>
          <p14:tracePt t="212344" x="8604250" y="3038475"/>
          <p14:tracePt t="212363" x="8604250" y="3133725"/>
          <p14:tracePt t="212382" x="8604250" y="3205163"/>
          <p14:tracePt t="212394" x="8612188" y="3262313"/>
          <p14:tracePt t="212413" x="8636000" y="3325813"/>
          <p14:tracePt t="212433" x="8675688" y="3373438"/>
          <p14:tracePt t="212439" x="8675688" y="3381375"/>
          <p14:tracePt t="212452" x="8707438" y="3421063"/>
          <p14:tracePt t="212471" x="8739188" y="3460750"/>
          <p14:tracePt t="212483" x="8770938" y="3476625"/>
          <p14:tracePt t="212501" x="8826500" y="3516313"/>
          <p14:tracePt t="212516" x="8866188" y="3548063"/>
          <p14:tracePt t="212530" x="8907463" y="3556000"/>
          <p14:tracePt t="212546" x="8963025" y="3579813"/>
          <p14:tracePt t="212562" x="9010650" y="3595688"/>
          <p14:tracePt t="212581" x="9074150" y="3605213"/>
          <p14:tracePt t="212594" x="9129713" y="3605213"/>
          <p14:tracePt t="212613" x="9177338" y="3587750"/>
          <p14:tracePt t="212631" x="9234488" y="3548063"/>
          <p14:tracePt t="212646" x="9266238" y="3492500"/>
          <p14:tracePt t="212663" x="9297988" y="3452813"/>
          <p14:tracePt t="212683" x="9297988" y="3389313"/>
          <p14:tracePt t="212709" x="9297988" y="3333750"/>
          <p14:tracePt t="212721" x="9297988" y="3302000"/>
          <p14:tracePt t="212739" x="9297988" y="3213100"/>
          <p14:tracePt t="212750" x="9297988" y="3173413"/>
          <p14:tracePt t="212766" x="9297988" y="3141663"/>
          <p14:tracePt t="212784" x="9282113" y="3094038"/>
          <p14:tracePt t="212797" x="9250363" y="3046413"/>
          <p14:tracePt t="212813" x="9224963" y="3022600"/>
          <p14:tracePt t="212829" x="9201150" y="2982913"/>
          <p14:tracePt t="212846" x="9169400" y="2951163"/>
          <p14:tracePt t="212862" x="9129713" y="2927350"/>
          <p14:tracePt t="212881" x="9097963" y="2909888"/>
          <p14:tracePt t="212891" x="9042400" y="2894013"/>
          <p14:tracePt t="212912" x="9002713" y="2878138"/>
          <p14:tracePt t="212931" x="8947150" y="2878138"/>
          <p14:tracePt t="212960" x="8907463" y="2878138"/>
          <p14:tracePt t="212971" x="8891588" y="2878138"/>
          <p14:tracePt t="212983" x="8874125" y="2886075"/>
          <p14:tracePt t="213002" x="8818563" y="2919413"/>
          <p14:tracePt t="213016" x="8810625" y="2935288"/>
          <p14:tracePt t="213032" x="8786813" y="2967038"/>
          <p14:tracePt t="213048" x="8755063" y="3038475"/>
          <p14:tracePt t="213063" x="8739188" y="3109913"/>
          <p14:tracePt t="213083" x="8723313" y="3244850"/>
          <p14:tracePt t="213096" x="8723313" y="3278188"/>
          <p14:tracePt t="213112" x="8723313" y="3373438"/>
          <p14:tracePt t="213129" x="8723313" y="3468688"/>
          <p14:tracePt t="213146" x="8723313" y="3563938"/>
          <p14:tracePt t="213147" x="8739188" y="3636963"/>
          <p14:tracePt t="213163" x="8778875" y="3700463"/>
          <p14:tracePt t="213183" x="8834438" y="3787775"/>
          <p14:tracePt t="213189" x="8842375" y="3795713"/>
          <p14:tracePt t="213209" x="8866188" y="3835400"/>
          <p14:tracePt t="213220" x="8891588" y="3867150"/>
          <p14:tracePt t="213233" x="8907463" y="3890963"/>
          <p14:tracePt t="213251" x="8931275" y="3930650"/>
          <p14:tracePt t="213268" x="8970963" y="3979863"/>
          <p14:tracePt t="213284" x="8986838" y="3995738"/>
          <p14:tracePt t="213296" x="9010650" y="4003675"/>
          <p14:tracePt t="213311" x="9018588" y="4011613"/>
          <p14:tracePt t="213331" x="9026525" y="4011613"/>
          <p14:tracePt t="213363" x="9042400" y="4011613"/>
          <p14:tracePt t="213408" x="9050338" y="4011613"/>
          <p14:tracePt t="213478" x="9058275" y="4011613"/>
          <p14:tracePt t="213691" x="9074150" y="3971925"/>
          <p14:tracePt t="213704" x="9074150" y="3922713"/>
          <p14:tracePt t="213721" x="9090025" y="3819525"/>
          <p14:tracePt t="213734" x="9090025" y="3700463"/>
          <p14:tracePt t="213750" x="9090025" y="3571875"/>
          <p14:tracePt t="213767" x="9090025" y="3429000"/>
          <p14:tracePt t="213783" x="9090025" y="3349625"/>
          <p14:tracePt t="213797" x="9090025" y="3270250"/>
          <p14:tracePt t="213812" x="9090025" y="3213100"/>
          <p14:tracePt t="213829" x="9090025" y="3173413"/>
          <p14:tracePt t="213844" x="9090025" y="3157538"/>
          <p14:tracePt t="213862" x="9090025" y="3149600"/>
          <p14:tracePt t="214296" x="9090025" y="3141663"/>
          <p14:tracePt t="214313" x="9090025" y="3109913"/>
          <p14:tracePt t="214329" x="9082088" y="3078163"/>
          <p14:tracePt t="214346" x="9074150" y="3046413"/>
          <p14:tracePt t="214362" x="9058275" y="2990850"/>
          <p14:tracePt t="214376" x="9058275" y="2974975"/>
          <p14:tracePt t="214395" x="9042400" y="2951163"/>
          <p14:tracePt t="214485" x="9034463" y="2927350"/>
          <p14:tracePt t="214499" x="9034463" y="2919413"/>
          <p14:tracePt t="214516" x="9026525" y="2909888"/>
          <p14:tracePt t="214534" x="9026525" y="2894013"/>
          <p14:tracePt t="214548" x="9018588" y="2886075"/>
          <p14:tracePt t="214563" x="9010650" y="2870200"/>
          <p14:tracePt t="214579" x="8994775" y="2870200"/>
          <p14:tracePt t="214595" x="8978900" y="2862263"/>
          <p14:tracePt t="214612" x="8939213" y="2854325"/>
          <p14:tracePt t="214628" x="8891588" y="2830513"/>
          <p14:tracePt t="214652" x="8810625" y="2814638"/>
          <p14:tracePt t="214660" x="8778875" y="2814638"/>
          <p14:tracePt t="214669" x="8763000" y="2806700"/>
          <p14:tracePt t="214686" x="8739188" y="2806700"/>
          <p14:tracePt t="214703" x="8707438" y="2806700"/>
          <p14:tracePt t="214720" x="8683625" y="2806700"/>
          <p14:tracePt t="214739" x="8636000" y="2806700"/>
          <p14:tracePt t="214750" x="8620125" y="2806700"/>
          <p14:tracePt t="214766" x="8572500" y="2806700"/>
          <p14:tracePt t="214783" x="8507413" y="2838450"/>
          <p14:tracePt t="214799" x="8443913" y="2878138"/>
          <p14:tracePt t="214813" x="8380413" y="2935288"/>
          <p14:tracePt t="214829" x="8364538" y="2967038"/>
          <p14:tracePt t="214845" x="8332788" y="3006725"/>
          <p14:tracePt t="214862" x="8316913" y="3038475"/>
          <p14:tracePt t="214878" x="8308975" y="3078163"/>
          <p14:tracePt t="214896" x="8301038" y="3094038"/>
          <p14:tracePt t="214911" x="8301038" y="3125788"/>
          <p14:tracePt t="214927" x="8301038" y="3165475"/>
          <p14:tracePt t="214945" x="8301038" y="3205163"/>
          <p14:tracePt t="214950" x="8308975" y="3221038"/>
          <p14:tracePt t="214970" x="8332788" y="3252788"/>
          <p14:tracePt t="214987" x="8356600" y="3286125"/>
          <p14:tracePt t="215000" x="8372475" y="3317875"/>
          <p14:tracePt t="215017" x="8380413" y="3325813"/>
          <p14:tracePt t="215032" x="8396288" y="3349625"/>
          <p14:tracePt t="215049" x="8412163" y="3373438"/>
          <p14:tracePt t="215064" x="8435975" y="3397250"/>
          <p14:tracePt t="215080" x="8483600" y="3444875"/>
          <p14:tracePt t="215091" x="8556625" y="3484563"/>
          <p14:tracePt t="215111" x="8651875" y="3571875"/>
          <p14:tracePt t="215126" x="8715375" y="3629025"/>
          <p14:tracePt t="215143" x="8802688" y="3684588"/>
          <p14:tracePt t="215161" x="8874125" y="3748088"/>
          <p14:tracePt t="215174" x="8915400" y="3771900"/>
          <p14:tracePt t="215195" x="8963025" y="3795713"/>
          <p14:tracePt t="215208" x="8970963" y="3795713"/>
          <p14:tracePt t="215220" x="9018588" y="3795713"/>
          <p14:tracePt t="215237" x="9082088" y="3795713"/>
          <p14:tracePt t="215249" x="9121775" y="3779838"/>
          <p14:tracePt t="215266" x="9242425" y="3684588"/>
          <p14:tracePt t="215283" x="9424988" y="3492500"/>
          <p14:tracePt t="215296" x="9456738" y="3436938"/>
          <p14:tracePt t="215312" x="9496425" y="3341688"/>
          <p14:tracePt t="215328" x="9520238" y="3228975"/>
          <p14:tracePt t="215346" x="9520238" y="3157538"/>
          <p14:tracePt t="215361" x="9520238" y="3094038"/>
          <p14:tracePt t="215379" x="9504363" y="2990850"/>
          <p14:tracePt t="215398" x="9480550" y="2935288"/>
          <p14:tracePt t="215404" x="9464675" y="2909888"/>
          <p14:tracePt t="215429" x="9424988" y="2870200"/>
          <p14:tracePt t="215459" x="9369425" y="2798763"/>
          <p14:tracePt t="215472" x="9361488" y="2782888"/>
          <p14:tracePt t="215494" x="9305925" y="2751138"/>
          <p14:tracePt t="215500" x="9266238" y="2719388"/>
          <p14:tracePt t="215517" x="9224963" y="2687638"/>
          <p14:tracePt t="215532" x="9201150" y="2679700"/>
          <p14:tracePt t="215547" x="9169400" y="2663825"/>
          <p14:tracePt t="215562" x="9153525" y="2655888"/>
          <p14:tracePt t="215579" x="9105900" y="2647950"/>
          <p14:tracePt t="215595" x="9066213" y="2640013"/>
          <p14:tracePt t="215611" x="9034463" y="2640013"/>
          <p14:tracePt t="215628" x="9002713" y="2640013"/>
          <p14:tracePt t="215646" x="8955088" y="2640013"/>
          <p14:tracePt t="215661" x="8899525" y="2640013"/>
          <p14:tracePt t="215678" x="8866188" y="2655888"/>
          <p14:tracePt t="215698" x="8818563" y="2679700"/>
          <p14:tracePt t="215704" x="8786813" y="2687638"/>
          <p14:tracePt t="215706" x="8770938" y="2711450"/>
          <p14:tracePt t="215717" x="8731250" y="2735263"/>
          <p14:tracePt t="215736" x="8699500" y="2767013"/>
          <p14:tracePt t="215750" x="8643938" y="2822575"/>
          <p14:tracePt t="215766" x="8604250" y="2878138"/>
          <p14:tracePt t="215783" x="8588375" y="2909888"/>
          <p14:tracePt t="215796" x="8580438" y="2935288"/>
          <p14:tracePt t="215815" x="8572500" y="2959100"/>
          <p14:tracePt t="215829" x="8572500" y="2982913"/>
          <p14:tracePt t="215848" x="8572500" y="3014663"/>
          <p14:tracePt t="215861" x="8572500" y="3062288"/>
          <p14:tracePt t="215879" x="8572500" y="3101975"/>
          <p14:tracePt t="215898" x="8572500" y="3149600"/>
          <p14:tracePt t="215908" x="8572500" y="3181350"/>
          <p14:tracePt t="215925" x="8572500" y="3213100"/>
          <p14:tracePt t="215943" x="8588375" y="3244850"/>
          <p14:tracePt t="215955" x="8604250" y="3278188"/>
          <p14:tracePt t="215971" x="8620125" y="3302000"/>
          <p14:tracePt t="215987" x="8636000" y="3325813"/>
          <p14:tracePt t="215998" x="8643938" y="3325813"/>
          <p14:tracePt t="216015" x="8659813" y="3349625"/>
          <p14:tracePt t="216033" x="8683625" y="3365500"/>
          <p14:tracePt t="216047" x="8691563" y="3373438"/>
          <p14:tracePt t="216064" x="8715375" y="3389313"/>
          <p14:tracePt t="216080" x="8723313" y="3405188"/>
          <p14:tracePt t="216094" x="8731250" y="3413125"/>
          <p14:tracePt t="216110" x="8763000" y="3429000"/>
          <p14:tracePt t="216127" x="8794750" y="3444875"/>
          <p14:tracePt t="216147" x="8850313" y="3468688"/>
          <p14:tracePt t="216157" x="8858250" y="3476625"/>
          <p14:tracePt t="216176" x="8883650" y="3476625"/>
          <p14:tracePt t="216187" x="8907463" y="3484563"/>
          <p14:tracePt t="216204" x="8939213" y="3484563"/>
          <p14:tracePt t="216220" x="8978900" y="3484563"/>
          <p14:tracePt t="216238" x="9018588" y="3492500"/>
          <p14:tracePt t="216250" x="9058275" y="3492500"/>
          <p14:tracePt t="216265" x="9074150" y="3492500"/>
          <p14:tracePt t="216281" x="9105900" y="3492500"/>
          <p14:tracePt t="216298" x="9129713" y="3492500"/>
          <p14:tracePt t="216312" x="9145588" y="3492500"/>
          <p14:tracePt t="216328" x="9169400" y="3492500"/>
          <p14:tracePt t="216347" x="9234488" y="3444875"/>
          <p14:tracePt t="216360" x="9258300" y="3413125"/>
          <p14:tracePt t="216377" x="9290050" y="3333750"/>
          <p14:tracePt t="216397" x="9329738" y="3197225"/>
          <p14:tracePt t="216411" x="9329738" y="3101975"/>
          <p14:tracePt t="216428" x="9329738" y="3014663"/>
          <p14:tracePt t="216444" x="9321800" y="2974975"/>
          <p14:tracePt t="216461" x="9313863" y="2935288"/>
          <p14:tracePt t="216486" x="9305925" y="2919413"/>
          <p14:tracePt t="216499" x="9297988" y="2909888"/>
          <p14:tracePt t="216517" x="9282113" y="2901950"/>
          <p14:tracePt t="216534" x="9274175" y="2886075"/>
          <p14:tracePt t="216549" x="9258300" y="2870200"/>
          <p14:tracePt t="216563" x="9242425" y="2854325"/>
          <p14:tracePt t="216673" x="9234488" y="2854325"/>
          <p14:tracePt t="216691" x="9217025" y="2854325"/>
          <p14:tracePt t="217439" x="9209088" y="2854325"/>
          <p14:tracePt t="217470" x="9201150" y="2862263"/>
          <p14:tracePt t="217486" x="9201150" y="2878138"/>
          <p14:tracePt t="217814" x="9201150" y="2894013"/>
          <p14:tracePt t="218189" x="9193213" y="2901950"/>
          <p14:tracePt t="218206" x="9185275" y="2927350"/>
          <p14:tracePt t="218224" x="9177338" y="2935288"/>
          <p14:tracePt t="218235" x="9177338" y="2943225"/>
          <p14:tracePt t="218248" x="9177338" y="2951163"/>
          <p14:tracePt t="218265" x="9169400" y="2951163"/>
          <p14:tracePt t="218284" x="9169400" y="2959100"/>
          <p14:tracePt t="218330" x="9153525" y="2974975"/>
          <p14:tracePt t="218360" x="9137650" y="2998788"/>
          <p14:tracePt t="218377" x="9137650" y="3014663"/>
          <p14:tracePt t="218390" x="9129713" y="3014663"/>
          <p14:tracePt t="218406" x="9129713" y="3022600"/>
          <p14:tracePt t="218424" x="9113838" y="3038475"/>
          <p14:tracePt t="218441" x="9105900" y="3038475"/>
          <p14:tracePt t="218453" x="9097963" y="3046413"/>
          <p14:tracePt t="218471" x="9090025" y="3062288"/>
          <p14:tracePt t="218489" x="9082088" y="3070225"/>
          <p14:tracePt t="218502" x="9066213" y="3078163"/>
          <p14:tracePt t="218515" x="9066213" y="3086100"/>
          <p14:tracePt t="218532" x="9058275" y="3086100"/>
          <p14:tracePt t="218548" x="9042400" y="3101975"/>
          <p14:tracePt t="218593" x="9026525" y="3117850"/>
          <p14:tracePt t="218610" x="9010650" y="3125788"/>
          <p14:tracePt t="218628" x="9002713" y="3133725"/>
          <p14:tracePt t="218657" x="8994775" y="3141663"/>
          <p14:tracePt t="218674" x="8986838" y="3149600"/>
          <p14:tracePt t="219755" x="8978900" y="3149600"/>
          <p14:tracePt t="222941" x="8978900" y="3165475"/>
          <p14:tracePt t="222954" x="8986838" y="3228975"/>
          <p14:tracePt t="222973" x="9050338" y="3500438"/>
          <p14:tracePt t="222985" x="9074150" y="3595688"/>
          <p14:tracePt t="223002" x="9129713" y="3740150"/>
          <p14:tracePt t="223014" x="9161463" y="3843338"/>
          <p14:tracePt t="223034" x="9177338" y="3898900"/>
          <p14:tracePt t="223045" x="9177338" y="3906838"/>
          <p14:tracePt t="223158" x="9193213" y="3938588"/>
          <p14:tracePt t="223172" x="9201150" y="3956050"/>
          <p14:tracePt t="223190" x="9209088" y="3987800"/>
          <p14:tracePt t="223209" x="9209088" y="3995738"/>
          <p14:tracePt t="223222" x="9217025" y="4003675"/>
          <p14:tracePt t="223241" x="9217025" y="4011613"/>
          <p14:tracePt t="223703" x="9217025" y="4003675"/>
          <p14:tracePt t="223721" x="9224963" y="3906838"/>
          <p14:tracePt t="223740" x="9234488" y="3827463"/>
          <p14:tracePt t="223753" x="9234488" y="3819525"/>
          <p14:tracePt t="223770" x="9234488" y="3795713"/>
          <p14:tracePt t="223781" x="9234488" y="3779838"/>
          <p14:tracePt t="223800" x="9234488" y="3756025"/>
          <p14:tracePt t="223813" x="9234488" y="3740150"/>
          <p14:tracePt t="223829" x="9234488" y="3732213"/>
          <p14:tracePt t="223845" x="9234488" y="3708400"/>
          <p14:tracePt t="223860" x="9234488" y="3668713"/>
          <p14:tracePt t="223878" x="9234488" y="3636963"/>
          <p14:tracePt t="223891" x="9234488" y="3595688"/>
          <p14:tracePt t="223908" x="9242425" y="3540125"/>
          <p14:tracePt t="223926" x="9242425" y="3500438"/>
          <p14:tracePt t="223939" x="9250363" y="3452813"/>
          <p14:tracePt t="223958" x="9258300" y="3413125"/>
          <p14:tracePt t="223975" x="9258300" y="3389313"/>
          <p14:tracePt t="223989" x="9266238" y="3381375"/>
          <p14:tracePt t="224008" x="9266238" y="3365500"/>
          <p14:tracePt t="224080" x="9266238" y="3357563"/>
          <p14:tracePt t="224312" x="9266238" y="3405188"/>
          <p14:tracePt t="224328" x="9266238" y="3532188"/>
          <p14:tracePt t="224346" x="9274175" y="3684588"/>
          <p14:tracePt t="224361" x="9290050" y="3803650"/>
          <p14:tracePt t="224378" x="9297988" y="3914775"/>
          <p14:tracePt t="224392" x="9313863" y="3971925"/>
          <p14:tracePt t="224408" x="9313863" y="4011613"/>
          <p14:tracePt t="224426" x="9321800" y="4059238"/>
          <p14:tracePt t="224440" x="9329738" y="4090988"/>
          <p14:tracePt t="224458" x="9329738" y="4138613"/>
          <p14:tracePt t="224477" x="9353550" y="4225925"/>
          <p14:tracePt t="224484" x="9353550" y="4241800"/>
          <p14:tracePt t="224504" x="9369425" y="4273550"/>
          <p14:tracePt t="224517" x="9385300" y="4306888"/>
          <p14:tracePt t="224534" x="9393238" y="4322763"/>
          <p14:tracePt t="224565" x="9409113" y="4330700"/>
          <p14:tracePt t="224583" x="9424988" y="4346575"/>
          <p14:tracePt t="224596" x="9464675" y="4362450"/>
          <p14:tracePt t="224612" x="9496425" y="4370388"/>
          <p14:tracePt t="224625" x="9512300" y="4378325"/>
          <p14:tracePt t="224640" x="9567863" y="4386263"/>
          <p14:tracePt t="224657" x="9625013" y="4386263"/>
          <p14:tracePt t="224678" x="9680575" y="4386263"/>
          <p14:tracePt t="224687" x="9704388" y="4386263"/>
          <p14:tracePt t="224708" x="9759950" y="4386263"/>
          <p14:tracePt t="224723" x="9791700" y="4370388"/>
          <p14:tracePt t="224742" x="9823450" y="4338638"/>
          <p14:tracePt t="224767" x="9871075" y="4249738"/>
          <p14:tracePt t="224783" x="9902825" y="4178300"/>
          <p14:tracePt t="224800" x="9902825" y="4114800"/>
          <p14:tracePt t="224812" x="9902825" y="4059238"/>
          <p14:tracePt t="224830" x="9902825" y="4011613"/>
          <p14:tracePt t="224845" x="9902825" y="3963988"/>
          <p14:tracePt t="224858" x="9902825" y="3948113"/>
          <p14:tracePt t="224878" x="9871075" y="3875088"/>
          <p14:tracePt t="224892" x="9839325" y="3851275"/>
          <p14:tracePt t="224907" x="9799638" y="3819525"/>
          <p14:tracePt t="224923" x="9799638" y="3811588"/>
          <p14:tracePt t="224941" x="9767888" y="3779838"/>
          <p14:tracePt t="224959" x="9720263" y="3771900"/>
          <p14:tracePt t="224974" x="9656763" y="3771900"/>
          <p14:tracePt t="224993" x="9512300" y="3771900"/>
          <p14:tracePt t="224997" x="9401175" y="3771900"/>
          <p14:tracePt t="225020" x="9074150" y="3787775"/>
          <p14:tracePt t="225032" x="8963025" y="3803650"/>
          <p14:tracePt t="225046" x="8778875" y="3843338"/>
          <p14:tracePt t="225062" x="8667750" y="3883025"/>
          <p14:tracePt t="225080" x="8612188" y="3914775"/>
          <p14:tracePt t="225097" x="8588375" y="3948113"/>
          <p14:tracePt t="225108" x="8572500" y="3971925"/>
          <p14:tracePt t="225126" x="8564563" y="3979863"/>
          <p14:tracePt t="225141" x="8564563" y="4011613"/>
          <p14:tracePt t="225158" x="8564563" y="4019550"/>
          <p14:tracePt t="225176" x="8564563" y="4027488"/>
          <p14:tracePt t="225190" x="8564563" y="4043363"/>
          <p14:tracePt t="225219" x="8564563" y="4051300"/>
          <p14:tracePt t="225237" x="8564563" y="4059238"/>
          <p14:tracePt t="225254" x="8564563" y="4075113"/>
          <p14:tracePt t="225286" x="8564563" y="4083050"/>
          <p14:tracePt t="225297" x="8572500" y="4098925"/>
          <p14:tracePt t="225311" x="8572500" y="4114800"/>
          <p14:tracePt t="225328" x="8580438" y="4154488"/>
          <p14:tracePt t="225345" x="8604250" y="4217988"/>
          <p14:tracePt t="225359" x="8636000" y="4291013"/>
          <p14:tracePt t="225377" x="8651875" y="4370388"/>
          <p14:tracePt t="225391" x="8691563" y="4441825"/>
          <p14:tracePt t="225405" x="8739188" y="4529138"/>
          <p14:tracePt t="225428" x="8778875" y="4600575"/>
          <p14:tracePt t="225437" x="8810625" y="4624388"/>
          <p14:tracePt t="225458" x="8818563" y="4649788"/>
          <p14:tracePt t="225471" x="8834438" y="4673600"/>
          <p14:tracePt t="225492" x="8858250" y="4713288"/>
          <p14:tracePt t="225521" x="8874125" y="4760913"/>
          <p14:tracePt t="225531" x="8883650" y="4776788"/>
          <p14:tracePt t="225550" x="8923338" y="4840288"/>
          <p14:tracePt t="225578" x="8947150" y="4872038"/>
          <p14:tracePt t="225596" x="8963025" y="4903788"/>
          <p14:tracePt t="225611" x="8970963" y="4919663"/>
          <p14:tracePt t="225627" x="8994775" y="4967288"/>
          <p14:tracePt t="225641" x="8994775" y="4976813"/>
          <p14:tracePt t="225657" x="9002713" y="4992688"/>
          <p14:tracePt t="225673" x="9010650" y="5008563"/>
          <p14:tracePt t="225695" x="9010650" y="5024438"/>
          <p14:tracePt t="225703" x="9010650" y="5040313"/>
          <p14:tracePt t="225724" x="9018588" y="5064125"/>
          <p14:tracePt t="225736" x="9018588" y="5087938"/>
          <p14:tracePt t="225753" x="9034463" y="5119688"/>
          <p14:tracePt t="225766" x="9050338" y="5159375"/>
          <p14:tracePt t="225784" x="9058275" y="5191125"/>
          <p14:tracePt t="225802" x="9066213" y="5214938"/>
          <p14:tracePt t="225813" x="9066213" y="5222875"/>
          <p14:tracePt t="225827" x="9066213" y="5230813"/>
          <p14:tracePt t="225844" x="9066213" y="5246688"/>
          <p14:tracePt t="225861" x="9066213" y="5254625"/>
          <p14:tracePt t="225875" x="9066213" y="5262563"/>
          <p14:tracePt t="225893" x="9058275" y="5278438"/>
          <p14:tracePt t="225922" x="9050338" y="5294313"/>
          <p14:tracePt t="225940" x="9042400" y="5327650"/>
          <p14:tracePt t="225953" x="9026525" y="5343525"/>
          <p14:tracePt t="225973" x="9018588" y="5383213"/>
          <p14:tracePt t="225985" x="9010650" y="5407025"/>
          <p14:tracePt t="226004" x="9010650" y="5414963"/>
          <p14:tracePt t="226486" x="9002713" y="5422900"/>
          <p14:tracePt t="228094" x="8994775" y="5422900"/>
          <p14:tracePt t="228156" x="8986838" y="5430838"/>
          <p14:tracePt t="228923" x="9161463" y="5470525"/>
          <p14:tracePt t="228939" x="9377363" y="5510213"/>
          <p14:tracePt t="228953" x="9759950" y="5581650"/>
          <p14:tracePt t="228968" x="10063163" y="5621338"/>
          <p14:tracePt t="228986" x="10294938" y="5645150"/>
          <p14:tracePt t="229008" x="10485438" y="5653088"/>
          <p14:tracePt t="229015" x="10533063" y="5653088"/>
          <p14:tracePt t="229035" x="10564813" y="5653088"/>
          <p14:tracePt t="229048" x="10604500" y="5653088"/>
          <p14:tracePt t="229065" x="10612438" y="5653088"/>
          <p14:tracePt t="229076" x="10629900" y="5653088"/>
          <p14:tracePt t="229267" x="10669588" y="5573713"/>
          <p14:tracePt t="229286" x="10756900" y="5422900"/>
          <p14:tracePt t="229297" x="10788650" y="5375275"/>
          <p14:tracePt t="229311" x="10820400" y="5294313"/>
          <p14:tracePt t="229330" x="10852150" y="5222875"/>
          <p14:tracePt t="229342" x="10875963" y="5159375"/>
          <p14:tracePt t="229360" x="10899775" y="5080000"/>
          <p14:tracePt t="229373" x="10923588" y="5032375"/>
          <p14:tracePt t="229392" x="10923588" y="4984750"/>
          <p14:tracePt t="229642" x="10923588" y="4976813"/>
          <p14:tracePt t="229656" x="10915650" y="4976813"/>
          <p14:tracePt t="229672" x="10899775" y="4976813"/>
          <p14:tracePt t="229689" x="10883900" y="5008563"/>
          <p14:tracePt t="229705" x="10852150" y="5056188"/>
          <p14:tracePt t="229722" x="10828338" y="5119688"/>
          <p14:tracePt t="229738" x="10820400" y="5151438"/>
          <p14:tracePt t="229764" x="10804525" y="5183188"/>
          <p14:tracePt t="229786" x="10804525" y="5191125"/>
          <p14:tracePt t="229828" x="10804525" y="5199063"/>
          <p14:tracePt t="229954" x="10820400" y="5199063"/>
          <p14:tracePt t="229971" x="10852150" y="5199063"/>
          <p14:tracePt t="229984" x="10868025" y="5191125"/>
          <p14:tracePt t="230001" x="10931525" y="5103813"/>
          <p14:tracePt t="230018" x="10988675" y="4959350"/>
          <p14:tracePt t="230035" x="11020425" y="4864100"/>
          <p14:tracePt t="230050" x="11052175" y="4792663"/>
          <p14:tracePt t="230061" x="11052175" y="4768850"/>
          <p14:tracePt t="230189" x="11052175" y="4760913"/>
          <p14:tracePt t="230222" x="11036300" y="4768850"/>
          <p14:tracePt t="230250" x="10996613" y="4784725"/>
          <p14:tracePt t="230269" x="10947400" y="4872038"/>
          <p14:tracePt t="230290" x="10907713" y="4951413"/>
          <p14:tracePt t="230296" x="10875963" y="5024438"/>
          <p14:tracePt t="230317" x="10828338" y="5111750"/>
          <p14:tracePt t="230329" x="10820400" y="5135563"/>
          <p14:tracePt t="230344" x="10796588" y="5183188"/>
          <p14:tracePt t="230359" x="10788650" y="5199063"/>
          <p14:tracePt t="230376" x="10780713" y="5230813"/>
          <p14:tracePt t="230484" x="10780713" y="5238750"/>
          <p14:tracePt t="231595" x="10780713" y="5199063"/>
          <p14:tracePt t="231609" x="10780713" y="5016500"/>
          <p14:tracePt t="231625" x="10780713" y="4760913"/>
          <p14:tracePt t="231643" x="10772775" y="4425950"/>
          <p14:tracePt t="231655" x="10725150" y="4019550"/>
          <p14:tracePt t="231672" x="10677525" y="3644900"/>
          <p14:tracePt t="231687" x="10645775" y="3436938"/>
          <p14:tracePt t="231706" x="10645775" y="3325813"/>
          <p14:tracePt t="231721" x="10637838" y="3302000"/>
          <p14:tracePt t="231954" x="10637838" y="3286125"/>
          <p14:tracePt t="231968" x="10637838" y="3278188"/>
          <p14:tracePt t="231986" x="10637838" y="3270250"/>
          <p14:tracePt t="232008" x="10637838" y="3252788"/>
          <p14:tracePt t="232014" x="10637838" y="3236913"/>
          <p14:tracePt t="232034" x="10637838" y="3228975"/>
          <p14:tracePt t="232057" x="10645775" y="3197225"/>
          <p14:tracePt t="232064" x="10645775" y="3189288"/>
          <p14:tracePt t="232085" x="10645775" y="3149600"/>
          <p14:tracePt t="232096" x="10645775" y="3141663"/>
          <p14:tracePt t="232250" x="10645775" y="3149600"/>
          <p14:tracePt t="232267" x="10637838" y="3213100"/>
          <p14:tracePt t="232291" x="10620375" y="3389313"/>
          <p14:tracePt t="232297" x="10620375" y="3436938"/>
          <p14:tracePt t="232317" x="10596563" y="3652838"/>
          <p14:tracePt t="232328" x="10596563" y="3716338"/>
          <p14:tracePt t="232346" x="10580688" y="3827463"/>
          <p14:tracePt t="232359" x="10564813" y="3906838"/>
          <p14:tracePt t="232376" x="10548938" y="3979863"/>
          <p14:tracePt t="232391" x="10541000" y="4011613"/>
          <p14:tracePt t="232408" x="10533063" y="4019550"/>
          <p14:tracePt t="232422" x="10517188" y="4027488"/>
          <p14:tracePt t="232500" x="10509250" y="4027488"/>
          <p14:tracePt t="232517" x="10501313" y="4035425"/>
          <p14:tracePt t="232534" x="10493375" y="4035425"/>
          <p14:tracePt t="232547" x="10485438" y="4035425"/>
          <p14:tracePt t="232564" x="10477500" y="4035425"/>
          <p14:tracePt t="232581" x="10461625" y="4035425"/>
          <p14:tracePt t="232609" x="10453688" y="4035425"/>
          <p14:tracePt t="232626" x="10445750" y="4043363"/>
          <p14:tracePt t="232640" x="10429875" y="4043363"/>
          <p14:tracePt t="232656" x="10382250" y="4043363"/>
          <p14:tracePt t="232671" x="10358438" y="4043363"/>
          <p14:tracePt t="232687" x="10326688" y="4043363"/>
          <p14:tracePt t="232703" x="10302875" y="4043363"/>
          <p14:tracePt t="232721" x="10269538" y="4043363"/>
          <p14:tracePt t="232738" x="10253663" y="4043363"/>
          <p14:tracePt t="232753" x="10229850" y="4043363"/>
          <p14:tracePt t="232770" x="10213975" y="4067175"/>
          <p14:tracePt t="232787" x="10213975" y="4106863"/>
          <p14:tracePt t="232807" x="10213975" y="4210050"/>
          <p14:tracePt t="232815" x="10213975" y="4241800"/>
          <p14:tracePt t="232827" x="10245725" y="4291013"/>
          <p14:tracePt t="232847" x="10318750" y="4386263"/>
          <p14:tracePt t="232859" x="10342563" y="4425950"/>
          <p14:tracePt t="232877" x="10429875" y="4457700"/>
          <p14:tracePt t="232891" x="10453688" y="4457700"/>
          <p14:tracePt t="232904" x="10509250" y="4457700"/>
          <p14:tracePt t="232923" x="10548938" y="4457700"/>
          <p14:tracePt t="232940" x="10580688" y="4457700"/>
          <p14:tracePt t="232954" x="10637838" y="4410075"/>
          <p14:tracePt t="232970" x="10669588" y="4298950"/>
          <p14:tracePt t="232986" x="10669588" y="4122738"/>
          <p14:tracePt t="233003" x="10677525" y="3987800"/>
          <p14:tracePt t="233020" x="10677525" y="3787775"/>
          <p14:tracePt t="233037" x="10653713" y="3684588"/>
          <p14:tracePt t="233053" x="10620375" y="3621088"/>
          <p14:tracePt t="233077" x="10541000" y="3516313"/>
          <p14:tracePt t="233097" x="10493375" y="3484563"/>
          <p14:tracePt t="233116" x="10445750" y="3460750"/>
          <p14:tracePt t="233127" x="10382250" y="3452813"/>
          <p14:tracePt t="233142" x="10326688" y="3452813"/>
          <p14:tracePt t="233156" x="10294938" y="3452813"/>
          <p14:tracePt t="233174" x="10221913" y="3452813"/>
          <p14:tracePt t="233186" x="10198100" y="3452813"/>
          <p14:tracePt t="233203" x="10158413" y="3452813"/>
          <p14:tracePt t="233220" x="10063163" y="3484563"/>
          <p14:tracePt t="233237" x="10015538" y="3516313"/>
          <p14:tracePt t="233253" x="9975850" y="3571875"/>
          <p14:tracePt t="233278" x="9918700" y="3676650"/>
          <p14:tracePt t="233300" x="9902825" y="3740150"/>
          <p14:tracePt t="233316" x="9894888" y="3803650"/>
          <p14:tracePt t="233328" x="9894888" y="3867150"/>
          <p14:tracePt t="233345" x="9894888" y="3922713"/>
          <p14:tracePt t="233360" x="9910763" y="3979863"/>
          <p14:tracePt t="233374" x="9959975" y="4067175"/>
          <p14:tracePt t="233391" x="9983788" y="4114800"/>
          <p14:tracePt t="233407" x="10023475" y="4170363"/>
          <p14:tracePt t="233422" x="10071100" y="4217988"/>
          <p14:tracePt t="233440" x="10102850" y="4265613"/>
          <p14:tracePt t="233454" x="10126663" y="4291013"/>
          <p14:tracePt t="233471" x="10150475" y="4314825"/>
          <p14:tracePt t="233486" x="10166350" y="4322763"/>
          <p14:tracePt t="233503" x="10190163" y="4322763"/>
          <p14:tracePt t="233520" x="10206038" y="4322763"/>
          <p14:tracePt t="233537" x="10213975" y="4322763"/>
          <p14:tracePt t="233552" x="10229850" y="4322763"/>
          <p14:tracePt t="233573" x="10253663" y="4322763"/>
          <p14:tracePt t="233599" x="10279063" y="4322763"/>
          <p14:tracePt t="233611" x="10294938" y="4322763"/>
          <p14:tracePt t="233625" x="10318750" y="4314825"/>
          <p14:tracePt t="233640" x="10342563" y="4298950"/>
          <p14:tracePt t="233659" x="10358438" y="4281488"/>
          <p14:tracePt t="233671" x="10374313" y="4265613"/>
          <p14:tracePt t="233689" x="10382250" y="4241800"/>
          <p14:tracePt t="233704" x="10390188" y="4217988"/>
          <p14:tracePt t="233723" x="10398125" y="4194175"/>
          <p14:tracePt t="233737" x="10414000" y="4162425"/>
          <p14:tracePt t="233754" x="10414000" y="4130675"/>
          <p14:tracePt t="233769" x="10414000" y="4122738"/>
          <p14:tracePt t="234453" x="10414000" y="3971925"/>
          <p14:tracePt t="234471" x="10398125" y="3819525"/>
          <p14:tracePt t="234484" x="10390188" y="3716338"/>
          <p14:tracePt t="234503" x="10374313" y="3644900"/>
          <p14:tracePt t="234520" x="10350500" y="3621088"/>
          <p14:tracePt t="234536" x="10350500" y="3605213"/>
          <p14:tracePt t="234582" x="10342563" y="3595688"/>
          <p14:tracePt t="234593" x="10334625" y="3595688"/>
          <p14:tracePt t="234613" x="10269538" y="3605213"/>
          <p14:tracePt t="234624" x="10237788" y="3605213"/>
          <p14:tracePt t="234641" x="10134600" y="3644900"/>
          <p14:tracePt t="234657" x="10047288" y="3700463"/>
          <p14:tracePt t="234674" x="9959975" y="3740150"/>
          <p14:tracePt t="234688" x="9902825" y="3779838"/>
          <p14:tracePt t="234703" x="9879013" y="3819525"/>
          <p14:tracePt t="234720" x="9855200" y="3859213"/>
          <p14:tracePt t="234735" x="9839325" y="3922713"/>
          <p14:tracePt t="234752" x="9831388" y="4003675"/>
          <p14:tracePt t="234769" x="9823450" y="4090988"/>
          <p14:tracePt t="234786" x="9823450" y="4178300"/>
          <p14:tracePt t="234803" x="9823450" y="4241800"/>
          <p14:tracePt t="234821" x="9839325" y="4370388"/>
          <p14:tracePt t="234849" x="9871075" y="4433888"/>
          <p14:tracePt t="234860" x="9879013" y="4441825"/>
          <p14:tracePt t="234874" x="9902825" y="4449763"/>
          <p14:tracePt t="234890" x="9918700" y="4465638"/>
          <p14:tracePt t="234907" x="9952038" y="4465638"/>
          <p14:tracePt t="234924" x="9975850" y="4473575"/>
          <p14:tracePt t="234936" x="10015538" y="4497388"/>
          <p14:tracePt t="234953" x="10063163" y="4521200"/>
          <p14:tracePt t="234971" x="10079038" y="4537075"/>
          <p14:tracePt t="234986" x="10118725" y="4560888"/>
          <p14:tracePt t="235003" x="10166350" y="4592638"/>
          <p14:tracePt t="235022" x="10190163" y="4592638"/>
          <p14:tracePt t="235032" x="10213975" y="4592638"/>
          <p14:tracePt t="235054" x="10261600" y="4592638"/>
          <p14:tracePt t="235068" x="10279063" y="4592638"/>
          <p14:tracePt t="235087" x="10350500" y="4568825"/>
          <p14:tracePt t="235113" x="10461625" y="4497388"/>
          <p14:tracePt t="235125" x="10509250" y="4394200"/>
          <p14:tracePt t="235141" x="10556875" y="4281488"/>
          <p14:tracePt t="235158" x="10596563" y="4194175"/>
          <p14:tracePt t="235172" x="10604500" y="4138613"/>
          <p14:tracePt t="235189" x="10629900" y="4027488"/>
          <p14:tracePt t="235203" x="10629900" y="3995738"/>
          <p14:tracePt t="235219" x="10645775" y="3914775"/>
          <p14:tracePt t="235236" x="10645775" y="3827463"/>
          <p14:tracePt t="235253" x="10645775" y="3756025"/>
          <p14:tracePt t="235271" x="10637838" y="3708400"/>
          <p14:tracePt t="235286" x="10612438" y="3660775"/>
          <p14:tracePt t="235302" x="10580688" y="3613150"/>
          <p14:tracePt t="235319" x="10548938" y="3556000"/>
          <p14:tracePt t="235336" x="10517188" y="3524250"/>
          <p14:tracePt t="235343" x="10509250" y="3500438"/>
          <p14:tracePt t="235373" x="10461625" y="3476625"/>
          <p14:tracePt t="235389" x="10453688" y="3476625"/>
          <p14:tracePt t="235407" x="10429875" y="3476625"/>
          <p14:tracePt t="235421" x="10406063" y="3476625"/>
          <p14:tracePt t="235440" x="10342563" y="3476625"/>
          <p14:tracePt t="235453" x="10229850" y="3548063"/>
          <p14:tracePt t="235471" x="10126663" y="3621088"/>
          <p14:tracePt t="235486" x="10015538" y="3700463"/>
          <p14:tracePt t="235502" x="9952038" y="3771900"/>
          <p14:tracePt t="235519" x="9918700" y="3835400"/>
          <p14:tracePt t="235536" x="9910763" y="3867150"/>
          <p14:tracePt t="235551" x="9902825" y="3922713"/>
          <p14:tracePt t="235568" x="9902825" y="3971925"/>
          <p14:tracePt t="235585" x="9902825" y="4043363"/>
          <p14:tracePt t="235602" x="9902825" y="4106863"/>
          <p14:tracePt t="235608" x="9902825" y="4162425"/>
          <p14:tracePt t="235629" x="9959975" y="4281488"/>
          <p14:tracePt t="235640" x="9983788" y="4322763"/>
          <p14:tracePt t="235658" x="9999663" y="4362450"/>
          <p14:tracePt t="235674" x="10039350" y="4425950"/>
          <p14:tracePt t="235686" x="10071100" y="4449763"/>
          <p14:tracePt t="235702" x="10086975" y="4465638"/>
          <p14:tracePt t="235721" x="10134600" y="4465638"/>
          <p14:tracePt t="235736" x="10174288" y="4465638"/>
          <p14:tracePt t="235752" x="10229850" y="4489450"/>
          <p14:tracePt t="235771" x="10294938" y="4497388"/>
          <p14:tracePt t="235782" x="10334625" y="4497388"/>
          <p14:tracePt t="235805" x="10414000" y="4497388"/>
          <p14:tracePt t="235813" x="10421938" y="4497388"/>
          <p14:tracePt t="235832" x="10461625" y="4497388"/>
          <p14:tracePt t="235844" x="10485438" y="4481513"/>
          <p14:tracePt t="235863" x="10548938" y="4425950"/>
          <p14:tracePt t="235882" x="10572750" y="4362450"/>
          <p14:tracePt t="235889" x="10588625" y="4330700"/>
          <p14:tracePt t="235905" x="10588625" y="4225925"/>
          <p14:tracePt t="235922" x="10596563" y="4162425"/>
          <p14:tracePt t="235938" x="10596563" y="4067175"/>
          <p14:tracePt t="235952" x="10596563" y="3956050"/>
          <p14:tracePt t="235971" x="10572750" y="3835400"/>
          <p14:tracePt t="235985" x="10525125" y="3716338"/>
          <p14:tracePt t="236002" x="10485438" y="3629025"/>
          <p14:tracePt t="236021" x="10453688" y="3563938"/>
          <p14:tracePt t="236035" x="10429875" y="3532188"/>
          <p14:tracePt t="236052" x="10421938" y="3516313"/>
          <p14:tracePt t="236069" x="10414000" y="3500438"/>
          <p14:tracePt t="236088" x="10398125" y="3484563"/>
          <p14:tracePt t="236095" x="10390188" y="3484563"/>
          <p14:tracePt t="236115" x="10366375" y="3468688"/>
          <p14:tracePt t="236127" x="10350500" y="3468688"/>
          <p14:tracePt t="236141" x="10326688" y="3468688"/>
          <p14:tracePt t="236157" x="10294938" y="3468688"/>
          <p14:tracePt t="236173" x="10279063" y="3468688"/>
          <p14:tracePt t="236186" x="10237788" y="3476625"/>
          <p14:tracePt t="236205" x="10166350" y="3540125"/>
          <p14:tracePt t="236218" x="10150475" y="3563938"/>
          <p14:tracePt t="236234" x="10118725" y="3629025"/>
          <p14:tracePt t="236251" x="10086975" y="3692525"/>
          <p14:tracePt t="236267" x="10079038" y="3756025"/>
          <p14:tracePt t="236286" x="10071100" y="3867150"/>
          <p14:tracePt t="236303" x="10071100" y="3948113"/>
          <p14:tracePt t="236321" x="10071100" y="4059238"/>
          <p14:tracePt t="236326" x="10071100" y="4098925"/>
          <p14:tracePt t="236348" x="10086975" y="4194175"/>
          <p14:tracePt t="236360" x="10110788" y="4265613"/>
          <p14:tracePt t="236380" x="10126663" y="4291013"/>
          <p14:tracePt t="236391" x="10134600" y="4330700"/>
          <p14:tracePt t="236406" x="10150475" y="4354513"/>
          <p14:tracePt t="236424" x="10174288" y="4370388"/>
          <p14:tracePt t="236436" x="10182225" y="4378325"/>
          <p14:tracePt t="236453" x="10213975" y="4394200"/>
          <p14:tracePt t="236470" x="10237788" y="4402138"/>
          <p14:tracePt t="236490" x="10261600" y="4410075"/>
          <p14:tracePt t="236497" x="10279063" y="4425950"/>
          <p14:tracePt t="236518" x="10326688" y="4433888"/>
          <p14:tracePt t="236530" x="10334625" y="4433888"/>
          <p14:tracePt t="236549" x="10374313" y="4441825"/>
          <p14:tracePt t="236565" x="10398125" y="4441825"/>
          <p14:tracePt t="236582" x="10429875" y="4441825"/>
          <p14:tracePt t="236595" x="10445750" y="4441825"/>
          <p14:tracePt t="236612" x="10469563" y="4441825"/>
          <p14:tracePt t="236627" x="10485438" y="4441825"/>
          <p14:tracePt t="236643" x="10493375" y="4441825"/>
          <p14:tracePt t="236657" x="10533063" y="4425950"/>
          <p14:tracePt t="236672" x="10564813" y="4402138"/>
          <p14:tracePt t="236690" x="10588625" y="4338638"/>
          <p14:tracePt t="236703" x="10604500" y="4241800"/>
          <p14:tracePt t="236718" x="10612438" y="4098925"/>
          <p14:tracePt t="236737" x="10612438" y="4011613"/>
          <p14:tracePt t="236751" x="10612438" y="3956050"/>
          <p14:tracePt t="236768" x="10612438" y="3898900"/>
          <p14:tracePt t="236785" x="10612438" y="3867150"/>
          <p14:tracePt t="236801" x="10604500" y="3827463"/>
          <p14:tracePt t="236817" x="10588625" y="3803650"/>
          <p14:tracePt t="236837" x="10564813" y="3756025"/>
          <p14:tracePt t="236842" x="10541000" y="3708400"/>
          <p14:tracePt t="236846" x="10541000" y="3684588"/>
          <p14:tracePt t="236865" x="10509250" y="3644900"/>
          <p14:tracePt t="236877" x="10485438" y="3587750"/>
          <p14:tracePt t="236891" x="10477500" y="3571875"/>
          <p14:tracePt t="236908" x="10469563" y="3548063"/>
          <p14:tracePt t="236921" x="10453688" y="3540125"/>
          <p14:tracePt t="236940" x="10453688" y="3532188"/>
          <p14:tracePt t="237665"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81E41-A71E-4072-B0FC-BF8AAEB70859}"/>
              </a:ext>
            </a:extLst>
          </p:cNvPr>
          <p:cNvSpPr>
            <a:spLocks noGrp="1"/>
          </p:cNvSpPr>
          <p:nvPr>
            <p:ph type="title"/>
          </p:nvPr>
        </p:nvSpPr>
        <p:spPr/>
        <p:txBody>
          <a:bodyPr>
            <a:normAutofit fontScale="90000"/>
          </a:bodyPr>
          <a:lstStyle/>
          <a:p>
            <a:r>
              <a:rPr lang="en-US"/>
              <a:t>Final Remark: ECG in Context of Cardiovascular Monitoring </a:t>
            </a:r>
            <a:endParaRPr lang="en-US" dirty="0"/>
          </a:p>
        </p:txBody>
      </p:sp>
      <p:sp>
        <p:nvSpPr>
          <p:cNvPr id="3" name="Content Placeholder 2">
            <a:extLst>
              <a:ext uri="{FF2B5EF4-FFF2-40B4-BE49-F238E27FC236}">
                <a16:creationId xmlns:a16="http://schemas.microsoft.com/office/drawing/2014/main" id="{C8DA6AD1-DBD7-491E-A3AD-E29342AD7910}"/>
              </a:ext>
            </a:extLst>
          </p:cNvPr>
          <p:cNvSpPr>
            <a:spLocks noGrp="1"/>
          </p:cNvSpPr>
          <p:nvPr>
            <p:ph sz="quarter" idx="1"/>
          </p:nvPr>
        </p:nvSpPr>
        <p:spPr/>
        <p:txBody>
          <a:bodyPr/>
          <a:lstStyle/>
          <a:p>
            <a:r>
              <a:rPr lang="en-US"/>
              <a:t>ECG provides information about electrical activity in the heart</a:t>
            </a:r>
          </a:p>
          <a:p>
            <a:pPr lvl="1"/>
            <a:r>
              <a:rPr lang="en-US"/>
              <a:t>No direct information about pumping capacity (mechanical cardiac function)</a:t>
            </a:r>
          </a:p>
          <a:p>
            <a:endParaRPr lang="en-US" dirty="0"/>
          </a:p>
        </p:txBody>
      </p:sp>
      <p:pic>
        <p:nvPicPr>
          <p:cNvPr id="4" name="Picture 2">
            <a:extLst>
              <a:ext uri="{FF2B5EF4-FFF2-40B4-BE49-F238E27FC236}">
                <a16:creationId xmlns:a16="http://schemas.microsoft.com/office/drawing/2014/main" id="{4A10779E-16CD-4BEC-BA7D-5258190C8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7130" y="2518944"/>
            <a:ext cx="6977740" cy="4312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D6D07D27-C77B-49F4-A7DC-DD158D4FBE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7268346"/>
      </p:ext>
    </p:extLst>
  </p:cSld>
  <p:clrMapOvr>
    <a:masterClrMapping/>
  </p:clrMapOvr>
  <mc:AlternateContent xmlns:mc="http://schemas.openxmlformats.org/markup-compatibility/2006" xmlns:p14="http://schemas.microsoft.com/office/powerpoint/2010/main">
    <mc:Choice Requires="p14">
      <p:transition spd="slow" p14:dur="2000" advTm="79810"/>
    </mc:Choice>
    <mc:Fallback xmlns="">
      <p:transition spd="slow" advTm="79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61917" x="5262563" y="3756025"/>
          <p14:tracePt t="62058" x="5246688" y="3756025"/>
          <p14:tracePt t="62091" x="5207000" y="3748088"/>
          <p14:tracePt t="62109" x="5135563" y="3684588"/>
          <p14:tracePt t="62119" x="5095875" y="3636963"/>
          <p14:tracePt t="62135" x="4991100" y="3492500"/>
          <p14:tracePt t="62150" x="4864100" y="3373438"/>
          <p14:tracePt t="62166" x="4752975" y="3262313"/>
          <p14:tracePt t="62183" x="4648200" y="3181350"/>
          <p14:tracePt t="62199" x="4537075" y="3101975"/>
          <p14:tracePt t="62213" x="4441825" y="3046413"/>
          <p14:tracePt t="62231" x="4378325" y="3006725"/>
          <p14:tracePt t="62246" x="4305300" y="2990850"/>
          <p14:tracePt t="62262" x="4225925" y="2974975"/>
          <p14:tracePt t="62281" x="4170363" y="2967038"/>
          <p14:tracePt t="62295" x="4106863" y="2967038"/>
          <p14:tracePt t="62312" x="4019550" y="2967038"/>
          <p14:tracePt t="62330" x="3906838" y="2967038"/>
          <p14:tracePt t="62346" x="3883025" y="2967038"/>
          <p14:tracePt t="62363" x="3748088" y="3022600"/>
          <p14:tracePt t="62388" x="3643313" y="3078163"/>
          <p14:tracePt t="62400" x="3603625" y="3086100"/>
          <p14:tracePt t="62417" x="3571875" y="3101975"/>
          <p14:tracePt t="62433" x="3540125" y="3133725"/>
          <p14:tracePt t="62447" x="3500438" y="3181350"/>
          <p14:tracePt t="62463" x="3476625" y="3244850"/>
          <p14:tracePt t="62481" x="3452813" y="3302000"/>
          <p14:tracePt t="62495" x="3429000" y="3397250"/>
          <p14:tracePt t="62512" x="3429000" y="3460750"/>
          <p14:tracePt t="62531" x="3429000" y="3532188"/>
          <p14:tracePt t="62545" x="3429000" y="3563938"/>
          <p14:tracePt t="62563" x="3468688" y="3644900"/>
          <p14:tracePt t="62581" x="3516313" y="3708400"/>
          <p14:tracePt t="62586" x="3540125" y="3740150"/>
          <p14:tracePt t="62603" x="3595688" y="3803650"/>
          <p14:tracePt t="62618" x="3651250" y="3835400"/>
          <p14:tracePt t="62633" x="3684588" y="3859213"/>
          <p14:tracePt t="62652" x="3748088" y="3883025"/>
          <p14:tracePt t="62666" x="3819525" y="3930650"/>
          <p14:tracePt t="62681" x="3827463" y="3938588"/>
          <p14:tracePt t="62697" x="3883025" y="3956050"/>
          <p14:tracePt t="62712" x="3938588" y="3963988"/>
          <p14:tracePt t="62731" x="4083050" y="3987800"/>
          <p14:tracePt t="62745" x="4146550" y="3987800"/>
          <p14:tracePt t="62762" x="4344988" y="3987800"/>
          <p14:tracePt t="62780" x="4513263" y="3971925"/>
          <p14:tracePt t="62795" x="4648200" y="3938588"/>
          <p14:tracePt t="62812" x="4737100" y="3883025"/>
          <p14:tracePt t="62828" x="4792663" y="3835400"/>
          <p14:tracePt t="62840" x="4816475" y="3819525"/>
          <p14:tracePt t="62869" x="4911725" y="3660775"/>
          <p14:tracePt t="62884" x="4951413" y="3579813"/>
          <p14:tracePt t="62900" x="4959350" y="3492500"/>
          <p14:tracePt t="62916" x="4959350" y="3405188"/>
          <p14:tracePt t="62931" x="4959350" y="3349625"/>
          <p14:tracePt t="62948" x="4959350" y="3286125"/>
          <p14:tracePt t="62962" x="4951413" y="3228975"/>
          <p14:tracePt t="62979" x="4895850" y="3165475"/>
          <p14:tracePt t="62995" x="4840288" y="3109913"/>
          <p14:tracePt t="63012" x="4760913" y="3062288"/>
          <p14:tracePt t="63036" x="4616450" y="3006725"/>
          <p14:tracePt t="63044" x="4560888" y="2982913"/>
          <p14:tracePt t="63058" x="4505325" y="2967038"/>
          <p14:tracePt t="63075" x="4441825" y="2959100"/>
          <p14:tracePt t="63092" x="4386263" y="2959100"/>
          <p14:tracePt t="63103" x="4378325" y="2959100"/>
          <p14:tracePt t="63120" x="4329113" y="2959100"/>
          <p14:tracePt t="63136" x="4265613" y="2959100"/>
          <p14:tracePt t="63150" x="4202113" y="2959100"/>
          <p14:tracePt t="63166" x="4122738" y="2990850"/>
          <p14:tracePt t="63181" x="4075113" y="3022600"/>
          <p14:tracePt t="63198" x="4011613" y="3062288"/>
          <p14:tracePt t="63212" x="3954463" y="3101975"/>
          <p14:tracePt t="63229" x="3914775" y="3125788"/>
          <p14:tracePt t="63245" x="3883025" y="3165475"/>
          <p14:tracePt t="63262" x="3859213" y="3197225"/>
          <p14:tracePt t="63278" x="3827463" y="3244850"/>
          <p14:tracePt t="63304" x="3787775" y="3333750"/>
          <p14:tracePt t="63324" x="3763963" y="3429000"/>
          <p14:tracePt t="63342" x="3748088" y="3484563"/>
          <p14:tracePt t="63352" x="3748088" y="3524250"/>
          <p14:tracePt t="63371" x="3748088" y="3613150"/>
          <p14:tracePt t="63387" x="3763963" y="3668713"/>
          <p14:tracePt t="63402" x="3787775" y="3716338"/>
          <p14:tracePt t="63416" x="3795713" y="3724275"/>
          <p14:tracePt t="63433" x="3819525" y="3756025"/>
          <p14:tracePt t="63446" x="3851275" y="3779838"/>
          <p14:tracePt t="63463" x="3851275" y="3787775"/>
          <p14:tracePt t="63498" x="3867150" y="3787775"/>
          <p14:tracePt t="63608" x="3875088" y="3787775"/>
          <p14:tracePt t="63635" x="3898900" y="3787775"/>
          <p14:tracePt t="63650" x="3930650" y="3787775"/>
          <p14:tracePt t="63667" x="4043363" y="3843338"/>
          <p14:tracePt t="63682" x="4210050" y="3914775"/>
          <p14:tracePt t="63699" x="4545013" y="4035425"/>
          <p14:tracePt t="63713" x="4760913" y="4098925"/>
          <p14:tracePt t="63728" x="5151438" y="4210050"/>
          <p14:tracePt t="63747" x="5821363" y="4273550"/>
          <p14:tracePt t="63761" x="6059488" y="4273550"/>
          <p14:tracePt t="63778" x="6499225" y="4281488"/>
          <p14:tracePt t="63800" x="7064375" y="4281488"/>
          <p14:tracePt t="63810" x="7224713" y="4281488"/>
          <p14:tracePt t="63812" x="7327900" y="4281488"/>
          <p14:tracePt t="63827" x="7535863" y="4281488"/>
          <p14:tracePt t="63838" x="7631113" y="4265613"/>
          <p14:tracePt t="63855" x="7805738" y="4217988"/>
          <p14:tracePt t="63871" x="7918450" y="4194175"/>
          <p14:tracePt t="63885" x="7981950" y="4186238"/>
          <p14:tracePt t="63905" x="8037513" y="4154488"/>
          <p14:tracePt t="63917" x="8077200" y="4130675"/>
          <p14:tracePt t="63933" x="8124825" y="4067175"/>
          <p14:tracePt t="63950" x="8148638" y="4027488"/>
          <p14:tracePt t="63963" x="8180388" y="3971925"/>
          <p14:tracePt t="63979" x="8213725" y="3914775"/>
          <p14:tracePt t="63997" x="8229600" y="3859213"/>
          <p14:tracePt t="64012" x="8253413" y="3779838"/>
          <p14:tracePt t="64030" x="8261350" y="3724275"/>
          <p14:tracePt t="64048" x="8277225" y="3684588"/>
          <p14:tracePt t="64054" x="8285163" y="3644900"/>
          <p14:tracePt t="64074" x="8285163" y="3548063"/>
          <p14:tracePt t="64091" x="8285163" y="3476625"/>
          <p14:tracePt t="64102" x="8285163" y="3452813"/>
          <p14:tracePt t="64120" x="8285163" y="3397250"/>
          <p14:tracePt t="64136" x="8285163" y="3373438"/>
          <p14:tracePt t="64155" x="8285163" y="3357563"/>
          <p14:tracePt t="64183" x="8277225" y="3333750"/>
          <p14:tracePt t="64198" x="8269288" y="3317875"/>
          <p14:tracePt t="64212" x="8253413" y="3302000"/>
          <p14:tracePt t="64229" x="8205788" y="3262313"/>
          <p14:tracePt t="64247" x="8148638" y="3221038"/>
          <p14:tracePt t="64261" x="8085138" y="3189288"/>
          <p14:tracePt t="64276" x="8013700" y="3157538"/>
          <p14:tracePt t="64300" x="7894638" y="3109913"/>
          <p14:tracePt t="64307" x="7870825" y="3101975"/>
          <p14:tracePt t="64324" x="7781925" y="3078163"/>
          <p14:tracePt t="64341" x="7710488" y="3070225"/>
          <p14:tracePt t="64352" x="7678738" y="3062288"/>
          <p14:tracePt t="64369" x="7615238" y="3062288"/>
          <p14:tracePt t="64386" x="7486650" y="3062288"/>
          <p14:tracePt t="64403" x="7407275" y="3070225"/>
          <p14:tracePt t="64416" x="7383463" y="3086100"/>
          <p14:tracePt t="64435" x="7319963" y="3109913"/>
          <p14:tracePt t="64447" x="7296150" y="3117850"/>
          <p14:tracePt t="64462" x="7272338" y="3141663"/>
          <p14:tracePt t="64479" x="7216775" y="3181350"/>
          <p14:tracePt t="64499" x="7161213" y="3278188"/>
          <p14:tracePt t="64509" x="7145338" y="3309938"/>
          <p14:tracePt t="64528" x="7088188" y="3413125"/>
          <p14:tracePt t="64547" x="7040563" y="3563938"/>
          <p14:tracePt t="64561" x="7040563" y="3613150"/>
          <p14:tracePt t="64579" x="7040563" y="3732213"/>
          <p14:tracePt t="64596" x="7040563" y="3803650"/>
          <p14:tracePt t="64611" x="7040563" y="3867150"/>
          <p14:tracePt t="64637" x="7088188" y="3948113"/>
          <p14:tracePt t="64654" x="7135813" y="4003675"/>
          <p14:tracePt t="64666" x="7153275" y="4019550"/>
          <p14:tracePt t="64683" x="7240588" y="4083050"/>
          <p14:tracePt t="64696" x="7280275" y="4090988"/>
          <p14:tracePt t="64715" x="7391400" y="4138613"/>
          <p14:tracePt t="64726" x="7446963" y="4154488"/>
          <p14:tracePt t="64745" x="7551738" y="4170363"/>
          <p14:tracePt t="64762" x="7686675" y="4186238"/>
          <p14:tracePt t="64779" x="7797800" y="4186238"/>
          <p14:tracePt t="64797" x="7942263" y="4186238"/>
          <p14:tracePt t="64811" x="8093075" y="4170363"/>
          <p14:tracePt t="64828" x="8237538" y="4122738"/>
          <p14:tracePt t="64846" x="8372475" y="4075113"/>
          <p14:tracePt t="64868" x="8531225" y="3963988"/>
          <p14:tracePt t="64888" x="8612188" y="3890963"/>
          <p14:tracePt t="64903" x="8683625" y="3803650"/>
          <p14:tracePt t="64916" x="8731250" y="3740150"/>
          <p14:tracePt t="64944" x="8786813" y="3605213"/>
          <p14:tracePt t="64964" x="8794750" y="3532188"/>
          <p14:tracePt t="64978" x="8794750" y="3484563"/>
          <p14:tracePt t="64998" x="8794750" y="3452813"/>
          <p14:tracePt t="65012" x="8794750" y="3405188"/>
          <p14:tracePt t="65028" x="8778875" y="3365500"/>
          <p14:tracePt t="65045" x="8755063" y="3317875"/>
          <p14:tracePt t="65060" x="8699500" y="3270250"/>
          <p14:tracePt t="65078" x="8612188" y="3197225"/>
          <p14:tracePt t="65100" x="8412163" y="3086100"/>
          <p14:tracePt t="65107" x="8340725" y="3046413"/>
          <p14:tracePt t="65119" x="8277225" y="3006725"/>
          <p14:tracePt t="65136" x="8124825" y="2959100"/>
          <p14:tracePt t="65153" x="8005763" y="2919413"/>
          <p14:tracePt t="65165" x="7894638" y="2894013"/>
          <p14:tracePt t="65182" x="7813675" y="2894013"/>
          <p14:tracePt t="65199" x="7734300" y="2894013"/>
          <p14:tracePt t="65212" x="7646988" y="2894013"/>
          <p14:tracePt t="65228" x="7583488" y="2919413"/>
          <p14:tracePt t="65248" x="7527925" y="2951163"/>
          <p14:tracePt t="65261" x="7478713" y="2974975"/>
          <p14:tracePt t="65278" x="7431088" y="3006725"/>
          <p14:tracePt t="65296" x="7383463" y="3062288"/>
          <p14:tracePt t="65310" x="7343775" y="3101975"/>
          <p14:tracePt t="65328" x="7312025" y="3165475"/>
          <p14:tracePt t="65346" x="7256463" y="3286125"/>
          <p14:tracePt t="65369" x="7240588" y="3373438"/>
          <p14:tracePt t="65384" x="7216775" y="3492500"/>
          <p14:tracePt t="65401" x="7216775" y="3587750"/>
          <p14:tracePt t="65416" x="7216775" y="3676650"/>
          <p14:tracePt t="65431" x="7256463" y="3763963"/>
          <p14:tracePt t="65449" x="7296150" y="3819525"/>
          <p14:tracePt t="65461" x="7327900" y="3875088"/>
          <p14:tracePt t="65477" x="7351713" y="3890963"/>
          <p14:tracePt t="65499" x="7399338" y="3898900"/>
          <p14:tracePt t="65507" x="7415213" y="3898900"/>
          <p14:tracePt t="65527" x="7446963" y="3898900"/>
          <p14:tracePt t="65540" x="7486650" y="3898900"/>
          <p14:tracePt t="65557" x="7567613" y="3898900"/>
          <p14:tracePt t="65574" x="7631113" y="3898900"/>
          <p14:tracePt t="65590" x="7702550" y="3898900"/>
          <p14:tracePt t="65608" x="7742238" y="3898900"/>
          <p14:tracePt t="65618" x="7789863" y="3890963"/>
          <p14:tracePt t="65635" x="7805738" y="3883025"/>
          <p14:tracePt t="65649" x="7821613" y="3875088"/>
          <p14:tracePt t="65665" x="7862888" y="3851275"/>
          <p14:tracePt t="65683" x="7918450" y="3819525"/>
          <p14:tracePt t="65698" x="7950200" y="3787775"/>
          <p14:tracePt t="65712" x="7958138" y="3779838"/>
          <p14:tracePt t="65729" x="7981950" y="3756025"/>
          <p14:tracePt t="65743" x="7981950" y="3748088"/>
          <p14:tracePt t="65763" x="7989888" y="3748088"/>
          <p14:tracePt t="65964" x="7981950" y="3748088"/>
          <p14:tracePt t="65996" x="7974013" y="3748088"/>
          <p14:tracePt t="66024" x="7958138" y="3748088"/>
          <p14:tracePt t="66057" x="7950200" y="3748088"/>
          <p14:tracePt t="66075" x="7934325" y="3748088"/>
          <p14:tracePt t="66091" x="7918450" y="3748088"/>
          <p14:tracePt t="66107" x="7886700" y="3756025"/>
          <p14:tracePt t="66124" x="7862888" y="3771900"/>
          <p14:tracePt t="66134" x="7847013" y="3779838"/>
          <p14:tracePt t="66153" x="7734300" y="3819525"/>
          <p14:tracePt t="66168" x="7607300" y="3835400"/>
          <p14:tracePt t="66182" x="7462838" y="3859213"/>
          <p14:tracePt t="66198" x="7335838" y="3867150"/>
          <p14:tracePt t="66212" x="7256463" y="3867150"/>
          <p14:tracePt t="66227" x="7216775" y="3867150"/>
          <p14:tracePt t="66246" x="7177088" y="3867150"/>
          <p14:tracePt t="66260" x="7119938" y="3867150"/>
          <p14:tracePt t="66278" x="7064375" y="3867150"/>
          <p14:tracePt t="66299" x="6921500" y="3851275"/>
          <p14:tracePt t="66307" x="6881813" y="3835400"/>
          <p14:tracePt t="66324" x="6761163" y="3827463"/>
          <p14:tracePt t="66340" x="6681788" y="3803650"/>
          <p14:tracePt t="66357" x="6618288" y="3795713"/>
          <p14:tracePt t="66374" x="6578600" y="3795713"/>
          <p14:tracePt t="66385" x="6554788" y="3795713"/>
          <p14:tracePt t="66401" x="6491288" y="3795713"/>
          <p14:tracePt t="66415" x="6378575" y="3827463"/>
          <p14:tracePt t="66431" x="6180138" y="3875088"/>
          <p14:tracePt t="66448" x="5972175" y="3963988"/>
          <p14:tracePt t="66462" x="5797550" y="4051300"/>
          <p14:tracePt t="66477" x="5653088" y="4106863"/>
          <p14:tracePt t="66496" x="5526088" y="4162425"/>
          <p14:tracePt t="66510" x="5438775" y="4210050"/>
          <p14:tracePt t="66527" x="5357813" y="4257675"/>
          <p14:tracePt t="66548" x="5302250" y="4291013"/>
          <p14:tracePt t="66556" x="5270500" y="4306888"/>
          <p14:tracePt t="66574" x="5222875" y="4338638"/>
          <p14:tracePt t="66590" x="5191125" y="4370388"/>
          <p14:tracePt t="66606" x="5175250" y="4386263"/>
          <p14:tracePt t="66623" x="5159375" y="4425950"/>
          <p14:tracePt t="66634" x="5151438" y="4433888"/>
          <p14:tracePt t="66651" x="5151438" y="4441825"/>
          <p14:tracePt t="66698" x="5222875" y="4449763"/>
          <p14:tracePt t="66713" x="5270500" y="4441825"/>
          <p14:tracePt t="66728" x="5389563" y="4418013"/>
          <p14:tracePt t="66743" x="5581650" y="4346575"/>
          <p14:tracePt t="66762" x="5924550" y="4122738"/>
          <p14:tracePt t="66776" x="6019800" y="4059238"/>
          <p14:tracePt t="66793" x="6172200" y="3914775"/>
          <p14:tracePt t="66806" x="6275388" y="3819525"/>
          <p14:tracePt t="66823" x="6299200" y="3779838"/>
          <p14:tracePt t="66845" x="6299200" y="3763963"/>
          <p14:tracePt t="66926" x="6275388" y="3779838"/>
          <p14:tracePt t="66931" x="6235700" y="3851275"/>
          <p14:tracePt t="66947" x="6180138" y="4043363"/>
          <p14:tracePt t="66963" x="6140450" y="4225925"/>
          <p14:tracePt t="66977" x="6116638" y="4362450"/>
          <p14:tracePt t="66994" x="6075363" y="4600575"/>
          <p14:tracePt t="67011" x="6027738" y="4911725"/>
          <p14:tracePt t="67026" x="5988050" y="5111750"/>
          <p14:tracePt t="67044" x="5956300" y="5319713"/>
          <p14:tracePt t="67062" x="5940425" y="5446713"/>
          <p14:tracePt t="67077" x="5916613" y="5565775"/>
          <p14:tracePt t="67093" x="5908675" y="5653088"/>
          <p14:tracePt t="67110" x="5892800" y="5694363"/>
          <p14:tracePt t="67126" x="5892800" y="5726113"/>
          <p14:tracePt t="67133" x="5892800" y="5741988"/>
          <p14:tracePt t="67152" x="5892800" y="5757863"/>
          <p14:tracePt t="67355" x="5892800" y="5789613"/>
          <p14:tracePt t="67373" x="5884863" y="5837238"/>
          <p14:tracePt t="67390" x="5884863" y="5868988"/>
          <p14:tracePt t="67400" x="5884863" y="5892800"/>
          <p14:tracePt t="67416" x="5884863" y="5956300"/>
          <p14:tracePt t="67432" x="5884863" y="5988050"/>
          <p14:tracePt t="67448" x="5884863" y="6045200"/>
          <p14:tracePt t="67463" x="5884863" y="6084888"/>
          <p14:tracePt t="67480" x="5884863" y="6124575"/>
          <p14:tracePt t="67495" x="5884863" y="6164263"/>
          <p14:tracePt t="67510" x="5884863" y="6180138"/>
          <p14:tracePt t="68056"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034E0-7988-4AD3-823A-B2521EDB5439}"/>
              </a:ext>
            </a:extLst>
          </p:cNvPr>
          <p:cNvSpPr>
            <a:spLocks noGrp="1"/>
          </p:cNvSpPr>
          <p:nvPr>
            <p:ph type="title"/>
          </p:nvPr>
        </p:nvSpPr>
        <p:spPr/>
        <p:txBody>
          <a:bodyPr/>
          <a:lstStyle/>
          <a:p>
            <a:r>
              <a:rPr lang="en-GB" dirty="0"/>
              <a:t>Recommended Reference</a:t>
            </a:r>
            <a:endParaRPr lang="en-US" dirty="0"/>
          </a:p>
        </p:txBody>
      </p:sp>
      <p:sp>
        <p:nvSpPr>
          <p:cNvPr id="3" name="Content Placeholder 2">
            <a:extLst>
              <a:ext uri="{FF2B5EF4-FFF2-40B4-BE49-F238E27FC236}">
                <a16:creationId xmlns:a16="http://schemas.microsoft.com/office/drawing/2014/main" id="{A780A0FB-FFE5-4F6F-B2F4-64F199673373}"/>
              </a:ext>
            </a:extLst>
          </p:cNvPr>
          <p:cNvSpPr>
            <a:spLocks noGrp="1"/>
          </p:cNvSpPr>
          <p:nvPr>
            <p:ph sz="quarter" idx="1"/>
          </p:nvPr>
        </p:nvSpPr>
        <p:spPr/>
        <p:txBody>
          <a:bodyPr/>
          <a:lstStyle/>
          <a:p>
            <a:r>
              <a:rPr lang="en-US" dirty="0"/>
              <a:t>Anders </a:t>
            </a:r>
            <a:r>
              <a:rPr lang="en-US" dirty="0" err="1"/>
              <a:t>Brahme</a:t>
            </a:r>
            <a:r>
              <a:rPr lang="en-US" dirty="0"/>
              <a:t> (ed.), Comprehensive Biomedical Physics, Elsevier, 2014. (ISBN: 978-0444536327)</a:t>
            </a:r>
          </a:p>
        </p:txBody>
      </p:sp>
      <p:pic>
        <p:nvPicPr>
          <p:cNvPr id="5" name="Picture 4">
            <a:extLst>
              <a:ext uri="{FF2B5EF4-FFF2-40B4-BE49-F238E27FC236}">
                <a16:creationId xmlns:a16="http://schemas.microsoft.com/office/drawing/2014/main" id="{A217A5E3-1E9A-4960-BACB-8DA9A5BB7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493" y="2960999"/>
            <a:ext cx="2623014" cy="3351629"/>
          </a:xfrm>
          <a:prstGeom prst="rect">
            <a:avLst/>
          </a:prstGeom>
        </p:spPr>
      </p:pic>
    </p:spTree>
    <p:extLst>
      <p:ext uri="{BB962C8B-B14F-4D97-AF65-F5344CB8AC3E}">
        <p14:creationId xmlns:p14="http://schemas.microsoft.com/office/powerpoint/2010/main" val="1137838588"/>
      </p:ext>
    </p:extLst>
  </p:cSld>
  <p:clrMapOvr>
    <a:masterClrMapping/>
  </p:clrMapOvr>
  <mc:AlternateContent xmlns:mc="http://schemas.openxmlformats.org/markup-compatibility/2006" xmlns:p14="http://schemas.microsoft.com/office/powerpoint/2010/main">
    <mc:Choice Requires="p14">
      <p:transition spd="slow" p14:dur="2000" advTm="20513"/>
    </mc:Choice>
    <mc:Fallback xmlns="">
      <p:transition spd="slow" advTm="2051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Diagnostic Signals: </a:t>
            </a:r>
            <a:r>
              <a:rPr lang="en-US" sz="3200" dirty="0" err="1"/>
              <a:t>Vectorcardiogram</a:t>
            </a:r>
            <a:r>
              <a:rPr lang="en-US" sz="3200" dirty="0"/>
              <a:t> (VCG)</a:t>
            </a:r>
          </a:p>
        </p:txBody>
      </p:sp>
      <p:sp>
        <p:nvSpPr>
          <p:cNvPr id="3" name="Content Placeholder 2"/>
          <p:cNvSpPr>
            <a:spLocks noGrp="1"/>
          </p:cNvSpPr>
          <p:nvPr>
            <p:ph sz="quarter" idx="1"/>
          </p:nvPr>
        </p:nvSpPr>
        <p:spPr/>
        <p:txBody>
          <a:bodyPr>
            <a:normAutofit/>
          </a:bodyPr>
          <a:lstStyle/>
          <a:p>
            <a:r>
              <a:rPr lang="en-US" sz="2000" dirty="0"/>
              <a:t>As excitations spread via fibers in 3D, net magnitude and angle of all electrical excitations in the heart muscle changes</a:t>
            </a:r>
          </a:p>
          <a:p>
            <a:pPr lvl="1"/>
            <a:r>
              <a:rPr lang="en-US" sz="1800" dirty="0"/>
              <a:t>Vector sum is a 3D vector whose trajectory with time is called VCG</a:t>
            </a:r>
          </a:p>
        </p:txBody>
      </p:sp>
      <p:pic>
        <p:nvPicPr>
          <p:cNvPr id="5" name="Picture 4"/>
          <p:cNvPicPr>
            <a:picLocks noChangeAspect="1"/>
          </p:cNvPicPr>
          <p:nvPr/>
        </p:nvPicPr>
        <p:blipFill>
          <a:blip r:embed="rId4"/>
          <a:stretch>
            <a:fillRect/>
          </a:stretch>
        </p:blipFill>
        <p:spPr>
          <a:xfrm>
            <a:off x="1901952" y="3469106"/>
            <a:ext cx="3398602" cy="3007894"/>
          </a:xfrm>
          <a:prstGeom prst="rect">
            <a:avLst/>
          </a:prstGeom>
        </p:spPr>
      </p:pic>
      <p:pic>
        <p:nvPicPr>
          <p:cNvPr id="7" name="Picture 6">
            <a:extLst>
              <a:ext uri="{FF2B5EF4-FFF2-40B4-BE49-F238E27FC236}">
                <a16:creationId xmlns:a16="http://schemas.microsoft.com/office/drawing/2014/main" id="{533BED85-237B-4055-858B-73A28E8CAB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5148" y="3493284"/>
            <a:ext cx="5149596" cy="2959538"/>
          </a:xfrm>
          <a:prstGeom prst="rect">
            <a:avLst/>
          </a:prstGeom>
        </p:spPr>
      </p:pic>
      <p:pic>
        <p:nvPicPr>
          <p:cNvPr id="6" name="Audio 5">
            <a:hlinkClick r:id="" action="ppaction://media"/>
            <a:extLst>
              <a:ext uri="{FF2B5EF4-FFF2-40B4-BE49-F238E27FC236}">
                <a16:creationId xmlns:a16="http://schemas.microsoft.com/office/drawing/2014/main" id="{FD064602-2944-470D-8F2E-CA03BF4FEA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09586749"/>
      </p:ext>
    </p:extLst>
  </p:cSld>
  <p:clrMapOvr>
    <a:masterClrMapping/>
  </p:clrMapOvr>
  <mc:AlternateContent xmlns:mc="http://schemas.openxmlformats.org/markup-compatibility/2006" xmlns:p14="http://schemas.microsoft.com/office/powerpoint/2010/main">
    <mc:Choice Requires="p14">
      <p:transition spd="slow" p14:dur="2000" advTm="181155"/>
    </mc:Choice>
    <mc:Fallback xmlns="">
      <p:transition spd="slow" advTm="181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5101" x="8699500" y="4560888"/>
          <p14:tracePt t="25272" x="8667750" y="4560888"/>
          <p14:tracePt t="25280" x="8643938" y="4560888"/>
          <p14:tracePt t="25288" x="8612188" y="4529138"/>
          <p14:tracePt t="25295" x="8596313" y="4497388"/>
          <p14:tracePt t="25303" x="8596313" y="4481513"/>
          <p14:tracePt t="25311" x="8564563" y="4425950"/>
          <p14:tracePt t="25320" x="8548688" y="4378325"/>
          <p14:tracePt t="25328" x="8531225" y="4346575"/>
          <p14:tracePt t="25336" x="8523288" y="4306888"/>
          <p14:tracePt t="25344" x="8499475" y="4273550"/>
          <p14:tracePt t="25352" x="8491538" y="4249738"/>
          <p14:tracePt t="25361" x="8475663" y="4225925"/>
          <p14:tracePt t="25367" x="8475663" y="4210050"/>
          <p14:tracePt t="25376" x="8451850" y="4194175"/>
          <p14:tracePt t="25384" x="8443913" y="4178300"/>
          <p14:tracePt t="25393" x="8428038" y="4154488"/>
          <p14:tracePt t="25400" x="8428038" y="4146550"/>
          <p14:tracePt t="25409" x="8420100" y="4138613"/>
          <p14:tracePt t="25415" x="8412163" y="4138613"/>
          <p14:tracePt t="25423" x="8404225" y="4138613"/>
          <p14:tracePt t="25431" x="8396288" y="4130675"/>
          <p14:tracePt t="25440" x="8388350" y="4130675"/>
          <p14:tracePt t="25448" x="8388350" y="4122738"/>
          <p14:tracePt t="25456" x="8380413" y="4114800"/>
          <p14:tracePt t="25464" x="8372475" y="4114800"/>
          <p14:tracePt t="25472" x="8364538" y="4106863"/>
          <p14:tracePt t="25479" x="8340725" y="4098925"/>
          <p14:tracePt t="25487" x="8324850" y="4090988"/>
          <p14:tracePt t="25496" x="8308975" y="4075113"/>
          <p14:tracePt t="25504" x="8277225" y="4067175"/>
          <p14:tracePt t="25512" x="8253413" y="4059238"/>
          <p14:tracePt t="25520" x="8205788" y="4051300"/>
          <p14:tracePt t="25528" x="8164513" y="4051300"/>
          <p14:tracePt t="25535" x="8116888" y="4027488"/>
          <p14:tracePt t="25543" x="8069263" y="4027488"/>
          <p14:tracePt t="25551" x="8005763" y="4027488"/>
          <p14:tracePt t="25561" x="7966075" y="4027488"/>
          <p14:tracePt t="25569" x="7910513" y="4019550"/>
          <p14:tracePt t="25576" x="7847013" y="4011613"/>
          <p14:tracePt t="25584" x="7789863" y="4011613"/>
          <p14:tracePt t="25594" x="7718425" y="4011613"/>
          <p14:tracePt t="25600" x="7654925" y="4011613"/>
          <p14:tracePt t="25607" x="7607300" y="4011613"/>
          <p14:tracePt t="25615" x="7559675" y="4011613"/>
          <p14:tracePt t="25624" x="7504113" y="4011613"/>
          <p14:tracePt t="25632" x="7454900" y="4011613"/>
          <p14:tracePt t="25640" x="7407275" y="4011613"/>
          <p14:tracePt t="25648" x="7367588" y="4019550"/>
          <p14:tracePt t="25657" x="7319963" y="4035425"/>
          <p14:tracePt t="25664" x="7296150" y="4043363"/>
          <p14:tracePt t="25671" x="7256463" y="4067175"/>
          <p14:tracePt t="25680" x="7224713" y="4090988"/>
          <p14:tracePt t="25689" x="7185025" y="4106863"/>
          <p14:tracePt t="25697" x="7135813" y="4138613"/>
          <p14:tracePt t="25704" x="7119938" y="4154488"/>
          <p14:tracePt t="25713" x="7104063" y="4170363"/>
          <p14:tracePt t="25720" x="7072313" y="4202113"/>
          <p14:tracePt t="25727" x="7064375" y="4210050"/>
          <p14:tracePt t="25735" x="7048500" y="4241800"/>
          <p14:tracePt t="25744" x="7040563" y="4265613"/>
          <p14:tracePt t="25752" x="7024688" y="4281488"/>
          <p14:tracePt t="25761" x="7024688" y="4314825"/>
          <p14:tracePt t="25768" x="7008813" y="4346575"/>
          <p14:tracePt t="25777" x="7000875" y="4370388"/>
          <p14:tracePt t="25783" x="6985000" y="4410075"/>
          <p14:tracePt t="25791" x="6985000" y="4433888"/>
          <p14:tracePt t="25800" x="6985000" y="4481513"/>
          <p14:tracePt t="25808" x="6977063" y="4529138"/>
          <p14:tracePt t="25817" x="6961188" y="4576763"/>
          <p14:tracePt t="25824" x="6961188" y="4624388"/>
          <p14:tracePt t="25833" x="6953250" y="4673600"/>
          <p14:tracePt t="25839" x="6953250" y="4721225"/>
          <p14:tracePt t="25848" x="6953250" y="4760913"/>
          <p14:tracePt t="25855" x="6953250" y="4816475"/>
          <p14:tracePt t="25864" x="6953250" y="4840288"/>
          <p14:tracePt t="25872" x="6953250" y="4872038"/>
          <p14:tracePt t="25880" x="6953250" y="4903788"/>
          <p14:tracePt t="25888" x="6953250" y="4927600"/>
          <p14:tracePt t="25896" x="6953250" y="4951413"/>
          <p14:tracePt t="25903" x="6953250" y="4984750"/>
          <p14:tracePt t="25911" x="6961188" y="5024438"/>
          <p14:tracePt t="25920" x="6969125" y="5040313"/>
          <p14:tracePt t="25928" x="6977063" y="5064125"/>
          <p14:tracePt t="25937" x="6985000" y="5087938"/>
          <p14:tracePt t="25944" x="7008813" y="5127625"/>
          <p14:tracePt t="25952" x="7024688" y="5143500"/>
          <p14:tracePt t="25960" x="7032625" y="5167313"/>
          <p14:tracePt t="25968" x="7048500" y="5199063"/>
          <p14:tracePt t="25976" x="7072313" y="5230813"/>
          <p14:tracePt t="25984" x="7072313" y="5246688"/>
          <p14:tracePt t="25993" x="7096125" y="5286375"/>
          <p14:tracePt t="26000" x="7112000" y="5310188"/>
          <p14:tracePt t="26008" x="7135813" y="5351463"/>
          <p14:tracePt t="26017" x="7153275" y="5367338"/>
          <p14:tracePt t="26024" x="7161213" y="5383213"/>
          <p14:tracePt t="26032" x="7177088" y="5407025"/>
          <p14:tracePt t="26039" x="7208838" y="5430838"/>
          <p14:tracePt t="26048" x="7224713" y="5470525"/>
          <p14:tracePt t="26056" x="7240588" y="5486400"/>
          <p14:tracePt t="26064" x="7264400" y="5526088"/>
          <p14:tracePt t="26072" x="7280275" y="5541963"/>
          <p14:tracePt t="26081" x="7296150" y="5573713"/>
          <p14:tracePt t="26087" x="7327900" y="5597525"/>
          <p14:tracePt t="26097" x="7343775" y="5613400"/>
          <p14:tracePt t="26104" x="7375525" y="5637213"/>
          <p14:tracePt t="26112" x="7391400" y="5662613"/>
          <p14:tracePt t="26121" x="7415213" y="5694363"/>
          <p14:tracePt t="26129" x="7431088" y="5710238"/>
          <p14:tracePt t="26137" x="7454900" y="5726113"/>
          <p14:tracePt t="26144" x="7462838" y="5741988"/>
          <p14:tracePt t="26151" x="7486650" y="5757863"/>
          <p14:tracePt t="26160" x="7504113" y="5765800"/>
          <p14:tracePt t="26169" x="7519988" y="5797550"/>
          <p14:tracePt t="26177" x="7543800" y="5805488"/>
          <p14:tracePt t="26184" x="7575550" y="5821363"/>
          <p14:tracePt t="26193" x="7591425" y="5837238"/>
          <p14:tracePt t="26200" x="7631113" y="5868988"/>
          <p14:tracePt t="26207" x="7646988" y="5892800"/>
          <p14:tracePt t="26215" x="7686675" y="5916613"/>
          <p14:tracePt t="26224" x="7710488" y="5932488"/>
          <p14:tracePt t="26232" x="7742238" y="5956300"/>
          <p14:tracePt t="26240" x="7758113" y="5964238"/>
          <p14:tracePt t="26249" x="7789863" y="5988050"/>
          <p14:tracePt t="26256" x="7829550" y="6013450"/>
          <p14:tracePt t="26264" x="7854950" y="6029325"/>
          <p14:tracePt t="26271" x="7894638" y="6053138"/>
          <p14:tracePt t="26279" x="7918450" y="6061075"/>
          <p14:tracePt t="26288" x="7958138" y="6076950"/>
          <p14:tracePt t="26296" x="7997825" y="6076950"/>
          <p14:tracePt t="26304" x="8053388" y="6092825"/>
          <p14:tracePt t="26313" x="8093075" y="6108700"/>
          <p14:tracePt t="26320" x="8140700" y="6116638"/>
          <p14:tracePt t="26327" x="8172450" y="6132513"/>
          <p14:tracePt t="26335" x="8221663" y="6140450"/>
          <p14:tracePt t="26344" x="8261350" y="6140450"/>
          <p14:tracePt t="26352" x="8293100" y="6140450"/>
          <p14:tracePt t="26360" x="8324850" y="6140450"/>
          <p14:tracePt t="26369" x="8380413" y="6156325"/>
          <p14:tracePt t="26377" x="8428038" y="6164263"/>
          <p14:tracePt t="26384" x="8483600" y="6164263"/>
          <p14:tracePt t="26391" x="8523288" y="6164263"/>
          <p14:tracePt t="26400" x="8548688" y="6164263"/>
          <p14:tracePt t="26408" x="8596313" y="6164263"/>
          <p14:tracePt t="26416" x="8651875" y="6164263"/>
          <p14:tracePt t="26424" x="8691563" y="6164263"/>
          <p14:tracePt t="26432" x="8739188" y="6164263"/>
          <p14:tracePt t="26440" x="8778875" y="6164263"/>
          <p14:tracePt t="26448" x="8826500" y="6164263"/>
          <p14:tracePt t="26455" x="8866188" y="6164263"/>
          <p14:tracePt t="26464" x="8931275" y="6164263"/>
          <p14:tracePt t="26473" x="8986838" y="6164263"/>
          <p14:tracePt t="26481" x="9034463" y="6156325"/>
          <p14:tracePt t="26488" x="9090025" y="6140450"/>
          <p14:tracePt t="26497" x="9129713" y="6132513"/>
          <p14:tracePt t="26504" x="9185275" y="6108700"/>
          <p14:tracePt t="26512" x="9209088" y="6092825"/>
          <p14:tracePt t="26520" x="9234488" y="6084888"/>
          <p14:tracePt t="26529" x="9258300" y="6061075"/>
          <p14:tracePt t="26536" x="9274175" y="6045200"/>
          <p14:tracePt t="26544" x="9274175" y="6037263"/>
          <p14:tracePt t="26552" x="9282113" y="6029325"/>
          <p14:tracePt t="26560" x="9290050" y="6013450"/>
          <p14:tracePt t="26568" x="9297988" y="6005513"/>
          <p14:tracePt t="26576" x="9297988" y="5988050"/>
          <p14:tracePt t="26583" x="9305925" y="5964238"/>
          <p14:tracePt t="26592" x="9305925" y="5932488"/>
          <p14:tracePt t="26600" x="9313863" y="5900738"/>
          <p14:tracePt t="26608" x="9313863" y="5876925"/>
          <p14:tracePt t="26616" x="9313863" y="5837238"/>
          <p14:tracePt t="26624" x="9313863" y="5805488"/>
          <p14:tracePt t="26631" x="9313863" y="5757863"/>
          <p14:tracePt t="26639" x="9313863" y="5718175"/>
          <p14:tracePt t="26649" x="9313863" y="5662613"/>
          <p14:tracePt t="26657" x="9313863" y="5613400"/>
          <p14:tracePt t="26664" x="9305925" y="5565775"/>
          <p14:tracePt t="26672" x="9290050" y="5510213"/>
          <p14:tracePt t="26680" x="9282113" y="5454650"/>
          <p14:tracePt t="26688" x="9258300" y="5391150"/>
          <p14:tracePt t="26696" x="9234488" y="5327650"/>
          <p14:tracePt t="26704" x="9217025" y="5262563"/>
          <p14:tracePt t="26712" x="9193213" y="5214938"/>
          <p14:tracePt t="26720" x="9161463" y="5167313"/>
          <p14:tracePt t="26728" x="9129713" y="5111750"/>
          <p14:tracePt t="26737" x="9113838" y="5087938"/>
          <p14:tracePt t="26744" x="9074150" y="5032375"/>
          <p14:tracePt t="26752" x="9042400" y="5008563"/>
          <p14:tracePt t="26760" x="9018588" y="4984750"/>
          <p14:tracePt t="26768" x="8994775" y="4967288"/>
          <p14:tracePt t="26777" x="8986838" y="4951413"/>
          <p14:tracePt t="26785" x="8970963" y="4943475"/>
          <p14:tracePt t="26793" x="8947150" y="4927600"/>
          <p14:tracePt t="26801" x="8931275" y="4911725"/>
          <p14:tracePt t="26809" x="8891588" y="4895850"/>
          <p14:tracePt t="26817" x="8842375" y="4872038"/>
          <p14:tracePt t="26823" x="8794750" y="4840288"/>
          <p14:tracePt t="26832" x="8723313" y="4800600"/>
          <p14:tracePt t="26840" x="8659813" y="4760913"/>
          <p14:tracePt t="26849" x="8588375" y="4721225"/>
          <p14:tracePt t="26856" x="8531225" y="4681538"/>
          <p14:tracePt t="26864" x="8451850" y="4624388"/>
          <p14:tracePt t="26872" x="8388350" y="4592638"/>
          <p14:tracePt t="26879" x="8324850" y="4568825"/>
          <p14:tracePt t="26889" x="8221663" y="4505325"/>
          <p14:tracePt t="26896" x="8164513" y="4473575"/>
          <p14:tracePt t="26904" x="8069263" y="4425950"/>
          <p14:tracePt t="26912" x="8037513" y="4410075"/>
          <p14:tracePt t="26920" x="7981950" y="4386263"/>
          <p14:tracePt t="26929" x="7926388" y="4354513"/>
          <p14:tracePt t="26943" x="7862888" y="4314825"/>
          <p14:tracePt t="26952" x="7847013" y="4298950"/>
          <p14:tracePt t="26960" x="7829550" y="4291013"/>
          <p14:tracePt t="26968" x="7805738" y="4291013"/>
          <p14:tracePt t="26977" x="7797800" y="4273550"/>
          <p14:tracePt t="26984" x="7781925" y="4265613"/>
          <p14:tracePt t="26992" x="7773988" y="4257675"/>
          <p14:tracePt t="26999" x="7766050" y="4249738"/>
          <p14:tracePt t="27008" x="7750175" y="4249738"/>
          <p14:tracePt t="27016" x="7750175" y="4241800"/>
          <p14:tracePt t="27024" x="7742238" y="4241800"/>
          <p14:tracePt t="27033" x="7718425" y="4225925"/>
          <p14:tracePt t="27040" x="7702550" y="4217988"/>
          <p14:tracePt t="27049" x="7678738" y="4194175"/>
          <p14:tracePt t="27056" x="7646988" y="4178300"/>
          <p14:tracePt t="27064" x="7631113" y="4146550"/>
          <p14:tracePt t="27072" x="7615238" y="4122738"/>
          <p14:tracePt t="27081" x="7591425" y="4098925"/>
          <p14:tracePt t="27088" x="7567613" y="4075113"/>
          <p14:tracePt t="27097" x="7543800" y="4035425"/>
          <p14:tracePt t="27104" x="7504113" y="4003675"/>
          <p14:tracePt t="27112" x="7496175" y="3995738"/>
          <p14:tracePt t="27120" x="7486650" y="3979863"/>
          <p14:tracePt t="27129" x="7478713" y="3956050"/>
          <p14:tracePt t="27137" x="7462838" y="3948113"/>
          <p14:tracePt t="27521" x="7446963" y="3948113"/>
          <p14:tracePt t="27529" x="7431088" y="3948113"/>
          <p14:tracePt t="27536" x="7407275" y="3948113"/>
          <p14:tracePt t="27544" x="7399338" y="3948113"/>
          <p14:tracePt t="27553" x="7383463" y="3956050"/>
          <p14:tracePt t="27560" x="7367588" y="3963988"/>
          <p14:tracePt t="27569" x="7343775" y="3963988"/>
          <p14:tracePt t="27577" x="7327900" y="3971925"/>
          <p14:tracePt t="27594" x="7312025" y="3971925"/>
          <p14:tracePt t="28425" x="7304088" y="3971925"/>
          <p14:tracePt t="28520" x="7296150" y="3971925"/>
          <p14:tracePt t="28528" x="7288213" y="3971925"/>
          <p14:tracePt t="29857" x="7296150" y="3971925"/>
          <p14:tracePt t="29872" x="7312025" y="3971925"/>
          <p14:tracePt t="29880" x="7319963" y="3971925"/>
          <p14:tracePt t="29897" x="7327900" y="3971925"/>
          <p14:tracePt t="29912" x="7335838" y="3971925"/>
          <p14:tracePt t="29920" x="7359650" y="3971925"/>
          <p14:tracePt t="29928" x="7367588" y="3971925"/>
          <p14:tracePt t="29942" x="7383463" y="3971925"/>
          <p14:tracePt t="29944" x="7415213" y="3971925"/>
          <p14:tracePt t="29952" x="7431088" y="3971925"/>
          <p14:tracePt t="29960" x="7470775" y="3971925"/>
          <p14:tracePt t="29968" x="7496175" y="3979863"/>
          <p14:tracePt t="29978" x="7519988" y="3979863"/>
          <p14:tracePt t="29984" x="7551738" y="3987800"/>
          <p14:tracePt t="29993" x="7575550" y="3995738"/>
          <p14:tracePt t="30369" x="7599363" y="4003675"/>
          <p14:tracePt t="30378" x="7662863" y="4027488"/>
          <p14:tracePt t="30385" x="7702550" y="4035425"/>
          <p14:tracePt t="30393" x="7726363" y="4043363"/>
          <p14:tracePt t="30401" x="7742238" y="4051300"/>
          <p14:tracePt t="30410" x="7773988" y="4059238"/>
          <p14:tracePt t="30417" x="7781925" y="4059238"/>
          <p14:tracePt t="30425" x="7781925" y="4067175"/>
          <p14:tracePt t="30434" x="7789863" y="4067175"/>
          <p14:tracePt t="30449" x="7805738" y="4075113"/>
          <p14:tracePt t="30457" x="7813675" y="4075113"/>
          <p14:tracePt t="30465" x="7821613" y="4075113"/>
          <p14:tracePt t="30473" x="7839075" y="4083050"/>
          <p14:tracePt t="30481" x="7854950" y="4083050"/>
          <p14:tracePt t="30489" x="7870825" y="4098925"/>
          <p14:tracePt t="30498" x="7894638" y="4106863"/>
          <p14:tracePt t="30505" x="7934325" y="4130675"/>
          <p14:tracePt t="30512" x="7950200" y="4138613"/>
          <p14:tracePt t="30520" x="7989888" y="4146550"/>
          <p14:tracePt t="30528" x="8005763" y="4154488"/>
          <p14:tracePt t="30536" x="8029575" y="4170363"/>
          <p14:tracePt t="30544" x="8037513" y="4170363"/>
          <p14:tracePt t="30552" x="8045450" y="4178300"/>
          <p14:tracePt t="30568" x="8053388" y="4186238"/>
          <p14:tracePt t="31073" x="8061325" y="4186238"/>
          <p14:tracePt t="31113" x="8053388" y="4186238"/>
          <p14:tracePt t="31120" x="8037513" y="4186238"/>
          <p14:tracePt t="31129" x="8029575" y="4194175"/>
          <p14:tracePt t="31137" x="8021638" y="4194175"/>
          <p14:tracePt t="31145" x="8013700" y="4202113"/>
          <p14:tracePt t="31169" x="8005763" y="4202113"/>
          <p14:tracePt t="31177" x="7997825" y="4202113"/>
          <p14:tracePt t="31184" x="7981950" y="4210050"/>
          <p14:tracePt t="31201" x="7958138" y="4233863"/>
          <p14:tracePt t="31208" x="7942263" y="4241800"/>
          <p14:tracePt t="31216" x="7926388" y="4249738"/>
          <p14:tracePt t="31224" x="7918450" y="4257675"/>
          <p14:tracePt t="31232" x="7910513" y="4273550"/>
          <p14:tracePt t="31241" x="7878763" y="4291013"/>
          <p14:tracePt t="31249" x="7878763" y="4298950"/>
          <p14:tracePt t="31258" x="7862888" y="4306888"/>
          <p14:tracePt t="31264" x="7854950" y="4322763"/>
          <p14:tracePt t="31272" x="7847013" y="4330700"/>
          <p14:tracePt t="31281" x="7839075" y="4338638"/>
          <p14:tracePt t="31288" x="7829550" y="4346575"/>
          <p14:tracePt t="31296" x="7829550" y="4354513"/>
          <p14:tracePt t="31304" x="7821613" y="4362450"/>
          <p14:tracePt t="31314" x="7821613" y="4370388"/>
          <p14:tracePt t="31481" x="7821613" y="4394200"/>
          <p14:tracePt t="31489" x="7821613" y="4425950"/>
          <p14:tracePt t="31497" x="7829550" y="4441825"/>
          <p14:tracePt t="31507" x="7829550" y="4457700"/>
          <p14:tracePt t="31514" x="7839075" y="4481513"/>
          <p14:tracePt t="31522" x="7847013" y="4497388"/>
          <p14:tracePt t="31529" x="7854950" y="4521200"/>
          <p14:tracePt t="31536" x="7854950" y="4537075"/>
          <p14:tracePt t="31544" x="7870825" y="4552950"/>
          <p14:tracePt t="31552" x="7878763" y="4576763"/>
          <p14:tracePt t="31561" x="7878763" y="4592638"/>
          <p14:tracePt t="31569" x="7886700" y="4616450"/>
          <p14:tracePt t="31577" x="7894638" y="4616450"/>
          <p14:tracePt t="31585" x="7894638" y="4624388"/>
          <p14:tracePt t="31721" x="7894638" y="4633913"/>
          <p14:tracePt t="31729" x="7894638" y="4641850"/>
          <p14:tracePt t="31746" x="7894638" y="4657725"/>
          <p14:tracePt t="31761" x="7894638" y="4665663"/>
          <p14:tracePt t="31768" x="7894638" y="4673600"/>
          <p14:tracePt t="31777" x="7894638" y="4681538"/>
          <p14:tracePt t="31785" x="7894638" y="4689475"/>
          <p14:tracePt t="31794" x="7894638" y="4697413"/>
          <p14:tracePt t="31801" x="7894638" y="4705350"/>
          <p14:tracePt t="31816" x="7894638" y="4713288"/>
          <p14:tracePt t="31833" x="7894638" y="4721225"/>
          <p14:tracePt t="31864" x="7894638" y="4729163"/>
          <p14:tracePt t="34243" x="7894638" y="4713288"/>
          <p14:tracePt t="34250" x="7894638" y="4673600"/>
          <p14:tracePt t="34258" x="7894638" y="4624388"/>
          <p14:tracePt t="34266" x="7894638" y="4592638"/>
          <p14:tracePt t="34273" x="7878763" y="4537075"/>
          <p14:tracePt t="34281" x="7878763" y="4505325"/>
          <p14:tracePt t="34290" x="7878763" y="4481513"/>
          <p14:tracePt t="34298" x="7862888" y="4441825"/>
          <p14:tracePt t="34306" x="7854950" y="4418013"/>
          <p14:tracePt t="34313" x="7854950" y="4402138"/>
          <p14:tracePt t="34449" x="7847013" y="4402138"/>
          <p14:tracePt t="34498" x="7829550" y="4402138"/>
          <p14:tracePt t="34506" x="7829550" y="4410075"/>
          <p14:tracePt t="34513" x="7829550" y="4418013"/>
          <p14:tracePt t="34522" x="7829550" y="4425950"/>
          <p14:tracePt t="34530" x="7829550" y="4449763"/>
          <p14:tracePt t="34538" x="7829550" y="4473575"/>
          <p14:tracePt t="34546" x="7829550" y="4489450"/>
          <p14:tracePt t="34562" x="7829550" y="4505325"/>
          <p14:tracePt t="34570" x="7829550" y="4521200"/>
          <p14:tracePt t="34578" x="7829550" y="4545013"/>
          <p14:tracePt t="34584" x="7829550" y="4560888"/>
          <p14:tracePt t="34594" x="7829550" y="4576763"/>
          <p14:tracePt t="34601" x="7829550" y="4584700"/>
          <p14:tracePt t="34610" x="7829550" y="4600575"/>
          <p14:tracePt t="34617" x="7829550" y="4608513"/>
          <p14:tracePt t="34626" x="7829550" y="4624388"/>
          <p14:tracePt t="34641" x="7829550" y="4633913"/>
          <p14:tracePt t="34786" x="7829550" y="4649788"/>
          <p14:tracePt t="34801" x="7829550" y="4657725"/>
          <p14:tracePt t="34810" x="7829550" y="4665663"/>
          <p14:tracePt t="34817" x="7829550" y="4673600"/>
          <p14:tracePt t="34825" x="7829550" y="4681538"/>
          <p14:tracePt t="34842" x="7829550" y="4689475"/>
          <p14:tracePt t="34849" x="7829550" y="4697413"/>
          <p14:tracePt t="34857" x="7829550" y="4705350"/>
          <p14:tracePt t="34873" x="7829550" y="4721225"/>
          <p14:tracePt t="34882" x="7829550" y="4729163"/>
          <p14:tracePt t="34898" x="7829550" y="4737100"/>
          <p14:tracePt t="34905" x="7829550" y="4752975"/>
          <p14:tracePt t="34914" x="7829550" y="4768850"/>
          <p14:tracePt t="34941" x="7829550" y="4792663"/>
          <p14:tracePt t="34954" x="7829550" y="4808538"/>
          <p14:tracePt t="34970" x="7829550" y="4816475"/>
          <p14:tracePt t="34978" x="7839075" y="4824413"/>
          <p14:tracePt t="36226" x="7839075" y="4832350"/>
          <p14:tracePt t="36241" x="7847013" y="4832350"/>
          <p14:tracePt t="36249" x="7886700" y="4848225"/>
          <p14:tracePt t="36257" x="7942263" y="4872038"/>
          <p14:tracePt t="36266" x="8021638" y="4903788"/>
          <p14:tracePt t="36274" x="8101013" y="4951413"/>
          <p14:tracePt t="36282" x="8164513" y="4976813"/>
          <p14:tracePt t="36289" x="8221663" y="5000625"/>
          <p14:tracePt t="36298" x="8293100" y="5032375"/>
          <p14:tracePt t="36306" x="8316913" y="5048250"/>
          <p14:tracePt t="36314" x="8340725" y="5064125"/>
          <p14:tracePt t="36322" x="8356600" y="5080000"/>
          <p14:tracePt t="36394" x="8372475" y="5095875"/>
          <p14:tracePt t="36401" x="8404225" y="5135563"/>
          <p14:tracePt t="36409" x="8443913" y="5183188"/>
          <p14:tracePt t="36418" x="8483600" y="5222875"/>
          <p14:tracePt t="36426" x="8531225" y="5286375"/>
          <p14:tracePt t="36434" x="8572500" y="5343525"/>
          <p14:tracePt t="36441" x="8612188" y="5375275"/>
          <p14:tracePt t="36449" x="8643938" y="5422900"/>
          <p14:tracePt t="36459" x="8691563" y="5478463"/>
          <p14:tracePt t="36466" x="8723313" y="5510213"/>
          <p14:tracePt t="36473" x="8755063" y="5526088"/>
          <p14:tracePt t="36482" x="8770938" y="5557838"/>
          <p14:tracePt t="36489" x="8778875" y="5581650"/>
          <p14:tracePt t="36505" x="8786813" y="5589588"/>
          <p14:tracePt t="36514" x="8802688" y="5597525"/>
          <p14:tracePt t="36521" x="8810625" y="5613400"/>
          <p14:tracePt t="36539" x="8826500" y="5621338"/>
          <p14:tracePt t="36545" x="8826500" y="5629275"/>
          <p14:tracePt t="36562" x="8834438" y="5637213"/>
          <p14:tracePt t="36569" x="8834438" y="5645150"/>
          <p14:tracePt t="36578" x="8858250" y="5662613"/>
          <p14:tracePt t="36586" x="8858250" y="5670550"/>
          <p14:tracePt t="36593" x="8866188" y="5678488"/>
          <p14:tracePt t="36610" x="8874125" y="5686425"/>
          <p14:tracePt t="36618" x="8883650" y="5694363"/>
          <p14:tracePt t="36633" x="8883650" y="5702300"/>
          <p14:tracePt t="36641" x="8899525" y="5710238"/>
          <p14:tracePt t="36650" x="8915400" y="5718175"/>
          <p14:tracePt t="36658" x="8915400" y="5734050"/>
          <p14:tracePt t="36665" x="8923338" y="5734050"/>
          <p14:tracePt t="36673" x="8931275" y="5741988"/>
          <p14:tracePt t="36681" x="8931275" y="5757863"/>
          <p14:tracePt t="36689" x="8963025" y="5773738"/>
          <p14:tracePt t="36705" x="8970963" y="5789613"/>
          <p14:tracePt t="36713" x="8978900" y="5789613"/>
          <p14:tracePt t="36721" x="8986838" y="5805488"/>
          <p14:tracePt t="36730" x="8994775" y="5805488"/>
          <p14:tracePt t="37921" x="8994775" y="5757863"/>
          <p14:tracePt t="37929" x="8994775" y="5710238"/>
          <p14:tracePt t="37939" x="8978900" y="5645150"/>
          <p14:tracePt t="37945" x="8970963" y="5573713"/>
          <p14:tracePt t="37953" x="8931275" y="5470525"/>
          <p14:tracePt t="37962" x="8907463" y="5383213"/>
          <p14:tracePt t="37969" x="8874125" y="5286375"/>
          <p14:tracePt t="37977" x="8850313" y="5207000"/>
          <p14:tracePt t="37985" x="8818563" y="5119688"/>
          <p14:tracePt t="37994" x="8802688" y="5056188"/>
          <p14:tracePt t="38001" x="8786813" y="4992688"/>
          <p14:tracePt t="38009" x="8770938" y="4943475"/>
          <p14:tracePt t="38018" x="8770938" y="4903788"/>
          <p14:tracePt t="38025" x="8770938" y="4879975"/>
          <p14:tracePt t="38033" x="8770938" y="4864100"/>
          <p14:tracePt t="38041" x="8770938" y="4840288"/>
          <p14:tracePt t="38049" x="8770938" y="4824413"/>
          <p14:tracePt t="38201" x="8778875" y="4808538"/>
          <p14:tracePt t="38210" x="8802688" y="4808538"/>
          <p14:tracePt t="38218" x="8826500" y="4808538"/>
          <p14:tracePt t="38226" x="8834438" y="4808538"/>
          <p14:tracePt t="38234" x="8858250" y="4800600"/>
          <p14:tracePt t="38242" x="8874125" y="4800600"/>
          <p14:tracePt t="38402" x="8883650" y="4800600"/>
          <p14:tracePt t="38411" x="8907463" y="4832350"/>
          <p14:tracePt t="38418" x="8955088" y="4887913"/>
          <p14:tracePt t="38426" x="8978900" y="4935538"/>
          <p14:tracePt t="38434" x="9010650" y="4984750"/>
          <p14:tracePt t="38442" x="9058275" y="5040313"/>
          <p14:tracePt t="38450" x="9090025" y="5087938"/>
          <p14:tracePt t="38457" x="9129713" y="5151438"/>
          <p14:tracePt t="38466" x="9153525" y="5183188"/>
          <p14:tracePt t="38475" x="9169400" y="5238750"/>
          <p14:tracePt t="38482" x="9201150" y="5294313"/>
          <p14:tracePt t="38490" x="9224963" y="5319713"/>
          <p14:tracePt t="38498" x="9234488" y="5343525"/>
          <p14:tracePt t="38507" x="9242425" y="5359400"/>
          <p14:tracePt t="38514" x="9242425" y="5375275"/>
          <p14:tracePt t="38522" x="9250363" y="5375275"/>
          <p14:tracePt t="38531" x="9250363" y="5383213"/>
          <p14:tracePt t="38562" x="9250363" y="5391150"/>
          <p14:tracePt t="38586" x="9250363" y="5399088"/>
          <p14:tracePt t="38594" x="9250363" y="5407025"/>
          <p14:tracePt t="38602" x="9258300" y="5422900"/>
          <p14:tracePt t="38610" x="9258300" y="5438775"/>
          <p14:tracePt t="38618" x="9258300" y="5462588"/>
          <p14:tracePt t="38627" x="9258300" y="5486400"/>
          <p14:tracePt t="38634" x="9258300" y="5510213"/>
          <p14:tracePt t="38641" x="9258300" y="5534025"/>
          <p14:tracePt t="38650" x="9258300" y="5549900"/>
          <p14:tracePt t="38658" x="9258300" y="5565775"/>
          <p14:tracePt t="38665" x="9258300" y="5573713"/>
          <p14:tracePt t="38673" x="9258300" y="5581650"/>
          <p14:tracePt t="38681" x="9258300" y="5597525"/>
          <p14:tracePt t="38786" x="9258300" y="5613400"/>
          <p14:tracePt t="38794" x="9258300" y="5621338"/>
          <p14:tracePt t="38801" x="9258300" y="5637213"/>
          <p14:tracePt t="38810" x="9258300" y="5645150"/>
          <p14:tracePt t="38818" x="9258300" y="5653088"/>
          <p14:tracePt t="38825" x="9250363" y="5670550"/>
          <p14:tracePt t="38835" x="9242425" y="5670550"/>
          <p14:tracePt t="38842" x="9242425" y="5686425"/>
          <p14:tracePt t="38849" x="9242425" y="5694363"/>
          <p14:tracePt t="38858" x="9224963" y="5702300"/>
          <p14:tracePt t="38865" x="9224963" y="5710238"/>
          <p14:tracePt t="38882" x="9217025" y="5726113"/>
          <p14:tracePt t="38914" x="9217025" y="5734050"/>
          <p14:tracePt t="38921" x="9217025" y="5741988"/>
          <p14:tracePt t="38938" x="9209088" y="5749925"/>
          <p14:tracePt t="38946" x="9201150" y="5757863"/>
          <p14:tracePt t="38962" x="9201150" y="5765800"/>
          <p14:tracePt t="38970" x="9193213" y="5773738"/>
          <p14:tracePt t="38977" x="9185275" y="5781675"/>
          <p14:tracePt t="38985" x="9185275" y="5797550"/>
          <p14:tracePt t="38995" x="9177338" y="5797550"/>
          <p14:tracePt t="39002" x="9169400" y="5805488"/>
          <p14:tracePt t="39017" x="9161463" y="5813425"/>
          <p14:tracePt t="39043" x="9161463" y="5821363"/>
          <p14:tracePt t="39057" x="9153525" y="5821363"/>
          <p14:tracePt t="39113" x="9153525" y="5829300"/>
          <p14:tracePt t="39146" x="9137650" y="5829300"/>
          <p14:tracePt t="40186" x="9145588" y="5829300"/>
          <p14:tracePt t="40387" x="9153525" y="5829300"/>
          <p14:tracePt t="40513" x="9161463" y="5829300"/>
          <p14:tracePt t="40531" x="9161463" y="5821363"/>
          <p14:tracePt t="40538" x="9161463" y="5813425"/>
          <p14:tracePt t="40554" x="9177338" y="5805488"/>
          <p14:tracePt t="40571" x="9177338" y="5789613"/>
          <p14:tracePt t="40609" x="9177338" y="5781675"/>
          <p14:tracePt t="40739" x="9177338" y="5765800"/>
          <p14:tracePt t="40747" x="9185275" y="5757863"/>
          <p14:tracePt t="40762" x="9193213" y="5749925"/>
          <p14:tracePt t="40787" x="9193213" y="5741988"/>
          <p14:tracePt t="40802" x="9193213" y="5734050"/>
          <p14:tracePt t="45252" x="0" y="0"/>
        </p14:tracePtLst>
        <p14:tracePtLst>
          <p14:tracePt t="69991" x="9767888" y="5518150"/>
          <p14:tracePt t="69998" x="9767888" y="5502275"/>
          <p14:tracePt t="70008" x="9767888" y="5470525"/>
          <p14:tracePt t="70013" x="9767888" y="5430838"/>
          <p14:tracePt t="70021" x="9752013" y="5359400"/>
          <p14:tracePt t="70031" x="9712325" y="5310188"/>
          <p14:tracePt t="70038" x="9688513" y="5230813"/>
          <p14:tracePt t="70045" x="9656763" y="5175250"/>
          <p14:tracePt t="70054" x="9632950" y="5111750"/>
          <p14:tracePt t="70061" x="9609138" y="5056188"/>
          <p14:tracePt t="70070" x="9585325" y="5008563"/>
          <p14:tracePt t="70077" x="9575800" y="4984750"/>
          <p14:tracePt t="70085" x="9559925" y="4959350"/>
          <p14:tracePt t="70094" x="9559925" y="4943475"/>
          <p14:tracePt t="70101" x="9544050" y="4919663"/>
          <p14:tracePt t="70110" x="9528175" y="4895850"/>
          <p14:tracePt t="70117" x="9504363" y="4848225"/>
          <p14:tracePt t="70126" x="9488488" y="4808538"/>
          <p14:tracePt t="70133" x="9456738" y="4768850"/>
          <p14:tracePt t="70141" x="9432925" y="4705350"/>
          <p14:tracePt t="70150" x="9369425" y="4657725"/>
          <p14:tracePt t="70157" x="9329738" y="4584700"/>
          <p14:tracePt t="70166" x="9282113" y="4545013"/>
          <p14:tracePt t="70174" x="9242425" y="4513263"/>
          <p14:tracePt t="70181" x="9177338" y="4433888"/>
          <p14:tracePt t="70189" x="9129713" y="4386263"/>
          <p14:tracePt t="70197" x="9090025" y="4354513"/>
          <p14:tracePt t="70206" x="9042400" y="4298950"/>
          <p14:tracePt t="70214" x="8994775" y="4249738"/>
          <p14:tracePt t="70221" x="8931275" y="4202113"/>
          <p14:tracePt t="70229" x="8891588" y="4162425"/>
          <p14:tracePt t="70237" x="8842375" y="4130675"/>
          <p14:tracePt t="70246" x="8794750" y="4106863"/>
          <p14:tracePt t="70253" x="8747125" y="4075113"/>
          <p14:tracePt t="70261" x="8699500" y="4043363"/>
          <p14:tracePt t="70270" x="8636000" y="4019550"/>
          <p14:tracePt t="70277" x="8580438" y="3995738"/>
          <p14:tracePt t="70285" x="8531225" y="3979863"/>
          <p14:tracePt t="70294" x="8483600" y="3963988"/>
          <p14:tracePt t="70301" x="8428038" y="3938588"/>
          <p14:tracePt t="70309" x="8404225" y="3938588"/>
          <p14:tracePt t="70318" x="8364538" y="3922713"/>
          <p14:tracePt t="70325" x="8340725" y="3914775"/>
          <p14:tracePt t="70335" x="8277225" y="3890963"/>
          <p14:tracePt t="70341" x="8245475" y="3890963"/>
          <p14:tracePt t="70350" x="8221663" y="3875088"/>
          <p14:tracePt t="70357" x="8189913" y="3867150"/>
          <p14:tracePt t="70366" x="8148638" y="3867150"/>
          <p14:tracePt t="70374" x="8116888" y="3859213"/>
          <p14:tracePt t="70381" x="8093075" y="3851275"/>
          <p14:tracePt t="70390" x="8061325" y="3851275"/>
          <p14:tracePt t="70398" x="8045450" y="3851275"/>
          <p14:tracePt t="70406" x="8013700" y="3851275"/>
          <p14:tracePt t="70414" x="7997825" y="3851275"/>
          <p14:tracePt t="70422" x="7981950" y="3851275"/>
          <p14:tracePt t="70429" x="7950200" y="3851275"/>
          <p14:tracePt t="70437" x="7926388" y="3851275"/>
          <p14:tracePt t="70445" x="7894638" y="3851275"/>
          <p14:tracePt t="70454" x="7878763" y="3851275"/>
          <p14:tracePt t="70462" x="7847013" y="3851275"/>
          <p14:tracePt t="70469" x="7821613" y="3851275"/>
          <p14:tracePt t="70478" x="7781925" y="3851275"/>
          <p14:tracePt t="70486" x="7766050" y="3867150"/>
          <p14:tracePt t="70494" x="7718425" y="3875088"/>
          <p14:tracePt t="70501" x="7694613" y="3898900"/>
          <p14:tracePt t="70511" x="7654925" y="3922713"/>
          <p14:tracePt t="70519" x="7623175" y="3938588"/>
          <p14:tracePt t="70526" x="7591425" y="3948113"/>
          <p14:tracePt t="70533" x="7559675" y="3971925"/>
          <p14:tracePt t="70542" x="7527925" y="3995738"/>
          <p14:tracePt t="70549" x="7486650" y="4027488"/>
          <p14:tracePt t="70557" x="7470775" y="4035425"/>
          <p14:tracePt t="70565" x="7446963" y="4059238"/>
          <p14:tracePt t="70574" x="7439025" y="4075113"/>
          <p14:tracePt t="70583" x="7423150" y="4098925"/>
          <p14:tracePt t="70590" x="7399338" y="4138613"/>
          <p14:tracePt t="70605" x="7383463" y="4162425"/>
          <p14:tracePt t="70613" x="7383463" y="4178300"/>
          <p14:tracePt t="70622" x="7375525" y="4186238"/>
          <p14:tracePt t="70631" x="7367588" y="4210050"/>
          <p14:tracePt t="70638" x="7359650" y="4217988"/>
          <p14:tracePt t="70662" x="7359650" y="4233863"/>
          <p14:tracePt t="70775" x="7383463" y="4217988"/>
          <p14:tracePt t="70782" x="7391400" y="4194175"/>
          <p14:tracePt t="70790" x="7415213" y="4106863"/>
          <p14:tracePt t="70798" x="7423150" y="4043363"/>
          <p14:tracePt t="70807" x="7446963" y="3948113"/>
          <p14:tracePt t="70814" x="7454900" y="3795713"/>
          <p14:tracePt t="70823" x="7462838" y="3660775"/>
          <p14:tracePt t="70830" x="7462838" y="3468688"/>
          <p14:tracePt t="70838" x="7462838" y="3309938"/>
          <p14:tracePt t="70846" x="7462838" y="3157538"/>
          <p14:tracePt t="70854" x="7462838" y="3046413"/>
          <p14:tracePt t="70863" x="7462838" y="2967038"/>
          <p14:tracePt t="70870" x="7446963" y="2806700"/>
          <p14:tracePt t="70879" x="7431088" y="2640013"/>
          <p14:tracePt t="70886" x="7383463" y="2487613"/>
          <p14:tracePt t="70894" x="7359650" y="2376488"/>
          <p14:tracePt t="70902" x="7319963" y="2281238"/>
          <p14:tracePt t="70909" x="7296150" y="2184400"/>
          <p14:tracePt t="70918" x="7240588" y="2097088"/>
          <p14:tracePt t="70926" x="7208838" y="2025650"/>
          <p14:tracePt t="70934" x="7145338" y="1946275"/>
          <p14:tracePt t="70943" x="7088188" y="1890713"/>
          <p14:tracePt t="70951" x="7008813" y="1809750"/>
          <p14:tracePt t="70957" x="6945313" y="1754188"/>
          <p14:tracePt t="70966" x="6865938" y="1690688"/>
          <p14:tracePt t="70974" x="6769100" y="1643063"/>
          <p14:tracePt t="70982" x="6665913" y="1595438"/>
          <p14:tracePt t="70990" x="6530975" y="1555750"/>
          <p14:tracePt t="70998" x="6402388" y="1490663"/>
          <p14:tracePt t="71006" x="6188075" y="1443038"/>
          <p14:tracePt t="71014" x="6035675" y="1395413"/>
          <p14:tracePt t="71021" x="5892800" y="1363663"/>
          <p14:tracePt t="71030" x="5797550" y="1347788"/>
          <p14:tracePt t="71038" x="5676900" y="1339850"/>
          <p14:tracePt t="71045" x="5557838" y="1316038"/>
          <p14:tracePt t="71053" x="5446713" y="1292225"/>
          <p14:tracePt t="71063" x="5357813" y="1276350"/>
          <p14:tracePt t="71070" x="5254625" y="1268413"/>
          <p14:tracePt t="71077" x="5159375" y="1268413"/>
          <p14:tracePt t="71085" x="5087938" y="1260475"/>
          <p14:tracePt t="71093" x="5006975" y="1260475"/>
          <p14:tracePt t="71102" x="4975225" y="1260475"/>
          <p14:tracePt t="71109" x="4935538" y="1260475"/>
          <p14:tracePt t="71118" x="4903788" y="1260475"/>
          <p14:tracePt t="71126" x="4872038" y="1260475"/>
          <p14:tracePt t="71134" x="4824413" y="1260475"/>
          <p14:tracePt t="71142" x="4800600" y="1260475"/>
          <p14:tracePt t="71149" x="4776788" y="1260475"/>
          <p14:tracePt t="71158" x="4745038" y="1260475"/>
          <p14:tracePt t="71166" x="4713288" y="1260475"/>
          <p14:tracePt t="71174" x="4679950" y="1268413"/>
          <p14:tracePt t="71182" x="4656138" y="1268413"/>
          <p14:tracePt t="71191" x="4600575" y="1268413"/>
          <p14:tracePt t="71198" x="4576763" y="1268413"/>
          <p14:tracePt t="71206" x="4560888" y="1268413"/>
          <p14:tracePt t="71213" x="4513263" y="1268413"/>
          <p14:tracePt t="71221" x="4481513" y="1268413"/>
          <p14:tracePt t="71229" x="4465638" y="1268413"/>
          <p14:tracePt t="71238" x="4449763" y="1268413"/>
          <p14:tracePt t="71246" x="4418013" y="1268413"/>
          <p14:tracePt t="71254" x="4410075" y="1268413"/>
          <p14:tracePt t="71262" x="4402138" y="1268413"/>
          <p14:tracePt t="71407" x="4410075" y="1268413"/>
          <p14:tracePt t="71415" x="4441825" y="1268413"/>
          <p14:tracePt t="71424" x="4457700" y="1268413"/>
          <p14:tracePt t="71431" x="4489450" y="1268413"/>
          <p14:tracePt t="71438" x="4537075" y="1268413"/>
          <p14:tracePt t="71446" x="4608513" y="1268413"/>
          <p14:tracePt t="71454" x="4687888" y="1260475"/>
          <p14:tracePt t="71462" x="4792663" y="1244600"/>
          <p14:tracePt t="71470" x="4879975" y="1236663"/>
          <p14:tracePt t="71479" x="4975225" y="1236663"/>
          <p14:tracePt t="71487" x="5072063" y="1228725"/>
          <p14:tracePt t="71495" x="5151438" y="1228725"/>
          <p14:tracePt t="71502" x="5246688" y="1228725"/>
          <p14:tracePt t="71509" x="5318125" y="1228725"/>
          <p14:tracePt t="71518" x="5373688" y="1228725"/>
          <p14:tracePt t="71526" x="5430838" y="1228725"/>
          <p14:tracePt t="71535" x="5470525" y="1228725"/>
          <p14:tracePt t="71542" x="5494338" y="1228725"/>
          <p14:tracePt t="71551" x="5518150" y="1228725"/>
          <p14:tracePt t="71558" x="5534025" y="1228725"/>
          <p14:tracePt t="71566" x="5541963" y="1228725"/>
          <p14:tracePt t="71574" x="5549900" y="1228725"/>
          <p14:tracePt t="71582" x="5565775" y="1228725"/>
          <p14:tracePt t="71590" x="5573713" y="1228725"/>
          <p14:tracePt t="71599" x="5589588" y="1228725"/>
          <p14:tracePt t="71607" x="5613400" y="1228725"/>
          <p14:tracePt t="71614" x="5621338" y="1228725"/>
          <p14:tracePt t="71621" x="5637213" y="1228725"/>
          <p14:tracePt t="71629" x="5645150" y="1228725"/>
          <p14:tracePt t="71647" x="5653088" y="1228725"/>
          <p14:tracePt t="71710" x="5661025" y="1228725"/>
          <p14:tracePt t="71718" x="5676900" y="1228725"/>
          <p14:tracePt t="71727" x="5708650" y="1220788"/>
          <p14:tracePt t="71734" x="5732463" y="1220788"/>
          <p14:tracePt t="71743" x="5773738" y="1220788"/>
          <p14:tracePt t="71750" x="5805488" y="1220788"/>
          <p14:tracePt t="71757" x="5884863" y="1220788"/>
          <p14:tracePt t="71765" x="5948363" y="1212850"/>
          <p14:tracePt t="71773" x="6003925" y="1212850"/>
          <p14:tracePt t="71783" x="6083300" y="1212850"/>
          <p14:tracePt t="71790" x="6140450" y="1212850"/>
          <p14:tracePt t="71799" x="6227763" y="1204913"/>
          <p14:tracePt t="71806" x="6283325" y="1195388"/>
          <p14:tracePt t="71813" x="6346825" y="1195388"/>
          <p14:tracePt t="71823" x="6386513" y="1195388"/>
          <p14:tracePt t="71830" x="6442075" y="1195388"/>
          <p14:tracePt t="71840" x="6491288" y="1195388"/>
          <p14:tracePt t="71847" x="6562725" y="1171575"/>
          <p14:tracePt t="71855" x="6594475" y="1171575"/>
          <p14:tracePt t="71863" x="6650038" y="1171575"/>
          <p14:tracePt t="71869" x="6689725" y="1171575"/>
          <p14:tracePt t="71877" x="6721475" y="1171575"/>
          <p14:tracePt t="71885" x="6769100" y="1171575"/>
          <p14:tracePt t="71893" x="6834188" y="1171575"/>
          <p14:tracePt t="71902" x="6881813" y="1171575"/>
          <p14:tracePt t="71911" x="6929438" y="1171575"/>
          <p14:tracePt t="71918" x="6977063" y="1171575"/>
          <p14:tracePt t="71927" x="7016750" y="1171575"/>
          <p14:tracePt t="71940" x="7040563" y="1171575"/>
          <p14:tracePt t="71941" x="7072313" y="1171575"/>
          <p14:tracePt t="71959" x="7080250" y="1171575"/>
          <p14:tracePt t="71967" x="7104063" y="1171575"/>
          <p14:tracePt t="71981" x="7127875" y="1171575"/>
          <p14:tracePt t="71989" x="7135813" y="1171575"/>
          <p14:tracePt t="72005" x="7145338" y="1171575"/>
          <p14:tracePt t="72015" x="7153275" y="1171575"/>
          <p14:tracePt t="72022" x="7161213" y="1171575"/>
          <p14:tracePt t="72031" x="7185025" y="1171575"/>
          <p14:tracePt t="72046" x="7200900" y="1171575"/>
          <p14:tracePt t="72053" x="7216775" y="1171575"/>
          <p14:tracePt t="72062" x="7232650" y="1171575"/>
          <p14:tracePt t="72079" x="7248525" y="1171575"/>
          <p14:tracePt t="72086" x="7264400" y="1171575"/>
          <p14:tracePt t="72094" x="7272338" y="1171575"/>
          <p14:tracePt t="72102" x="7288213" y="1171575"/>
          <p14:tracePt t="72118" x="7296150" y="1171575"/>
          <p14:tracePt t="72125" x="7304088" y="1171575"/>
          <p14:tracePt t="72702" x="7312025" y="1171575"/>
          <p14:tracePt t="72735" x="7304088" y="1171575"/>
          <p14:tracePt t="72749" x="7304088" y="1179513"/>
          <p14:tracePt t="72758" x="7296150" y="1187450"/>
          <p14:tracePt t="72767" x="7288213" y="1195388"/>
          <p14:tracePt t="72775" x="7280275" y="1212850"/>
          <p14:tracePt t="72783" x="7272338" y="1236663"/>
          <p14:tracePt t="72790" x="7264400" y="1284288"/>
          <p14:tracePt t="72797" x="7264400" y="1339850"/>
          <p14:tracePt t="72806" x="7256463" y="1411288"/>
          <p14:tracePt t="72815" x="7256463" y="1482725"/>
          <p14:tracePt t="72823" x="7256463" y="1603375"/>
          <p14:tracePt t="72831" x="7256463" y="1722438"/>
          <p14:tracePt t="72839" x="7256463" y="1865313"/>
          <p14:tracePt t="72847" x="7256463" y="1993900"/>
          <p14:tracePt t="72855" x="7256463" y="2192338"/>
          <p14:tracePt t="72862" x="7256463" y="2408238"/>
          <p14:tracePt t="72869" x="7256463" y="2527300"/>
          <p14:tracePt t="72878" x="7256463" y="2671763"/>
          <p14:tracePt t="72887" x="7256463" y="2846388"/>
          <p14:tracePt t="72894" x="7272338" y="2974975"/>
          <p14:tracePt t="72903" x="7280275" y="3054350"/>
          <p14:tracePt t="72911" x="7312025" y="3141663"/>
          <p14:tracePt t="72917" x="7312025" y="3197225"/>
          <p14:tracePt t="72925" x="7335838" y="3286125"/>
          <p14:tracePt t="72940" x="7343775" y="3341688"/>
          <p14:tracePt t="72942" x="7351713" y="3405188"/>
          <p14:tracePt t="72951" x="7359650" y="3460750"/>
          <p14:tracePt t="72959" x="7367588" y="3516313"/>
          <p14:tracePt t="72967" x="7375525" y="3548063"/>
          <p14:tracePt t="72973" x="7383463" y="3579813"/>
          <p14:tracePt t="72982" x="7391400" y="3636963"/>
          <p14:tracePt t="72990" x="7407275" y="3668713"/>
          <p14:tracePt t="72998" x="7415213" y="3700463"/>
          <p14:tracePt t="73006" x="7423150" y="3756025"/>
          <p14:tracePt t="73014" x="7439025" y="3803650"/>
          <p14:tracePt t="73023" x="7446963" y="3835400"/>
          <p14:tracePt t="73031" x="7470775" y="3883025"/>
          <p14:tracePt t="73037" x="7470775" y="3906838"/>
          <p14:tracePt t="73046" x="7478713" y="3930650"/>
          <p14:tracePt t="73055" x="7486650" y="3948113"/>
          <p14:tracePt t="73063" x="7504113" y="3995738"/>
          <p14:tracePt t="73071" x="7535863" y="4027488"/>
          <p14:tracePt t="73079" x="7543800" y="4051300"/>
          <p14:tracePt t="73087" x="7559675" y="4083050"/>
          <p14:tracePt t="73094" x="7575550" y="4114800"/>
          <p14:tracePt t="73101" x="7599363" y="4154488"/>
          <p14:tracePt t="73110" x="7607300" y="4170363"/>
          <p14:tracePt t="73119" x="7623175" y="4202113"/>
          <p14:tracePt t="73127" x="7631113" y="4241800"/>
          <p14:tracePt t="73134" x="7654925" y="4265613"/>
          <p14:tracePt t="73142" x="7662863" y="4291013"/>
          <p14:tracePt t="73151" x="7670800" y="4298950"/>
          <p14:tracePt t="73159" x="7686675" y="4330700"/>
          <p14:tracePt t="73165" x="7702550" y="4354513"/>
          <p14:tracePt t="73174" x="7710488" y="4362450"/>
          <p14:tracePt t="73182" x="7734300" y="4394200"/>
          <p14:tracePt t="73191" x="7734300" y="4410075"/>
          <p14:tracePt t="73198" x="7742238" y="4418013"/>
          <p14:tracePt t="73206" x="7758113" y="4449763"/>
          <p14:tracePt t="73214" x="7766050" y="4465638"/>
          <p14:tracePt t="73221" x="7773988" y="4473575"/>
          <p14:tracePt t="73229" x="7773988" y="4489450"/>
          <p14:tracePt t="73239" x="7789863" y="4505325"/>
          <p14:tracePt t="73246" x="7797800" y="4545013"/>
          <p14:tracePt t="73255" x="7797800" y="4552950"/>
          <p14:tracePt t="73262" x="7821613" y="4568825"/>
          <p14:tracePt t="73270" x="7821613" y="4584700"/>
          <p14:tracePt t="73278" x="7829550" y="4592638"/>
          <p14:tracePt t="73285" x="7839075" y="4608513"/>
          <p14:tracePt t="73293" x="7839075" y="4616450"/>
          <p14:tracePt t="73302" x="7854950" y="4641850"/>
          <p14:tracePt t="73310" x="7870825" y="4665663"/>
          <p14:tracePt t="73318" x="7878763" y="4681538"/>
          <p14:tracePt t="73327" x="7894638" y="4705350"/>
          <p14:tracePt t="73334" x="7902575" y="4729163"/>
          <p14:tracePt t="73341" x="7918450" y="4752975"/>
          <p14:tracePt t="73349" x="7934325" y="4784725"/>
          <p14:tracePt t="73358" x="7942263" y="4792663"/>
          <p14:tracePt t="73366" x="7958138" y="4808538"/>
          <p14:tracePt t="73374" x="7958138" y="4824413"/>
          <p14:tracePt t="73382" x="7989888" y="4864100"/>
          <p14:tracePt t="73399" x="8005763" y="4879975"/>
          <p14:tracePt t="73405" x="8013700" y="4911725"/>
          <p14:tracePt t="73414" x="8045450" y="4943475"/>
          <p14:tracePt t="73422" x="8053388" y="4951413"/>
          <p14:tracePt t="73431" x="8069263" y="4984750"/>
          <p14:tracePt t="73438" x="8077200" y="5000625"/>
          <p14:tracePt t="73446" x="8093075" y="5024438"/>
          <p14:tracePt t="73455" x="8116888" y="5048250"/>
          <p14:tracePt t="73461" x="8124825" y="5087938"/>
          <p14:tracePt t="73469" x="8148638" y="5111750"/>
          <p14:tracePt t="73478" x="8164513" y="5151438"/>
          <p14:tracePt t="73486" x="8172450" y="5167313"/>
          <p14:tracePt t="73495" x="8197850" y="5207000"/>
          <p14:tracePt t="73503" x="8213725" y="5238750"/>
          <p14:tracePt t="73510" x="8237538" y="5278438"/>
          <p14:tracePt t="73518" x="8245475" y="5302250"/>
          <p14:tracePt t="73526" x="8261350" y="5327650"/>
          <p14:tracePt t="73533" x="8285163" y="5367338"/>
          <p14:tracePt t="73543" x="8301038" y="5375275"/>
          <p14:tracePt t="73550" x="8324850" y="5407025"/>
          <p14:tracePt t="73558" x="8340725" y="5446713"/>
          <p14:tracePt t="73566" x="8356600" y="5454650"/>
          <p14:tracePt t="73574" x="8372475" y="5478463"/>
          <p14:tracePt t="73581" x="8388350" y="5486400"/>
          <p14:tracePt t="73589" x="8412163" y="5510213"/>
          <p14:tracePt t="73599" x="8420100" y="5518150"/>
          <p14:tracePt t="73606" x="8435975" y="5534025"/>
          <p14:tracePt t="73614" x="8443913" y="5549900"/>
          <p14:tracePt t="73622" x="8451850" y="5549900"/>
          <p14:tracePt t="73638" x="8467725" y="5565775"/>
          <p14:tracePt t="73655" x="8475663" y="5573713"/>
          <p14:tracePt t="73663" x="8475663" y="5581650"/>
          <p14:tracePt t="73670" x="8483600" y="5589588"/>
          <p14:tracePt t="73679" x="8491538" y="5605463"/>
          <p14:tracePt t="73694" x="8515350" y="5613400"/>
          <p14:tracePt t="73703" x="8523288" y="5621338"/>
          <p14:tracePt t="73710" x="8540750" y="5637213"/>
          <p14:tracePt t="73718" x="8564563" y="5645150"/>
          <p14:tracePt t="73727" x="8572500" y="5662613"/>
          <p14:tracePt t="73734" x="8580438" y="5670550"/>
          <p14:tracePt t="73742" x="8596313" y="5678488"/>
          <p14:tracePt t="73750" x="8596313" y="5686425"/>
          <p14:tracePt t="73759" x="8612188" y="5686425"/>
          <p14:tracePt t="73766" x="8612188" y="5694363"/>
          <p14:tracePt t="73782" x="8620125" y="5694363"/>
          <p14:tracePt t="73806" x="8628063" y="5702300"/>
          <p14:tracePt t="73911" x="8643938" y="5702300"/>
          <p14:tracePt t="73918" x="8667750" y="5718175"/>
          <p14:tracePt t="73927" x="8691563" y="5718175"/>
          <p14:tracePt t="73940" x="8723313" y="5718175"/>
          <p14:tracePt t="73943" x="8739188" y="5726113"/>
          <p14:tracePt t="73950" x="8778875" y="5734050"/>
          <p14:tracePt t="73958" x="8794750" y="5734050"/>
          <p14:tracePt t="73967" x="8826500" y="5734050"/>
          <p14:tracePt t="73973" x="8850313" y="5734050"/>
          <p14:tracePt t="73983" x="8883650" y="5741988"/>
          <p14:tracePt t="73991" x="8899525" y="5741988"/>
          <p14:tracePt t="73998" x="8915400" y="5741988"/>
          <p14:tracePt t="74007" x="8931275" y="5741988"/>
          <p14:tracePt t="74014" x="8939213" y="5741988"/>
          <p14:tracePt t="74023" x="8947150" y="5741988"/>
          <p14:tracePt t="74046" x="8963025" y="5741988"/>
          <p14:tracePt t="74054" x="8986838" y="5741988"/>
          <p14:tracePt t="74062" x="9010650" y="5741988"/>
          <p14:tracePt t="74071" x="9034463" y="5726113"/>
          <p14:tracePt t="74078" x="9050338" y="5726113"/>
          <p14:tracePt t="74087" x="9066213" y="5710238"/>
          <p14:tracePt t="74094" x="9097963" y="5694363"/>
          <p14:tracePt t="74103" x="9113838" y="5686425"/>
          <p14:tracePt t="74111" x="9129713" y="5678488"/>
          <p14:tracePt t="74119" x="9153525" y="5670550"/>
          <p14:tracePt t="74126" x="9161463" y="5653088"/>
          <p14:tracePt t="74134" x="9169400" y="5653088"/>
          <p14:tracePt t="74142" x="9193213" y="5637213"/>
          <p14:tracePt t="74150" x="9201150" y="5629275"/>
          <p14:tracePt t="74158" x="9217025" y="5613400"/>
          <p14:tracePt t="74167" x="9224963" y="5589588"/>
          <p14:tracePt t="74175" x="9234488" y="5581650"/>
          <p14:tracePt t="74182" x="9250363" y="5565775"/>
          <p14:tracePt t="74190" x="9258300" y="5541963"/>
          <p14:tracePt t="74198" x="9274175" y="5518150"/>
          <p14:tracePt t="74207" x="9282113" y="5502275"/>
          <p14:tracePt t="74213" x="9297988" y="5478463"/>
          <p14:tracePt t="74222" x="9305925" y="5462588"/>
          <p14:tracePt t="74230" x="9321800" y="5438775"/>
          <p14:tracePt t="74239" x="9329738" y="5414963"/>
          <p14:tracePt t="74246" x="9337675" y="5391150"/>
          <p14:tracePt t="74254" x="9345613" y="5367338"/>
          <p14:tracePt t="74263" x="9361488" y="5343525"/>
          <p14:tracePt t="74269" x="9369425" y="5327650"/>
          <p14:tracePt t="74278" x="9377363" y="5302250"/>
          <p14:tracePt t="74286" x="9377363" y="5286375"/>
          <p14:tracePt t="74294" x="9385300" y="5254625"/>
          <p14:tracePt t="74302" x="9393238" y="5238750"/>
          <p14:tracePt t="74311" x="9401175" y="5191125"/>
          <p14:tracePt t="74318" x="9401175" y="5183188"/>
          <p14:tracePt t="74326" x="9401175" y="5159375"/>
          <p14:tracePt t="74333" x="9401175" y="5127625"/>
          <p14:tracePt t="74343" x="9401175" y="5095875"/>
          <p14:tracePt t="74350" x="9401175" y="5056188"/>
          <p14:tracePt t="74359" x="9401175" y="5032375"/>
          <p14:tracePt t="74366" x="9401175" y="5008563"/>
          <p14:tracePt t="74374" x="9401175" y="4976813"/>
          <p14:tracePt t="74383" x="9401175" y="4935538"/>
          <p14:tracePt t="74391" x="9401175" y="4903788"/>
          <p14:tracePt t="74399" x="9393238" y="4872038"/>
          <p14:tracePt t="74406" x="9385300" y="4840288"/>
          <p14:tracePt t="74415" x="9361488" y="4808538"/>
          <p14:tracePt t="74422" x="9345613" y="4776788"/>
          <p14:tracePt t="74431" x="9329738" y="4737100"/>
          <p14:tracePt t="74438" x="9321800" y="4713288"/>
          <p14:tracePt t="74446" x="9297988" y="4681538"/>
          <p14:tracePt t="74454" x="9282113" y="4633913"/>
          <p14:tracePt t="74462" x="9274175" y="4624388"/>
          <p14:tracePt t="74472" x="9266238" y="4600575"/>
          <p14:tracePt t="74478" x="9234488" y="4568825"/>
          <p14:tracePt t="74487" x="9224963" y="4552950"/>
          <p14:tracePt t="74494" x="9209088" y="4521200"/>
          <p14:tracePt t="74502" x="9185275" y="4489450"/>
          <p14:tracePt t="74510" x="9169400" y="4473575"/>
          <p14:tracePt t="74518" x="9153525" y="4457700"/>
          <p14:tracePt t="74527" x="9137650" y="4425950"/>
          <p14:tracePt t="74534" x="9105900" y="4378325"/>
          <p14:tracePt t="74543" x="9082088" y="4362450"/>
          <p14:tracePt t="74550" x="9066213" y="4346575"/>
          <p14:tracePt t="74558" x="9034463" y="4314825"/>
          <p14:tracePt t="74566" x="9018588" y="4273550"/>
          <p14:tracePt t="74575" x="9002713" y="4257675"/>
          <p14:tracePt t="74582" x="8978900" y="4241800"/>
          <p14:tracePt t="74590" x="8963025" y="4217988"/>
          <p14:tracePt t="74599" x="8931275" y="4202113"/>
          <p14:tracePt t="74607" x="8931275" y="4194175"/>
          <p14:tracePt t="74614" x="8915400" y="4170363"/>
          <p14:tracePt t="74622" x="8907463" y="4162425"/>
          <p14:tracePt t="74630" x="8891588" y="4146550"/>
          <p14:tracePt t="74646" x="8874125" y="4122738"/>
          <p14:tracePt t="74654" x="8858250" y="4114800"/>
          <p14:tracePt t="74662" x="8858250" y="4106863"/>
          <p14:tracePt t="74671" x="8850313" y="4098925"/>
          <p14:tracePt t="74678" x="8826500" y="4083050"/>
          <p14:tracePt t="74686" x="8818563" y="4067175"/>
          <p14:tracePt t="74694" x="8810625" y="4059238"/>
          <p14:tracePt t="74702" x="8794750" y="4043363"/>
          <p14:tracePt t="74718" x="8778875" y="4035425"/>
          <p14:tracePt t="74727" x="8763000" y="4027488"/>
          <p14:tracePt t="74734" x="8755063" y="4019550"/>
          <p14:tracePt t="74743" x="8747125" y="4003675"/>
          <p14:tracePt t="74750" x="8723313" y="3987800"/>
          <p14:tracePt t="74759" x="8707438" y="3971925"/>
          <p14:tracePt t="74767" x="8691563" y="3956050"/>
          <p14:tracePt t="74774" x="8651875" y="3930650"/>
          <p14:tracePt t="74782" x="8636000" y="3922713"/>
          <p14:tracePt t="74790" x="8596313" y="3906838"/>
          <p14:tracePt t="74798" x="8580438" y="3875088"/>
          <p14:tracePt t="74807" x="8540750" y="3859213"/>
          <p14:tracePt t="74814" x="8531225" y="3843338"/>
          <p14:tracePt t="74822" x="8499475" y="3827463"/>
          <p14:tracePt t="74830" x="8475663" y="3803650"/>
          <p14:tracePt t="74838" x="8459788" y="3795713"/>
          <p14:tracePt t="74846" x="8443913" y="3779838"/>
          <p14:tracePt t="74855" x="8428038" y="3763963"/>
          <p14:tracePt t="74862" x="8420100" y="3756025"/>
          <p14:tracePt t="74871" x="8404225" y="3756025"/>
          <p14:tracePt t="74879" x="8380413" y="3748088"/>
          <p14:tracePt t="74886" x="8372475" y="3732213"/>
          <p14:tracePt t="74894" x="8356600" y="3732213"/>
          <p14:tracePt t="74902" x="8340725" y="3724275"/>
          <p14:tracePt t="74911" x="8316913" y="3716338"/>
          <p14:tracePt t="74927" x="8301038" y="3708400"/>
          <p14:tracePt t="74939" x="8261350" y="3692525"/>
          <p14:tracePt t="74951" x="8245475" y="3692525"/>
          <p14:tracePt t="74959" x="8213725" y="3668713"/>
          <p14:tracePt t="74966" x="8189913" y="3668713"/>
          <p14:tracePt t="74974" x="8156575" y="3652838"/>
          <p14:tracePt t="74982" x="8140700" y="3652838"/>
          <p14:tracePt t="74990" x="8124825" y="3652838"/>
          <p14:tracePt t="74998" x="8093075" y="3644900"/>
          <p14:tracePt t="75007" x="8069263" y="3636963"/>
          <p14:tracePt t="75014" x="8037513" y="3636963"/>
          <p14:tracePt t="75022" x="8013700" y="3629025"/>
          <p14:tracePt t="75030" x="7989888" y="3629025"/>
          <p14:tracePt t="75039" x="7974013" y="3629025"/>
          <p14:tracePt t="75046" x="7958138" y="3629025"/>
          <p14:tracePt t="75054" x="7942263" y="3629025"/>
          <p14:tracePt t="75062" x="7926388" y="3629025"/>
          <p14:tracePt t="75071" x="7918450" y="3629025"/>
          <p14:tracePt t="75078" x="7902575" y="3629025"/>
          <p14:tracePt t="75087" x="7886700" y="3629025"/>
          <p14:tracePt t="75111" x="7878763" y="3629025"/>
          <p14:tracePt t="75118" x="7854950" y="3629025"/>
          <p14:tracePt t="75126" x="7829550" y="3636963"/>
          <p14:tracePt t="75134" x="7821613" y="3636963"/>
          <p14:tracePt t="75143" x="7805738" y="3660775"/>
          <p14:tracePt t="75150" x="7773988" y="3668713"/>
          <p14:tracePt t="75159" x="7750175" y="3676650"/>
          <p14:tracePt t="75167" x="7726363" y="3700463"/>
          <p14:tracePt t="75175" x="7694613" y="3716338"/>
          <p14:tracePt t="75182" x="7670800" y="3740150"/>
          <p14:tracePt t="75190" x="7639050" y="3763963"/>
          <p14:tracePt t="75198" x="7615238" y="3787775"/>
          <p14:tracePt t="75207" x="7591425" y="3803650"/>
          <p14:tracePt t="75214" x="7575550" y="3835400"/>
          <p14:tracePt t="75222" x="7535863" y="3875088"/>
          <p14:tracePt t="75231" x="7496175" y="3930650"/>
          <p14:tracePt t="75238" x="7470775" y="3956050"/>
          <p14:tracePt t="75246" x="7454900" y="3987800"/>
          <p14:tracePt t="75256" x="7439025" y="4027488"/>
          <p14:tracePt t="75263" x="7415213" y="4051300"/>
          <p14:tracePt t="75272" x="7407275" y="4075113"/>
          <p14:tracePt t="75279" x="7391400" y="4114800"/>
          <p14:tracePt t="75287" x="7391400" y="4154488"/>
          <p14:tracePt t="75295" x="7375525" y="4194175"/>
          <p14:tracePt t="75303" x="7375525" y="4225925"/>
          <p14:tracePt t="75311" x="7351713" y="4273550"/>
          <p14:tracePt t="75319" x="7343775" y="4306888"/>
          <p14:tracePt t="75327" x="7343775" y="4362450"/>
          <p14:tracePt t="75334" x="7335838" y="4410075"/>
          <p14:tracePt t="75343" x="7327900" y="4465638"/>
          <p14:tracePt t="75351" x="7327900" y="4537075"/>
          <p14:tracePt t="75359" x="7319963" y="4576763"/>
          <p14:tracePt t="75367" x="7319963" y="4624388"/>
          <p14:tracePt t="75374" x="7319963" y="4665663"/>
          <p14:tracePt t="75383" x="7319963" y="4697413"/>
          <p14:tracePt t="75391" x="7319963" y="4737100"/>
          <p14:tracePt t="75398" x="7319963" y="4784725"/>
          <p14:tracePt t="75407" x="7319963" y="4808538"/>
          <p14:tracePt t="75414" x="7319963" y="4840288"/>
          <p14:tracePt t="75423" x="7327900" y="4887913"/>
          <p14:tracePt t="75430" x="7343775" y="4911725"/>
          <p14:tracePt t="75439" x="7351713" y="4943475"/>
          <p14:tracePt t="75447" x="7359650" y="4976813"/>
          <p14:tracePt t="75455" x="7367588" y="5008563"/>
          <p14:tracePt t="75462" x="7375525" y="5032375"/>
          <p14:tracePt t="75471" x="7391400" y="5072063"/>
          <p14:tracePt t="75479" x="7399338" y="5095875"/>
          <p14:tracePt t="75488" x="7423150" y="5143500"/>
          <p14:tracePt t="75494" x="7431088" y="5167313"/>
          <p14:tracePt t="75502" x="7446963" y="5207000"/>
          <p14:tracePt t="75511" x="7462838" y="5238750"/>
          <p14:tracePt t="75518" x="7478713" y="5278438"/>
          <p14:tracePt t="75527" x="7496175" y="5302250"/>
          <p14:tracePt t="75534" x="7512050" y="5327650"/>
          <p14:tracePt t="75542" x="7535863" y="5375275"/>
          <p14:tracePt t="75550" x="7551738" y="5414963"/>
          <p14:tracePt t="75558" x="7575550" y="5454650"/>
          <p14:tracePt t="75566" x="7607300" y="5510213"/>
          <p14:tracePt t="75574" x="7639050" y="5549900"/>
          <p14:tracePt t="75582" x="7686675" y="5597525"/>
          <p14:tracePt t="75590" x="7734300" y="5653088"/>
          <p14:tracePt t="75598" x="7773988" y="5694363"/>
          <p14:tracePt t="75607" x="7821613" y="5757863"/>
          <p14:tracePt t="75614" x="7847013" y="5805488"/>
          <p14:tracePt t="75623" x="7878763" y="5837238"/>
          <p14:tracePt t="75631" x="7918450" y="5876925"/>
          <p14:tracePt t="75638" x="7942263" y="5916613"/>
          <p14:tracePt t="75646" x="7981950" y="5948363"/>
          <p14:tracePt t="75654" x="8029575" y="5988050"/>
          <p14:tracePt t="75662" x="8053388" y="6005513"/>
          <p14:tracePt t="75671" x="8101013" y="6061075"/>
          <p14:tracePt t="75679" x="8132763" y="6084888"/>
          <p14:tracePt t="75687" x="8180388" y="6116638"/>
          <p14:tracePt t="75695" x="8205788" y="6140450"/>
          <p14:tracePt t="75703" x="8253413" y="6172200"/>
          <p14:tracePt t="75711" x="8308975" y="6196013"/>
          <p14:tracePt t="75719" x="8348663" y="6219825"/>
          <p14:tracePt t="75727" x="8412163" y="6251575"/>
          <p14:tracePt t="75734" x="8475663" y="6275388"/>
          <p14:tracePt t="75742" x="8540750" y="6299200"/>
          <p14:tracePt t="75750" x="8580438" y="6323013"/>
          <p14:tracePt t="75758" x="8636000" y="6348413"/>
          <p14:tracePt t="75766" x="8691563" y="6372225"/>
          <p14:tracePt t="75774" x="8755063" y="6380163"/>
          <p14:tracePt t="75782" x="8794750" y="6396038"/>
          <p14:tracePt t="75790" x="8826500" y="6403975"/>
          <p14:tracePt t="75798" x="8891588" y="6419850"/>
          <p14:tracePt t="75806" x="8915400" y="6419850"/>
          <p14:tracePt t="75814" x="8947150" y="6435725"/>
          <p14:tracePt t="75822" x="8986838" y="6435725"/>
          <p14:tracePt t="75830" x="9010650" y="6435725"/>
          <p14:tracePt t="75838" x="9042400" y="6435725"/>
          <p14:tracePt t="75847" x="9090025" y="6435725"/>
          <p14:tracePt t="75854" x="9121775" y="6435725"/>
          <p14:tracePt t="75862" x="9161463" y="6435725"/>
          <p14:tracePt t="75870" x="9201150" y="6435725"/>
          <p14:tracePt t="75879" x="9224963" y="6435725"/>
          <p14:tracePt t="75887" x="9274175" y="6427788"/>
          <p14:tracePt t="75894" x="9321800" y="6411913"/>
          <p14:tracePt t="75902" x="9353550" y="6403975"/>
          <p14:tracePt t="75911" x="9393238" y="6388100"/>
          <p14:tracePt t="75918" x="9424988" y="6364288"/>
          <p14:tracePt t="75927" x="9456738" y="6348413"/>
          <p14:tracePt t="75938" x="9480550" y="6315075"/>
          <p14:tracePt t="75943" x="9512300" y="6291263"/>
          <p14:tracePt t="75951" x="9536113" y="6267450"/>
          <p14:tracePt t="75958" x="9551988" y="6251575"/>
          <p14:tracePt t="75967" x="9567863" y="6219825"/>
          <p14:tracePt t="75974" x="9585325" y="6196013"/>
          <p14:tracePt t="75982" x="9593263" y="6180138"/>
          <p14:tracePt t="75991" x="9609138" y="6156325"/>
          <p14:tracePt t="75998" x="9632950" y="6124575"/>
          <p14:tracePt t="76007" x="9640888" y="6092825"/>
          <p14:tracePt t="76014" x="9648825" y="6061075"/>
          <p14:tracePt t="76024" x="9656763" y="6029325"/>
          <p14:tracePt t="76030" x="9672638" y="5980113"/>
          <p14:tracePt t="76038" x="9672638" y="5948363"/>
          <p14:tracePt t="76046" x="9680575" y="5908675"/>
          <p14:tracePt t="76054" x="9696450" y="5861050"/>
          <p14:tracePt t="76062" x="9696450" y="5797550"/>
          <p14:tracePt t="76070" x="9704388" y="5741988"/>
          <p14:tracePt t="76078" x="9704388" y="5678488"/>
          <p14:tracePt t="76087" x="9704388" y="5621338"/>
          <p14:tracePt t="76094" x="9704388" y="5549900"/>
          <p14:tracePt t="76103" x="9704388" y="5486400"/>
          <p14:tracePt t="76111" x="9704388" y="5422900"/>
          <p14:tracePt t="76118" x="9704388" y="5359400"/>
          <p14:tracePt t="76127" x="9704388" y="5286375"/>
          <p14:tracePt t="76134" x="9704388" y="5230813"/>
          <p14:tracePt t="76142" x="9704388" y="5183188"/>
          <p14:tracePt t="76150" x="9696450" y="5127625"/>
          <p14:tracePt t="76158" x="9688513" y="5095875"/>
          <p14:tracePt t="76166" x="9672638" y="5072063"/>
          <p14:tracePt t="76174" x="9664700" y="5024438"/>
          <p14:tracePt t="76182" x="9656763" y="5000625"/>
          <p14:tracePt t="76190" x="9632950" y="4967288"/>
          <p14:tracePt t="76198" x="9617075" y="4927600"/>
          <p14:tracePt t="76206" x="9617075" y="4895850"/>
          <p14:tracePt t="76214" x="9575800" y="4872038"/>
          <p14:tracePt t="76222" x="9559925" y="4848225"/>
          <p14:tracePt t="76231" x="9551988" y="4824413"/>
          <p14:tracePt t="76239" x="9536113" y="4792663"/>
          <p14:tracePt t="76246" x="9528175" y="4768850"/>
          <p14:tracePt t="76254" x="9504363" y="4745038"/>
          <p14:tracePt t="76262" x="9488488" y="4729163"/>
          <p14:tracePt t="76271" x="9480550" y="4705350"/>
          <p14:tracePt t="76279" x="9456738" y="4681538"/>
          <p14:tracePt t="76287" x="9440863" y="4657725"/>
          <p14:tracePt t="76294" x="9424988" y="4641850"/>
          <p14:tracePt t="76303" x="9417050" y="4616450"/>
          <p14:tracePt t="76310" x="9393238" y="4584700"/>
          <p14:tracePt t="76318" x="9361488" y="4552950"/>
          <p14:tracePt t="76327" x="9337675" y="4537075"/>
          <p14:tracePt t="76334" x="9313863" y="4513263"/>
          <p14:tracePt t="76342" x="9297988" y="4497388"/>
          <p14:tracePt t="76351" x="9258300" y="4457700"/>
          <p14:tracePt t="76359" x="9242425" y="4441825"/>
          <p14:tracePt t="76366" x="9234488" y="4433888"/>
          <p14:tracePt t="76374" x="9201150" y="4418013"/>
          <p14:tracePt t="76382" x="9177338" y="4386263"/>
          <p14:tracePt t="76391" x="9145588" y="4362450"/>
          <p14:tracePt t="76398" x="9121775" y="4338638"/>
          <p14:tracePt t="76406" x="9105900" y="4330700"/>
          <p14:tracePt t="76414" x="9066213" y="4298950"/>
          <p14:tracePt t="76422" x="9050338" y="4281488"/>
          <p14:tracePt t="76431" x="9010650" y="4257675"/>
          <p14:tracePt t="76438" x="8963025" y="4217988"/>
          <p14:tracePt t="76447" x="8923338" y="4194175"/>
          <p14:tracePt t="76454" x="8891588" y="4178300"/>
          <p14:tracePt t="76462" x="8850313" y="4146550"/>
          <p14:tracePt t="76471" x="8826500" y="4138613"/>
          <p14:tracePt t="76479" x="8794750" y="4098925"/>
          <p14:tracePt t="76487" x="8747125" y="4067175"/>
          <p14:tracePt t="76494" x="8723313" y="4059238"/>
          <p14:tracePt t="76502" x="8691563" y="4043363"/>
          <p14:tracePt t="76510" x="8659813" y="4019550"/>
          <p14:tracePt t="76519" x="8636000" y="4011613"/>
          <p14:tracePt t="76526" x="8612188" y="3979863"/>
          <p14:tracePt t="76534" x="8596313" y="3971925"/>
          <p14:tracePt t="76542" x="8556625" y="3956050"/>
          <p14:tracePt t="76550" x="8531225" y="3930650"/>
          <p14:tracePt t="76559" x="8491538" y="3914775"/>
          <p14:tracePt t="76568" x="8467725" y="3898900"/>
          <p14:tracePt t="76575" x="8428038" y="3867150"/>
          <p14:tracePt t="76583" x="8380413" y="3843338"/>
          <p14:tracePt t="76591" x="8356600" y="3835400"/>
          <p14:tracePt t="76598" x="8340725" y="3827463"/>
          <p14:tracePt t="76607" x="8301038" y="3811588"/>
          <p14:tracePt t="76614" x="8253413" y="3787775"/>
          <p14:tracePt t="76623" x="8237538" y="3779838"/>
          <p14:tracePt t="76631" x="8180388" y="3756025"/>
          <p14:tracePt t="76638" x="8164513" y="3756025"/>
          <p14:tracePt t="76647" x="8124825" y="3740150"/>
          <p14:tracePt t="76654" x="8108950" y="3732213"/>
          <p14:tracePt t="76662" x="8077200" y="3724275"/>
          <p14:tracePt t="76671" x="8061325" y="3716338"/>
          <p14:tracePt t="76678" x="8053388" y="3716338"/>
          <p14:tracePt t="76687" x="8045450" y="3708400"/>
          <p14:tracePt t="76694" x="8029575" y="3708400"/>
          <p14:tracePt t="76711" x="8021638" y="3700463"/>
          <p14:tracePt t="76726" x="8013700" y="3700463"/>
          <p14:tracePt t="76734" x="8005763" y="3692525"/>
          <p14:tracePt t="76742" x="7981950" y="3692525"/>
          <p14:tracePt t="76751" x="7966075" y="3684588"/>
          <p14:tracePt t="76759" x="7926388" y="3684588"/>
          <p14:tracePt t="76766" x="7902575" y="3676650"/>
          <p14:tracePt t="76774" x="7854950" y="3668713"/>
          <p14:tracePt t="76782" x="7821613" y="3660775"/>
          <p14:tracePt t="76790" x="7766050" y="3660775"/>
          <p14:tracePt t="76798" x="7734300" y="3652838"/>
          <p14:tracePt t="76806" x="7702550" y="3652838"/>
          <p14:tracePt t="76814" x="7662863" y="3644900"/>
          <p14:tracePt t="76822" x="7646988" y="3644900"/>
          <p14:tracePt t="76830" x="7631113" y="3644900"/>
          <p14:tracePt t="76839" x="7607300" y="3644900"/>
          <p14:tracePt t="76846" x="7599363" y="3644900"/>
          <p14:tracePt t="76854" x="7583488" y="3644900"/>
          <p14:tracePt t="76863" x="7567613" y="3644900"/>
          <p14:tracePt t="76871" x="7551738" y="3644900"/>
          <p14:tracePt t="76879" x="7535863" y="3644900"/>
          <p14:tracePt t="76887" x="7519988" y="3644900"/>
          <p14:tracePt t="76895" x="7512050" y="3644900"/>
          <p14:tracePt t="76903" x="7486650" y="3652838"/>
          <p14:tracePt t="76910" x="7454900" y="3668713"/>
          <p14:tracePt t="76918" x="7431088" y="3676650"/>
          <p14:tracePt t="76926" x="7407275" y="3684588"/>
          <p14:tracePt t="76934" x="7367588" y="3700463"/>
          <p14:tracePt t="76942" x="7343775" y="3716338"/>
          <p14:tracePt t="76950" x="7327900" y="3724275"/>
          <p14:tracePt t="76958" x="7296150" y="3748088"/>
          <p14:tracePt t="76967" x="7264400" y="3763963"/>
          <p14:tracePt t="76974" x="7232650" y="3795713"/>
          <p14:tracePt t="76982" x="7208838" y="3819525"/>
          <p14:tracePt t="76991" x="7185025" y="3835400"/>
          <p14:tracePt t="77006" x="7161213" y="3859213"/>
          <p14:tracePt t="77014" x="7127875" y="3890963"/>
          <p14:tracePt t="77022" x="7119938" y="3914775"/>
          <p14:tracePt t="77030" x="7088188" y="3948113"/>
          <p14:tracePt t="77038" x="7056438" y="4003675"/>
          <p14:tracePt t="77046" x="7048500" y="4027488"/>
          <p14:tracePt t="77054" x="7016750" y="4067175"/>
          <p14:tracePt t="77062" x="6992938" y="4114800"/>
          <p14:tracePt t="77070" x="6977063" y="4146550"/>
          <p14:tracePt t="77078" x="6961188" y="4186238"/>
          <p14:tracePt t="77086" x="6945313" y="4225925"/>
          <p14:tracePt t="77094" x="6929438" y="4265613"/>
          <p14:tracePt t="77102" x="6929438" y="4306888"/>
          <p14:tracePt t="77110" x="6913563" y="4330700"/>
          <p14:tracePt t="77119" x="6913563" y="4370388"/>
          <p14:tracePt t="77126" x="6897688" y="4410075"/>
          <p14:tracePt t="77134" x="6897688" y="4425950"/>
          <p14:tracePt t="77143" x="6897688" y="4441825"/>
          <p14:tracePt t="77150" x="6897688" y="4497388"/>
          <p14:tracePt t="77159" x="6897688" y="4521200"/>
          <p14:tracePt t="77166" x="6889750" y="4560888"/>
          <p14:tracePt t="77174" x="6889750" y="4608513"/>
          <p14:tracePt t="77182" x="6889750" y="4641850"/>
          <p14:tracePt t="77190" x="6889750" y="4681538"/>
          <p14:tracePt t="77198" x="6889750" y="4737100"/>
          <p14:tracePt t="77208" x="6889750" y="4768850"/>
          <p14:tracePt t="77214" x="6889750" y="4816475"/>
          <p14:tracePt t="77223" x="6889750" y="4856163"/>
          <p14:tracePt t="77230" x="6889750" y="4911725"/>
          <p14:tracePt t="77239" x="6889750" y="4951413"/>
          <p14:tracePt t="77247" x="6897688" y="4992688"/>
          <p14:tracePt t="77254" x="6897688" y="5024438"/>
          <p14:tracePt t="77263" x="6913563" y="5087938"/>
          <p14:tracePt t="77271" x="6921500" y="5111750"/>
          <p14:tracePt t="77278" x="6945313" y="5159375"/>
          <p14:tracePt t="77286" x="6945313" y="5207000"/>
          <p14:tracePt t="77294" x="6969125" y="5230813"/>
          <p14:tracePt t="77303" x="6985000" y="5270500"/>
          <p14:tracePt t="77310" x="6992938" y="5302250"/>
          <p14:tracePt t="77318" x="7016750" y="5343525"/>
          <p14:tracePt t="77327" x="7032625" y="5383213"/>
          <p14:tracePt t="77335" x="7048500" y="5407025"/>
          <p14:tracePt t="77342" x="7072313" y="5462588"/>
          <p14:tracePt t="77350" x="7112000" y="5502275"/>
          <p14:tracePt t="77359" x="7127875" y="5534025"/>
          <p14:tracePt t="77366" x="7177088" y="5589588"/>
          <p14:tracePt t="77374" x="7200900" y="5621338"/>
          <p14:tracePt t="77382" x="7240588" y="5662613"/>
          <p14:tracePt t="77392" x="7264400" y="5702300"/>
          <p14:tracePt t="77398" x="7272338" y="5734050"/>
          <p14:tracePt t="77406" x="7304088" y="5757863"/>
          <p14:tracePt t="77414" x="7319963" y="5781675"/>
          <p14:tracePt t="77422" x="7335838" y="5805488"/>
          <p14:tracePt t="77430" x="7359650" y="5829300"/>
          <p14:tracePt t="77439" x="7383463" y="5845175"/>
          <p14:tracePt t="77447" x="7407275" y="5876925"/>
          <p14:tracePt t="77454" x="7454900" y="5908675"/>
          <p14:tracePt t="77463" x="7496175" y="5940425"/>
          <p14:tracePt t="77470" x="7535863" y="5988050"/>
          <p14:tracePt t="77478" x="7591425" y="6029325"/>
          <p14:tracePt t="77487" x="7654925" y="6076950"/>
          <p14:tracePt t="77494" x="7702550" y="6124575"/>
          <p14:tracePt t="77504" x="7773988" y="6164263"/>
          <p14:tracePt t="77512" x="7839075" y="6203950"/>
          <p14:tracePt t="77518" x="7918450" y="6251575"/>
          <p14:tracePt t="77526" x="7981950" y="6275388"/>
          <p14:tracePt t="77534" x="8061325" y="6299200"/>
          <p14:tracePt t="77543" x="8116888" y="6323013"/>
          <p14:tracePt t="77551" x="8172450" y="6348413"/>
          <p14:tracePt t="77558" x="8237538" y="6388100"/>
          <p14:tracePt t="77567" x="8277225" y="6396038"/>
          <p14:tracePt t="77575" x="8324850" y="6403975"/>
          <p14:tracePt t="77583" x="8388350" y="6411913"/>
          <p14:tracePt t="77591" x="8428038" y="6427788"/>
          <p14:tracePt t="77599" x="8491538" y="6435725"/>
          <p14:tracePt t="77606" x="8548688" y="6435725"/>
          <p14:tracePt t="77615" x="8596313" y="6443663"/>
          <p14:tracePt t="77623" x="8651875" y="6443663"/>
          <p14:tracePt t="77632" x="8707438" y="6451600"/>
          <p14:tracePt t="77638" x="8770938" y="6451600"/>
          <p14:tracePt t="77647" x="8826500" y="6451600"/>
          <p14:tracePt t="77655" x="8883650" y="6451600"/>
          <p14:tracePt t="77664" x="8923338" y="6451600"/>
          <p14:tracePt t="77671" x="8986838" y="6451600"/>
          <p14:tracePt t="77678" x="9026525" y="6451600"/>
          <p14:tracePt t="77687" x="9058275" y="6451600"/>
          <p14:tracePt t="77696" x="9105900" y="6443663"/>
          <p14:tracePt t="77704" x="9145588" y="6427788"/>
          <p14:tracePt t="77711" x="9185275" y="6396038"/>
          <p14:tracePt t="77718" x="9217025" y="6380163"/>
          <p14:tracePt t="77727" x="9242425" y="6364288"/>
          <p14:tracePt t="77734" x="9274175" y="6338888"/>
          <p14:tracePt t="77742" x="9305925" y="6307138"/>
          <p14:tracePt t="77752" x="9329738" y="6275388"/>
          <p14:tracePt t="77759" x="9353550" y="6243638"/>
          <p14:tracePt t="77766" x="9369425" y="6203950"/>
          <p14:tracePt t="77774" x="9409113" y="6180138"/>
          <p14:tracePt t="77783" x="9424988" y="6124575"/>
          <p14:tracePt t="77790" x="9448800" y="6084888"/>
          <p14:tracePt t="77798" x="9464675" y="6061075"/>
          <p14:tracePt t="77807" x="9488488" y="5988050"/>
          <p14:tracePt t="77815" x="9504363" y="5940425"/>
          <p14:tracePt t="77823" x="9520238" y="5876925"/>
          <p14:tracePt t="77830" x="9520238" y="5821363"/>
          <p14:tracePt t="77839" x="9520238" y="5757863"/>
          <p14:tracePt t="77846" x="9528175" y="5686425"/>
          <p14:tracePt t="77854" x="9536113" y="5637213"/>
          <p14:tracePt t="77862" x="9536113" y="5573713"/>
          <p14:tracePt t="77872" x="9536113" y="5534025"/>
          <p14:tracePt t="77878" x="9536113" y="5470525"/>
          <p14:tracePt t="77887" x="9536113" y="5446713"/>
          <p14:tracePt t="77894" x="9536113" y="5414963"/>
          <p14:tracePt t="77903" x="9536113" y="5383213"/>
          <p14:tracePt t="77910" x="9536113" y="5335588"/>
          <p14:tracePt t="77918" x="9536113" y="5294313"/>
          <p14:tracePt t="77927" x="9536113" y="5262563"/>
          <p14:tracePt t="77935" x="9536113" y="5207000"/>
          <p14:tracePt t="77943" x="9536113" y="5167313"/>
          <p14:tracePt t="77950" x="9536113" y="5119688"/>
          <p14:tracePt t="77959" x="9528175" y="5087938"/>
          <p14:tracePt t="77966" x="9512300" y="5040313"/>
          <p14:tracePt t="77974" x="9504363" y="4992688"/>
          <p14:tracePt t="77982" x="9472613" y="4943475"/>
          <p14:tracePt t="77992" x="9464675" y="4887913"/>
          <p14:tracePt t="77999" x="9448800" y="4848225"/>
          <p14:tracePt t="78006" x="9417050" y="4784725"/>
          <p14:tracePt t="78014" x="9401175" y="4745038"/>
          <p14:tracePt t="78022" x="9369425" y="4697413"/>
          <p14:tracePt t="78030" x="9329738" y="4633913"/>
          <p14:tracePt t="78039" x="9305925" y="4576763"/>
          <p14:tracePt t="78046" x="9266238" y="4529138"/>
          <p14:tracePt t="78057" x="9234488" y="4481513"/>
          <p14:tracePt t="78063" x="9177338" y="4410075"/>
          <p14:tracePt t="78071" x="9137650" y="4354513"/>
          <p14:tracePt t="78079" x="9082088" y="4298950"/>
          <p14:tracePt t="78088" x="9050338" y="4257675"/>
          <p14:tracePt t="78095" x="9010650" y="4210050"/>
          <p14:tracePt t="78104" x="8963025" y="4146550"/>
          <p14:tracePt t="78112" x="8947150" y="4122738"/>
          <p14:tracePt t="78120" x="8923338" y="4083050"/>
          <p14:tracePt t="78127" x="8883650" y="4051300"/>
          <p14:tracePt t="78134" x="8850313" y="4011613"/>
          <p14:tracePt t="78143" x="8826500" y="3995738"/>
          <p14:tracePt t="78151" x="8794750" y="3971925"/>
          <p14:tracePt t="78159" x="8755063" y="3948113"/>
          <p14:tracePt t="78166" x="8731250" y="3930650"/>
          <p14:tracePt t="78176" x="8699500" y="3906838"/>
          <p14:tracePt t="78183" x="8675688" y="3883025"/>
          <p14:tracePt t="78191" x="8628063" y="3859213"/>
          <p14:tracePt t="78198" x="8620125" y="3851275"/>
          <p14:tracePt t="78207" x="8580438" y="3835400"/>
          <p14:tracePt t="78214" x="8556625" y="3827463"/>
          <p14:tracePt t="78222" x="8515350" y="3795713"/>
          <p14:tracePt t="78231" x="8491538" y="3787775"/>
          <p14:tracePt t="78239" x="8443913" y="3763963"/>
          <p14:tracePt t="78246" x="8428038" y="3756025"/>
          <p14:tracePt t="78254" x="8380413" y="3748088"/>
          <p14:tracePt t="78262" x="8348663" y="3732213"/>
          <p14:tracePt t="78270" x="8324850" y="3724275"/>
          <p14:tracePt t="78278" x="8301038" y="3724275"/>
          <p14:tracePt t="78286" x="8269288" y="3708400"/>
          <p14:tracePt t="78295" x="8253413" y="3708400"/>
          <p14:tracePt t="78303" x="8237538" y="3708400"/>
          <p14:tracePt t="78310" x="8205788" y="3700463"/>
          <p14:tracePt t="78318" x="8180388" y="3692525"/>
          <p14:tracePt t="78327" x="8148638" y="3692525"/>
          <p14:tracePt t="78334" x="8132763" y="3692525"/>
          <p14:tracePt t="78343" x="8108950" y="3692525"/>
          <p14:tracePt t="78350" x="8085138" y="3692525"/>
          <p14:tracePt t="78360" x="8053388" y="3692525"/>
          <p14:tracePt t="78368" x="8021638" y="3692525"/>
          <p14:tracePt t="78374" x="7997825" y="3692525"/>
          <p14:tracePt t="78382" x="7966075" y="3692525"/>
          <p14:tracePt t="78391" x="7934325" y="3692525"/>
          <p14:tracePt t="78398" x="7894638" y="3692525"/>
          <p14:tracePt t="78407" x="7862888" y="3692525"/>
          <p14:tracePt t="78415" x="7839075" y="3692525"/>
          <p14:tracePt t="78424" x="7797800" y="3692525"/>
          <p14:tracePt t="78431" x="7781925" y="3692525"/>
          <p14:tracePt t="78439" x="7758113" y="3692525"/>
          <p14:tracePt t="78446" x="7734300" y="3700463"/>
          <p14:tracePt t="78455" x="7726363" y="3700463"/>
          <p14:tracePt t="78462" x="7702550" y="3708400"/>
          <p14:tracePt t="78470" x="7686675" y="3708400"/>
          <p14:tracePt t="78479" x="7662863" y="3716338"/>
          <p14:tracePt t="78487" x="7639050" y="3724275"/>
          <p14:tracePt t="78494" x="7615238" y="3724275"/>
          <p14:tracePt t="78503" x="7599363" y="3724275"/>
          <p14:tracePt t="78511" x="7583488" y="3740150"/>
          <p14:tracePt t="78519" x="7575550" y="3748088"/>
          <p14:tracePt t="78527" x="7543800" y="3756025"/>
          <p14:tracePt t="78536" x="7535863" y="3763963"/>
          <p14:tracePt t="78543" x="7512050" y="3779838"/>
          <p14:tracePt t="78550" x="7496175" y="3795713"/>
          <p14:tracePt t="78558" x="7478713" y="3803650"/>
          <p14:tracePt t="78566" x="7454900" y="3827463"/>
          <p14:tracePt t="78574" x="7439025" y="3835400"/>
          <p14:tracePt t="78582" x="7415213" y="3851275"/>
          <p14:tracePt t="78590" x="7407275" y="3859213"/>
          <p14:tracePt t="78599" x="7391400" y="3883025"/>
          <p14:tracePt t="78608" x="7375525" y="3890963"/>
          <p14:tracePt t="78614" x="7367588" y="3898900"/>
          <p14:tracePt t="78623" x="7343775" y="3922713"/>
          <p14:tracePt t="78630" x="7327900" y="3930650"/>
          <p14:tracePt t="78639" x="7327900" y="3948113"/>
          <p14:tracePt t="78648" x="7312025" y="3971925"/>
          <p14:tracePt t="78655" x="7304088" y="3987800"/>
          <p14:tracePt t="78664" x="7296150" y="4003675"/>
          <p14:tracePt t="78672" x="7280275" y="4019550"/>
          <p14:tracePt t="78679" x="7272338" y="4051300"/>
          <p14:tracePt t="78688" x="7264400" y="4075113"/>
          <p14:tracePt t="78695" x="7264400" y="4090988"/>
          <p14:tracePt t="78703" x="7248525" y="4106863"/>
          <p14:tracePt t="78711" x="7248525" y="4130675"/>
          <p14:tracePt t="78720" x="7224713" y="4162425"/>
          <p14:tracePt t="78729" x="7224713" y="4178300"/>
          <p14:tracePt t="78734" x="7216775" y="4225925"/>
          <p14:tracePt t="78743" x="7208838" y="4241800"/>
          <p14:tracePt t="78751" x="7208838" y="4265613"/>
          <p14:tracePt t="78758" x="7200900" y="4314825"/>
          <p14:tracePt t="78767" x="7192963" y="4338638"/>
          <p14:tracePt t="78775" x="7192963" y="4354513"/>
          <p14:tracePt t="78784" x="7185025" y="4386263"/>
          <p14:tracePt t="78792" x="7185025" y="4410075"/>
          <p14:tracePt t="78798" x="7185025" y="4433888"/>
          <p14:tracePt t="78807" x="7185025" y="4449763"/>
          <p14:tracePt t="78814" x="7185025" y="4473575"/>
          <p14:tracePt t="78822" x="7185025" y="4497388"/>
          <p14:tracePt t="78831" x="7185025" y="4521200"/>
          <p14:tracePt t="78840" x="7185025" y="4545013"/>
          <p14:tracePt t="78847" x="7185025" y="4576763"/>
          <p14:tracePt t="78855" x="7185025" y="4592638"/>
          <p14:tracePt t="78862" x="7185025" y="4624388"/>
          <p14:tracePt t="78870" x="7185025" y="4649788"/>
          <p14:tracePt t="78879" x="7185025" y="4673600"/>
          <p14:tracePt t="78887" x="7185025" y="4705350"/>
          <p14:tracePt t="78896" x="7192963" y="4737100"/>
          <p14:tracePt t="78903" x="7200900" y="4784725"/>
          <p14:tracePt t="78912" x="7200900" y="4808538"/>
          <p14:tracePt t="78920" x="7216775" y="4848225"/>
          <p14:tracePt t="78927" x="7216775" y="4864100"/>
          <p14:tracePt t="78934" x="7240588" y="4895850"/>
          <p14:tracePt t="78943" x="7248525" y="4911725"/>
          <p14:tracePt t="78950" x="7248525" y="4927600"/>
          <p14:tracePt t="78960" x="7256463" y="4951413"/>
          <p14:tracePt t="78967" x="7264400" y="4984750"/>
          <p14:tracePt t="78977" x="7288213" y="5008563"/>
          <p14:tracePt t="78982" x="7288213" y="5016500"/>
          <p14:tracePt t="78990" x="7288213" y="5032375"/>
          <p14:tracePt t="78998" x="7296150" y="5040313"/>
          <p14:tracePt t="79007" x="7304088" y="5056188"/>
          <p14:tracePt t="79014" x="7304088" y="5080000"/>
          <p14:tracePt t="79023" x="7312025" y="5103813"/>
          <p14:tracePt t="79032" x="7319963" y="5119688"/>
          <p14:tracePt t="79038" x="7335838" y="5143500"/>
          <p14:tracePt t="79046" x="7343775" y="5175250"/>
          <p14:tracePt t="79054" x="7359650" y="5207000"/>
          <p14:tracePt t="79063" x="7367588" y="5230813"/>
          <p14:tracePt t="79070" x="7383463" y="5278438"/>
          <p14:tracePt t="79079" x="7399338" y="5294313"/>
          <p14:tracePt t="79088" x="7415213" y="5327650"/>
          <p14:tracePt t="79095" x="7423150" y="5359400"/>
          <p14:tracePt t="79103" x="7431088" y="5375275"/>
          <p14:tracePt t="79111" x="7454900" y="5399088"/>
          <p14:tracePt t="79119" x="7462838" y="5414963"/>
          <p14:tracePt t="79126" x="7478713" y="5446713"/>
          <p14:tracePt t="79135" x="7496175" y="5470525"/>
          <p14:tracePt t="79144" x="7527925" y="5510213"/>
          <p14:tracePt t="79152" x="7543800" y="5534025"/>
          <p14:tracePt t="79159" x="7551738" y="5549900"/>
          <p14:tracePt t="79166" x="7591425" y="5573713"/>
          <p14:tracePt t="79174" x="7599363" y="5597525"/>
          <p14:tracePt t="79182" x="7615238" y="5629275"/>
          <p14:tracePt t="79191" x="7670800" y="5662613"/>
          <p14:tracePt t="79199" x="7718425" y="5710238"/>
          <p14:tracePt t="79207" x="7750175" y="5749925"/>
          <p14:tracePt t="79215" x="7797800" y="5781675"/>
          <p14:tracePt t="79222" x="7839075" y="5813425"/>
          <p14:tracePt t="79231" x="7886700" y="5837238"/>
          <p14:tracePt t="79238" x="7934325" y="5868988"/>
          <p14:tracePt t="79246" x="7974013" y="5908675"/>
          <p14:tracePt t="79255" x="8005763" y="5924550"/>
          <p14:tracePt t="79263" x="8045450" y="5948363"/>
          <p14:tracePt t="79272" x="8061325" y="5956300"/>
          <p14:tracePt t="79279" x="8093075" y="5972175"/>
          <p14:tracePt t="79286" x="8101013" y="5972175"/>
          <p14:tracePt t="79294" x="8124825" y="5988050"/>
          <p14:tracePt t="79303" x="8140700" y="5995988"/>
          <p14:tracePt t="79310" x="8156575" y="6013450"/>
          <p14:tracePt t="79319" x="8189913" y="6021388"/>
          <p14:tracePt t="79328" x="8213725" y="6029325"/>
          <p14:tracePt t="79335" x="8229600" y="6045200"/>
          <p14:tracePt t="79342" x="8269288" y="6053138"/>
          <p14:tracePt t="79350" x="8293100" y="6076950"/>
          <p14:tracePt t="79358" x="8332788" y="6092825"/>
          <p14:tracePt t="79366" x="8388350" y="6100763"/>
          <p14:tracePt t="79374" x="8451850" y="6132513"/>
          <p14:tracePt t="79383" x="8507413" y="6156325"/>
          <p14:tracePt t="79392" x="8580438" y="6180138"/>
          <p14:tracePt t="79399" x="8636000" y="6203950"/>
          <p14:tracePt t="79407" x="8699500" y="6211888"/>
          <p14:tracePt t="79414" x="8778875" y="6243638"/>
          <p14:tracePt t="79423" x="8842375" y="6267450"/>
          <p14:tracePt t="79431" x="8899525" y="6275388"/>
          <p14:tracePt t="79440" x="8963025" y="6283325"/>
          <p14:tracePt t="79448" x="9018588" y="6291263"/>
          <p14:tracePt t="79456" x="9074150" y="6291263"/>
          <p14:tracePt t="79464" x="9121775" y="6291263"/>
          <p14:tracePt t="79472" x="9153525" y="6291263"/>
          <p14:tracePt t="79480" x="9201150" y="6291263"/>
          <p14:tracePt t="79488" x="9242425" y="6291263"/>
          <p14:tracePt t="79494" x="9274175" y="6291263"/>
          <p14:tracePt t="79504" x="9321800" y="6291263"/>
          <p14:tracePt t="79512" x="9385300" y="6267450"/>
          <p14:tracePt t="79522" x="9448800" y="6243638"/>
          <p14:tracePt t="79526" x="9512300" y="6211888"/>
          <p14:tracePt t="79534" x="9551988" y="6188075"/>
          <p14:tracePt t="79542" x="9609138" y="6172200"/>
          <p14:tracePt t="79550" x="9656763" y="6116638"/>
          <p14:tracePt t="79560" x="9696450" y="6100763"/>
          <p14:tracePt t="79567" x="9752013" y="6053138"/>
          <p14:tracePt t="79575" x="9791700" y="6021388"/>
          <p14:tracePt t="79583" x="9799638" y="5995988"/>
          <p14:tracePt t="79590" x="9855200" y="5940425"/>
          <p14:tracePt t="79598" x="9879013" y="5900738"/>
          <p14:tracePt t="79607" x="9886950" y="5868988"/>
          <p14:tracePt t="79614" x="9894888" y="5837238"/>
          <p14:tracePt t="79624" x="9918700" y="5781675"/>
          <p14:tracePt t="79631" x="9918700" y="5757863"/>
          <p14:tracePt t="79639" x="9926638" y="5710238"/>
          <p14:tracePt t="79646" x="9926638" y="5678488"/>
          <p14:tracePt t="79655" x="9926638" y="5645150"/>
          <p14:tracePt t="79663" x="9926638" y="5589588"/>
          <p14:tracePt t="79670" x="9926638" y="5565775"/>
          <p14:tracePt t="79678" x="9926638" y="5557838"/>
          <p14:tracePt t="79688" x="9926638" y="5518150"/>
          <p14:tracePt t="79696" x="9926638" y="5502275"/>
          <p14:tracePt t="79703" x="9926638" y="5478463"/>
          <p14:tracePt t="79710" x="9926638" y="5462588"/>
          <p14:tracePt t="79726" x="9926638" y="5446713"/>
          <p14:tracePt t="79734" x="9926638" y="5422900"/>
          <p14:tracePt t="79744" x="9926638" y="5414963"/>
          <p14:tracePt t="79753" x="9926638" y="5399088"/>
          <p14:tracePt t="81992" x="0" y="0"/>
        </p14:tracePtLst>
        <p14:tracePtLst>
          <p14:tracePt t="109639" x="3914775" y="4673600"/>
          <p14:tracePt t="109715" x="3906838" y="4673600"/>
          <p14:tracePt t="109723" x="3898900" y="4673600"/>
          <p14:tracePt t="109731" x="3890963" y="4673600"/>
          <p14:tracePt t="109747" x="3883025" y="4673600"/>
          <p14:tracePt t="109771" x="3875088" y="4673600"/>
          <p14:tracePt t="109780" x="3851275" y="4673600"/>
          <p14:tracePt t="109787" x="3843338" y="4673600"/>
          <p14:tracePt t="109804" x="3835400" y="4673600"/>
          <p14:tracePt t="109819" x="3827463" y="4673600"/>
          <p14:tracePt t="109932" x="3819525" y="4673600"/>
          <p14:tracePt t="109940" x="3811588" y="4641850"/>
          <p14:tracePt t="109948" x="3803650" y="4624388"/>
          <p14:tracePt t="109956" x="3803650" y="4608513"/>
          <p14:tracePt t="109964" x="3795713" y="4584700"/>
          <p14:tracePt t="109971" x="3795713" y="4552950"/>
          <p14:tracePt t="109980" x="3795713" y="4529138"/>
          <p14:tracePt t="109987" x="3795713" y="4513263"/>
          <p14:tracePt t="109995" x="3787775" y="4481513"/>
          <p14:tracePt t="110003" x="3787775" y="4473575"/>
          <p14:tracePt t="110012" x="3779838" y="4449763"/>
          <p14:tracePt t="110020" x="3779838" y="4433888"/>
          <p14:tracePt t="110035" x="3779838" y="4425950"/>
          <p14:tracePt t="110043" x="3779838" y="4418013"/>
          <p14:tracePt t="110051" x="3779838" y="4410075"/>
          <p14:tracePt t="110067" x="3779838" y="4402138"/>
          <p14:tracePt t="110180" x="3779838" y="4394200"/>
          <p14:tracePt t="110348" x="3787775" y="4394200"/>
          <p14:tracePt t="110364" x="3787775" y="4418013"/>
          <p14:tracePt t="110372" x="3787775" y="4425950"/>
          <p14:tracePt t="110379" x="3787775" y="4433888"/>
          <p14:tracePt t="110387" x="3787775" y="4457700"/>
          <p14:tracePt t="110395" x="3787775" y="4465638"/>
          <p14:tracePt t="110403" x="3787775" y="4489450"/>
          <p14:tracePt t="110411" x="3787775" y="4505325"/>
          <p14:tracePt t="110420" x="3787775" y="4513263"/>
          <p14:tracePt t="110428" x="3787775" y="4521200"/>
          <p14:tracePt t="110435" x="3787775" y="4529138"/>
          <p14:tracePt t="110443" x="3787775" y="4552950"/>
          <p14:tracePt t="110451" x="3787775" y="4560888"/>
          <p14:tracePt t="110523" x="3787775" y="4568825"/>
          <p14:tracePt t="110628" x="3779838" y="4568825"/>
          <p14:tracePt t="110635" x="3763963" y="4552950"/>
          <p14:tracePt t="110643" x="3748088" y="4537075"/>
          <p14:tracePt t="110651" x="3740150" y="4521200"/>
          <p14:tracePt t="110659" x="3732213" y="4505325"/>
          <p14:tracePt t="110667" x="3724275" y="4489450"/>
          <p14:tracePt t="110676" x="3700463" y="4473575"/>
          <p14:tracePt t="110684" x="3692525" y="4449763"/>
          <p14:tracePt t="110692" x="3676650" y="4433888"/>
          <p14:tracePt t="110699" x="3676650" y="4425950"/>
          <p14:tracePt t="110707" x="3651250" y="4410075"/>
          <p14:tracePt t="110724" x="3651250" y="4402138"/>
          <p14:tracePt t="110764" x="3651250" y="4394200"/>
          <p14:tracePt t="110779" x="3643313" y="4386263"/>
          <p14:tracePt t="110811" x="3643313" y="4378325"/>
          <p14:tracePt t="111059" x="3651250" y="4386263"/>
          <p14:tracePt t="111076" x="3651250" y="4410075"/>
          <p14:tracePt t="111084" x="3660775" y="4425950"/>
          <p14:tracePt t="111092" x="3668713" y="4449763"/>
          <p14:tracePt t="111099" x="3668713" y="4457700"/>
          <p14:tracePt t="111107" x="3668713" y="4465638"/>
          <p14:tracePt t="111115" x="3668713" y="4473575"/>
          <p14:tracePt t="111123" x="3668713" y="4481513"/>
          <p14:tracePt t="111140" x="3668713" y="4489450"/>
          <p14:tracePt t="111204" x="3668713" y="4497388"/>
          <p14:tracePt t="111226" x="3651250" y="4497388"/>
          <p14:tracePt t="111235" x="3635375" y="4497388"/>
          <p14:tracePt t="111243" x="3603625" y="4497388"/>
          <p14:tracePt t="111252" x="3587750" y="4497388"/>
          <p14:tracePt t="111260" x="3579813" y="4497388"/>
          <p14:tracePt t="111268" x="3571875" y="4497388"/>
          <p14:tracePt t="111276" x="3556000" y="4497388"/>
          <p14:tracePt t="111291" x="3548063" y="4497388"/>
          <p14:tracePt t="111299" x="3540125" y="4489450"/>
          <p14:tracePt t="111308" x="3532188" y="4489450"/>
          <p14:tracePt t="111316" x="3532188" y="4473575"/>
          <p14:tracePt t="111324" x="3532188" y="4457700"/>
          <p14:tracePt t="111332" x="3532188" y="4441825"/>
          <p14:tracePt t="111340" x="3532188" y="4425950"/>
          <p14:tracePt t="111347" x="3532188" y="4410075"/>
          <p14:tracePt t="111364" x="3532188" y="4394200"/>
          <p14:tracePt t="111371" x="3532188" y="4386263"/>
          <p14:tracePt t="111380" x="3532188" y="4378325"/>
          <p14:tracePt t="111388" x="3532188" y="4362450"/>
          <p14:tracePt t="111394" x="3532188" y="4354513"/>
          <p14:tracePt t="111403" x="3540125" y="4346575"/>
          <p14:tracePt t="111411" x="3540125" y="4338638"/>
          <p14:tracePt t="111419" x="3548063" y="4322763"/>
          <p14:tracePt t="111428" x="3556000" y="4322763"/>
          <p14:tracePt t="111436" x="3563938" y="4314825"/>
          <p14:tracePt t="111451" x="3571875" y="4306888"/>
          <p14:tracePt t="111555" x="3579813" y="4306888"/>
          <p14:tracePt t="111573" x="3595688" y="4314825"/>
          <p14:tracePt t="111580" x="3611563" y="4330700"/>
          <p14:tracePt t="111589" x="3635375" y="4346575"/>
          <p14:tracePt t="111596" x="3651250" y="4370388"/>
          <p14:tracePt t="111606" x="3660775" y="4378325"/>
          <p14:tracePt t="111611" x="3684588" y="4394200"/>
          <p14:tracePt t="111619" x="3684588" y="4402138"/>
          <p14:tracePt t="111627" x="3700463" y="4410075"/>
          <p14:tracePt t="111636" x="3716338" y="4433888"/>
          <p14:tracePt t="111651" x="3724275" y="4441825"/>
          <p14:tracePt t="111660" x="3732213" y="4465638"/>
          <p14:tracePt t="111667" x="3740150" y="4481513"/>
          <p14:tracePt t="111683" x="3748088" y="4497388"/>
          <p14:tracePt t="111690" x="3756025" y="4505325"/>
          <p14:tracePt t="111700" x="3763963" y="4513263"/>
          <p14:tracePt t="111709" x="3763963" y="4521200"/>
          <p14:tracePt t="111716" x="3763963" y="4529138"/>
          <p14:tracePt t="111723" x="3771900" y="4545013"/>
          <p14:tracePt t="111738" x="3779838" y="4568825"/>
          <p14:tracePt t="111764" x="3779838" y="4576763"/>
          <p14:tracePt t="111795" x="3779838" y="4584700"/>
          <p14:tracePt t="111836" x="3779838" y="4592638"/>
          <p14:tracePt t="111923" x="3779838" y="4600575"/>
          <p14:tracePt t="111940" x="3779838" y="4608513"/>
          <p14:tracePt t="111948" x="3771900" y="4616450"/>
          <p14:tracePt t="111963" x="3763963" y="4616450"/>
          <p14:tracePt t="111972" x="3756025" y="4624388"/>
          <p14:tracePt t="112011" x="3756025" y="4641850"/>
          <p14:tracePt t="112028" x="3748088" y="4641850"/>
          <p14:tracePt t="112212" x="3740150" y="4641850"/>
          <p14:tracePt t="112219" x="3732213" y="4641850"/>
          <p14:tracePt t="112227" x="3716338" y="4641850"/>
          <p14:tracePt t="112235" x="3708400" y="4633913"/>
          <p14:tracePt t="112244" x="3700463" y="4633913"/>
          <p14:tracePt t="112252" x="3692525" y="4624388"/>
          <p14:tracePt t="112260" x="3684588" y="4616450"/>
          <p14:tracePt t="112268" x="3668713" y="4616450"/>
          <p14:tracePt t="112283" x="3660775" y="4608513"/>
          <p14:tracePt t="115300" x="3660775" y="4592638"/>
          <p14:tracePt t="115308" x="3660775" y="4576763"/>
          <p14:tracePt t="115324" x="3660775" y="4568825"/>
          <p14:tracePt t="115339" x="3660775" y="4560888"/>
          <p14:tracePt t="115437" x="3660775" y="4537075"/>
          <p14:tracePt t="115444" x="3660775" y="4521200"/>
          <p14:tracePt t="115452" x="3660775" y="4513263"/>
          <p14:tracePt t="115460" x="3660775" y="4505325"/>
          <p14:tracePt t="115468" x="3660775" y="4497388"/>
          <p14:tracePt t="115476" x="3660775" y="4489450"/>
          <p14:tracePt t="115484" x="3660775" y="4481513"/>
          <p14:tracePt t="115492" x="3660775" y="4465638"/>
          <p14:tracePt t="115508" x="3660775" y="4457700"/>
          <p14:tracePt t="115524" x="3660775" y="4449763"/>
          <p14:tracePt t="116085" x="3660775" y="4441825"/>
          <p14:tracePt t="116253" x="3660775" y="4425950"/>
          <p14:tracePt t="116260" x="3660775" y="4402138"/>
          <p14:tracePt t="116268" x="3660775" y="4394200"/>
          <p14:tracePt t="116277" x="3660775" y="4386263"/>
          <p14:tracePt t="116284" x="3660775" y="4378325"/>
          <p14:tracePt t="116644" x="3660775" y="4370388"/>
          <p14:tracePt t="116668" x="3684588" y="4386263"/>
          <p14:tracePt t="116677" x="3700463" y="4410075"/>
          <p14:tracePt t="116684" x="3740150" y="4433888"/>
          <p14:tracePt t="116692" x="3756025" y="4457700"/>
          <p14:tracePt t="116700" x="3771900" y="4473575"/>
          <p14:tracePt t="116708" x="3795713" y="4497388"/>
          <p14:tracePt t="116716" x="3811588" y="4513263"/>
          <p14:tracePt t="116724" x="3819525" y="4521200"/>
          <p14:tracePt t="116732" x="3835400" y="4529138"/>
          <p14:tracePt t="116748" x="3843338" y="4545013"/>
          <p14:tracePt t="116828" x="3843338" y="4560888"/>
          <p14:tracePt t="116837" x="3843338" y="4568825"/>
          <p14:tracePt t="116844" x="3851275" y="4592638"/>
          <p14:tracePt t="116854" x="3851275" y="4600575"/>
          <p14:tracePt t="116868" x="3851275" y="4624388"/>
          <p14:tracePt t="116892" x="3851275" y="4633913"/>
          <p14:tracePt t="116908" x="3851275" y="4641850"/>
          <p14:tracePt t="116980" x="3843338" y="4657725"/>
          <p14:tracePt t="116995" x="3835400" y="4673600"/>
          <p14:tracePt t="117004" x="3827463" y="4681538"/>
          <p14:tracePt t="117012" x="3819525" y="4681538"/>
          <p14:tracePt t="117108" x="3803650" y="4681538"/>
          <p14:tracePt t="117116" x="3779838" y="4665663"/>
          <p14:tracePt t="117125" x="3756025" y="4641850"/>
          <p14:tracePt t="117134" x="3724275" y="4624388"/>
          <p14:tracePt t="117139" x="3700463" y="4592638"/>
          <p14:tracePt t="117148" x="3668713" y="4545013"/>
          <p14:tracePt t="117156" x="3635375" y="4505325"/>
          <p14:tracePt t="117163" x="3595688" y="4473575"/>
          <p14:tracePt t="117171" x="3579813" y="4457700"/>
          <p14:tracePt t="117180" x="3563938" y="4433888"/>
          <p14:tracePt t="117187" x="3548063" y="4418013"/>
          <p14:tracePt t="117195" x="3532188" y="4402138"/>
          <p14:tracePt t="117204" x="3524250" y="4394200"/>
          <p14:tracePt t="117211" x="3524250" y="4386263"/>
          <p14:tracePt t="117219" x="3516313" y="4386263"/>
          <p14:tracePt t="117244" x="3516313" y="4370388"/>
          <p14:tracePt t="117254" x="3516313" y="4354513"/>
          <p14:tracePt t="117260" x="3508375" y="4330700"/>
          <p14:tracePt t="117268" x="3508375" y="4322763"/>
          <p14:tracePt t="117276" x="3492500" y="4298950"/>
          <p14:tracePt t="117286" x="3492500" y="4273550"/>
          <p14:tracePt t="117293" x="3492500" y="4249738"/>
          <p14:tracePt t="117300" x="3484563" y="4225925"/>
          <p14:tracePt t="117308" x="3484563" y="4202113"/>
          <p14:tracePt t="117315" x="3484563" y="4186238"/>
          <p14:tracePt t="117323" x="3476625" y="4162425"/>
          <p14:tracePt t="117331" x="3476625" y="4154488"/>
          <p14:tracePt t="117340" x="3476625" y="4130675"/>
          <p14:tracePt t="117348" x="3476625" y="4122738"/>
          <p14:tracePt t="117356" x="3476625" y="4098925"/>
          <p14:tracePt t="117363" x="3476625" y="4090988"/>
          <p14:tracePt t="117371" x="3476625" y="4083050"/>
          <p14:tracePt t="117380" x="3476625" y="4075113"/>
          <p14:tracePt t="117404" x="3476625" y="4067175"/>
          <p14:tracePt t="117412" x="3476625" y="4059238"/>
          <p14:tracePt t="117419" x="3476625" y="4051300"/>
          <p14:tracePt t="117428" x="3484563" y="4043363"/>
          <p14:tracePt t="117444" x="3484563" y="4035425"/>
          <p14:tracePt t="117476" x="3492500" y="4035425"/>
          <p14:tracePt t="117564" x="3500438" y="4035425"/>
          <p14:tracePt t="117571" x="3540125" y="4051300"/>
          <p14:tracePt t="117581" x="3571875" y="4075113"/>
          <p14:tracePt t="117589" x="3635375" y="4106863"/>
          <p14:tracePt t="117596" x="3692525" y="4146550"/>
          <p14:tracePt t="117604" x="3724275" y="4178300"/>
          <p14:tracePt t="117611" x="3779838" y="4210050"/>
          <p14:tracePt t="117620" x="3827463" y="4249738"/>
          <p14:tracePt t="117628" x="3851275" y="4273550"/>
          <p14:tracePt t="117637" x="3875088" y="4291013"/>
          <p14:tracePt t="117644" x="3890963" y="4314825"/>
          <p14:tracePt t="117652" x="3898900" y="4314825"/>
          <p14:tracePt t="117660" x="3898900" y="4322763"/>
          <p14:tracePt t="117668" x="3906838" y="4330700"/>
          <p14:tracePt t="117677" x="3906838" y="4338638"/>
          <p14:tracePt t="117684" x="3914775" y="4354513"/>
          <p14:tracePt t="117692" x="3922713" y="4362450"/>
          <p14:tracePt t="117701" x="3938588" y="4378325"/>
          <p14:tracePt t="117709" x="3946525" y="4418013"/>
          <p14:tracePt t="117716" x="3962400" y="4441825"/>
          <p14:tracePt t="117725" x="3970338" y="4465638"/>
          <p14:tracePt t="117732" x="3994150" y="4505325"/>
          <p14:tracePt t="117740" x="4011613" y="4537075"/>
          <p14:tracePt t="117748" x="4027488" y="4576763"/>
          <p14:tracePt t="117757" x="4035425" y="4608513"/>
          <p14:tracePt t="117765" x="4059238" y="4649788"/>
          <p14:tracePt t="117773" x="4083050" y="4689475"/>
          <p14:tracePt t="117780" x="4098925" y="4721225"/>
          <p14:tracePt t="117787" x="4106863" y="4737100"/>
          <p14:tracePt t="117796" x="4122738" y="4776788"/>
          <p14:tracePt t="117804" x="4130675" y="4784725"/>
          <p14:tracePt t="117812" x="4138613" y="4808538"/>
          <p14:tracePt t="117821" x="4138613" y="4824413"/>
          <p14:tracePt t="117829" x="4146550" y="4840288"/>
          <p14:tracePt t="117836" x="4146550" y="4879975"/>
          <p14:tracePt t="117844" x="4162425" y="4903788"/>
          <p14:tracePt t="117852" x="4162425" y="4919663"/>
          <p14:tracePt t="117860" x="4162425" y="4943475"/>
          <p14:tracePt t="117870" x="4178300" y="4992688"/>
          <p14:tracePt t="117876" x="4178300" y="5024438"/>
          <p14:tracePt t="117886" x="4186238" y="5040313"/>
          <p14:tracePt t="117893" x="4194175" y="5087938"/>
          <p14:tracePt t="117900" x="4194175" y="5111750"/>
          <p14:tracePt t="117908" x="4194175" y="5135563"/>
          <p14:tracePt t="117916" x="4194175" y="5159375"/>
          <p14:tracePt t="117924" x="4194175" y="5191125"/>
          <p14:tracePt t="117932" x="4194175" y="5214938"/>
          <p14:tracePt t="117941" x="4194175" y="5222875"/>
          <p14:tracePt t="117949" x="4194175" y="5246688"/>
          <p14:tracePt t="117957" x="4194175" y="5254625"/>
          <p14:tracePt t="117963" x="4194175" y="5270500"/>
          <p14:tracePt t="117971" x="4194175" y="5294313"/>
          <p14:tracePt t="117979" x="4194175" y="5302250"/>
          <p14:tracePt t="117988" x="4194175" y="5310188"/>
          <p14:tracePt t="117996" x="4194175" y="5319713"/>
          <p14:tracePt t="118004" x="4194175" y="5327650"/>
          <p14:tracePt t="118019" x="4194175" y="5335588"/>
          <p14:tracePt t="118044" x="4194175" y="5343525"/>
          <p14:tracePt t="118069" x="4194175" y="5351463"/>
          <p14:tracePt t="118076" x="4186238" y="5351463"/>
          <p14:tracePt t="118092" x="4178300" y="5359400"/>
          <p14:tracePt t="118099" x="4178300" y="5375275"/>
          <p14:tracePt t="118109" x="4170363" y="5375275"/>
          <p14:tracePt t="118117" x="4170363" y="5383213"/>
          <p14:tracePt t="118124" x="4154488" y="5391150"/>
          <p14:tracePt t="118132" x="4130675" y="5399088"/>
          <p14:tracePt t="118140" x="4114800" y="5407025"/>
          <p14:tracePt t="118148" x="4090988" y="5414963"/>
          <p14:tracePt t="118157" x="4083050" y="5422900"/>
          <p14:tracePt t="118165" x="4059238" y="5430838"/>
          <p14:tracePt t="118174" x="4035425" y="5430838"/>
          <p14:tracePt t="118181" x="4019550" y="5430838"/>
          <p14:tracePt t="118187" x="4002088" y="5430838"/>
          <p14:tracePt t="118196" x="3986213" y="5430838"/>
          <p14:tracePt t="118204" x="3978275" y="5430838"/>
          <p14:tracePt t="118211" x="3962400" y="5430838"/>
          <p14:tracePt t="118219" x="3946525" y="5430838"/>
          <p14:tracePt t="118228" x="3922713" y="5430838"/>
          <p14:tracePt t="118237" x="3906838" y="5430838"/>
          <p14:tracePt t="118244" x="3875088" y="5430838"/>
          <p14:tracePt t="118252" x="3859213" y="5414963"/>
          <p14:tracePt t="118260" x="3819525" y="5391150"/>
          <p14:tracePt t="118268" x="3803650" y="5359400"/>
          <p14:tracePt t="118276" x="3779838" y="5343525"/>
          <p14:tracePt t="118285" x="3756025" y="5319713"/>
          <p14:tracePt t="118293" x="3724275" y="5294313"/>
          <p14:tracePt t="118302" x="3684588" y="5262563"/>
          <p14:tracePt t="118308" x="3684588" y="5238750"/>
          <p14:tracePt t="118315" x="3660775" y="5214938"/>
          <p14:tracePt t="118324" x="3651250" y="5191125"/>
          <p14:tracePt t="118331" x="3619500" y="5159375"/>
          <p14:tracePt t="118341" x="3603625" y="5119688"/>
          <p14:tracePt t="118348" x="3587750" y="5087938"/>
          <p14:tracePt t="118356" x="3563938" y="5064125"/>
          <p14:tracePt t="118364" x="3540125" y="5024438"/>
          <p14:tracePt t="118372" x="3524250" y="4976813"/>
          <p14:tracePt t="118379" x="3500438" y="4959350"/>
          <p14:tracePt t="118387" x="3484563" y="4919663"/>
          <p14:tracePt t="118395" x="3468688" y="4887913"/>
          <p14:tracePt t="118404" x="3460750" y="4864100"/>
          <p14:tracePt t="118412" x="3429000" y="4832350"/>
          <p14:tracePt t="118421" x="3413125" y="4792663"/>
          <p14:tracePt t="118427" x="3413125" y="4768850"/>
          <p14:tracePt t="118435" x="3397250" y="4737100"/>
          <p14:tracePt t="118444" x="3381375" y="4713288"/>
          <p14:tracePt t="118452" x="3373438" y="4673600"/>
          <p14:tracePt t="118459" x="3373438" y="4657725"/>
          <p14:tracePt t="118469" x="3373438" y="4649788"/>
          <p14:tracePt t="118477" x="3373438" y="4641850"/>
          <p14:tracePt t="118492" x="3373438" y="4633913"/>
          <p14:tracePt t="118499" x="3373438" y="4608513"/>
          <p14:tracePt t="118515" x="3373438" y="4600575"/>
          <p14:tracePt t="118525" x="3373438" y="4584700"/>
          <p14:tracePt t="118533" x="3373438" y="4568825"/>
          <p14:tracePt t="118541" x="3381375" y="4552950"/>
          <p14:tracePt t="118555" x="3389313" y="4545013"/>
          <p14:tracePt t="118564" x="3389313" y="4537075"/>
          <p14:tracePt t="118571" x="3397250" y="4513263"/>
          <p14:tracePt t="118589" x="3397250" y="4505325"/>
          <p14:tracePt t="118596" x="3405188" y="4489450"/>
          <p14:tracePt t="118612" x="3413125" y="4473575"/>
          <p14:tracePt t="118619" x="3421063" y="4465638"/>
          <p14:tracePt t="118628" x="3429000" y="4457700"/>
          <p14:tracePt t="118637" x="3429000" y="4449763"/>
          <p14:tracePt t="118652" x="3444875" y="4433888"/>
          <p14:tracePt t="118692" x="3452813" y="4425950"/>
          <p14:tracePt t="118869" x="3468688" y="4425950"/>
          <p14:tracePt t="118903" x="3476625" y="4425950"/>
          <p14:tracePt t="118915" x="3492500" y="4425950"/>
          <p14:tracePt t="118925" x="3516313" y="4433888"/>
          <p14:tracePt t="118931" x="3516313" y="4441825"/>
          <p14:tracePt t="118952" x="3540125" y="4457700"/>
          <p14:tracePt t="118956" x="3556000" y="4473575"/>
          <p14:tracePt t="118964" x="3571875" y="4481513"/>
          <p14:tracePt t="118972" x="3571875" y="4489450"/>
          <p14:tracePt t="118979" x="3587750" y="4497388"/>
          <p14:tracePt t="118987" x="3587750" y="4505325"/>
          <p14:tracePt t="119003" x="3595688" y="4513263"/>
          <p14:tracePt t="119085" x="3595688" y="4521200"/>
          <p14:tracePt t="119092" x="3611563" y="4529138"/>
          <p14:tracePt t="119100" x="3611563" y="4537075"/>
          <p14:tracePt t="119108" x="3619500" y="4537075"/>
          <p14:tracePt t="119116" x="3619500" y="4545013"/>
          <p14:tracePt t="119133" x="3619500" y="4560888"/>
          <p14:tracePt t="119493" x="3611563" y="4552950"/>
          <p14:tracePt t="119502" x="3611563" y="4545013"/>
          <p14:tracePt t="119508" x="3611563" y="4537075"/>
          <p14:tracePt t="119516" x="3595688" y="4513263"/>
          <p14:tracePt t="119524" x="3595688" y="4497388"/>
          <p14:tracePt t="119533" x="3595688" y="4481513"/>
          <p14:tracePt t="119541" x="3595688" y="4457700"/>
          <p14:tracePt t="119549" x="3587750" y="4441825"/>
          <p14:tracePt t="119557" x="3579813" y="4425950"/>
          <p14:tracePt t="119565" x="3571875" y="4410075"/>
          <p14:tracePt t="119572" x="3571875" y="4386263"/>
          <p14:tracePt t="119580" x="3563938" y="4362450"/>
          <p14:tracePt t="119597" x="3563938" y="4346575"/>
          <p14:tracePt t="119605" x="3563938" y="4338638"/>
          <p14:tracePt t="119612" x="3556000" y="4330700"/>
          <p14:tracePt t="119621" x="3556000" y="4322763"/>
          <p14:tracePt t="119627" x="3556000" y="4306888"/>
          <p14:tracePt t="119643" x="3556000" y="4291013"/>
          <p14:tracePt t="119652" x="3556000" y="4281488"/>
          <p14:tracePt t="119660" x="3556000" y="4273550"/>
          <p14:tracePt t="119668" x="3556000" y="4265613"/>
          <p14:tracePt t="119676" x="3556000" y="4257675"/>
          <p14:tracePt t="119756" x="3556000" y="4241800"/>
          <p14:tracePt t="119781" x="3556000" y="4233863"/>
          <p14:tracePt t="119796" x="3556000" y="4225925"/>
          <p14:tracePt t="119805" x="3563938" y="4217988"/>
          <p14:tracePt t="119821" x="3571875" y="4210050"/>
          <p14:tracePt t="119837" x="3579813" y="4202113"/>
          <p14:tracePt t="119844" x="3579813" y="4194175"/>
          <p14:tracePt t="119981" x="3587750" y="4194175"/>
          <p14:tracePt t="119989" x="3619500" y="4210050"/>
          <p14:tracePt t="119996" x="3660775" y="4225925"/>
          <p14:tracePt t="120004" x="3692525" y="4249738"/>
          <p14:tracePt t="120013" x="3708400" y="4273550"/>
          <p14:tracePt t="120020" x="3756025" y="4322763"/>
          <p14:tracePt t="120029" x="3803650" y="4362450"/>
          <p14:tracePt t="120037" x="3835400" y="4386263"/>
          <p14:tracePt t="120045" x="3890963" y="4433888"/>
          <p14:tracePt t="120052" x="3914775" y="4457700"/>
          <p14:tracePt t="120060" x="3930650" y="4473575"/>
          <p14:tracePt t="120068" x="3954463" y="4497388"/>
          <p14:tracePt t="120077" x="3962400" y="4505325"/>
          <p14:tracePt t="120085" x="3970338" y="4521200"/>
          <p14:tracePt t="120093" x="4002088" y="4537075"/>
          <p14:tracePt t="120101" x="4011613" y="4568825"/>
          <p14:tracePt t="120109" x="4019550" y="4600575"/>
          <p14:tracePt t="120116" x="4051300" y="4633913"/>
          <p14:tracePt t="120124" x="4075113" y="4697413"/>
          <p14:tracePt t="120133" x="4098925" y="4737100"/>
          <p14:tracePt t="120141" x="4138613" y="4800600"/>
          <p14:tracePt t="120149" x="4154488" y="4856163"/>
          <p14:tracePt t="120156" x="4178300" y="4879975"/>
          <p14:tracePt t="120164" x="4194175" y="4919663"/>
          <p14:tracePt t="120174" x="4210050" y="4967288"/>
          <p14:tracePt t="120179" x="4225925" y="5000625"/>
          <p14:tracePt t="120187" x="4225925" y="5048250"/>
          <p14:tracePt t="120197" x="4241800" y="5080000"/>
          <p14:tracePt t="120205" x="4257675" y="5127625"/>
          <p14:tracePt t="120213" x="4265613" y="5159375"/>
          <p14:tracePt t="120220" x="4273550" y="5207000"/>
          <p14:tracePt t="120229" x="4281488" y="5238750"/>
          <p14:tracePt t="120236" x="4289425" y="5262563"/>
          <p14:tracePt t="120244" x="4289425" y="5286375"/>
          <p14:tracePt t="120252" x="4297363" y="5327650"/>
          <p14:tracePt t="120260" x="4305300" y="5351463"/>
          <p14:tracePt t="120269" x="4329113" y="5399088"/>
          <p14:tracePt t="120277" x="4329113" y="5407025"/>
          <p14:tracePt t="120285" x="4337050" y="5446713"/>
          <p14:tracePt t="120293" x="4344988" y="5462588"/>
          <p14:tracePt t="120300" x="4344988" y="5486400"/>
          <p14:tracePt t="120318" x="4344988" y="5502275"/>
          <p14:tracePt t="120325" x="4344988" y="5510213"/>
          <p14:tracePt t="120333" x="4344988" y="5526088"/>
          <p14:tracePt t="120349" x="4344988" y="5534025"/>
          <p14:tracePt t="120356" x="4344988" y="5541963"/>
          <p14:tracePt t="120364" x="4344988" y="5549900"/>
          <p14:tracePt t="120373" x="4329113" y="5565775"/>
          <p14:tracePt t="120381" x="4321175" y="5565775"/>
          <p14:tracePt t="120390" x="4321175" y="5573713"/>
          <p14:tracePt t="120397" x="4305300" y="5573713"/>
          <p14:tracePt t="120412" x="4305300" y="5581650"/>
          <p14:tracePt t="120420" x="4289425" y="5589588"/>
          <p14:tracePt t="120429" x="4281488" y="5589588"/>
          <p14:tracePt t="120436" x="4273550" y="5589588"/>
          <p14:tracePt t="120445" x="4257675" y="5589588"/>
          <p14:tracePt t="120453" x="4233863" y="5589588"/>
          <p14:tracePt t="120461" x="4210050" y="5589588"/>
          <p14:tracePt t="120469" x="4170363" y="5589588"/>
          <p14:tracePt t="120476" x="4146550" y="5573713"/>
          <p14:tracePt t="120485" x="4083050" y="5541963"/>
          <p14:tracePt t="120493" x="4035425" y="5510213"/>
          <p14:tracePt t="120501" x="3986213" y="5470525"/>
          <p14:tracePt t="120509" x="3930650" y="5430838"/>
          <p14:tracePt t="120518" x="3883025" y="5407025"/>
          <p14:tracePt t="120525" x="3843338" y="5359400"/>
          <p14:tracePt t="120532" x="3803650" y="5335588"/>
          <p14:tracePt t="120541" x="3779838" y="5310188"/>
          <p14:tracePt t="120549" x="3732213" y="5278438"/>
          <p14:tracePt t="120558" x="3708400" y="5262563"/>
          <p14:tracePt t="120565" x="3668713" y="5230813"/>
          <p14:tracePt t="120574" x="3651250" y="5214938"/>
          <p14:tracePt t="120581" x="3627438" y="5183188"/>
          <p14:tracePt t="120588" x="3603625" y="5167313"/>
          <p14:tracePt t="120596" x="3595688" y="5151438"/>
          <p14:tracePt t="120603" x="3571875" y="5111750"/>
          <p14:tracePt t="120613" x="3556000" y="5080000"/>
          <p14:tracePt t="120621" x="3548063" y="5040313"/>
          <p14:tracePt t="120629" x="3524250" y="4992688"/>
          <p14:tracePt t="120636" x="3508375" y="4959350"/>
          <p14:tracePt t="120644" x="3484563" y="4919663"/>
          <p14:tracePt t="120652" x="3476625" y="4887913"/>
          <p14:tracePt t="120660" x="3460750" y="4840288"/>
          <p14:tracePt t="120668" x="3452813" y="4808538"/>
          <p14:tracePt t="120677" x="3436938" y="4760913"/>
          <p14:tracePt t="120685" x="3429000" y="4713288"/>
          <p14:tracePt t="120693" x="3429000" y="4673600"/>
          <p14:tracePt t="120700" x="3429000" y="4649788"/>
          <p14:tracePt t="120709" x="3429000" y="4608513"/>
          <p14:tracePt t="120716" x="3429000" y="4576763"/>
          <p14:tracePt t="120724" x="3429000" y="4552950"/>
          <p14:tracePt t="120733" x="3429000" y="4505325"/>
          <p14:tracePt t="120741" x="3429000" y="4465638"/>
          <p14:tracePt t="120749" x="3429000" y="4441825"/>
          <p14:tracePt t="120757" x="3429000" y="4394200"/>
          <p14:tracePt t="120764" x="3429000" y="4378325"/>
          <p14:tracePt t="120773" x="3429000" y="4362450"/>
          <p14:tracePt t="120780" x="3429000" y="4338638"/>
          <p14:tracePt t="120789" x="3444875" y="4281488"/>
          <p14:tracePt t="120796" x="3444875" y="4273550"/>
          <p14:tracePt t="120805" x="3452813" y="4249738"/>
          <p14:tracePt t="120813" x="3460750" y="4233863"/>
          <p14:tracePt t="120829" x="3468688" y="4217988"/>
          <p14:tracePt t="120836" x="3484563" y="4202113"/>
          <p14:tracePt t="120852" x="3500438" y="4186238"/>
          <p14:tracePt t="120861" x="3500438" y="4178300"/>
          <p14:tracePt t="120869" x="3516313" y="4178300"/>
          <p14:tracePt t="120876" x="3516313" y="4170363"/>
          <p14:tracePt t="120884" x="3524250" y="4162425"/>
          <p14:tracePt t="120891" x="3532188" y="4162425"/>
          <p14:tracePt t="120900" x="3548063" y="4162425"/>
          <p14:tracePt t="120909" x="3556000" y="4162425"/>
          <p14:tracePt t="120917" x="3571875" y="4154488"/>
          <p14:tracePt t="120924" x="3587750" y="4154488"/>
          <p14:tracePt t="120934" x="3595688" y="4154488"/>
          <p14:tracePt t="120941" x="3603625" y="4154488"/>
          <p14:tracePt t="120956" x="3611563" y="4154488"/>
          <p14:tracePt t="120973" x="3635375" y="4154488"/>
          <p14:tracePt t="120989" x="3651250" y="4154488"/>
          <p14:tracePt t="120995" x="3660775" y="4162425"/>
          <p14:tracePt t="121004" x="3668713" y="4162425"/>
          <p14:tracePt t="121012" x="3684588" y="4170363"/>
          <p14:tracePt t="121021" x="3692525" y="4186238"/>
          <p14:tracePt t="121028" x="3708400" y="4202113"/>
          <p14:tracePt t="121038" x="3716338" y="4210050"/>
          <p14:tracePt t="121044" x="3732213" y="4225925"/>
          <p14:tracePt t="121052" x="3748088" y="4241800"/>
          <p14:tracePt t="121060" x="3756025" y="4257675"/>
          <p14:tracePt t="121069" x="3763963" y="4273550"/>
          <p14:tracePt t="121077" x="3779838" y="4298950"/>
          <p14:tracePt t="121085" x="3787775" y="4314825"/>
          <p14:tracePt t="121093" x="3795713" y="4330700"/>
          <p14:tracePt t="121102" x="3795713" y="4346575"/>
          <p14:tracePt t="121109" x="3811588" y="4370388"/>
          <p14:tracePt t="121117" x="3819525" y="4386263"/>
          <p14:tracePt t="121124" x="3819525" y="4402138"/>
          <p14:tracePt t="121133" x="3835400" y="4425950"/>
          <p14:tracePt t="121141" x="3843338" y="4441825"/>
          <p14:tracePt t="121149" x="3843338" y="4449763"/>
          <p14:tracePt t="121157" x="3843338" y="4457700"/>
          <p14:tracePt t="121164" x="3843338" y="4473575"/>
          <p14:tracePt t="121173" x="3843338" y="4497388"/>
          <p14:tracePt t="121180" x="3851275" y="4505325"/>
          <p14:tracePt t="121190" x="3851275" y="4513263"/>
          <p14:tracePt t="121197" x="3851275" y="4529138"/>
          <p14:tracePt t="121205" x="3851275" y="4545013"/>
          <p14:tracePt t="121212" x="3859213" y="4552950"/>
          <p14:tracePt t="121221" x="3859213" y="4576763"/>
          <p14:tracePt t="121228" x="3859213" y="4592638"/>
          <p14:tracePt t="121237" x="3859213" y="4608513"/>
          <p14:tracePt t="121244" x="3859213" y="4633913"/>
          <p14:tracePt t="121253" x="3867150" y="4657725"/>
          <p14:tracePt t="121260" x="3883025" y="4705350"/>
          <p14:tracePt t="121270" x="3883025" y="4713288"/>
          <p14:tracePt t="121276" x="3883025" y="4737100"/>
          <p14:tracePt t="121284" x="3890963" y="4752975"/>
          <p14:tracePt t="121292" x="3898900" y="4760913"/>
          <p14:tracePt t="121300" x="3898900" y="4768850"/>
          <p14:tracePt t="121309" x="3898900" y="4800600"/>
          <p14:tracePt t="122589" x="3883025" y="4808538"/>
          <p14:tracePt t="122597" x="3875088" y="4816475"/>
          <p14:tracePt t="122605" x="3867150" y="4824413"/>
          <p14:tracePt t="122621" x="3851275" y="4832350"/>
          <p14:tracePt t="122629" x="3843338" y="4840288"/>
          <p14:tracePt t="122637" x="3835400" y="4848225"/>
          <p14:tracePt t="122645" x="3827463" y="4856163"/>
          <p14:tracePt t="122653" x="3819525" y="4879975"/>
          <p14:tracePt t="122661" x="3803650" y="4879975"/>
          <p14:tracePt t="122668" x="3795713" y="4895850"/>
          <p14:tracePt t="122677" x="3787775" y="4919663"/>
          <p14:tracePt t="122685" x="3771900" y="4943475"/>
          <p14:tracePt t="122693" x="3771900" y="4959350"/>
          <p14:tracePt t="122701" x="3748088" y="4992688"/>
          <p14:tracePt t="122709" x="3740150" y="5016500"/>
          <p14:tracePt t="122717" x="3732213" y="5032375"/>
          <p14:tracePt t="122724" x="3724275" y="5048250"/>
          <p14:tracePt t="122733" x="3716338" y="5072063"/>
          <p14:tracePt t="122741" x="3692525" y="5111750"/>
          <p14:tracePt t="122750" x="3676650" y="5135563"/>
          <p14:tracePt t="122759" x="3660775" y="5159375"/>
          <p14:tracePt t="122765" x="3643313" y="5214938"/>
          <p14:tracePt t="122773" x="3627438" y="5246688"/>
          <p14:tracePt t="122781" x="3611563" y="5294313"/>
          <p14:tracePt t="122789" x="3603625" y="5302250"/>
          <p14:tracePt t="122797" x="3595688" y="5335588"/>
          <p14:tracePt t="122805" x="3595688" y="5351463"/>
          <p14:tracePt t="122822" x="3595688" y="5359400"/>
          <p14:tracePt t="122828" x="3587750" y="5367338"/>
          <p14:tracePt t="122837" x="3587750" y="5375275"/>
          <p14:tracePt t="122844" x="3587750" y="5399088"/>
          <p14:tracePt t="122852" x="3587750" y="5414963"/>
          <p14:tracePt t="122860" x="3579813" y="5438775"/>
          <p14:tracePt t="122869" x="3579813" y="5454650"/>
          <p14:tracePt t="122876" x="3571875" y="5462588"/>
          <p14:tracePt t="122884" x="3571875" y="5486400"/>
          <p14:tracePt t="122893" x="3563938" y="5494338"/>
          <p14:tracePt t="122901" x="3563938" y="5510213"/>
          <p14:tracePt t="122909" x="3556000" y="5541963"/>
          <p14:tracePt t="122917" x="3556000" y="5565775"/>
          <p14:tracePt t="122925" x="3548063" y="5589588"/>
          <p14:tracePt t="122933" x="3524250" y="5637213"/>
          <p14:tracePt t="122951" x="3484563" y="5702300"/>
          <p14:tracePt t="122956" x="3460750" y="5741988"/>
          <p14:tracePt t="122965" x="3421063" y="5789613"/>
          <p14:tracePt t="122973" x="3405188" y="5805488"/>
          <p14:tracePt t="122981" x="3381375" y="5821363"/>
          <p14:tracePt t="122989" x="3365500" y="5845175"/>
          <p14:tracePt t="122997" x="3349625" y="5853113"/>
          <p14:tracePt t="123005" x="3341688" y="5868988"/>
          <p14:tracePt t="123013" x="3317875" y="5884863"/>
          <p14:tracePt t="123022" x="3300413" y="5900738"/>
          <p14:tracePt t="123029" x="3268663" y="5916613"/>
          <p14:tracePt t="123036" x="3252788" y="5932488"/>
          <p14:tracePt t="123045" x="3228975" y="5940425"/>
          <p14:tracePt t="123053" x="3181350" y="5972175"/>
          <p14:tracePt t="123061" x="3117850" y="6029325"/>
          <p14:tracePt t="123068" x="3062288" y="6053138"/>
          <p14:tracePt t="123077" x="3006725" y="6092825"/>
          <p14:tracePt t="123085" x="2949575" y="6116638"/>
          <p14:tracePt t="123093" x="2901950" y="6140450"/>
          <p14:tracePt t="123100" x="2870200" y="6156325"/>
          <p14:tracePt t="123109" x="2854325" y="6172200"/>
          <p14:tracePt t="123117" x="2830513" y="6188075"/>
          <p14:tracePt t="123125" x="2814638" y="6203950"/>
          <p14:tracePt t="123141" x="2790825" y="6227763"/>
          <p14:tracePt t="123533" x="2798763" y="6227763"/>
          <p14:tracePt t="123541" x="2806700" y="6227763"/>
          <p14:tracePt t="123550" x="2814638" y="6227763"/>
          <p14:tracePt t="123565" x="2854325" y="6227763"/>
          <p14:tracePt t="123573" x="2878138" y="6227763"/>
          <p14:tracePt t="123581" x="2917825" y="6227763"/>
          <p14:tracePt t="123589" x="2974975" y="6227763"/>
          <p14:tracePt t="123597" x="3038475" y="6227763"/>
          <p14:tracePt t="123605" x="3109913" y="6227763"/>
          <p14:tracePt t="123613" x="3197225" y="6227763"/>
          <p14:tracePt t="123620" x="3268663" y="6227763"/>
          <p14:tracePt t="123629" x="3341688" y="6227763"/>
          <p14:tracePt t="123637" x="3421063" y="6219825"/>
          <p14:tracePt t="123645" x="3484563" y="6219825"/>
          <p14:tracePt t="123652" x="3532188" y="6219825"/>
          <p14:tracePt t="123661" x="3587750" y="6219825"/>
          <p14:tracePt t="123668" x="3643313" y="6219825"/>
          <p14:tracePt t="123677" x="3700463" y="6211888"/>
          <p14:tracePt t="123685" x="3763963" y="6203950"/>
          <p14:tracePt t="123693" x="3787775" y="6196013"/>
          <p14:tracePt t="123701" x="3835400" y="6188075"/>
          <p14:tracePt t="123709" x="3867150" y="6172200"/>
          <p14:tracePt t="123717" x="3898900" y="6172200"/>
          <p14:tracePt t="123724" x="3922713" y="6156325"/>
          <p14:tracePt t="123733" x="3954463" y="6156325"/>
          <p14:tracePt t="123741" x="3962400" y="6156325"/>
          <p14:tracePt t="123750" x="3978275" y="6148388"/>
          <p14:tracePt t="123861" x="3986213" y="6148388"/>
          <p14:tracePt t="123877" x="4002088" y="6148388"/>
          <p14:tracePt t="123884" x="4019550" y="6148388"/>
          <p14:tracePt t="123893" x="4027488" y="6148388"/>
          <p14:tracePt t="123901" x="4059238" y="6148388"/>
          <p14:tracePt t="123909" x="4067175" y="6148388"/>
          <p14:tracePt t="123917" x="4090988" y="6148388"/>
          <p14:tracePt t="123925" x="4122738" y="6148388"/>
          <p14:tracePt t="123933" x="4146550" y="6148388"/>
          <p14:tracePt t="123951" x="4194175" y="6148388"/>
          <p14:tracePt t="123957" x="4217988" y="6148388"/>
          <p14:tracePt t="123965" x="4233863" y="6148388"/>
          <p14:tracePt t="123973" x="4241800" y="6148388"/>
          <p14:tracePt t="123981" x="4265613" y="6140450"/>
          <p14:tracePt t="123989" x="4273550" y="6140450"/>
          <p14:tracePt t="123997" x="4297363" y="6140450"/>
          <p14:tracePt t="124005" x="4313238" y="6140450"/>
          <p14:tracePt t="124013" x="4321175" y="6132513"/>
          <p14:tracePt t="124021" x="4337050" y="6132513"/>
          <p14:tracePt t="124029" x="4362450" y="6124575"/>
          <p14:tracePt t="124037" x="4386263" y="6116638"/>
          <p14:tracePt t="124044" x="4410075" y="6108700"/>
          <p14:tracePt t="124053" x="4433888" y="6100763"/>
          <p14:tracePt t="124061" x="4441825" y="6092825"/>
          <p14:tracePt t="124069" x="4457700" y="6084888"/>
          <p14:tracePt t="124077" x="4481513" y="6084888"/>
          <p14:tracePt t="124085" x="4489450" y="6076950"/>
          <p14:tracePt t="124093" x="4497388" y="6076950"/>
          <p14:tracePt t="124100" x="4505325" y="6061075"/>
          <p14:tracePt t="124109" x="4521200" y="6053138"/>
          <p14:tracePt t="124125" x="4537075" y="6021388"/>
          <p14:tracePt t="124133" x="4537075" y="6013450"/>
          <p14:tracePt t="124141" x="4537075" y="6005513"/>
          <p14:tracePt t="124149" x="4537075" y="5988050"/>
          <p14:tracePt t="124158" x="4545013" y="5972175"/>
          <p14:tracePt t="124173" x="4545013" y="5964238"/>
          <p14:tracePt t="124181" x="4545013" y="5948363"/>
          <p14:tracePt t="124189" x="4545013" y="5940425"/>
          <p14:tracePt t="124197" x="4545013" y="5916613"/>
          <p14:tracePt t="124213" x="4545013" y="5908675"/>
          <p14:tracePt t="124221" x="4545013" y="5900738"/>
          <p14:tracePt t="124229" x="4545013" y="5892800"/>
          <p14:tracePt t="124237" x="4545013" y="5876925"/>
          <p14:tracePt t="124244" x="4545013" y="5868988"/>
          <p14:tracePt t="124253" x="4545013" y="5861050"/>
          <p14:tracePt t="124261" x="4545013" y="5845175"/>
          <p14:tracePt t="124268" x="4545013" y="5829300"/>
          <p14:tracePt t="124277" x="4521200" y="5813425"/>
          <p14:tracePt t="124284" x="4513263" y="5805488"/>
          <p14:tracePt t="124293" x="4497388" y="5789613"/>
          <p14:tracePt t="124300" x="4489450" y="5781675"/>
          <p14:tracePt t="124309" x="4465638" y="5765800"/>
          <p14:tracePt t="124317" x="4449763" y="5749925"/>
          <p14:tracePt t="124326" x="4433888" y="5734050"/>
          <p14:tracePt t="124334" x="4394200" y="5726113"/>
          <p14:tracePt t="124341" x="4378325" y="5718175"/>
          <p14:tracePt t="124349" x="4344988" y="5710238"/>
          <p14:tracePt t="124357" x="4313238" y="5694363"/>
          <p14:tracePt t="124366" x="4281488" y="5686425"/>
          <p14:tracePt t="124373" x="4233863" y="5686425"/>
          <p14:tracePt t="124381" x="4194175" y="5670550"/>
          <p14:tracePt t="124389" x="4154488" y="5662613"/>
          <p14:tracePt t="124397" x="4098925" y="5653088"/>
          <p14:tracePt t="124405" x="4059238" y="5645150"/>
          <p14:tracePt t="124413" x="4002088" y="5629275"/>
          <p14:tracePt t="124421" x="3962400" y="5621338"/>
          <p14:tracePt t="124429" x="3930650" y="5621338"/>
          <p14:tracePt t="124437" x="3875088" y="5621338"/>
          <p14:tracePt t="124446" x="3827463" y="5621338"/>
          <p14:tracePt t="124452" x="3795713" y="5621338"/>
          <p14:tracePt t="124461" x="3740150" y="5621338"/>
          <p14:tracePt t="124469" x="3692525" y="5621338"/>
          <p14:tracePt t="124477" x="3660775" y="5621338"/>
          <p14:tracePt t="124484" x="3627438" y="5621338"/>
          <p14:tracePt t="124493" x="3603625" y="5621338"/>
          <p14:tracePt t="124501" x="3571875" y="5621338"/>
          <p14:tracePt t="124510" x="3540125" y="5621338"/>
          <p14:tracePt t="124517" x="3508375" y="5621338"/>
          <p14:tracePt t="124524" x="3484563" y="5621338"/>
          <p14:tracePt t="124532" x="3460750" y="5621338"/>
          <p14:tracePt t="124540" x="3436938" y="5629275"/>
          <p14:tracePt t="124549" x="3397250" y="5637213"/>
          <p14:tracePt t="124556" x="3381375" y="5653088"/>
          <p14:tracePt t="124566" x="3341688" y="5662613"/>
          <p14:tracePt t="124572" x="3317875" y="5678488"/>
          <p14:tracePt t="124581" x="3284538" y="5694363"/>
          <p14:tracePt t="124589" x="3260725" y="5702300"/>
          <p14:tracePt t="124596" x="3221038" y="5734050"/>
          <p14:tracePt t="124604" x="3197225" y="5757863"/>
          <p14:tracePt t="124612" x="3165475" y="5773738"/>
          <p14:tracePt t="124622" x="3141663" y="5789613"/>
          <p14:tracePt t="124630" x="3125788" y="5805488"/>
          <p14:tracePt t="124637" x="3094038" y="5829300"/>
          <p14:tracePt t="124644" x="3078163" y="5868988"/>
          <p14:tracePt t="124653" x="3046413" y="5884863"/>
          <p14:tracePt t="124660" x="3038475" y="5900738"/>
          <p14:tracePt t="124669" x="3030538" y="5932488"/>
          <p14:tracePt t="124676" x="3006725" y="5964238"/>
          <p14:tracePt t="124686" x="2998788" y="5980113"/>
          <p14:tracePt t="124692" x="2982913" y="6013450"/>
          <p14:tracePt t="124702" x="2982913" y="6021388"/>
          <p14:tracePt t="124709" x="2967038" y="6045200"/>
          <p14:tracePt t="124716" x="2967038" y="6053138"/>
          <p14:tracePt t="124724" x="2967038" y="6069013"/>
          <p14:tracePt t="124732" x="2957513" y="6084888"/>
          <p14:tracePt t="124741" x="2957513" y="6092825"/>
          <p14:tracePt t="124749" x="2957513" y="6116638"/>
          <p14:tracePt t="124757" x="2957513" y="6124575"/>
          <p14:tracePt t="124765" x="2957513" y="6140450"/>
          <p14:tracePt t="124773" x="2957513" y="6148388"/>
          <p14:tracePt t="124781" x="2957513" y="6164263"/>
          <p14:tracePt t="124788" x="2957513" y="6188075"/>
          <p14:tracePt t="124796" x="2967038" y="6196013"/>
          <p14:tracePt t="124806" x="2974975" y="6203950"/>
          <p14:tracePt t="124813" x="2990850" y="6235700"/>
          <p14:tracePt t="124829" x="2998788" y="6243638"/>
          <p14:tracePt t="124844" x="3014663" y="6267450"/>
          <p14:tracePt t="124853" x="3030538" y="6275388"/>
          <p14:tracePt t="124862" x="3030538" y="6283325"/>
          <p14:tracePt t="124869" x="3038475" y="6283325"/>
          <p14:tracePt t="124876" x="3054350" y="6299200"/>
          <p14:tracePt t="124884" x="3062288" y="6307138"/>
          <p14:tracePt t="124892" x="3086100" y="6323013"/>
          <p14:tracePt t="124901" x="3101975" y="6330950"/>
          <p14:tracePt t="124909" x="3133725" y="6338888"/>
          <p14:tracePt t="124916" x="3157538" y="6364288"/>
          <p14:tracePt t="124926" x="3181350" y="6364288"/>
          <p14:tracePt t="124933" x="3228975" y="6388100"/>
          <p14:tracePt t="124941" x="3276600" y="6403975"/>
          <p14:tracePt t="124949" x="3308350" y="6419850"/>
          <p14:tracePt t="124957" x="3365500" y="6435725"/>
          <p14:tracePt t="124965" x="3413125" y="6443663"/>
          <p14:tracePt t="124973" x="3468688" y="6459538"/>
          <p14:tracePt t="124982" x="3484563" y="6459538"/>
          <p14:tracePt t="124989" x="3532188" y="6467475"/>
          <p14:tracePt t="124997" x="3563938" y="6483350"/>
          <p14:tracePt t="125005" x="3595688" y="6491288"/>
          <p14:tracePt t="125012" x="3619500" y="6499225"/>
          <p14:tracePt t="125020" x="3643313" y="6499225"/>
          <p14:tracePt t="125029" x="3668713" y="6499225"/>
          <p14:tracePt t="125037" x="3684588" y="6499225"/>
          <p14:tracePt t="125046" x="3724275" y="6499225"/>
          <p14:tracePt t="125053" x="3779838" y="6499225"/>
          <p14:tracePt t="125061" x="3835400" y="6499225"/>
          <p14:tracePt t="125069" x="3875088" y="6499225"/>
          <p14:tracePt t="125077" x="3930650" y="6499225"/>
          <p14:tracePt t="125084" x="4011613" y="6499225"/>
          <p14:tracePt t="125092" x="4075113" y="6499225"/>
          <p14:tracePt t="125102" x="4138613" y="6499225"/>
          <p14:tracePt t="125109" x="4210050" y="6499225"/>
          <p14:tracePt t="125116" x="4273550" y="6491288"/>
          <p14:tracePt t="125125" x="4321175" y="6475413"/>
          <p14:tracePt t="125133" x="4378325" y="6451600"/>
          <p14:tracePt t="125141" x="4410075" y="6443663"/>
          <p14:tracePt t="125148" x="4441825" y="6435725"/>
          <p14:tracePt t="125156" x="4473575" y="6419850"/>
          <p14:tracePt t="125166" x="4489450" y="6411913"/>
          <p14:tracePt t="125173" x="4505325" y="6411913"/>
          <p14:tracePt t="125181" x="4513263" y="6403975"/>
          <p14:tracePt t="125190" x="4521200" y="6403975"/>
          <p14:tracePt t="125196" x="4529138" y="6396038"/>
          <p14:tracePt t="125204" x="4537075" y="6388100"/>
          <p14:tracePt t="125213" x="4552950" y="6372225"/>
          <p14:tracePt t="125228" x="4560888" y="6356350"/>
          <p14:tracePt t="125236" x="4568825" y="6348413"/>
          <p14:tracePt t="125244" x="4576763" y="6330950"/>
          <p14:tracePt t="125269" x="4576763" y="6323013"/>
          <p14:tracePt t="125574" x="4576763" y="6315075"/>
          <p14:tracePt t="125613" x="4568825" y="6315075"/>
          <p14:tracePt t="125621" x="4560888" y="6315075"/>
          <p14:tracePt t="125630" x="4552950" y="6315075"/>
          <p14:tracePt t="125637" x="4521200" y="6323013"/>
          <p14:tracePt t="125645" x="4497388" y="6323013"/>
          <p14:tracePt t="125653" x="4457700" y="6338888"/>
          <p14:tracePt t="125661" x="4410075" y="6338888"/>
          <p14:tracePt t="125669" x="4313238" y="6338888"/>
          <p14:tracePt t="125677" x="4217988" y="6338888"/>
          <p14:tracePt t="125685" x="4114800" y="6338888"/>
          <p14:tracePt t="125693" x="3946525" y="6299200"/>
          <p14:tracePt t="125701" x="3779838" y="6267450"/>
          <p14:tracePt t="125708" x="3635375" y="6211888"/>
          <p14:tracePt t="125716" x="3444875" y="6156325"/>
          <p14:tracePt t="125724" x="3308350" y="6116638"/>
          <p14:tracePt t="125732" x="3149600" y="6045200"/>
          <p14:tracePt t="125741" x="3030538" y="5995988"/>
          <p14:tracePt t="125749" x="2894013" y="5956300"/>
          <p14:tracePt t="125758" x="2806700" y="5900738"/>
          <p14:tracePt t="125765" x="2735263" y="5837238"/>
          <p14:tracePt t="125772" x="2703513" y="5797550"/>
          <p14:tracePt t="125781" x="2663825" y="5757863"/>
          <p14:tracePt t="125789" x="2647950" y="5726113"/>
          <p14:tracePt t="125797" x="2640013" y="5702300"/>
          <p14:tracePt t="125804" x="2616200" y="5629275"/>
          <p14:tracePt t="125813" x="2590800" y="5573713"/>
          <p14:tracePt t="125822" x="2582863" y="5510213"/>
          <p14:tracePt t="125828" x="2559050" y="5446713"/>
          <p14:tracePt t="125837" x="2559050" y="5399088"/>
          <p14:tracePt t="125844" x="2551113" y="5335588"/>
          <p14:tracePt t="125853" x="2527300" y="5270500"/>
          <p14:tracePt t="125861" x="2527300" y="5222875"/>
          <p14:tracePt t="125870" x="2527300" y="5151438"/>
          <p14:tracePt t="125878" x="2527300" y="5095875"/>
          <p14:tracePt t="125886" x="2527300" y="5024438"/>
          <p14:tracePt t="125893" x="2527300" y="4967288"/>
          <p14:tracePt t="125900" x="2527300" y="4903788"/>
          <p14:tracePt t="125909" x="2527300" y="4840288"/>
          <p14:tracePt t="125916" x="2527300" y="4768850"/>
          <p14:tracePt t="125924" x="2527300" y="4705350"/>
          <p14:tracePt t="125933" x="2527300" y="4624388"/>
          <p14:tracePt t="125942" x="2543175" y="4552950"/>
          <p14:tracePt t="125949" x="2543175" y="4505325"/>
          <p14:tracePt t="125956" x="2559050" y="4473575"/>
          <p14:tracePt t="125965" x="2559050" y="4449763"/>
          <p14:tracePt t="125973" x="2566988" y="4425950"/>
          <p14:tracePt t="125982" x="2590800" y="4386263"/>
          <p14:tracePt t="125991" x="2590800" y="4378325"/>
          <p14:tracePt t="125998" x="2590800" y="4354513"/>
          <p14:tracePt t="126006" x="2598738" y="4338638"/>
          <p14:tracePt t="126013" x="2598738" y="4330700"/>
          <p14:tracePt t="126021" x="2598738" y="4306888"/>
          <p14:tracePt t="126029" x="2598738" y="4298950"/>
          <p14:tracePt t="126036" x="2598738" y="4291013"/>
          <p14:tracePt t="126044" x="2598738" y="4281488"/>
          <p14:tracePt t="126054" x="2598738" y="4273550"/>
          <p14:tracePt t="126062" x="2598738" y="4265613"/>
          <p14:tracePt t="126077" x="2598738" y="4257675"/>
          <p14:tracePt t="126158" x="2598738" y="4249738"/>
          <p14:tracePt t="126166" x="2590800" y="4249738"/>
          <p14:tracePt t="126174" x="2566988" y="4249738"/>
          <p14:tracePt t="126183" x="2535238" y="4249738"/>
          <p14:tracePt t="126189" x="2471738" y="4249738"/>
          <p14:tracePt t="126197" x="2424113" y="4249738"/>
          <p14:tracePt t="126205" x="2384425" y="4249738"/>
          <p14:tracePt t="126213" x="2360613" y="4249738"/>
          <p14:tracePt t="126222" x="2320925" y="4257675"/>
          <p14:tracePt t="126230" x="2281238" y="4265613"/>
          <p14:tracePt t="126238" x="2255838" y="4291013"/>
          <p14:tracePt t="126245" x="2216150" y="4306888"/>
          <p14:tracePt t="126253" x="2200275" y="4330700"/>
          <p14:tracePt t="126261" x="2184400" y="4346575"/>
          <p14:tracePt t="126269" x="2160588" y="4370388"/>
          <p14:tracePt t="126278" x="2136775" y="4410075"/>
          <p14:tracePt t="126285" x="2128838" y="4473575"/>
          <p14:tracePt t="126294" x="2105025" y="4513263"/>
          <p14:tracePt t="126301" x="2081213" y="4552950"/>
          <p14:tracePt t="126309" x="2073275" y="4592638"/>
          <p14:tracePt t="126317" x="2065338" y="4641850"/>
          <p14:tracePt t="126325" x="2065338" y="4705350"/>
          <p14:tracePt t="126333" x="2065338" y="4745038"/>
          <p14:tracePt t="126342" x="2065338" y="4784725"/>
          <p14:tracePt t="126350" x="2065338" y="4832350"/>
          <p14:tracePt t="126358" x="2065338" y="4879975"/>
          <p14:tracePt t="126365" x="2065338" y="4927600"/>
          <p14:tracePt t="126372" x="2065338" y="4984750"/>
          <p14:tracePt t="126381" x="2065338" y="5032375"/>
          <p14:tracePt t="126388" x="2065338" y="5111750"/>
          <p14:tracePt t="126398" x="2065338" y="5159375"/>
          <p14:tracePt t="126405" x="2065338" y="5199063"/>
          <p14:tracePt t="126414" x="2089150" y="5246688"/>
          <p14:tracePt t="126421" x="2105025" y="5278438"/>
          <p14:tracePt t="126429" x="2128838" y="5310188"/>
          <p14:tracePt t="126436" x="2152650" y="5343525"/>
          <p14:tracePt t="126444" x="2176463" y="5367338"/>
          <p14:tracePt t="126452" x="2192338" y="5383213"/>
          <p14:tracePt t="126461" x="2232025" y="5399088"/>
          <p14:tracePt t="126470" x="2255838" y="5414963"/>
          <p14:tracePt t="126477" x="2289175" y="5430838"/>
          <p14:tracePt t="126484" x="2336800" y="5462588"/>
          <p14:tracePt t="126492" x="2360613" y="5470525"/>
          <p14:tracePt t="126501" x="2384425" y="5470525"/>
          <p14:tracePt t="126508" x="2416175" y="5478463"/>
          <p14:tracePt t="126518" x="2432050" y="5478463"/>
          <p14:tracePt t="126525" x="2463800" y="5486400"/>
          <p14:tracePt t="126533" x="2495550" y="5486400"/>
          <p14:tracePt t="126541" x="2535238" y="5486400"/>
          <p14:tracePt t="126548" x="2574925" y="5486400"/>
          <p14:tracePt t="126557" x="2598738" y="5486400"/>
          <p14:tracePt t="126565" x="2647950" y="5462588"/>
          <p14:tracePt t="126573" x="2679700" y="5446713"/>
          <p14:tracePt t="126582" x="2727325" y="5414963"/>
          <p14:tracePt t="126591" x="2774950" y="5367338"/>
          <p14:tracePt t="126598" x="2798763" y="5302250"/>
          <p14:tracePt t="126606" x="2830513" y="5246688"/>
          <p14:tracePt t="126612" x="2854325" y="5191125"/>
          <p14:tracePt t="126622" x="2862263" y="5167313"/>
          <p14:tracePt t="126628" x="2886075" y="5127625"/>
          <p14:tracePt t="126636" x="2886075" y="5103813"/>
          <p14:tracePt t="126645" x="2917825" y="5072063"/>
          <p14:tracePt t="126653" x="2917825" y="5056188"/>
          <p14:tracePt t="126661" x="2917825" y="5040313"/>
          <p14:tracePt t="126668" x="2925763" y="5032375"/>
          <p14:tracePt t="126676" x="2925763" y="5016500"/>
          <p14:tracePt t="126725" x="2933700" y="5000625"/>
          <p14:tracePt t="126734" x="2957513" y="4976813"/>
          <p14:tracePt t="126742" x="2982913" y="4959350"/>
          <p14:tracePt t="126749" x="3006725" y="4943475"/>
          <p14:tracePt t="126757" x="3086100" y="4919663"/>
          <p14:tracePt t="126765" x="3149600" y="4895850"/>
          <p14:tracePt t="126773" x="3228975" y="4879975"/>
          <p14:tracePt t="126782" x="3325813" y="4840288"/>
          <p14:tracePt t="126790" x="3436938" y="4816475"/>
          <p14:tracePt t="126799" x="3556000" y="4784725"/>
          <p14:tracePt t="126806" x="3643313" y="4752975"/>
          <p14:tracePt t="126813" x="3748088" y="4737100"/>
          <p14:tracePt t="126823" x="3851275" y="4705350"/>
          <p14:tracePt t="126829" x="3938588" y="4673600"/>
          <p14:tracePt t="126838" x="4011613" y="4657725"/>
          <p14:tracePt t="126846" x="4083050" y="4633913"/>
          <p14:tracePt t="126855" x="4146550" y="4608513"/>
          <p14:tracePt t="126862" x="4194175" y="4576763"/>
          <p14:tracePt t="126869" x="4241800" y="4545013"/>
          <p14:tracePt t="126877" x="4297363" y="4497388"/>
          <p14:tracePt t="126885" x="4337050" y="4465638"/>
          <p14:tracePt t="126893" x="4386263" y="4425950"/>
          <p14:tracePt t="126902" x="4457700" y="4370388"/>
          <p14:tracePt t="126910" x="4521200" y="4314825"/>
          <p14:tracePt t="126918" x="4545013" y="4291013"/>
          <p14:tracePt t="126926" x="4616450" y="4225925"/>
          <p14:tracePt t="126932" x="4624388" y="4210050"/>
          <p14:tracePt t="126949" x="4695825" y="4146550"/>
          <p14:tracePt t="126958" x="4713288" y="4114800"/>
          <p14:tracePt t="126966" x="4737100" y="4090988"/>
          <p14:tracePt t="126974" x="4745038" y="4067175"/>
          <p14:tracePt t="126982" x="4752975" y="4027488"/>
          <p14:tracePt t="126989" x="4752975" y="4019550"/>
          <p14:tracePt t="126998" x="4760913" y="3987800"/>
          <p14:tracePt t="127004" x="4776788" y="3963988"/>
          <p14:tracePt t="127013" x="4776788" y="3938588"/>
          <p14:tracePt t="127022" x="4776788" y="3914775"/>
          <p14:tracePt t="127030" x="4776788" y="3890963"/>
          <p14:tracePt t="127038" x="4776788" y="3883025"/>
          <p14:tracePt t="127046" x="4776788" y="3859213"/>
          <p14:tracePt t="127053" x="4776788" y="3835400"/>
          <p14:tracePt t="127061" x="4776788" y="3803650"/>
          <p14:tracePt t="127068" x="4768850" y="3787775"/>
          <p14:tracePt t="127076" x="4760913" y="3763963"/>
          <p14:tracePt t="127086" x="4745038" y="3732213"/>
          <p14:tracePt t="127094" x="4721225" y="3708400"/>
          <p14:tracePt t="127102" x="4713288" y="3700463"/>
          <p14:tracePt t="127110" x="4705350" y="3676650"/>
          <p14:tracePt t="127117" x="4679950" y="3660775"/>
          <p14:tracePt t="127124" x="4656138" y="3644900"/>
          <p14:tracePt t="127132" x="4648200" y="3644900"/>
          <p14:tracePt t="127142" x="4632325" y="3629025"/>
          <p14:tracePt t="127150" x="4608513" y="3629025"/>
          <p14:tracePt t="127158" x="4592638" y="3629025"/>
          <p14:tracePt t="127166" x="4576763" y="3613150"/>
          <p14:tracePt t="127173" x="4545013" y="3613150"/>
          <p14:tracePt t="127181" x="4521200" y="3613150"/>
          <p14:tracePt t="127189" x="4489450" y="3613150"/>
          <p14:tracePt t="127197" x="4433888" y="3613150"/>
          <p14:tracePt t="127206" x="4386263" y="3636963"/>
          <p14:tracePt t="127214" x="4321175" y="3668713"/>
          <p14:tracePt t="127222" x="4273550" y="3708400"/>
          <p14:tracePt t="127230" x="4202113" y="3771900"/>
          <p14:tracePt t="127238" x="4162425" y="3811588"/>
          <p14:tracePt t="127245" x="4114800" y="3859213"/>
          <p14:tracePt t="127255" x="4067175" y="3922713"/>
          <p14:tracePt t="127262" x="4035425" y="3987800"/>
          <p14:tracePt t="127270" x="4019550" y="4067175"/>
          <p14:tracePt t="127277" x="4011613" y="4130675"/>
          <p14:tracePt t="127287" x="4011613" y="4210050"/>
          <p14:tracePt t="127294" x="3994150" y="4265613"/>
          <p14:tracePt t="127300" x="3994150" y="4346575"/>
          <p14:tracePt t="127309" x="3994150" y="4410075"/>
          <p14:tracePt t="127316" x="3994150" y="4481513"/>
          <p14:tracePt t="127326" x="3994150" y="4545013"/>
          <p14:tracePt t="127333" x="4011613" y="4633913"/>
          <p14:tracePt t="127342" x="4035425" y="4713288"/>
          <p14:tracePt t="127349" x="4067175" y="4784725"/>
          <p14:tracePt t="127356" x="4098925" y="4864100"/>
          <p14:tracePt t="127366" x="4146550" y="4951413"/>
          <p14:tracePt t="127373" x="4178300" y="5040313"/>
          <p14:tracePt t="127382" x="4233863" y="5135563"/>
          <p14:tracePt t="127390" x="4265613" y="5207000"/>
          <p14:tracePt t="127398" x="4321175" y="5278438"/>
          <p14:tracePt t="127405" x="4337050" y="5327650"/>
          <p14:tracePt t="127414" x="4386263" y="5375275"/>
          <p14:tracePt t="127420" x="4425950" y="5422900"/>
          <p14:tracePt t="127428" x="4457700" y="5462588"/>
          <p14:tracePt t="127436" x="4473575" y="5478463"/>
          <p14:tracePt t="127445" x="4505325" y="5502275"/>
          <p14:tracePt t="127454" x="4521200" y="5510213"/>
          <p14:tracePt t="127469" x="4529138" y="5510213"/>
          <p14:tracePt t="127477" x="4537075" y="5510213"/>
          <p14:tracePt t="127484" x="4545013" y="5510213"/>
          <p14:tracePt t="127492" x="4560888" y="5510213"/>
          <p14:tracePt t="127518" x="4568825" y="5510213"/>
          <p14:tracePt t="127526" x="4584700" y="5510213"/>
          <p14:tracePt t="127533" x="4624388" y="5510213"/>
          <p14:tracePt t="127542" x="4679950" y="5486400"/>
          <p14:tracePt t="127549" x="4705350" y="5486400"/>
          <p14:tracePt t="127557" x="4760913" y="5462588"/>
          <p14:tracePt t="127565" x="4784725" y="5462588"/>
          <p14:tracePt t="127574" x="4824413" y="5454650"/>
          <p14:tracePt t="127581" x="4856163" y="5438775"/>
          <p14:tracePt t="127590" x="4879975" y="5438775"/>
          <p14:tracePt t="127598" x="4895850" y="5430838"/>
          <p14:tracePt t="127606" x="4919663" y="5422900"/>
          <p14:tracePt t="127613" x="4927600" y="5414963"/>
          <p14:tracePt t="127621" x="4935538" y="5407025"/>
          <p14:tracePt t="127628" x="4943475" y="5407025"/>
          <p14:tracePt t="127637" x="4959350" y="5399088"/>
          <p14:tracePt t="127654" x="4967288" y="5383213"/>
          <p14:tracePt t="127661" x="4975225" y="5375275"/>
          <p14:tracePt t="127670" x="4975225" y="5351463"/>
          <p14:tracePt t="127684" x="4975225" y="5343525"/>
          <p14:tracePt t="127693" x="4983163" y="5343525"/>
          <p14:tracePt t="127886" x="4983163" y="5335588"/>
          <p14:tracePt t="128942" x="0" y="0"/>
        </p14:tracePtLst>
        <p14:tracePtLst>
          <p14:tracePt t="170312" x="3700463" y="4529138"/>
          <p14:tracePt t="170507" x="3700463" y="4537075"/>
          <p14:tracePt t="170531" x="3676650" y="4513263"/>
          <p14:tracePt t="170539" x="3660775" y="4489450"/>
          <p14:tracePt t="170547" x="3651250" y="4473575"/>
          <p14:tracePt t="170555" x="3635375" y="4449763"/>
          <p14:tracePt t="170563" x="3619500" y="4418013"/>
          <p14:tracePt t="170571" x="3611563" y="4402138"/>
          <p14:tracePt t="170579" x="3595688" y="4378325"/>
          <p14:tracePt t="170587" x="3595688" y="4354513"/>
          <p14:tracePt t="170595" x="3587750" y="4322763"/>
          <p14:tracePt t="170603" x="3563938" y="4298950"/>
          <p14:tracePt t="170611" x="3563938" y="4281488"/>
          <p14:tracePt t="170619" x="3556000" y="4257675"/>
          <p14:tracePt t="170626" x="3556000" y="4233863"/>
          <p14:tracePt t="170634" x="3548063" y="4210050"/>
          <p14:tracePt t="170642" x="3548063" y="4194175"/>
          <p14:tracePt t="170651" x="3548063" y="4170363"/>
          <p14:tracePt t="170658" x="3540125" y="4162425"/>
          <p14:tracePt t="170667" x="3540125" y="4154488"/>
          <p14:tracePt t="170674" x="3532188" y="4138613"/>
          <p14:tracePt t="170682" x="3532188" y="4114800"/>
          <p14:tracePt t="170698" x="3532188" y="4098925"/>
          <p14:tracePt t="170714" x="3532188" y="4090988"/>
          <p14:tracePt t="170819" x="3532188" y="4083050"/>
          <p14:tracePt t="170867" x="3540125" y="4083050"/>
          <p14:tracePt t="170907" x="3548063" y="4083050"/>
          <p14:tracePt t="170915" x="3563938" y="4083050"/>
          <p14:tracePt t="170923" x="3571875" y="4083050"/>
          <p14:tracePt t="170930" x="3587750" y="4098925"/>
          <p14:tracePt t="170939" x="3611563" y="4122738"/>
          <p14:tracePt t="170947" x="3627438" y="4138613"/>
          <p14:tracePt t="170955" x="3651250" y="4178300"/>
          <p14:tracePt t="170962" x="3684588" y="4202113"/>
          <p14:tracePt t="170971" x="3700463" y="4241800"/>
          <p14:tracePt t="170979" x="3732213" y="4257675"/>
          <p14:tracePt t="170987" x="3763963" y="4298950"/>
          <p14:tracePt t="170995" x="3779838" y="4322763"/>
          <p14:tracePt t="171003" x="3819525" y="4370388"/>
          <p14:tracePt t="171012" x="3835400" y="4386263"/>
          <p14:tracePt t="171019" x="3859213" y="4418013"/>
          <p14:tracePt t="171027" x="3875088" y="4441825"/>
          <p14:tracePt t="171034" x="3883025" y="4473575"/>
          <p14:tracePt t="171043" x="3898900" y="4481513"/>
          <p14:tracePt t="171051" x="3914775" y="4513263"/>
          <p14:tracePt t="171059" x="3930650" y="4529138"/>
          <p14:tracePt t="171068" x="3946525" y="4552950"/>
          <p14:tracePt t="171075" x="3954463" y="4576763"/>
          <p14:tracePt t="171083" x="3978275" y="4600575"/>
          <p14:tracePt t="171091" x="3994150" y="4616450"/>
          <p14:tracePt t="171100" x="4002088" y="4624388"/>
          <p14:tracePt t="171107" x="4011613" y="4657725"/>
          <p14:tracePt t="171114" x="4019550" y="4681538"/>
          <p14:tracePt t="171123" x="4043363" y="4705350"/>
          <p14:tracePt t="171130" x="4043363" y="4713288"/>
          <p14:tracePt t="171140" x="4043363" y="4737100"/>
          <p14:tracePt t="171146" x="4059238" y="4784725"/>
          <p14:tracePt t="171154" x="4067175" y="4800600"/>
          <p14:tracePt t="171162" x="4075113" y="4824413"/>
          <p14:tracePt t="171171" x="4090988" y="4848225"/>
          <p14:tracePt t="171179" x="4090988" y="4872038"/>
          <p14:tracePt t="171188" x="4098925" y="4919663"/>
          <p14:tracePt t="171195" x="4114800" y="4951413"/>
          <p14:tracePt t="171203" x="4114800" y="4984750"/>
          <p14:tracePt t="171211" x="4114800" y="5040313"/>
          <p14:tracePt t="171219" x="4122738" y="5064125"/>
          <p14:tracePt t="171227" x="4130675" y="5119688"/>
          <p14:tracePt t="171234" x="4130675" y="5167313"/>
          <p14:tracePt t="171243" x="4138613" y="5207000"/>
          <p14:tracePt t="171251" x="4154488" y="5246688"/>
          <p14:tracePt t="171259" x="4162425" y="5286375"/>
          <p14:tracePt t="171266" x="4162425" y="5310188"/>
          <p14:tracePt t="171274" x="4162425" y="5327650"/>
          <p14:tracePt t="171282" x="4162425" y="5351463"/>
          <p14:tracePt t="171290" x="4162425" y="5375275"/>
          <p14:tracePt t="171299" x="4162425" y="5383213"/>
          <p14:tracePt t="171314" x="4162425" y="5399088"/>
          <p14:tracePt t="171339" x="4162425" y="5407025"/>
          <p14:tracePt t="171362" x="4154488" y="5414963"/>
          <p14:tracePt t="171380" x="4146550" y="5414963"/>
          <p14:tracePt t="171387" x="4146550" y="5422900"/>
          <p14:tracePt t="171451" x="4138613" y="5422900"/>
          <p14:tracePt t="171459" x="4122738" y="5422900"/>
          <p14:tracePt t="171467" x="4106863" y="5391150"/>
          <p14:tracePt t="171476" x="4106863" y="5367338"/>
          <p14:tracePt t="171483" x="4098925" y="5343525"/>
          <p14:tracePt t="171491" x="4098925" y="5335588"/>
          <p14:tracePt t="171499" x="4083050" y="5319713"/>
          <p14:tracePt t="171507" x="4083050" y="5310188"/>
          <p14:tracePt t="171515" x="4083050" y="5302250"/>
          <p14:tracePt t="171619" x="4075113" y="5302250"/>
          <p14:tracePt t="171629" x="4075113" y="5319713"/>
          <p14:tracePt t="171636" x="4075113" y="5335588"/>
          <p14:tracePt t="171643" x="4067175" y="5367338"/>
          <p14:tracePt t="171652" x="4067175" y="5391150"/>
          <p14:tracePt t="171659" x="4067175" y="5414963"/>
          <p14:tracePt t="171668" x="4059238" y="5438775"/>
          <p14:tracePt t="171675" x="4043363" y="5478463"/>
          <p14:tracePt t="171683" x="4043363" y="5502275"/>
          <p14:tracePt t="171692" x="4027488" y="5526088"/>
          <p14:tracePt t="171699" x="4002088" y="5565775"/>
          <p14:tracePt t="171707" x="3978275" y="5605463"/>
          <p14:tracePt t="171715" x="3962400" y="5629275"/>
          <p14:tracePt t="171723" x="3922713" y="5670550"/>
          <p14:tracePt t="171731" x="3898900" y="5686425"/>
          <p14:tracePt t="171739" x="3851275" y="5726113"/>
          <p14:tracePt t="171746" x="3803650" y="5765800"/>
          <p14:tracePt t="171756" x="3763963" y="5797550"/>
          <p14:tracePt t="171762" x="3708400" y="5861050"/>
          <p14:tracePt t="171770" x="3660775" y="5900738"/>
          <p14:tracePt t="171778" x="3619500" y="5932488"/>
          <p14:tracePt t="171787" x="3571875" y="5980113"/>
          <p14:tracePt t="171794" x="3548063" y="5995988"/>
          <p14:tracePt t="171803" x="3540125" y="6021388"/>
          <p14:tracePt t="171811" x="3532188" y="6029325"/>
          <p14:tracePt t="171820" x="3524250" y="6037263"/>
          <p14:tracePt t="171828" x="3516313" y="6053138"/>
          <p14:tracePt t="171843" x="3516313" y="6061075"/>
          <p14:tracePt t="171852" x="3516313" y="6084888"/>
          <p14:tracePt t="171858" x="3516313" y="6092825"/>
          <p14:tracePt t="171868" x="3516313" y="6100763"/>
          <p14:tracePt t="171874" x="3532188" y="6132513"/>
          <p14:tracePt t="171883" x="3556000" y="6156325"/>
          <p14:tracePt t="171890" x="3587750" y="6196013"/>
          <p14:tracePt t="171899" x="3619500" y="6227763"/>
          <p14:tracePt t="171907" x="3676650" y="6267450"/>
          <p14:tracePt t="171914" x="3732213" y="6291263"/>
          <p14:tracePt t="171923" x="3811588" y="6307138"/>
          <p14:tracePt t="171945" x="3946525" y="6388100"/>
          <p14:tracePt t="171946" x="4011613" y="6419850"/>
          <p14:tracePt t="171954" x="4090988" y="6435725"/>
          <p14:tracePt t="171963" x="4146550" y="6451600"/>
          <p14:tracePt t="171970" x="4210050" y="6475413"/>
          <p14:tracePt t="171978" x="4273550" y="6483350"/>
          <p14:tracePt t="171988" x="4344988" y="6483350"/>
          <p14:tracePt t="171994" x="4378325" y="6483350"/>
          <p14:tracePt t="172002" x="4449763" y="6483350"/>
          <p14:tracePt t="172011" x="4505325" y="6483350"/>
          <p14:tracePt t="172019" x="4560888" y="6467475"/>
          <p14:tracePt t="172028" x="4584700" y="6451600"/>
          <p14:tracePt t="172034" x="4656138" y="6427788"/>
          <p14:tracePt t="172043" x="4713288" y="6380163"/>
          <p14:tracePt t="172052" x="4760913" y="6338888"/>
          <p14:tracePt t="172058" x="4800600" y="6299200"/>
          <p14:tracePt t="172066" x="4832350" y="6259513"/>
          <p14:tracePt t="172074" x="4864100" y="6227763"/>
          <p14:tracePt t="172083" x="4872038" y="6196013"/>
          <p14:tracePt t="172090" x="4895850" y="6164263"/>
          <p14:tracePt t="172099" x="4903788" y="6140450"/>
          <p14:tracePt t="172107" x="4911725" y="6108700"/>
          <p14:tracePt t="172116" x="4919663" y="6076950"/>
          <p14:tracePt t="172122" x="4919663" y="6061075"/>
          <p14:tracePt t="172132" x="4919663" y="6037263"/>
          <p14:tracePt t="172139" x="4919663" y="6013450"/>
          <p14:tracePt t="172147" x="4919663" y="5980113"/>
          <p14:tracePt t="172154" x="4919663" y="5964238"/>
          <p14:tracePt t="172162" x="4919663" y="5948363"/>
          <p14:tracePt t="172172" x="4919663" y="5924550"/>
          <p14:tracePt t="172178" x="4903788" y="5884863"/>
          <p14:tracePt t="172187" x="4895850" y="5868988"/>
          <p14:tracePt t="172194" x="4879975" y="5845175"/>
          <p14:tracePt t="172202" x="4864100" y="5829300"/>
          <p14:tracePt t="172211" x="4832350" y="5797550"/>
          <p14:tracePt t="172219" x="4808538" y="5773738"/>
          <p14:tracePt t="172228" x="4784725" y="5749925"/>
          <p14:tracePt t="172236" x="4737100" y="5718175"/>
          <p14:tracePt t="172243" x="4687888" y="5694363"/>
          <p14:tracePt t="172250" x="4632325" y="5662613"/>
          <p14:tracePt t="172258" x="4592638" y="5629275"/>
          <p14:tracePt t="172266" x="4537075" y="5605463"/>
          <p14:tracePt t="172274" x="4473575" y="5589588"/>
          <p14:tracePt t="172282" x="4402138" y="5565775"/>
          <p14:tracePt t="172292" x="4329113" y="5549900"/>
          <p14:tracePt t="172299" x="4273550" y="5534025"/>
          <p14:tracePt t="172306" x="4225925" y="5510213"/>
          <p14:tracePt t="172314" x="4178300" y="5494338"/>
          <p14:tracePt t="172322" x="4122738" y="5486400"/>
          <p14:tracePt t="172330" x="4075113" y="5470525"/>
          <p14:tracePt t="172338" x="4043363" y="5470525"/>
          <p14:tracePt t="172348" x="4019550" y="5462588"/>
          <p14:tracePt t="172355" x="3978275" y="5462588"/>
          <p14:tracePt t="172363" x="3954463" y="5454650"/>
          <p14:tracePt t="172370" x="3914775" y="5454650"/>
          <p14:tracePt t="172378" x="3883025" y="5454650"/>
          <p14:tracePt t="172386" x="3859213" y="5454650"/>
          <p14:tracePt t="172394" x="3827463" y="5454650"/>
          <p14:tracePt t="172403" x="3795713" y="5454650"/>
          <p14:tracePt t="172411" x="3756025" y="5454650"/>
          <p14:tracePt t="172420" x="3716338" y="5454650"/>
          <p14:tracePt t="172427" x="3676650" y="5470525"/>
          <p14:tracePt t="172434" x="3627438" y="5486400"/>
          <p14:tracePt t="172443" x="3587750" y="5510213"/>
          <p14:tracePt t="172451" x="3540125" y="5526088"/>
          <p14:tracePt t="172459" x="3484563" y="5549900"/>
          <p14:tracePt t="172468" x="3452813" y="5565775"/>
          <p14:tracePt t="172476" x="3397250" y="5589588"/>
          <p14:tracePt t="172483" x="3357563" y="5605463"/>
          <p14:tracePt t="172491" x="3300413" y="5653088"/>
          <p14:tracePt t="172499" x="3268663" y="5653088"/>
          <p14:tracePt t="172507" x="3236913" y="5686425"/>
          <p14:tracePt t="172515" x="3189288" y="5718175"/>
          <p14:tracePt t="172523" x="3165475" y="5734050"/>
          <p14:tracePt t="172532" x="3133725" y="5765800"/>
          <p14:tracePt t="172540" x="3125788" y="5781675"/>
          <p14:tracePt t="172546" x="3094038" y="5797550"/>
          <p14:tracePt t="172554" x="3086100" y="5813425"/>
          <p14:tracePt t="172562" x="3070225" y="5837238"/>
          <p14:tracePt t="172578" x="3054350" y="5861050"/>
          <p14:tracePt t="172587" x="3038475" y="5892800"/>
          <p14:tracePt t="172595" x="3022600" y="5900738"/>
          <p14:tracePt t="172604" x="3014663" y="5924550"/>
          <p14:tracePt t="172611" x="3014663" y="5932488"/>
          <p14:tracePt t="172619" x="3006725" y="5956300"/>
          <p14:tracePt t="172627" x="3006725" y="5980113"/>
          <p14:tracePt t="172634" x="2990850" y="6005513"/>
          <p14:tracePt t="172643" x="2990850" y="6021388"/>
          <p14:tracePt t="172651" x="2982913" y="6045200"/>
          <p14:tracePt t="172660" x="2982913" y="6076950"/>
          <p14:tracePt t="172667" x="2982913" y="6092825"/>
          <p14:tracePt t="172674" x="2982913" y="6116638"/>
          <p14:tracePt t="172683" x="2982913" y="6132513"/>
          <p14:tracePt t="172690" x="2982913" y="6148388"/>
          <p14:tracePt t="172699" x="2982913" y="6172200"/>
          <p14:tracePt t="172707" x="2982913" y="6188075"/>
          <p14:tracePt t="172716" x="2982913" y="6203950"/>
          <p14:tracePt t="172723" x="2982913" y="6219825"/>
          <p14:tracePt t="172731" x="2990850" y="6243638"/>
          <p14:tracePt t="172738" x="2998788" y="6275388"/>
          <p14:tracePt t="172747" x="3006725" y="6283325"/>
          <p14:tracePt t="172755" x="3014663" y="6307138"/>
          <p14:tracePt t="172763" x="3030538" y="6323013"/>
          <p14:tracePt t="172772" x="3054350" y="6348413"/>
          <p14:tracePt t="172779" x="3078163" y="6396038"/>
          <p14:tracePt t="172788" x="3094038" y="6411913"/>
          <p14:tracePt t="172795" x="3109913" y="6435725"/>
          <p14:tracePt t="172804" x="3133725" y="6451600"/>
          <p14:tracePt t="172819" x="3157538" y="6475413"/>
          <p14:tracePt t="172827" x="3181350" y="6491288"/>
          <p14:tracePt t="172836" x="3189288" y="6499225"/>
          <p14:tracePt t="172844" x="3213100" y="6515100"/>
          <p14:tracePt t="172851" x="3221038" y="6523038"/>
          <p14:tracePt t="172858" x="3244850" y="6523038"/>
          <p14:tracePt t="172867" x="3260725" y="6530975"/>
          <p14:tracePt t="172874" x="3276600" y="6538913"/>
          <p14:tracePt t="172882" x="3292475" y="6546850"/>
          <p14:tracePt t="172892" x="3308350" y="6546850"/>
          <p14:tracePt t="172899" x="3333750" y="6570663"/>
          <p14:tracePt t="172907" x="3341688" y="6570663"/>
          <p14:tracePt t="172914" x="3357563" y="6570663"/>
          <p14:tracePt t="172922" x="3381375" y="6578600"/>
          <p14:tracePt t="172931" x="3421063" y="6594475"/>
          <p14:tracePt t="172944" x="3436938" y="6594475"/>
          <p14:tracePt t="172946" x="3460750" y="6602413"/>
          <p14:tracePt t="172955" x="3508375" y="6602413"/>
          <p14:tracePt t="172964" x="3540125" y="6610350"/>
          <p14:tracePt t="172971" x="3563938" y="6618288"/>
          <p14:tracePt t="172978" x="3595688" y="6618288"/>
          <p14:tracePt t="172987" x="3627438" y="6618288"/>
          <p14:tracePt t="172994" x="3660775" y="6618288"/>
          <p14:tracePt t="173003" x="3700463" y="6618288"/>
          <p14:tracePt t="173011" x="3732213" y="6618288"/>
          <p14:tracePt t="173019" x="3795713" y="6626225"/>
          <p14:tracePt t="173027" x="3859213" y="6626225"/>
          <p14:tracePt t="173034" x="3906838" y="6626225"/>
          <p14:tracePt t="173044" x="3954463" y="6634163"/>
          <p14:tracePt t="173051" x="4011613" y="6634163"/>
          <p14:tracePt t="173058" x="4083050" y="6634163"/>
          <p14:tracePt t="173067" x="4138613" y="6634163"/>
          <p14:tracePt t="173075" x="4217988" y="6634163"/>
          <p14:tracePt t="173084" x="4289425" y="6634163"/>
          <p14:tracePt t="173091" x="4329113" y="6634163"/>
          <p14:tracePt t="173099" x="4394200" y="6634163"/>
          <p14:tracePt t="173107" x="4449763" y="6634163"/>
          <p14:tracePt t="173114" x="4505325" y="6626225"/>
          <p14:tracePt t="173123" x="4545013" y="6618288"/>
          <p14:tracePt t="173132" x="4600575" y="6594475"/>
          <p14:tracePt t="173139" x="4632325" y="6578600"/>
          <p14:tracePt t="173148" x="4672013" y="6562725"/>
          <p14:tracePt t="173154" x="4679950" y="6554788"/>
          <p14:tracePt t="173162" x="4721225" y="6538913"/>
          <p14:tracePt t="173171" x="4729163" y="6523038"/>
          <p14:tracePt t="173178" x="4760913" y="6499225"/>
          <p14:tracePt t="173187" x="4768850" y="6475413"/>
          <p14:tracePt t="173195" x="4792663" y="6435725"/>
          <p14:tracePt t="173204" x="4800600" y="6419850"/>
          <p14:tracePt t="173211" x="4832350" y="6388100"/>
          <p14:tracePt t="173219" x="4848225" y="6364288"/>
          <p14:tracePt t="173227" x="4848225" y="6348413"/>
          <p14:tracePt t="173234" x="4864100" y="6323013"/>
          <p14:tracePt t="173244" x="4864100" y="6315075"/>
          <p14:tracePt t="173250" x="4872038" y="6299200"/>
          <p14:tracePt t="173259" x="4879975" y="6267450"/>
          <p14:tracePt t="173268" x="4879975" y="6251575"/>
          <p14:tracePt t="173275" x="4879975" y="6235700"/>
          <p14:tracePt t="173283" x="4879975" y="6219825"/>
          <p14:tracePt t="173290" x="4879975" y="6203950"/>
          <p14:tracePt t="173299" x="4879975" y="6188075"/>
          <p14:tracePt t="173306" x="4879975" y="6156325"/>
          <p14:tracePt t="173316" x="4872038" y="6116638"/>
          <p14:tracePt t="173323" x="4864100" y="6092825"/>
          <p14:tracePt t="173332" x="4848225" y="6076950"/>
          <p14:tracePt t="173338" x="4832350" y="6045200"/>
          <p14:tracePt t="173346" x="4808538" y="6005513"/>
          <p14:tracePt t="173354" x="4792663" y="5988050"/>
          <p14:tracePt t="173364" x="4760913" y="5956300"/>
          <p14:tracePt t="173370" x="4721225" y="5908675"/>
          <p14:tracePt t="173381" x="4679950" y="5876925"/>
          <p14:tracePt t="173387" x="4648200" y="5845175"/>
          <p14:tracePt t="173396" x="4600575" y="5813425"/>
          <p14:tracePt t="173402" x="4576763" y="5797550"/>
          <p14:tracePt t="173410" x="4529138" y="5765800"/>
          <p14:tracePt t="173419" x="4473575" y="5741988"/>
          <p14:tracePt t="173427" x="4433888" y="5718175"/>
          <p14:tracePt t="173435" x="4378325" y="5702300"/>
          <p14:tracePt t="173444" x="4321175" y="5670550"/>
          <p14:tracePt t="173451" x="4281488" y="5662613"/>
          <p14:tracePt t="173460" x="4217988" y="5645150"/>
          <p14:tracePt t="173466" x="4162425" y="5637213"/>
          <p14:tracePt t="173474" x="4114800" y="5621338"/>
          <p14:tracePt t="173482" x="4083050" y="5613400"/>
          <p14:tracePt t="173491" x="4035425" y="5605463"/>
          <p14:tracePt t="173499" x="3994150" y="5589588"/>
          <p14:tracePt t="173507" x="3970338" y="5589588"/>
          <p14:tracePt t="173516" x="3930650" y="5589588"/>
          <p14:tracePt t="173522" x="3906838" y="5589588"/>
          <p14:tracePt t="173531" x="3851275" y="5589588"/>
          <p14:tracePt t="173538" x="3835400" y="5589588"/>
          <p14:tracePt t="173547" x="3795713" y="5589588"/>
          <p14:tracePt t="173555" x="3756025" y="5589588"/>
          <p14:tracePt t="173563" x="3716338" y="5589588"/>
          <p14:tracePt t="173571" x="3668713" y="5589588"/>
          <p14:tracePt t="173579" x="3643313" y="5589588"/>
          <p14:tracePt t="173587" x="3611563" y="5589588"/>
          <p14:tracePt t="173594" x="3587750" y="5589588"/>
          <p14:tracePt t="173602" x="3540125" y="5605463"/>
          <p14:tracePt t="173610" x="3500438" y="5621338"/>
          <p14:tracePt t="173619" x="3484563" y="5621338"/>
          <p14:tracePt t="173627" x="3460750" y="5637213"/>
          <p14:tracePt t="173635" x="3444875" y="5653088"/>
          <p14:tracePt t="173643" x="3413125" y="5670550"/>
          <p14:tracePt t="173651" x="3405188" y="5678488"/>
          <p14:tracePt t="173659" x="3381375" y="5702300"/>
          <p14:tracePt t="173667" x="3357563" y="5718175"/>
          <p14:tracePt t="173678" x="3349625" y="5734050"/>
          <p14:tracePt t="173684" x="3300413" y="5773738"/>
          <p14:tracePt t="173692" x="3292475" y="5797550"/>
          <p14:tracePt t="173700" x="3268663" y="5821363"/>
          <p14:tracePt t="173707" x="3260725" y="5845175"/>
          <p14:tracePt t="173715" x="3236913" y="5892800"/>
          <p14:tracePt t="173723" x="3221038" y="5916613"/>
          <p14:tracePt t="173730" x="3205163" y="5956300"/>
          <p14:tracePt t="173740" x="3205163" y="5995988"/>
          <p14:tracePt t="173748" x="3197225" y="6029325"/>
          <p14:tracePt t="173756" x="3197225" y="6053138"/>
          <p14:tracePt t="173763" x="3197225" y="6076950"/>
          <p14:tracePt t="173771" x="3197225" y="6108700"/>
          <p14:tracePt t="173778" x="3197225" y="6124575"/>
          <p14:tracePt t="173787" x="3197225" y="6148388"/>
          <p14:tracePt t="173796" x="3197225" y="6156325"/>
          <p14:tracePt t="173804" x="3197225" y="6180138"/>
          <p14:tracePt t="173811" x="3197225" y="6188075"/>
          <p14:tracePt t="173820" x="3197225" y="6211888"/>
          <p14:tracePt t="173827" x="3213100" y="6227763"/>
          <p14:tracePt t="173843" x="3228975" y="6243638"/>
          <p14:tracePt t="173850" x="3236913" y="6259513"/>
          <p14:tracePt t="173860" x="3260725" y="6267450"/>
          <p14:tracePt t="173868" x="3284538" y="6283325"/>
          <p14:tracePt t="173877" x="3317875" y="6299200"/>
          <p14:tracePt t="173884" x="3333750" y="6307138"/>
          <p14:tracePt t="173891" x="3373438" y="6323013"/>
          <p14:tracePt t="173899" x="3413125" y="6338888"/>
          <p14:tracePt t="173907" x="3468688" y="6356350"/>
          <p14:tracePt t="173915" x="3524250" y="6364288"/>
          <p14:tracePt t="173924" x="3587750" y="6372225"/>
          <p14:tracePt t="173932" x="3660775" y="6380163"/>
          <p14:tracePt t="173945" x="3748088" y="6388100"/>
          <p14:tracePt t="173946" x="3835400" y="6388100"/>
          <p14:tracePt t="173954" x="3914775" y="6388100"/>
          <p14:tracePt t="173962" x="4011613" y="6388100"/>
          <p14:tracePt t="173971" x="4090988" y="6388100"/>
          <p14:tracePt t="173979" x="4170363" y="6388100"/>
          <p14:tracePt t="173988" x="4273550" y="6388100"/>
          <p14:tracePt t="173995" x="4337050" y="6388100"/>
          <p14:tracePt t="174004" x="4394200" y="6388100"/>
          <p14:tracePt t="174010" x="4449763" y="6380163"/>
          <p14:tracePt t="174019" x="4505325" y="6356350"/>
          <p14:tracePt t="174027" x="4560888" y="6338888"/>
          <p14:tracePt t="174034" x="4600575" y="6323013"/>
          <p14:tracePt t="174044" x="4624388" y="6299200"/>
          <p14:tracePt t="174052" x="4648200" y="6283325"/>
          <p14:tracePt t="174060" x="4656138" y="6275388"/>
          <p14:tracePt t="174068" x="4672013" y="6267450"/>
          <p14:tracePt t="174074" x="4687888" y="6259513"/>
          <p14:tracePt t="174083" x="4687888" y="6243638"/>
          <p14:tracePt t="174091" x="4695825" y="6227763"/>
          <p14:tracePt t="174100" x="4705350" y="6219825"/>
          <p14:tracePt t="174116" x="4705350" y="6211888"/>
          <p14:tracePt t="174122" x="4705350" y="6203950"/>
          <p14:tracePt t="174139" x="4705350" y="6196013"/>
          <p14:tracePt t="174148" x="4705350" y="6188075"/>
          <p14:tracePt t="174156" x="4705350" y="6172200"/>
          <p14:tracePt t="174164" x="4705350" y="6164263"/>
          <p14:tracePt t="174171" x="4705350" y="6148388"/>
          <p14:tracePt t="174178" x="4705350" y="6116638"/>
          <p14:tracePt t="174187" x="4705350" y="6100763"/>
          <p14:tracePt t="174194" x="4705350" y="6069013"/>
          <p14:tracePt t="174204" x="4705350" y="6053138"/>
          <p14:tracePt t="174212" x="4695825" y="6029325"/>
          <p14:tracePt t="174220" x="4687888" y="6005513"/>
          <p14:tracePt t="174228" x="4664075" y="5972175"/>
          <p14:tracePt t="174235" x="4656138" y="5932488"/>
          <p14:tracePt t="174243" x="4632325" y="5892800"/>
          <p14:tracePt t="174251" x="4600575" y="5861050"/>
          <p14:tracePt t="174260" x="4584700" y="5829300"/>
          <p14:tracePt t="174268" x="4560888" y="5789613"/>
          <p14:tracePt t="174277" x="4529138" y="5757863"/>
          <p14:tracePt t="174284" x="4497388" y="5710238"/>
          <p14:tracePt t="174292" x="4457700" y="5686425"/>
          <p14:tracePt t="174299" x="4418013" y="5629275"/>
          <p14:tracePt t="174307" x="4378325" y="5605463"/>
          <p14:tracePt t="174315" x="4337050" y="5581650"/>
          <p14:tracePt t="174324" x="4305300" y="5557838"/>
          <p14:tracePt t="174333" x="4257675" y="5541963"/>
          <p14:tracePt t="174340" x="4225925" y="5534025"/>
          <p14:tracePt t="174350" x="4170363" y="5534025"/>
          <p14:tracePt t="174356" x="4114800" y="5526088"/>
          <p14:tracePt t="174362" x="4083050" y="5526088"/>
          <p14:tracePt t="174370" x="4019550" y="5526088"/>
          <p14:tracePt t="174378" x="3970338" y="5526088"/>
          <p14:tracePt t="174388" x="3914775" y="5526088"/>
          <p14:tracePt t="174396" x="3835400" y="5526088"/>
          <p14:tracePt t="174404" x="3771900" y="5526088"/>
          <p14:tracePt t="174411" x="3692525" y="5526088"/>
          <p14:tracePt t="174420" x="3603625" y="5526088"/>
          <p14:tracePt t="174427" x="3532188" y="5526088"/>
          <p14:tracePt t="174435" x="3468688" y="5526088"/>
          <p14:tracePt t="174443" x="3405188" y="5526088"/>
          <p14:tracePt t="174452" x="3341688" y="5526088"/>
          <p14:tracePt t="174460" x="3284538" y="5526088"/>
          <p14:tracePt t="174467" x="3228975" y="5534025"/>
          <p14:tracePt t="174477" x="3197225" y="5549900"/>
          <p14:tracePt t="174483" x="3173413" y="5565775"/>
          <p14:tracePt t="174491" x="3141663" y="5581650"/>
          <p14:tracePt t="174499" x="3125788" y="5605463"/>
          <p14:tracePt t="174508" x="3101975" y="5629275"/>
          <p14:tracePt t="174517" x="3086100" y="5645150"/>
          <p14:tracePt t="174524" x="3070225" y="5662613"/>
          <p14:tracePt t="174531" x="3054350" y="5702300"/>
          <p14:tracePt t="174539" x="3038475" y="5726113"/>
          <p14:tracePt t="174546" x="3022600" y="5757863"/>
          <p14:tracePt t="174554" x="3022600" y="5781675"/>
          <p14:tracePt t="174562" x="3014663" y="5805488"/>
          <p14:tracePt t="174571" x="3006725" y="5821363"/>
          <p14:tracePt t="174579" x="3006725" y="5837238"/>
          <p14:tracePt t="174587" x="3006725" y="5845175"/>
          <p14:tracePt t="174596" x="3006725" y="5868988"/>
          <p14:tracePt t="174603" x="3006725" y="5876925"/>
          <p14:tracePt t="174610" x="3006725" y="5884863"/>
          <p14:tracePt t="174619" x="3006725" y="5892800"/>
          <p14:tracePt t="174627" x="3006725" y="5900738"/>
          <p14:tracePt t="174635" x="3006725" y="5908675"/>
          <p14:tracePt t="174644" x="3006725" y="5932488"/>
          <p14:tracePt t="174660" x="3014663" y="5948363"/>
          <p14:tracePt t="174676" x="3022600" y="5956300"/>
          <p14:tracePt t="174683" x="3022600" y="5964238"/>
          <p14:tracePt t="174700" x="3030538" y="5972175"/>
          <p14:tracePt t="174723" x="3038475" y="5980113"/>
          <p14:tracePt t="175428" x="3038475" y="5988050"/>
          <p14:tracePt t="175491" x="3046413" y="5988050"/>
          <p14:tracePt t="175724" x="3062288" y="5988050"/>
          <p14:tracePt t="175731" x="3078163" y="5988050"/>
          <p14:tracePt t="175748" x="3094038" y="5988050"/>
          <p14:tracePt t="175756" x="3117850" y="5988050"/>
          <p14:tracePt t="175764" x="3133725" y="5988050"/>
          <p14:tracePt t="175772" x="3141663" y="5988050"/>
          <p14:tracePt t="175787" x="3157538" y="5988050"/>
          <p14:tracePt t="175948" x="3173413" y="5988050"/>
          <p14:tracePt t="175955" x="3205163" y="5988050"/>
          <p14:tracePt t="175964" x="3228975" y="5995988"/>
          <p14:tracePt t="175972" x="3292475" y="6021388"/>
          <p14:tracePt t="175980" x="3325813" y="6029325"/>
          <p14:tracePt t="175988" x="3381375" y="6037263"/>
          <p14:tracePt t="175996" x="3429000" y="6053138"/>
          <p14:tracePt t="176004" x="3460750" y="6053138"/>
          <p14:tracePt t="176012" x="3500438" y="6069013"/>
          <p14:tracePt t="176020" x="3540125" y="6076950"/>
          <p14:tracePt t="176028" x="3571875" y="6076950"/>
          <p14:tracePt t="176035" x="3595688" y="6076950"/>
          <p14:tracePt t="176043" x="3603625" y="6076950"/>
          <p14:tracePt t="176051" x="3611563" y="6076950"/>
          <p14:tracePt t="176059" x="3611563" y="6084888"/>
          <p14:tracePt t="179460"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C8A796-3D65-4DCB-A61E-8A7BAD56F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8112" y="3974500"/>
            <a:ext cx="2833497" cy="2883500"/>
          </a:xfrm>
          <a:prstGeom prst="rect">
            <a:avLst/>
          </a:prstGeom>
        </p:spPr>
      </p:pic>
      <p:pic>
        <p:nvPicPr>
          <p:cNvPr id="4" name="Picture 3"/>
          <p:cNvPicPr>
            <a:picLocks noChangeAspect="1"/>
          </p:cNvPicPr>
          <p:nvPr/>
        </p:nvPicPr>
        <p:blipFill>
          <a:blip r:embed="rId6"/>
          <a:stretch>
            <a:fillRect/>
          </a:stretch>
        </p:blipFill>
        <p:spPr>
          <a:xfrm>
            <a:off x="446505" y="4084988"/>
            <a:ext cx="4651248" cy="2694631"/>
          </a:xfrm>
          <a:prstGeom prst="rect">
            <a:avLst/>
          </a:prstGeom>
        </p:spPr>
      </p:pic>
      <p:sp>
        <p:nvSpPr>
          <p:cNvPr id="2" name="Title 1"/>
          <p:cNvSpPr>
            <a:spLocks noGrp="1"/>
          </p:cNvSpPr>
          <p:nvPr>
            <p:ph type="title"/>
          </p:nvPr>
        </p:nvSpPr>
        <p:spPr/>
        <p:txBody>
          <a:bodyPr/>
          <a:lstStyle/>
          <a:p>
            <a:r>
              <a:rPr lang="en-US" dirty="0"/>
              <a:t>ECG from VCG: ECG Leads</a:t>
            </a:r>
          </a:p>
        </p:txBody>
      </p:sp>
      <p:sp>
        <p:nvSpPr>
          <p:cNvPr id="3" name="Content Placeholder 2"/>
          <p:cNvSpPr>
            <a:spLocks noGrp="1"/>
          </p:cNvSpPr>
          <p:nvPr>
            <p:ph sz="quarter" idx="1"/>
          </p:nvPr>
        </p:nvSpPr>
        <p:spPr/>
        <p:txBody>
          <a:bodyPr/>
          <a:lstStyle/>
          <a:p>
            <a:r>
              <a:rPr lang="en-US" dirty="0"/>
              <a:t>3D VCG can be projected on one axis (lead direction) and represented as a function of time and get ECG</a:t>
            </a:r>
          </a:p>
          <a:p>
            <a:pPr lvl="1"/>
            <a:r>
              <a:rPr lang="en-US" dirty="0"/>
              <a:t>ECG is 1D projection of VCG onto lead direction as a function of time</a:t>
            </a:r>
          </a:p>
          <a:p>
            <a:pPr lvl="1"/>
            <a:r>
              <a:rPr lang="en-US" dirty="0"/>
              <a:t>First loop of VCG (atrial excitation): P-wave in ECG</a:t>
            </a:r>
          </a:p>
          <a:p>
            <a:pPr lvl="1"/>
            <a:r>
              <a:rPr lang="en-US" dirty="0"/>
              <a:t>Second large loop of VCG (ventricular excitation): QRS-complex in ECG</a:t>
            </a:r>
          </a:p>
          <a:p>
            <a:pPr lvl="1"/>
            <a:r>
              <a:rPr lang="en-US" dirty="0"/>
              <a:t>Third loop (repolarization) in VCG: T-wave in ECG</a:t>
            </a:r>
          </a:p>
          <a:p>
            <a:endParaRPr lang="en-US" dirty="0"/>
          </a:p>
        </p:txBody>
      </p:sp>
      <p:pic>
        <p:nvPicPr>
          <p:cNvPr id="6" name="Picture 5">
            <a:extLst>
              <a:ext uri="{FF2B5EF4-FFF2-40B4-BE49-F238E27FC236}">
                <a16:creationId xmlns:a16="http://schemas.microsoft.com/office/drawing/2014/main" id="{04FA4F4F-891A-419C-9698-0D8C883E28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9284" y="3952866"/>
            <a:ext cx="3005002" cy="2850702"/>
          </a:xfrm>
          <a:prstGeom prst="rect">
            <a:avLst/>
          </a:prstGeom>
        </p:spPr>
      </p:pic>
      <p:pic>
        <p:nvPicPr>
          <p:cNvPr id="5" name="Audio 4">
            <a:hlinkClick r:id="" action="ppaction://media"/>
            <a:extLst>
              <a:ext uri="{FF2B5EF4-FFF2-40B4-BE49-F238E27FC236}">
                <a16:creationId xmlns:a16="http://schemas.microsoft.com/office/drawing/2014/main" id="{E2783C16-9505-46D6-8D79-8F58621B6E1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52425356"/>
      </p:ext>
    </p:extLst>
  </p:cSld>
  <p:clrMapOvr>
    <a:masterClrMapping/>
  </p:clrMapOvr>
  <mc:AlternateContent xmlns:mc="http://schemas.openxmlformats.org/markup-compatibility/2006" xmlns:p14="http://schemas.microsoft.com/office/powerpoint/2010/main">
    <mc:Choice Requires="p14">
      <p:transition spd="slow" p14:dur="2000" advTm="349205"/>
    </mc:Choice>
    <mc:Fallback xmlns="">
      <p:transition spd="slow" advTm="349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404" x="4281488" y="5486400"/>
          <p14:tracePt t="4514" x="4281488" y="5478463"/>
          <p14:tracePt t="4522" x="4297363" y="5470525"/>
          <p14:tracePt t="4530" x="4329113" y="5470525"/>
          <p14:tracePt t="4538" x="4362450" y="5454650"/>
          <p14:tracePt t="4546" x="4394200" y="5438775"/>
          <p14:tracePt t="4554" x="4433888" y="5399088"/>
          <p14:tracePt t="4562" x="4473575" y="5359400"/>
          <p14:tracePt t="4571" x="4513263" y="5302250"/>
          <p14:tracePt t="4578" x="4552950" y="5230813"/>
          <p14:tracePt t="4587" x="4584700" y="5175250"/>
          <p14:tracePt t="4594" x="4616450" y="5111750"/>
          <p14:tracePt t="4602" x="4632325" y="5032375"/>
          <p14:tracePt t="4610" x="4640263" y="4976813"/>
          <p14:tracePt t="4618" x="4640263" y="4935538"/>
          <p14:tracePt t="4626" x="4648200" y="4879975"/>
          <p14:tracePt t="4634" x="4648200" y="4848225"/>
          <p14:tracePt t="4642" x="4648200" y="4832350"/>
          <p14:tracePt t="4650" x="4656138" y="4784725"/>
          <p14:tracePt t="4658" x="4656138" y="4760913"/>
          <p14:tracePt t="4666" x="4656138" y="4729163"/>
          <p14:tracePt t="4673" x="4656138" y="4713288"/>
          <p14:tracePt t="4682" x="4656138" y="4665663"/>
          <p14:tracePt t="4690" x="4656138" y="4641850"/>
          <p14:tracePt t="4698" x="4656138" y="4616450"/>
          <p14:tracePt t="4706" x="4656138" y="4576763"/>
          <p14:tracePt t="4714" x="4656138" y="4545013"/>
          <p14:tracePt t="4722" x="4656138" y="4521200"/>
          <p14:tracePt t="4730" x="4656138" y="4497388"/>
          <p14:tracePt t="4738" x="4656138" y="4465638"/>
          <p14:tracePt t="4746" x="4656138" y="4449763"/>
          <p14:tracePt t="4754" x="4656138" y="4425950"/>
          <p14:tracePt t="4762" x="4656138" y="4410075"/>
          <p14:tracePt t="4770" x="4656138" y="4394200"/>
          <p14:tracePt t="4778" x="4656138" y="4370388"/>
          <p14:tracePt t="4787" x="4648200" y="4362450"/>
          <p14:tracePt t="4794" x="4632325" y="4354513"/>
          <p14:tracePt t="4802" x="4632325" y="4346575"/>
          <p14:tracePt t="4810" x="4616450" y="4330700"/>
          <p14:tracePt t="4818" x="4616450" y="4322763"/>
          <p14:tracePt t="4826" x="4600575" y="4306888"/>
          <p14:tracePt t="4834" x="4600575" y="4298950"/>
          <p14:tracePt t="4842" x="4576763" y="4273550"/>
          <p14:tracePt t="4850" x="4560888" y="4257675"/>
          <p14:tracePt t="4858" x="4552950" y="4249738"/>
          <p14:tracePt t="4866" x="4521200" y="4233863"/>
          <p14:tracePt t="4874" x="4497388" y="4217988"/>
          <p14:tracePt t="4882" x="4489450" y="4210050"/>
          <p14:tracePt t="4890" x="4457700" y="4194175"/>
          <p14:tracePt t="4907" x="4449763" y="4194175"/>
          <p14:tracePt t="4914" x="4441825" y="4186238"/>
          <p14:tracePt t="4922" x="4418013" y="4170363"/>
          <p14:tracePt t="4938" x="4410075" y="4170363"/>
          <p14:tracePt t="4946" x="4386263" y="4154488"/>
          <p14:tracePt t="4954" x="4362450" y="4154488"/>
          <p14:tracePt t="4962" x="4337050" y="4154488"/>
          <p14:tracePt t="4970" x="4329113" y="4154488"/>
          <p14:tracePt t="4978" x="4297363" y="4146550"/>
          <p14:tracePt t="4987" x="4289425" y="4146550"/>
          <p14:tracePt t="4994" x="4257675" y="4146550"/>
          <p14:tracePt t="5003" x="4241800" y="4146550"/>
          <p14:tracePt t="5010" x="4217988" y="4146550"/>
          <p14:tracePt t="5018" x="4202113" y="4146550"/>
          <p14:tracePt t="5026" x="4194175" y="4146550"/>
          <p14:tracePt t="5034" x="4178300" y="4146550"/>
          <p14:tracePt t="5042" x="4146550" y="4170363"/>
          <p14:tracePt t="5050" x="4122738" y="4186238"/>
          <p14:tracePt t="5058" x="4090988" y="4210050"/>
          <p14:tracePt t="5066" x="4067175" y="4233863"/>
          <p14:tracePt t="5074" x="4043363" y="4257675"/>
          <p14:tracePt t="5082" x="4019550" y="4291013"/>
          <p14:tracePt t="5089" x="4002088" y="4314825"/>
          <p14:tracePt t="5098" x="3986213" y="4346575"/>
          <p14:tracePt t="5107" x="3962400" y="4370388"/>
          <p14:tracePt t="5114" x="3946525" y="4410075"/>
          <p14:tracePt t="5122" x="3922713" y="4441825"/>
          <p14:tracePt t="5130" x="3898900" y="4489450"/>
          <p14:tracePt t="5138" x="3890963" y="4545013"/>
          <p14:tracePt t="5146" x="3890963" y="4584700"/>
          <p14:tracePt t="5154" x="3883025" y="4641850"/>
          <p14:tracePt t="5162" x="3883025" y="4705350"/>
          <p14:tracePt t="5171" x="3883025" y="4768850"/>
          <p14:tracePt t="5178" x="3883025" y="4856163"/>
          <p14:tracePt t="5186" x="3883025" y="4919663"/>
          <p14:tracePt t="5193" x="3883025" y="5008563"/>
          <p14:tracePt t="5202" x="3883025" y="5072063"/>
          <p14:tracePt t="5210" x="3883025" y="5143500"/>
          <p14:tracePt t="5218" x="3883025" y="5183188"/>
          <p14:tracePt t="5225" x="3883025" y="5238750"/>
          <p14:tracePt t="5233" x="3883025" y="5294313"/>
          <p14:tracePt t="5242" x="3883025" y="5351463"/>
          <p14:tracePt t="5250" x="3890963" y="5383213"/>
          <p14:tracePt t="5259" x="3906838" y="5422900"/>
          <p14:tracePt t="5266" x="3914775" y="5454650"/>
          <p14:tracePt t="5274" x="3922713" y="5486400"/>
          <p14:tracePt t="5282" x="3922713" y="5510213"/>
          <p14:tracePt t="5290" x="3930650" y="5557838"/>
          <p14:tracePt t="5299" x="3954463" y="5597525"/>
          <p14:tracePt t="5306" x="3962400" y="5629275"/>
          <p14:tracePt t="5314" x="3986213" y="5670550"/>
          <p14:tracePt t="5322" x="4002088" y="5694363"/>
          <p14:tracePt t="5330" x="4027488" y="5741988"/>
          <p14:tracePt t="5338" x="4027488" y="5765800"/>
          <p14:tracePt t="5346" x="4051300" y="5789613"/>
          <p14:tracePt t="5354" x="4075113" y="5837238"/>
          <p14:tracePt t="5362" x="4106863" y="5884863"/>
          <p14:tracePt t="5370" x="4146550" y="5932488"/>
          <p14:tracePt t="5378" x="4186238" y="5988050"/>
          <p14:tracePt t="5387" x="4210050" y="6013450"/>
          <p14:tracePt t="5394" x="4257675" y="6061075"/>
          <p14:tracePt t="5402" x="4289425" y="6100763"/>
          <p14:tracePt t="5410" x="4329113" y="6132513"/>
          <p14:tracePt t="5420" x="4352925" y="6156325"/>
          <p14:tracePt t="5426" x="4394200" y="6172200"/>
          <p14:tracePt t="5434" x="4441825" y="6196013"/>
          <p14:tracePt t="5442" x="4465638" y="6211888"/>
          <p14:tracePt t="5450" x="4497388" y="6227763"/>
          <p14:tracePt t="5458" x="4521200" y="6227763"/>
          <p14:tracePt t="5466" x="4545013" y="6227763"/>
          <p14:tracePt t="5474" x="4568825" y="6227763"/>
          <p14:tracePt t="5483" x="4600575" y="6227763"/>
          <p14:tracePt t="5490" x="4640263" y="6227763"/>
          <p14:tracePt t="5498" x="4687888" y="6227763"/>
          <p14:tracePt t="5506" x="4721225" y="6219825"/>
          <p14:tracePt t="5514" x="4784725" y="6203950"/>
          <p14:tracePt t="5522" x="4832350" y="6180138"/>
          <p14:tracePt t="5530" x="4903788" y="6156325"/>
          <p14:tracePt t="5538" x="4943475" y="6116638"/>
          <p14:tracePt t="5546" x="4999038" y="6069013"/>
          <p14:tracePt t="5554" x="5056188" y="6029325"/>
          <p14:tracePt t="5562" x="5087938" y="6005513"/>
          <p14:tracePt t="5570" x="5127625" y="5940425"/>
          <p14:tracePt t="5578" x="5143500" y="5908675"/>
          <p14:tracePt t="5587" x="5167313" y="5868988"/>
          <p14:tracePt t="5594" x="5207000" y="5797550"/>
          <p14:tracePt t="5603" x="5214938" y="5757863"/>
          <p14:tracePt t="5610" x="5230813" y="5686425"/>
          <p14:tracePt t="5618" x="5254625" y="5621338"/>
          <p14:tracePt t="5626" x="5262563" y="5549900"/>
          <p14:tracePt t="5634" x="5270500" y="5470525"/>
          <p14:tracePt t="5642" x="5278438" y="5399088"/>
          <p14:tracePt t="5650" x="5278438" y="5335588"/>
          <p14:tracePt t="5658" x="5278438" y="5246688"/>
          <p14:tracePt t="5667" x="5278438" y="5191125"/>
          <p14:tracePt t="5674" x="5278438" y="5095875"/>
          <p14:tracePt t="5682" x="5278438" y="5056188"/>
          <p14:tracePt t="5690" x="5278438" y="4984750"/>
          <p14:tracePt t="5698" x="5254625" y="4911725"/>
          <p14:tracePt t="5706" x="5246688" y="4872038"/>
          <p14:tracePt t="5714" x="5222875" y="4800600"/>
          <p14:tracePt t="5723" x="5207000" y="4752975"/>
          <p14:tracePt t="5730" x="5175250" y="4697413"/>
          <p14:tracePt t="5738" x="5151438" y="4641850"/>
          <p14:tracePt t="5746" x="5119688" y="4592638"/>
          <p14:tracePt t="5754" x="5080000" y="4521200"/>
          <p14:tracePt t="5762" x="5038725" y="4473575"/>
          <p14:tracePt t="5770" x="4991100" y="4410075"/>
          <p14:tracePt t="5778" x="4951413" y="4370388"/>
          <p14:tracePt t="5788" x="4895850" y="4314825"/>
          <p14:tracePt t="5794" x="4840288" y="4257675"/>
          <p14:tracePt t="5802" x="4808538" y="4225925"/>
          <p14:tracePt t="5810" x="4745038" y="4194175"/>
          <p14:tracePt t="5818" x="4705350" y="4146550"/>
          <p14:tracePt t="5826" x="4679950" y="4130675"/>
          <p14:tracePt t="5834" x="4656138" y="4122738"/>
          <p14:tracePt t="5843" x="4640263" y="4106863"/>
          <p14:tracePt t="5850" x="4616450" y="4098925"/>
          <p14:tracePt t="5858" x="4600575" y="4090988"/>
          <p14:tracePt t="5866" x="4592638" y="4090988"/>
          <p14:tracePt t="5874" x="4584700" y="4090988"/>
          <p14:tracePt t="5882" x="4568825" y="4090988"/>
          <p14:tracePt t="5890" x="4552950" y="4090988"/>
          <p14:tracePt t="5898" x="4537075" y="4090988"/>
          <p14:tracePt t="5907" x="4521200" y="4090988"/>
          <p14:tracePt t="5914" x="4505325" y="4090988"/>
          <p14:tracePt t="5922" x="4489450" y="4090988"/>
          <p14:tracePt t="5930" x="4449763" y="4098925"/>
          <p14:tracePt t="5938" x="4425950" y="4098925"/>
          <p14:tracePt t="5946" x="4402138" y="4114800"/>
          <p14:tracePt t="5954" x="4378325" y="4122738"/>
          <p14:tracePt t="5963" x="4370388" y="4122738"/>
          <p14:tracePt t="5970" x="4352925" y="4130675"/>
          <p14:tracePt t="5978" x="4329113" y="4154488"/>
          <p14:tracePt t="5994" x="4321175" y="4170363"/>
          <p14:tracePt t="6003" x="4305300" y="4170363"/>
          <p14:tracePt t="6010" x="4305300" y="4178300"/>
          <p14:tracePt t="6018" x="4297363" y="4186238"/>
          <p14:tracePt t="6027" x="4289425" y="4186238"/>
          <p14:tracePt t="6034" x="4289425" y="4194175"/>
          <p14:tracePt t="6042" x="4281488" y="4210050"/>
          <p14:tracePt t="6058" x="4281488" y="4225925"/>
          <p14:tracePt t="6066" x="4257675" y="4249738"/>
          <p14:tracePt t="6083" x="4257675" y="4265613"/>
          <p14:tracePt t="6099" x="4257675" y="4273550"/>
          <p14:tracePt t="6107" x="4257675" y="4281488"/>
          <p14:tracePt t="12284" x="4257675" y="4330700"/>
          <p14:tracePt t="12291" x="4257675" y="4402138"/>
          <p14:tracePt t="12299" x="4273550" y="4497388"/>
          <p14:tracePt t="12307" x="4289425" y="4568825"/>
          <p14:tracePt t="12315" x="4297363" y="4633913"/>
          <p14:tracePt t="12323" x="4337050" y="4697413"/>
          <p14:tracePt t="12331" x="4352925" y="4760913"/>
          <p14:tracePt t="12339" x="4378325" y="4808538"/>
          <p14:tracePt t="12347" x="4410075" y="4872038"/>
          <p14:tracePt t="12355" x="4441825" y="4935538"/>
          <p14:tracePt t="12363" x="4473575" y="4967288"/>
          <p14:tracePt t="12371" x="4497388" y="5016500"/>
          <p14:tracePt t="12379" x="4521200" y="5056188"/>
          <p14:tracePt t="12387" x="4537075" y="5080000"/>
          <p14:tracePt t="12395" x="4552950" y="5103813"/>
          <p14:tracePt t="12405" x="4568825" y="5135563"/>
          <p14:tracePt t="12411" x="4584700" y="5159375"/>
          <p14:tracePt t="12419" x="4608513" y="5183188"/>
          <p14:tracePt t="12427" x="4632325" y="5199063"/>
          <p14:tracePt t="12435" x="4656138" y="5222875"/>
          <p14:tracePt t="12443" x="4672013" y="5238750"/>
          <p14:tracePt t="12451" x="4679950" y="5254625"/>
          <p14:tracePt t="12459" x="4695825" y="5278438"/>
          <p14:tracePt t="12467" x="4745038" y="5302250"/>
          <p14:tracePt t="12475" x="4760913" y="5310188"/>
          <p14:tracePt t="12484" x="4784725" y="5327650"/>
          <p14:tracePt t="12491" x="4808538" y="5335588"/>
          <p14:tracePt t="12499" x="4856163" y="5359400"/>
          <p14:tracePt t="12507" x="4911725" y="5391150"/>
          <p14:tracePt t="12515" x="4959350" y="5407025"/>
          <p14:tracePt t="12523" x="5038725" y="5430838"/>
          <p14:tracePt t="12531" x="5111750" y="5438775"/>
          <p14:tracePt t="12539" x="5191125" y="5454650"/>
          <p14:tracePt t="12547" x="5262563" y="5454650"/>
          <p14:tracePt t="12555" x="5326063" y="5454650"/>
          <p14:tracePt t="12563" x="5381625" y="5454650"/>
          <p14:tracePt t="12571" x="5407025" y="5454650"/>
          <p14:tracePt t="12579" x="5446713" y="5454650"/>
          <p14:tracePt t="12587" x="5486400" y="5454650"/>
          <p14:tracePt t="12595" x="5518150" y="5438775"/>
          <p14:tracePt t="12603" x="5565775" y="5422900"/>
          <p14:tracePt t="12611" x="5573713" y="5414963"/>
          <p14:tracePt t="12619" x="5605463" y="5391150"/>
          <p14:tracePt t="12627" x="5621338" y="5383213"/>
          <p14:tracePt t="12636" x="5653088" y="5367338"/>
          <p14:tracePt t="12643" x="5676900" y="5351463"/>
          <p14:tracePt t="12651" x="5708650" y="5335588"/>
          <p14:tracePt t="12659" x="5724525" y="5327650"/>
          <p14:tracePt t="12667" x="5740400" y="5310188"/>
          <p14:tracePt t="12675" x="5749925" y="5302250"/>
          <p14:tracePt t="12683" x="5789613" y="5270500"/>
          <p14:tracePt t="12700" x="5805488" y="5254625"/>
          <p14:tracePt t="12715" x="5813425" y="5246688"/>
          <p14:tracePt t="12723" x="5837238" y="5230813"/>
          <p14:tracePt t="12731" x="5837238" y="5222875"/>
          <p14:tracePt t="12747" x="5845175" y="5207000"/>
          <p14:tracePt t="12755" x="5853113" y="5191125"/>
          <p14:tracePt t="12771" x="5853113" y="5183188"/>
          <p14:tracePt t="16132" x="0" y="0"/>
        </p14:tracePtLst>
        <p14:tracePtLst>
          <p14:tracePt t="52186" x="5773738" y="4449763"/>
          <p14:tracePt t="52552" x="5773738" y="4386263"/>
          <p14:tracePt t="52560" x="5773738" y="4281488"/>
          <p14:tracePt t="52568" x="5773738" y="4202113"/>
          <p14:tracePt t="52576" x="5773738" y="4130675"/>
          <p14:tracePt t="52585" x="5773738" y="4051300"/>
          <p14:tracePt t="52592" x="5757863" y="3971925"/>
          <p14:tracePt t="52600" x="5749925" y="3906838"/>
          <p14:tracePt t="52608" x="5740400" y="3835400"/>
          <p14:tracePt t="52616" x="5724525" y="3763963"/>
          <p14:tracePt t="52624" x="5692775" y="3700463"/>
          <p14:tracePt t="52632" x="5676900" y="3636963"/>
          <p14:tracePt t="52640" x="5661025" y="3563938"/>
          <p14:tracePt t="52649" x="5629275" y="3508375"/>
          <p14:tracePt t="52656" x="5613400" y="3452813"/>
          <p14:tracePt t="52664" x="5589588" y="3397250"/>
          <p14:tracePt t="52672" x="5549900" y="3341688"/>
          <p14:tracePt t="52680" x="5526088" y="3294063"/>
          <p14:tracePt t="52689" x="5502275" y="3244850"/>
          <p14:tracePt t="52696" x="5470525" y="3213100"/>
          <p14:tracePt t="52705" x="5454650" y="3173413"/>
          <p14:tracePt t="52712" x="5422900" y="3149600"/>
          <p14:tracePt t="52720" x="5407025" y="3125788"/>
          <p14:tracePt t="52728" x="5397500" y="3109913"/>
          <p14:tracePt t="52737" x="5381625" y="3101975"/>
          <p14:tracePt t="52744" x="5349875" y="3078163"/>
          <p14:tracePt t="52752" x="5334000" y="3062288"/>
          <p14:tracePt t="52760" x="5294313" y="3046413"/>
          <p14:tracePt t="52770" x="5270500" y="3014663"/>
          <p14:tracePt t="52776" x="5222875" y="2990850"/>
          <p14:tracePt t="52786" x="5167313" y="2959100"/>
          <p14:tracePt t="52792" x="5119688" y="2935288"/>
          <p14:tracePt t="52800" x="5064125" y="2901950"/>
          <p14:tracePt t="52808" x="4991100" y="2870200"/>
          <p14:tracePt t="52816" x="4927600" y="2846388"/>
          <p14:tracePt t="52825" x="4856163" y="2822575"/>
          <p14:tracePt t="52832" x="4760913" y="2774950"/>
          <p14:tracePt t="52840" x="4672013" y="2727325"/>
          <p14:tracePt t="52849" x="4584700" y="2703513"/>
          <p14:tracePt t="52856" x="4497388" y="2679700"/>
          <p14:tracePt t="52864" x="4418013" y="2663825"/>
          <p14:tracePt t="52872" x="4329113" y="2640013"/>
          <p14:tracePt t="52880" x="4257675" y="2608263"/>
          <p14:tracePt t="52889" x="4186238" y="2592388"/>
          <p14:tracePt t="52896" x="4122738" y="2566988"/>
          <p14:tracePt t="52904" x="4067175" y="2559050"/>
          <p14:tracePt t="52912" x="4011613" y="2551113"/>
          <p14:tracePt t="52920" x="3986213" y="2543175"/>
          <p14:tracePt t="52927" x="3954463" y="2543175"/>
          <p14:tracePt t="52936" x="3922713" y="2535238"/>
          <p14:tracePt t="52944" x="3875088" y="2535238"/>
          <p14:tracePt t="52952" x="3835400" y="2527300"/>
          <p14:tracePt t="52960" x="3811588" y="2527300"/>
          <p14:tracePt t="52968" x="3787775" y="2527300"/>
          <p14:tracePt t="52976" x="3763963" y="2527300"/>
          <p14:tracePt t="52984" x="3748088" y="2527300"/>
          <p14:tracePt t="52992" x="3740150" y="2527300"/>
          <p14:tracePt t="53000" x="3716338" y="2527300"/>
          <p14:tracePt t="53009" x="3700463" y="2527300"/>
          <p14:tracePt t="53017" x="3676650" y="2527300"/>
          <p14:tracePt t="53024" x="3651250" y="2535238"/>
          <p14:tracePt t="53032" x="3627438" y="2551113"/>
          <p14:tracePt t="53040" x="3579813" y="2608263"/>
          <p14:tracePt t="53049" x="3532188" y="2663825"/>
          <p14:tracePt t="53056" x="3452813" y="2767013"/>
          <p14:tracePt t="53064" x="3389313" y="2846388"/>
          <p14:tracePt t="53073" x="3349625" y="2935288"/>
          <p14:tracePt t="53080" x="3284538" y="3054350"/>
          <p14:tracePt t="53088" x="3252788" y="3117850"/>
          <p14:tracePt t="53096" x="3236913" y="3197225"/>
          <p14:tracePt t="53104" x="3228975" y="3228975"/>
          <p14:tracePt t="53112" x="3205163" y="3270250"/>
          <p14:tracePt t="53120" x="3205163" y="3333750"/>
          <p14:tracePt t="53129" x="3205163" y="3373438"/>
          <p14:tracePt t="53136" x="3205163" y="3429000"/>
          <p14:tracePt t="53144" x="3205163" y="3484563"/>
          <p14:tracePt t="53152" x="3205163" y="3524250"/>
          <p14:tracePt t="53160" x="3205163" y="3579813"/>
          <p14:tracePt t="53168" x="3205163" y="3644900"/>
          <p14:tracePt t="53184" x="3205163" y="3756025"/>
          <p14:tracePt t="53193" x="3205163" y="3795713"/>
          <p14:tracePt t="53200" x="3205163" y="3859213"/>
          <p14:tracePt t="53208" x="3205163" y="3914775"/>
          <p14:tracePt t="53216" x="3213100" y="3979863"/>
          <p14:tracePt t="53224" x="3221038" y="4027488"/>
          <p14:tracePt t="53232" x="3221038" y="4067175"/>
          <p14:tracePt t="53240" x="3236913" y="4122738"/>
          <p14:tracePt t="53249" x="3236913" y="4154488"/>
          <p14:tracePt t="53256" x="3244850" y="4194175"/>
          <p14:tracePt t="53265" x="3260725" y="4225925"/>
          <p14:tracePt t="53272" x="3268663" y="4241800"/>
          <p14:tracePt t="53280" x="3292475" y="4273550"/>
          <p14:tracePt t="53288" x="3300413" y="4298950"/>
          <p14:tracePt t="53296" x="3300413" y="4306888"/>
          <p14:tracePt t="53304" x="3308350" y="4330700"/>
          <p14:tracePt t="53313" x="3317875" y="4354513"/>
          <p14:tracePt t="53320" x="3341688" y="4394200"/>
          <p14:tracePt t="53328" x="3341688" y="4410075"/>
          <p14:tracePt t="53336" x="3349625" y="4441825"/>
          <p14:tracePt t="53343" x="3349625" y="4489450"/>
          <p14:tracePt t="53352" x="3357563" y="4513263"/>
          <p14:tracePt t="53359" x="3357563" y="4552950"/>
          <p14:tracePt t="53369" x="3365500" y="4576763"/>
          <p14:tracePt t="53376" x="3373438" y="4624388"/>
          <p14:tracePt t="53383" x="3381375" y="4649788"/>
          <p14:tracePt t="53391" x="3381375" y="4673600"/>
          <p14:tracePt t="53400" x="3381375" y="4697413"/>
          <p14:tracePt t="53408" x="3381375" y="4721225"/>
          <p14:tracePt t="53417" x="3381375" y="4745038"/>
          <p14:tracePt t="53424" x="3389313" y="4776788"/>
          <p14:tracePt t="53433" x="3389313" y="4792663"/>
          <p14:tracePt t="53441" x="3389313" y="4824413"/>
          <p14:tracePt t="53448" x="3389313" y="4848225"/>
          <p14:tracePt t="53456" x="3389313" y="4864100"/>
          <p14:tracePt t="53465" x="3389313" y="4887913"/>
          <p14:tracePt t="53472" x="3389313" y="4895850"/>
          <p14:tracePt t="53480" x="3389313" y="4903788"/>
          <p14:tracePt t="53497" x="3389313" y="4911725"/>
          <p14:tracePt t="53513" x="3389313" y="4919663"/>
          <p14:tracePt t="53592" x="3381375" y="4927600"/>
          <p14:tracePt t="53608" x="3373438" y="4935538"/>
          <p14:tracePt t="53689" x="3373438" y="4919663"/>
          <p14:tracePt t="53696" x="3373438" y="4848225"/>
          <p14:tracePt t="53704" x="3349625" y="4784725"/>
          <p14:tracePt t="53712" x="3308350" y="4697413"/>
          <p14:tracePt t="53720" x="3268663" y="4624388"/>
          <p14:tracePt t="53728" x="3236913" y="4521200"/>
          <p14:tracePt t="53736" x="3189288" y="4465638"/>
          <p14:tracePt t="53745" x="3149600" y="4394200"/>
          <p14:tracePt t="53753" x="3101975" y="4338638"/>
          <p14:tracePt t="53760" x="3070225" y="4281488"/>
          <p14:tracePt t="53769" x="3062288" y="4249738"/>
          <p14:tracePt t="53776" x="3046413" y="4241800"/>
          <p14:tracePt t="53785" x="3038475" y="4241800"/>
          <p14:tracePt t="53808" x="3030538" y="4241800"/>
          <p14:tracePt t="53824" x="3022600" y="4241800"/>
          <p14:tracePt t="53841" x="3006725" y="4241800"/>
          <p14:tracePt t="53848" x="2974975" y="4257675"/>
          <p14:tracePt t="53857" x="2949575" y="4338638"/>
          <p14:tracePt t="53864" x="2894013" y="4465638"/>
          <p14:tracePt t="53872" x="2838450" y="4624388"/>
          <p14:tracePt t="53880" x="2814638" y="4768850"/>
          <p14:tracePt t="53888" x="2806700" y="4903788"/>
          <p14:tracePt t="53896" x="2806700" y="5056188"/>
          <p14:tracePt t="53904" x="2806700" y="5167313"/>
          <p14:tracePt t="53913" x="2806700" y="5262563"/>
          <p14:tracePt t="53920" x="2806700" y="5359400"/>
          <p14:tracePt t="53928" x="2806700" y="5422900"/>
          <p14:tracePt t="53936" x="2806700" y="5454650"/>
          <p14:tracePt t="53944" x="2806700" y="5494338"/>
          <p14:tracePt t="53952" x="2814638" y="5518150"/>
          <p14:tracePt t="53960" x="2814638" y="5541963"/>
          <p14:tracePt t="54057" x="2814638" y="5549900"/>
          <p14:tracePt t="54065" x="2806700" y="5549900"/>
          <p14:tracePt t="54073" x="2767013" y="5478463"/>
          <p14:tracePt t="54080" x="2727325" y="5414963"/>
          <p14:tracePt t="54088" x="2679700" y="5335588"/>
          <p14:tracePt t="54096" x="2647950" y="5278438"/>
          <p14:tracePt t="54104" x="2582863" y="5199063"/>
          <p14:tracePt t="54112" x="2519363" y="5135563"/>
          <p14:tracePt t="54121" x="2487613" y="5080000"/>
          <p14:tracePt t="54129" x="2447925" y="5040313"/>
          <p14:tracePt t="54136" x="2432050" y="5024438"/>
          <p14:tracePt t="54144" x="2424113" y="5016500"/>
          <p14:tracePt t="54208" x="2416175" y="5032375"/>
          <p14:tracePt t="54216" x="2416175" y="5103813"/>
          <p14:tracePt t="54224" x="2416175" y="5167313"/>
          <p14:tracePt t="54232" x="2416175" y="5246688"/>
          <p14:tracePt t="54241" x="2416175" y="5310188"/>
          <p14:tracePt t="54249" x="2416175" y="5391150"/>
          <p14:tracePt t="54257" x="2416175" y="5438775"/>
          <p14:tracePt t="54265" x="2416175" y="5454650"/>
          <p14:tracePt t="54272" x="2416175" y="5470525"/>
          <p14:tracePt t="54282" x="2416175" y="5494338"/>
          <p14:tracePt t="54496" x="2424113" y="5494338"/>
          <p14:tracePt t="54519" x="2432050" y="5494338"/>
          <p14:tracePt t="54528" x="2447925" y="5494338"/>
          <p14:tracePt t="54536" x="2463800" y="5494338"/>
          <p14:tracePt t="54545" x="2479675" y="5494338"/>
          <p14:tracePt t="54553" x="2511425" y="5494338"/>
          <p14:tracePt t="54561" x="2535238" y="5494338"/>
          <p14:tracePt t="54568" x="2582863" y="5478463"/>
          <p14:tracePt t="54576" x="2640013" y="5470525"/>
          <p14:tracePt t="54584" x="2663825" y="5462588"/>
          <p14:tracePt t="54592" x="2774950" y="5438775"/>
          <p14:tracePt t="54602" x="2862263" y="5422900"/>
          <p14:tracePt t="54609" x="3046413" y="5375275"/>
          <p14:tracePt t="54618" x="3181350" y="5335588"/>
          <p14:tracePt t="54625" x="3333750" y="5278438"/>
          <p14:tracePt t="54632" x="3476625" y="5214938"/>
          <p14:tracePt t="54639" x="3643313" y="5127625"/>
          <p14:tracePt t="54648" x="3748088" y="5064125"/>
          <p14:tracePt t="54656" x="3835400" y="5008563"/>
          <p14:tracePt t="54665" x="3946525" y="4927600"/>
          <p14:tracePt t="54673" x="4002088" y="4895850"/>
          <p14:tracePt t="54681" x="4027488" y="4879975"/>
          <p14:tracePt t="54688" x="4083050" y="4848225"/>
          <p14:tracePt t="54696" x="4098925" y="4824413"/>
          <p14:tracePt t="54704" x="4122738" y="4816475"/>
          <p14:tracePt t="54712" x="4130675" y="4808538"/>
          <p14:tracePt t="54721" x="4146550" y="4800600"/>
          <p14:tracePt t="54729" x="4162425" y="4792663"/>
          <p14:tracePt t="54737" x="4162425" y="4784725"/>
          <p14:tracePt t="54745" x="4170363" y="4784725"/>
          <p14:tracePt t="54752" x="4178300" y="4776788"/>
          <p14:tracePt t="54961" x="4194175" y="4752975"/>
          <p14:tracePt t="54968" x="4194175" y="4745038"/>
          <p14:tracePt t="54976" x="4194175" y="4721225"/>
          <p14:tracePt t="54984" x="4194175" y="4713288"/>
          <p14:tracePt t="55001" x="4194175" y="4697413"/>
          <p14:tracePt t="55009" x="4194175" y="4689475"/>
          <p14:tracePt t="55025" x="4194175" y="4673600"/>
          <p14:tracePt t="55032" x="4194175" y="4657725"/>
          <p14:tracePt t="55040" x="4194175" y="4649788"/>
          <p14:tracePt t="55048" x="4194175" y="4641850"/>
          <p14:tracePt t="55056" x="4210050" y="4624388"/>
          <p14:tracePt t="55073" x="4210050" y="4616450"/>
          <p14:tracePt t="55081" x="4210050" y="4608513"/>
          <p14:tracePt t="55088" x="4210050" y="4600575"/>
          <p14:tracePt t="55096" x="4210050" y="4584700"/>
          <p14:tracePt t="55113" x="4210050" y="4560888"/>
          <p14:tracePt t="55128" x="4210050" y="4552950"/>
          <p14:tracePt t="55280" x="4210050" y="4537075"/>
          <p14:tracePt t="55288" x="4217988" y="4537075"/>
          <p14:tracePt t="55313" x="4217988" y="4529138"/>
          <p14:tracePt t="55329" x="4217988" y="4513263"/>
          <p14:tracePt t="55352" x="4217988" y="4505325"/>
          <p14:tracePt t="55361" x="4225925" y="4497388"/>
          <p14:tracePt t="55369" x="4225925" y="4489450"/>
          <p14:tracePt t="55377" x="4225925" y="4481513"/>
          <p14:tracePt t="55385" x="4225925" y="4473575"/>
          <p14:tracePt t="55392" x="4225925" y="4457700"/>
          <p14:tracePt t="55400" x="4233863" y="4449763"/>
          <p14:tracePt t="55408" x="4233863" y="4441825"/>
          <p14:tracePt t="55425" x="4233863" y="4433888"/>
          <p14:tracePt t="55433" x="4233863" y="4418013"/>
          <p14:tracePt t="55449" x="4241800" y="4402138"/>
          <p14:tracePt t="55472" x="4249738" y="4394200"/>
          <p14:tracePt t="55856" x="4249738" y="4386263"/>
          <p14:tracePt t="55873" x="4233863" y="4386263"/>
          <p14:tracePt t="55881" x="4202113" y="4402138"/>
          <p14:tracePt t="55896" x="4194175" y="4410075"/>
          <p14:tracePt t="55913" x="4178300" y="4410075"/>
          <p14:tracePt t="56161" x="4154488" y="4425950"/>
          <p14:tracePt t="56169" x="4122738" y="4425950"/>
          <p14:tracePt t="56177" x="4083050" y="4425950"/>
          <p14:tracePt t="56185" x="4027488" y="4425950"/>
          <p14:tracePt t="56193" x="3954463" y="4425950"/>
          <p14:tracePt t="56200" x="3859213" y="4425950"/>
          <p14:tracePt t="56208" x="3779838" y="4425950"/>
          <p14:tracePt t="56217" x="3692525" y="4425950"/>
          <p14:tracePt t="56225" x="3595688" y="4425950"/>
          <p14:tracePt t="56233" x="3508375" y="4425950"/>
          <p14:tracePt t="56241" x="3436938" y="4425950"/>
          <p14:tracePt t="56249" x="3341688" y="4425950"/>
          <p14:tracePt t="56257" x="3284538" y="4441825"/>
          <p14:tracePt t="56264" x="3189288" y="4457700"/>
          <p14:tracePt t="56271" x="3101975" y="4497388"/>
          <p14:tracePt t="56281" x="3054350" y="4513263"/>
          <p14:tracePt t="56288" x="2974975" y="4537075"/>
          <p14:tracePt t="56297" x="2909888" y="4560888"/>
          <p14:tracePt t="56304" x="2862263" y="4568825"/>
          <p14:tracePt t="56313" x="2814638" y="4584700"/>
          <p14:tracePt t="56319" x="2790825" y="4592638"/>
          <p14:tracePt t="56327" x="2751138" y="4600575"/>
          <p14:tracePt t="56337" x="2719388" y="4608513"/>
          <p14:tracePt t="56345" x="2695575" y="4624388"/>
          <p14:tracePt t="56353" x="2679700" y="4633913"/>
          <p14:tracePt t="56361" x="2663825" y="4649788"/>
          <p14:tracePt t="56376" x="2640013" y="4657725"/>
          <p14:tracePt t="56384" x="2632075" y="4657725"/>
          <p14:tracePt t="56393" x="2624138" y="4665663"/>
          <p14:tracePt t="56401" x="2606675" y="4673600"/>
          <p14:tracePt t="56409" x="2574925" y="4681538"/>
          <p14:tracePt t="56417" x="2574925" y="4689475"/>
          <p14:tracePt t="56425" x="2551113" y="4697413"/>
          <p14:tracePt t="56432" x="2511425" y="4721225"/>
          <p14:tracePt t="56440" x="2495550" y="4737100"/>
          <p14:tracePt t="56450" x="2463800" y="4768850"/>
          <p14:tracePt t="56457" x="2447925" y="4784725"/>
          <p14:tracePt t="56465" x="2432050" y="4808538"/>
          <p14:tracePt t="56473" x="2408238" y="4824413"/>
          <p14:tracePt t="56481" x="2408238" y="4832350"/>
          <p14:tracePt t="56489" x="2400300" y="4848225"/>
          <p14:tracePt t="56497" x="2400300" y="4864100"/>
          <p14:tracePt t="56505" x="2400300" y="4872038"/>
          <p14:tracePt t="56521" x="2400300" y="4879975"/>
          <p14:tracePt t="56536" x="2400300" y="4887913"/>
          <p14:tracePt t="56600" x="2416175" y="4895850"/>
          <p14:tracePt t="56608" x="2432050" y="4911725"/>
          <p14:tracePt t="56615" x="2447925" y="4911725"/>
          <p14:tracePt t="56623" x="2479675" y="4927600"/>
          <p14:tracePt t="56632" x="2535238" y="4943475"/>
          <p14:tracePt t="56641" x="2566988" y="4959350"/>
          <p14:tracePt t="56649" x="2616200" y="4967288"/>
          <p14:tracePt t="56657" x="2695575" y="4984750"/>
          <p14:tracePt t="56665" x="2782888" y="4984750"/>
          <p14:tracePt t="56673" x="2862263" y="4992688"/>
          <p14:tracePt t="56681" x="2982913" y="4992688"/>
          <p14:tracePt t="56689" x="3094038" y="4992688"/>
          <p14:tracePt t="56697" x="3260725" y="4992688"/>
          <p14:tracePt t="56705" x="3373438" y="4992688"/>
          <p14:tracePt t="56714" x="3508375" y="4992688"/>
          <p14:tracePt t="56721" x="3611563" y="4959350"/>
          <p14:tracePt t="56730" x="3700463" y="4943475"/>
          <p14:tracePt t="56736" x="3803650" y="4919663"/>
          <p14:tracePt t="56744" x="3883025" y="4887913"/>
          <p14:tracePt t="56753" x="3930650" y="4879975"/>
          <p14:tracePt t="56761" x="3978275" y="4856163"/>
          <p14:tracePt t="56770" x="4019550" y="4848225"/>
          <p14:tracePt t="56777" x="4035425" y="4824413"/>
          <p14:tracePt t="56785" x="4051300" y="4816475"/>
          <p14:tracePt t="56793" x="4083050" y="4800600"/>
          <p14:tracePt t="56800" x="4098925" y="4800600"/>
          <p14:tracePt t="56809" x="4098925" y="4792663"/>
          <p14:tracePt t="56817" x="4114800" y="4784725"/>
          <p14:tracePt t="56921" x="4130675" y="4776788"/>
          <p14:tracePt t="56929" x="4138613" y="4768850"/>
          <p14:tracePt t="56937" x="4154488" y="4760913"/>
          <p14:tracePt t="56944" x="4162425" y="4752975"/>
          <p14:tracePt t="56952" x="4178300" y="4729163"/>
          <p14:tracePt t="56960" x="4186238" y="4713288"/>
          <p14:tracePt t="56969" x="4186238" y="4681538"/>
          <p14:tracePt t="56977" x="4186238" y="4657725"/>
          <p14:tracePt t="56984" x="4186238" y="4608513"/>
          <p14:tracePt t="56992" x="4186238" y="4568825"/>
          <p14:tracePt t="57001" x="4186238" y="4521200"/>
          <p14:tracePt t="57007" x="4186238" y="4465638"/>
          <p14:tracePt t="57017" x="4186238" y="4433888"/>
          <p14:tracePt t="57024" x="4186238" y="4402138"/>
          <p14:tracePt t="57033" x="4186238" y="4362450"/>
          <p14:tracePt t="57041" x="4194175" y="4346575"/>
          <p14:tracePt t="57049" x="4202113" y="4306888"/>
          <p14:tracePt t="57057" x="4210050" y="4291013"/>
          <p14:tracePt t="57065" x="4210050" y="4273550"/>
          <p14:tracePt t="57072" x="4233863" y="4257675"/>
          <p14:tracePt t="57081" x="4233863" y="4249738"/>
          <p14:tracePt t="57089" x="4249738" y="4233863"/>
          <p14:tracePt t="57098" x="4265613" y="4225925"/>
          <p14:tracePt t="57105" x="4289425" y="4217988"/>
          <p14:tracePt t="57114" x="4305300" y="4210050"/>
          <p14:tracePt t="57121" x="4321175" y="4202113"/>
          <p14:tracePt t="57128" x="4344988" y="4202113"/>
          <p14:tracePt t="57137" x="4370388" y="4202113"/>
          <p14:tracePt t="57145" x="4410075" y="4202113"/>
          <p14:tracePt t="57153" x="4433888" y="4202113"/>
          <p14:tracePt t="57161" x="4465638" y="4202113"/>
          <p14:tracePt t="57183" x="4513263" y="4210050"/>
          <p14:tracePt t="57185" x="4545013" y="4225925"/>
          <p14:tracePt t="57193" x="4568825" y="4233863"/>
          <p14:tracePt t="57201" x="4616450" y="4298950"/>
          <p14:tracePt t="57209" x="4664075" y="4338638"/>
          <p14:tracePt t="57217" x="4705350" y="4378325"/>
          <p14:tracePt t="57224" x="4752975" y="4441825"/>
          <p14:tracePt t="57233" x="4784725" y="4489450"/>
          <p14:tracePt t="57241" x="4792663" y="4568825"/>
          <p14:tracePt t="57249" x="4824413" y="4616450"/>
          <p14:tracePt t="57256" x="4864100" y="4673600"/>
          <p14:tracePt t="57267" x="4895850" y="4745038"/>
          <p14:tracePt t="57273" x="4927600" y="4800600"/>
          <p14:tracePt t="57281" x="4943475" y="4856163"/>
          <p14:tracePt t="57289" x="4959350" y="4903788"/>
          <p14:tracePt t="57297" x="4975225" y="4951413"/>
          <p14:tracePt t="57304" x="5014913" y="5024438"/>
          <p14:tracePt t="57312" x="5030788" y="5095875"/>
          <p14:tracePt t="57320" x="5046663" y="5167313"/>
          <p14:tracePt t="57329" x="5064125" y="5214938"/>
          <p14:tracePt t="57336" x="5064125" y="5278438"/>
          <p14:tracePt t="57344" x="5064125" y="5335588"/>
          <p14:tracePt t="57353" x="5064125" y="5367338"/>
          <p14:tracePt t="57361" x="5064125" y="5438775"/>
          <p14:tracePt t="57369" x="5064125" y="5494338"/>
          <p14:tracePt t="57376" x="5064125" y="5534025"/>
          <p14:tracePt t="57384" x="5064125" y="5581650"/>
          <p14:tracePt t="57393" x="5064125" y="5629275"/>
          <p14:tracePt t="57401" x="5064125" y="5686425"/>
          <p14:tracePt t="57408" x="5056188" y="5734050"/>
          <p14:tracePt t="57417" x="5038725" y="5757863"/>
          <p14:tracePt t="57425" x="5030788" y="5805488"/>
          <p14:tracePt t="57433" x="5014913" y="5829300"/>
          <p14:tracePt t="57441" x="5006975" y="5845175"/>
          <p14:tracePt t="57448" x="4999038" y="5868988"/>
          <p14:tracePt t="57456" x="4991100" y="5892800"/>
          <p14:tracePt t="57466" x="4983163" y="5908675"/>
          <p14:tracePt t="57473" x="4967288" y="5924550"/>
          <p14:tracePt t="57482" x="4943475" y="5940425"/>
          <p14:tracePt t="57488" x="4935538" y="5956300"/>
          <p14:tracePt t="57496" x="4903788" y="5972175"/>
          <p14:tracePt t="57504" x="4879975" y="5988050"/>
          <p14:tracePt t="57513" x="4872038" y="5995988"/>
          <p14:tracePt t="57521" x="4840288" y="6013450"/>
          <p14:tracePt t="57530" x="4824413" y="6021388"/>
          <p14:tracePt t="57537" x="4816475" y="6029325"/>
          <p14:tracePt t="57545" x="4808538" y="6029325"/>
          <p14:tracePt t="57553" x="4800600" y="6029325"/>
          <p14:tracePt t="57577" x="4784725" y="6029325"/>
          <p14:tracePt t="57585" x="4776788" y="6029325"/>
          <p14:tracePt t="57593" x="4752975" y="6013450"/>
          <p14:tracePt t="57601" x="4721225" y="5964238"/>
          <p14:tracePt t="57608" x="4672013" y="5924550"/>
          <p14:tracePt t="57617" x="4640263" y="5876925"/>
          <p14:tracePt t="57624" x="4576763" y="5789613"/>
          <p14:tracePt t="57633" x="4513263" y="5726113"/>
          <p14:tracePt t="57641" x="4457700" y="5637213"/>
          <p14:tracePt t="57650" x="4418013" y="5549900"/>
          <p14:tracePt t="57657" x="4352925" y="5470525"/>
          <p14:tracePt t="57666" x="4313238" y="5391150"/>
          <p14:tracePt t="57673" x="4265613" y="5335588"/>
          <p14:tracePt t="57682" x="4225925" y="5230813"/>
          <p14:tracePt t="57689" x="4178300" y="5159375"/>
          <p14:tracePt t="57697" x="4146550" y="5056188"/>
          <p14:tracePt t="57704" x="4098925" y="4967288"/>
          <p14:tracePt t="57713" x="4067175" y="4872038"/>
          <p14:tracePt t="57721" x="4019550" y="4760913"/>
          <p14:tracePt t="57729" x="3994150" y="4665663"/>
          <p14:tracePt t="57737" x="3954463" y="4521200"/>
          <p14:tracePt t="57745" x="3930650" y="4378325"/>
          <p14:tracePt t="57753" x="3914775" y="4273550"/>
          <p14:tracePt t="57761" x="3914775" y="4186238"/>
          <p14:tracePt t="57769" x="3914775" y="4098925"/>
          <p14:tracePt t="57777" x="3914775" y="4051300"/>
          <p14:tracePt t="57785" x="3914775" y="3995738"/>
          <p14:tracePt t="57793" x="3914775" y="3948113"/>
          <p14:tracePt t="57801" x="3922713" y="3914775"/>
          <p14:tracePt t="57808" x="3946525" y="3867150"/>
          <p14:tracePt t="57817" x="3962400" y="3843338"/>
          <p14:tracePt t="57825" x="3986213" y="3811588"/>
          <p14:tracePt t="57833" x="4019550" y="3771900"/>
          <p14:tracePt t="57841" x="4027488" y="3756025"/>
          <p14:tracePt t="57849" x="4051300" y="3732213"/>
          <p14:tracePt t="57857" x="4067175" y="3716338"/>
          <p14:tracePt t="57865" x="4075113" y="3716338"/>
          <p14:tracePt t="57873" x="4090988" y="3700463"/>
          <p14:tracePt t="57881" x="4114800" y="3692525"/>
          <p14:tracePt t="57897" x="4146550" y="3684588"/>
          <p14:tracePt t="57905" x="4170363" y="3684588"/>
          <p14:tracePt t="57913" x="4186238" y="3684588"/>
          <p14:tracePt t="57921" x="4202113" y="3684588"/>
          <p14:tracePt t="57930" x="4233863" y="3684588"/>
          <p14:tracePt t="57937" x="4249738" y="3684588"/>
          <p14:tracePt t="57946" x="4281488" y="3684588"/>
          <p14:tracePt t="57952" x="4305300" y="3684588"/>
          <p14:tracePt t="57960" x="4344988" y="3700463"/>
          <p14:tracePt t="57968" x="4386263" y="3724275"/>
          <p14:tracePt t="57976" x="4425950" y="3748088"/>
          <p14:tracePt t="57984" x="4481513" y="3795713"/>
          <p14:tracePt t="57993" x="4513263" y="3827463"/>
          <p14:tracePt t="58001" x="4529138" y="3843338"/>
          <p14:tracePt t="58009" x="4568825" y="3883025"/>
          <p14:tracePt t="58017" x="4592638" y="3930650"/>
          <p14:tracePt t="58024" x="4624388" y="3979863"/>
          <p14:tracePt t="58033" x="4648200" y="4035425"/>
          <p14:tracePt t="58041" x="4687888" y="4106863"/>
          <p14:tracePt t="58049" x="4705350" y="4170363"/>
          <p14:tracePt t="58057" x="4745038" y="4257675"/>
          <p14:tracePt t="58065" x="4776788" y="4314825"/>
          <p14:tracePt t="58073" x="4792663" y="4402138"/>
          <p14:tracePt t="58082" x="4808538" y="4489450"/>
          <p14:tracePt t="58089" x="4840288" y="4560888"/>
          <p14:tracePt t="58096" x="4872038" y="4657725"/>
          <p14:tracePt t="58105" x="4895850" y="4745038"/>
          <p14:tracePt t="58113" x="4927600" y="4840288"/>
          <p14:tracePt t="58121" x="4951413" y="4919663"/>
          <p14:tracePt t="58129" x="4959350" y="4984750"/>
          <p14:tracePt t="58136" x="4975225" y="5048250"/>
          <p14:tracePt t="58144" x="4983163" y="5103813"/>
          <p14:tracePt t="58153" x="4983163" y="5159375"/>
          <p14:tracePt t="58161" x="4999038" y="5214938"/>
          <p14:tracePt t="58169" x="5006975" y="5254625"/>
          <p14:tracePt t="58177" x="5006975" y="5286375"/>
          <p14:tracePt t="58185" x="5006975" y="5327650"/>
          <p14:tracePt t="58193" x="5006975" y="5359400"/>
          <p14:tracePt t="58201" x="5006975" y="5375275"/>
          <p14:tracePt t="58209" x="5006975" y="5399088"/>
          <p14:tracePt t="58217" x="4999038" y="5430838"/>
          <p14:tracePt t="58224" x="4975225" y="5462588"/>
          <p14:tracePt t="58233" x="4959350" y="5478463"/>
          <p14:tracePt t="58240" x="4935538" y="5502275"/>
          <p14:tracePt t="58250" x="4927600" y="5518150"/>
          <p14:tracePt t="58257" x="4895850" y="5549900"/>
          <p14:tracePt t="58265" x="4887913" y="5557838"/>
          <p14:tracePt t="58273" x="4872038" y="5565775"/>
          <p14:tracePt t="58282" x="4856163" y="5565775"/>
          <p14:tracePt t="58297" x="4840288" y="5565775"/>
          <p14:tracePt t="58304" x="4832350" y="5565775"/>
          <p14:tracePt t="58313" x="4808538" y="5565775"/>
          <p14:tracePt t="58321" x="4784725" y="5565775"/>
          <p14:tracePt t="58329" x="4745038" y="5518150"/>
          <p14:tracePt t="58337" x="4705350" y="5454650"/>
          <p14:tracePt t="58345" x="4664075" y="5383213"/>
          <p14:tracePt t="58353" x="4608513" y="5302250"/>
          <p14:tracePt t="58361" x="4545013" y="5207000"/>
          <p14:tracePt t="58369" x="4473575" y="5127625"/>
          <p14:tracePt t="58376" x="4433888" y="5032375"/>
          <p14:tracePt t="58384" x="4378325" y="4943475"/>
          <p14:tracePt t="58393" x="4329113" y="4856163"/>
          <p14:tracePt t="58401" x="4281488" y="4768850"/>
          <p14:tracePt t="58409" x="4233863" y="4689475"/>
          <p14:tracePt t="58417" x="4210050" y="4608513"/>
          <p14:tracePt t="58425" x="4194175" y="4552950"/>
          <p14:tracePt t="58433" x="4186238" y="4489450"/>
          <p14:tracePt t="58441" x="4186238" y="4457700"/>
          <p14:tracePt t="58449" x="4186238" y="4402138"/>
          <p14:tracePt t="58457" x="4186238" y="4346575"/>
          <p14:tracePt t="58465" x="4186238" y="4330700"/>
          <p14:tracePt t="58472" x="4186238" y="4306888"/>
          <p14:tracePt t="58481" x="4186238" y="4291013"/>
          <p14:tracePt t="58489" x="4194175" y="4257675"/>
          <p14:tracePt t="58497" x="4202113" y="4249738"/>
          <p14:tracePt t="58505" x="4210050" y="4249738"/>
          <p14:tracePt t="58514" x="4233863" y="4233863"/>
          <p14:tracePt t="58521" x="4241800" y="4225925"/>
          <p14:tracePt t="58529" x="4249738" y="4225925"/>
          <p14:tracePt t="58537" x="4273550" y="4217988"/>
          <p14:tracePt t="58546" x="4289425" y="4217988"/>
          <p14:tracePt t="58553" x="4321175" y="4217988"/>
          <p14:tracePt t="58561" x="4344988" y="4217988"/>
          <p14:tracePt t="58569" x="4362450" y="4217988"/>
          <p14:tracePt t="58577" x="4386263" y="4217988"/>
          <p14:tracePt t="58593" x="4402138" y="4217988"/>
          <p14:tracePt t="58617" x="4410075" y="4217988"/>
          <p14:tracePt t="58625" x="4425950" y="4225925"/>
          <p14:tracePt t="58633" x="4433888" y="4241800"/>
          <p14:tracePt t="58641" x="4441825" y="4265613"/>
          <p14:tracePt t="58649" x="4449763" y="4281488"/>
          <p14:tracePt t="58657" x="4481513" y="4322763"/>
          <p14:tracePt t="58666" x="4497388" y="4362450"/>
          <p14:tracePt t="58673" x="4513263" y="4418013"/>
          <p14:tracePt t="58681" x="4529138" y="4473575"/>
          <p14:tracePt t="58689" x="4545013" y="4552950"/>
          <p14:tracePt t="58697" x="4560888" y="4616450"/>
          <p14:tracePt t="58705" x="4568825" y="4697413"/>
          <p14:tracePt t="58713" x="4576763" y="4752975"/>
          <p14:tracePt t="58721" x="4584700" y="4816475"/>
          <p14:tracePt t="58729" x="4592638" y="4872038"/>
          <p14:tracePt t="58737" x="4592638" y="4895850"/>
          <p14:tracePt t="58747" x="4592638" y="4935538"/>
          <p14:tracePt t="58753" x="4600575" y="4967288"/>
          <p14:tracePt t="58761" x="4600575" y="4984750"/>
          <p14:tracePt t="58769" x="4600575" y="4992688"/>
          <p14:tracePt t="58777" x="4600575" y="5000625"/>
          <p14:tracePt t="58833" x="4600575" y="5008563"/>
          <p14:tracePt t="58873" x="4592638" y="5008563"/>
          <p14:tracePt t="58881" x="4560888" y="5008563"/>
          <p14:tracePt t="58889" x="4521200" y="5008563"/>
          <p14:tracePt t="58897" x="4489450" y="4992688"/>
          <p14:tracePt t="58905" x="4457700" y="4984750"/>
          <p14:tracePt t="58914" x="4418013" y="4959350"/>
          <p14:tracePt t="58921" x="4378325" y="4927600"/>
          <p14:tracePt t="58930" x="4352925" y="4887913"/>
          <p14:tracePt t="58937" x="4329113" y="4848225"/>
          <p14:tracePt t="58946" x="4305300" y="4816475"/>
          <p14:tracePt t="58953" x="4305300" y="4792663"/>
          <p14:tracePt t="58962" x="4273550" y="4721225"/>
          <p14:tracePt t="58969" x="4273550" y="4689475"/>
          <p14:tracePt t="58977" x="4273550" y="4649788"/>
          <p14:tracePt t="58985" x="4265613" y="4608513"/>
          <p14:tracePt t="58993" x="4265613" y="4584700"/>
          <p14:tracePt t="59001" x="4265613" y="4545013"/>
          <p14:tracePt t="59009" x="4265613" y="4529138"/>
          <p14:tracePt t="59017" x="4265613" y="4505325"/>
          <p14:tracePt t="59025" x="4265613" y="4489450"/>
          <p14:tracePt t="59033" x="4265613" y="4481513"/>
          <p14:tracePt t="59041" x="4265613" y="4473575"/>
          <p14:tracePt t="59049" x="4265613" y="4465638"/>
          <p14:tracePt t="59177" x="4265613" y="4457700"/>
          <p14:tracePt t="59265" x="4273550" y="4449763"/>
          <p14:tracePt t="59313" x="4273550" y="4441825"/>
          <p14:tracePt t="59330" x="4289425" y="4441825"/>
          <p14:tracePt t="59361" x="4289425" y="4433888"/>
          <p14:tracePt t="59377" x="4289425" y="4425950"/>
          <p14:tracePt t="59393" x="4297363" y="4418013"/>
          <p14:tracePt t="59401" x="4297363" y="4410075"/>
          <p14:tracePt t="59409" x="4297363" y="4402138"/>
          <p14:tracePt t="59417" x="4297363" y="4386263"/>
          <p14:tracePt t="59425" x="4297363" y="4378325"/>
          <p14:tracePt t="59434" x="4297363" y="4362450"/>
          <p14:tracePt t="59441" x="4297363" y="4346575"/>
          <p14:tracePt t="59450" x="4305300" y="4322763"/>
          <p14:tracePt t="59457" x="4313238" y="4298950"/>
          <p14:tracePt t="59465" x="4313238" y="4281488"/>
          <p14:tracePt t="59474" x="4313238" y="4249738"/>
          <p14:tracePt t="59482" x="4321175" y="4233863"/>
          <p14:tracePt t="59489" x="4321175" y="4210050"/>
          <p14:tracePt t="59497" x="4337050" y="4186238"/>
          <p14:tracePt t="59505" x="4337050" y="4178300"/>
          <p14:tracePt t="59516" x="4344988" y="4154488"/>
          <p14:tracePt t="59521" x="4352925" y="4138613"/>
          <p14:tracePt t="59537" x="4352925" y="4122738"/>
          <p14:tracePt t="59553" x="4362450" y="4122738"/>
          <p14:tracePt t="59657" x="4362450" y="4114800"/>
          <p14:tracePt t="59665" x="4386263" y="4122738"/>
          <p14:tracePt t="59673" x="4402138" y="4138613"/>
          <p14:tracePt t="59681" x="4465638" y="4186238"/>
          <p14:tracePt t="59689" x="4505325" y="4217988"/>
          <p14:tracePt t="59698" x="4552950" y="4241800"/>
          <p14:tracePt t="59705" x="4600575" y="4291013"/>
          <p14:tracePt t="59713" x="4648200" y="4346575"/>
          <p14:tracePt t="59721" x="4679950" y="4370388"/>
          <p14:tracePt t="59729" x="4695825" y="4402138"/>
          <p14:tracePt t="59737" x="4745038" y="4449763"/>
          <p14:tracePt t="59746" x="4760913" y="4465638"/>
          <p14:tracePt t="59753" x="4776788" y="4497388"/>
          <p14:tracePt t="59762" x="4784725" y="4521200"/>
          <p14:tracePt t="59769" x="4808538" y="4552950"/>
          <p14:tracePt t="59777" x="4816475" y="4568825"/>
          <p14:tracePt t="59785" x="4824413" y="4592638"/>
          <p14:tracePt t="59793" x="4824413" y="4600575"/>
          <p14:tracePt t="59801" x="4832350" y="4616450"/>
          <p14:tracePt t="59809" x="4832350" y="4633913"/>
          <p14:tracePt t="59817" x="4840288" y="4657725"/>
          <p14:tracePt t="59825" x="4856163" y="4673600"/>
          <p14:tracePt t="59833" x="4864100" y="4697413"/>
          <p14:tracePt t="59841" x="4864100" y="4713288"/>
          <p14:tracePt t="59849" x="4879975" y="4745038"/>
          <p14:tracePt t="59857" x="4887913" y="4776788"/>
          <p14:tracePt t="59866" x="4887913" y="4792663"/>
          <p14:tracePt t="59873" x="4887913" y="4816475"/>
          <p14:tracePt t="59881" x="4887913" y="4832350"/>
          <p14:tracePt t="59888" x="4895850" y="4879975"/>
          <p14:tracePt t="59896" x="4911725" y="4903788"/>
          <p14:tracePt t="59904" x="4911725" y="4935538"/>
          <p14:tracePt t="59912" x="4911725" y="4959350"/>
          <p14:tracePt t="59920" x="4927600" y="4992688"/>
          <p14:tracePt t="59929" x="4927600" y="5024438"/>
          <p14:tracePt t="59936" x="4927600" y="5056188"/>
          <p14:tracePt t="59945" x="4935538" y="5095875"/>
          <p14:tracePt t="59952" x="4935538" y="5119688"/>
          <p14:tracePt t="59961" x="4935538" y="5143500"/>
          <p14:tracePt t="59968" x="4935538" y="5167313"/>
          <p14:tracePt t="59976" x="4943475" y="5199063"/>
          <p14:tracePt t="59984" x="4943475" y="5214938"/>
          <p14:tracePt t="59993" x="4943475" y="5230813"/>
          <p14:tracePt t="60001" x="4951413" y="5254625"/>
          <p14:tracePt t="60009" x="4951413" y="5270500"/>
          <p14:tracePt t="60017" x="4951413" y="5294313"/>
          <p14:tracePt t="60025" x="4951413" y="5310188"/>
          <p14:tracePt t="60033" x="4951413" y="5335588"/>
          <p14:tracePt t="60041" x="4951413" y="5351463"/>
          <p14:tracePt t="60049" x="4951413" y="5375275"/>
          <p14:tracePt t="60058" x="4951413" y="5414963"/>
          <p14:tracePt t="60066" x="4951413" y="5446713"/>
          <p14:tracePt t="60073" x="4951413" y="5470525"/>
          <p14:tracePt t="60081" x="4943475" y="5494338"/>
          <p14:tracePt t="60089" x="4935538" y="5526088"/>
          <p14:tracePt t="60098" x="4919663" y="5565775"/>
          <p14:tracePt t="60105" x="4919663" y="5581650"/>
          <p14:tracePt t="60113" x="4903788" y="5605463"/>
          <p14:tracePt t="60121" x="4895850" y="5629275"/>
          <p14:tracePt t="60129" x="4895850" y="5670550"/>
          <p14:tracePt t="60137" x="4887913" y="5686425"/>
          <p14:tracePt t="60145" x="4879975" y="5702300"/>
          <p14:tracePt t="60153" x="4864100" y="5726113"/>
          <p14:tracePt t="60162" x="4856163" y="5749925"/>
          <p14:tracePt t="60181" x="4848225" y="5765800"/>
          <p14:tracePt t="60185" x="4848225" y="5773738"/>
          <p14:tracePt t="60193" x="4840288" y="5773738"/>
          <p14:tracePt t="60209" x="4832350" y="5789613"/>
          <p14:tracePt t="60217" x="4824413" y="5797550"/>
          <p14:tracePt t="60233" x="4808538" y="5805488"/>
          <p14:tracePt t="60241" x="4800600" y="5821363"/>
          <p14:tracePt t="60249" x="4792663" y="5837238"/>
          <p14:tracePt t="60257" x="4784725" y="5845175"/>
          <p14:tracePt t="60267" x="4760913" y="5845175"/>
          <p14:tracePt t="60273" x="4737100" y="5853113"/>
          <p14:tracePt t="60281" x="4713288" y="5853113"/>
          <p14:tracePt t="60289" x="4687888" y="5853113"/>
          <p14:tracePt t="60298" x="4664075" y="5853113"/>
          <p14:tracePt t="60305" x="4632325" y="5853113"/>
          <p14:tracePt t="60313" x="4616450" y="5853113"/>
          <p14:tracePt t="60321" x="4584700" y="5853113"/>
          <p14:tracePt t="60330" x="4568825" y="5853113"/>
          <p14:tracePt t="60337" x="4545013" y="5853113"/>
          <p14:tracePt t="60353" x="4529138" y="5853113"/>
          <p14:tracePt t="60363" x="4513263" y="5853113"/>
          <p14:tracePt t="60369" x="4497388" y="5853113"/>
          <p14:tracePt t="60378" x="4489450" y="5853113"/>
          <p14:tracePt t="60385" x="4473575" y="5845175"/>
          <p14:tracePt t="60393" x="4465638" y="5829300"/>
          <p14:tracePt t="60401" x="4457700" y="5829300"/>
          <p14:tracePt t="60409" x="4433888" y="5805488"/>
          <p14:tracePt t="60417" x="4410075" y="5773738"/>
          <p14:tracePt t="60425" x="4394200" y="5757863"/>
          <p14:tracePt t="60433" x="4362450" y="5710238"/>
          <p14:tracePt t="60441" x="4337050" y="5678488"/>
          <p14:tracePt t="60449" x="4313238" y="5621338"/>
          <p14:tracePt t="60457" x="4281488" y="5557838"/>
          <p14:tracePt t="60466" x="4241800" y="5486400"/>
          <p14:tracePt t="60473" x="4217988" y="5399088"/>
          <p14:tracePt t="60482" x="4186238" y="5335588"/>
          <p14:tracePt t="60488" x="4162425" y="5254625"/>
          <p14:tracePt t="60498" x="4122738" y="5191125"/>
          <p14:tracePt t="60504" x="4106863" y="5103813"/>
          <p14:tracePt t="60513" x="4083050" y="5040313"/>
          <p14:tracePt t="60520" x="4075113" y="4967288"/>
          <p14:tracePt t="60529" x="4059238" y="4903788"/>
          <p14:tracePt t="60536" x="4051300" y="4816475"/>
          <p14:tracePt t="60544" x="4035425" y="4745038"/>
          <p14:tracePt t="60552" x="4019550" y="4673600"/>
          <p14:tracePt t="60562" x="4019550" y="4608513"/>
          <p14:tracePt t="60568" x="4019550" y="4545013"/>
          <p14:tracePt t="60578" x="4019550" y="4497388"/>
          <p14:tracePt t="60585" x="4019550" y="4433888"/>
          <p14:tracePt t="60593" x="4019550" y="4378325"/>
          <p14:tracePt t="60600" x="4019550" y="4338638"/>
          <p14:tracePt t="60609" x="4019550" y="4291013"/>
          <p14:tracePt t="60617" x="4019550" y="4249738"/>
          <p14:tracePt t="60625" x="4019550" y="4225925"/>
          <p14:tracePt t="60633" x="4019550" y="4186238"/>
          <p14:tracePt t="60641" x="4019550" y="4162425"/>
          <p14:tracePt t="60650" x="4019550" y="4146550"/>
          <p14:tracePt t="60657" x="4027488" y="4122738"/>
          <p14:tracePt t="60665" x="4027488" y="4114800"/>
          <p14:tracePt t="60673" x="4027488" y="4098925"/>
          <p14:tracePt t="60681" x="4035425" y="4083050"/>
          <p14:tracePt t="60697" x="4035425" y="4075113"/>
          <p14:tracePt t="60769" x="4043363" y="4075113"/>
          <p14:tracePt t="60817" x="4059238" y="4075113"/>
          <p14:tracePt t="60849" x="4067175" y="4075113"/>
          <p14:tracePt t="60873" x="4075113" y="4075113"/>
          <p14:tracePt t="60881" x="4083050" y="4075113"/>
          <p14:tracePt t="60890" x="4106863" y="4075113"/>
          <p14:tracePt t="60897" x="4114800" y="4075113"/>
          <p14:tracePt t="60905" x="4130675" y="4075113"/>
          <p14:tracePt t="60921" x="4138613" y="4075113"/>
          <p14:tracePt t="60929" x="4154488" y="4083050"/>
          <p14:tracePt t="61065" x="4154488" y="4090988"/>
          <p14:tracePt t="61073" x="4162425" y="4114800"/>
          <p14:tracePt t="61081" x="4170363" y="4130675"/>
          <p14:tracePt t="61089" x="4178300" y="4154488"/>
          <p14:tracePt t="61098" x="4186238" y="4170363"/>
          <p14:tracePt t="61106" x="4186238" y="4178300"/>
          <p14:tracePt t="61113" x="4217988" y="4217988"/>
          <p14:tracePt t="61121" x="4217988" y="4225925"/>
          <p14:tracePt t="61129" x="4217988" y="4233863"/>
          <p14:tracePt t="61137" x="4217988" y="4241800"/>
          <p14:tracePt t="61145" x="4225925" y="4265613"/>
          <p14:tracePt t="61153" x="4233863" y="4273550"/>
          <p14:tracePt t="61170" x="4233863" y="4291013"/>
          <p14:tracePt t="61177" x="4233863" y="4298950"/>
          <p14:tracePt t="61192" x="4233863" y="4314825"/>
          <p14:tracePt t="61209" x="4233863" y="4322763"/>
          <p14:tracePt t="61217" x="4241800" y="4322763"/>
          <p14:tracePt t="61233" x="4241800" y="4330700"/>
          <p14:tracePt t="61249" x="4241800" y="4338638"/>
          <p14:tracePt t="61266" x="4249738" y="4346575"/>
          <p14:tracePt t="61281" x="4249738" y="4354513"/>
          <p14:tracePt t="61305" x="4249738" y="4370388"/>
          <p14:tracePt t="64137" x="4249738" y="4346575"/>
          <p14:tracePt t="64146" x="4249738" y="4273550"/>
          <p14:tracePt t="64154" x="4249738" y="4178300"/>
          <p14:tracePt t="64162" x="4249738" y="4098925"/>
          <p14:tracePt t="64170" x="4241800" y="4035425"/>
          <p14:tracePt t="64179" x="4241800" y="3956050"/>
          <p14:tracePt t="64186" x="4225925" y="3906838"/>
          <p14:tracePt t="64194" x="4217988" y="3843338"/>
          <p14:tracePt t="64201" x="4217988" y="3779838"/>
          <p14:tracePt t="64210" x="4194175" y="3740150"/>
          <p14:tracePt t="64218" x="4186238" y="3668713"/>
          <p14:tracePt t="64227" x="4170363" y="3613150"/>
          <p14:tracePt t="64234" x="4154488" y="3540125"/>
          <p14:tracePt t="64242" x="4130675" y="3508375"/>
          <p14:tracePt t="64249" x="4106863" y="3436938"/>
          <p14:tracePt t="64257" x="4098925" y="3397250"/>
          <p14:tracePt t="64266" x="4075113" y="3349625"/>
          <p14:tracePt t="64274" x="4051300" y="3317875"/>
          <p14:tracePt t="64283" x="4027488" y="3278188"/>
          <p14:tracePt t="64290" x="3986213" y="3221038"/>
          <p14:tracePt t="64298" x="3962400" y="3189288"/>
          <p14:tracePt t="64306" x="3930650" y="3141663"/>
          <p14:tracePt t="64313" x="3914775" y="3109913"/>
          <p14:tracePt t="64321" x="3890963" y="3086100"/>
          <p14:tracePt t="64330" x="3875088" y="3062288"/>
          <p14:tracePt t="64338" x="3843338" y="3038475"/>
          <p14:tracePt t="64347" x="3819525" y="3006725"/>
          <p14:tracePt t="64354" x="3787775" y="2990850"/>
          <p14:tracePt t="64363" x="3763963" y="2959100"/>
          <p14:tracePt t="64369" x="3708400" y="2909888"/>
          <p14:tracePt t="64377" x="3676650" y="2886075"/>
          <p14:tracePt t="64386" x="3627438" y="2862263"/>
          <p14:tracePt t="64394" x="3579813" y="2838450"/>
          <p14:tracePt t="64402" x="3532188" y="2814638"/>
          <p14:tracePt t="64410" x="3484563" y="2790825"/>
          <p14:tracePt t="64418" x="3436938" y="2759075"/>
          <p14:tracePt t="64427" x="3405188" y="2751138"/>
          <p14:tracePt t="64433" x="3349625" y="2735263"/>
          <p14:tracePt t="64441" x="3308350" y="2719388"/>
          <p14:tracePt t="64450" x="3276600" y="2719388"/>
          <p14:tracePt t="64458" x="3252788" y="2703513"/>
          <p14:tracePt t="64466" x="3221038" y="2695575"/>
          <p14:tracePt t="64474" x="3189288" y="2679700"/>
          <p14:tracePt t="64482" x="3181350" y="2679700"/>
          <p14:tracePt t="64490" x="3165475" y="2679700"/>
          <p14:tracePt t="64498" x="3149600" y="2679700"/>
          <p14:tracePt t="64529" x="3141663" y="2679700"/>
          <p14:tracePt t="64537" x="3133725" y="2671763"/>
          <p14:tracePt t="64562" x="3125788" y="2671763"/>
          <p14:tracePt t="64578" x="3117850" y="2671763"/>
          <p14:tracePt t="65226" x="3117850" y="2695575"/>
          <p14:tracePt t="65234" x="3181350" y="2798763"/>
          <p14:tracePt t="65242" x="3205163" y="2854325"/>
          <p14:tracePt t="65250" x="3252788" y="2943225"/>
          <p14:tracePt t="65258" x="3276600" y="2998788"/>
          <p14:tracePt t="65266" x="3308350" y="3054350"/>
          <p14:tracePt t="65274" x="3325813" y="3101975"/>
          <p14:tracePt t="65281" x="3333750" y="3149600"/>
          <p14:tracePt t="65290" x="3333750" y="3173413"/>
          <p14:tracePt t="65298" x="3341688" y="3213100"/>
          <p14:tracePt t="65306" x="3349625" y="3244850"/>
          <p14:tracePt t="65314" x="3349625" y="3252788"/>
          <p14:tracePt t="65322" x="3357563" y="3270250"/>
          <p14:tracePt t="65330" x="3357563" y="3286125"/>
          <p14:tracePt t="65338" x="3365500" y="3309938"/>
          <p14:tracePt t="65346" x="3365500" y="3325813"/>
          <p14:tracePt t="65354" x="3365500" y="3333750"/>
          <p14:tracePt t="65362" x="3373438" y="3341688"/>
          <p14:tracePt t="65370" x="3381375" y="3357563"/>
          <p14:tracePt t="65402" x="3381375" y="3365500"/>
          <p14:tracePt t="65426" x="3381375" y="3373438"/>
          <p14:tracePt t="65441" x="3381375" y="3389313"/>
          <p14:tracePt t="65450" x="3381375" y="3405188"/>
          <p14:tracePt t="65458" x="3381375" y="3429000"/>
          <p14:tracePt t="65466" x="3381375" y="3444875"/>
          <p14:tracePt t="65474" x="3389313" y="3452813"/>
          <p14:tracePt t="65482" x="3397250" y="3492500"/>
          <p14:tracePt t="65490" x="3397250" y="3508375"/>
          <p14:tracePt t="65498" x="3397250" y="3540125"/>
          <p14:tracePt t="65506" x="3397250" y="3587750"/>
          <p14:tracePt t="65514" x="3405188" y="3636963"/>
          <p14:tracePt t="65522" x="3405188" y="3668713"/>
          <p14:tracePt t="65530" x="3405188" y="3700463"/>
          <p14:tracePt t="65540" x="3405188" y="3732213"/>
          <p14:tracePt t="65546" x="3405188" y="3763963"/>
          <p14:tracePt t="65554" x="3405188" y="3795713"/>
          <p14:tracePt t="65561" x="3405188" y="3843338"/>
          <p14:tracePt t="65570" x="3405188" y="3875088"/>
          <p14:tracePt t="65578" x="3405188" y="3914775"/>
          <p14:tracePt t="65586" x="3413125" y="3948113"/>
          <p14:tracePt t="65594" x="3413125" y="3987800"/>
          <p14:tracePt t="65602" x="3413125" y="4019550"/>
          <p14:tracePt t="65610" x="3413125" y="4043363"/>
          <p14:tracePt t="65618" x="3413125" y="4075113"/>
          <p14:tracePt t="65626" x="3413125" y="4106863"/>
          <p14:tracePt t="65634" x="3413125" y="4122738"/>
          <p14:tracePt t="65643" x="3413125" y="4146550"/>
          <p14:tracePt t="65650" x="3413125" y="4186238"/>
          <p14:tracePt t="65658" x="3413125" y="4194175"/>
          <p14:tracePt t="65666" x="3413125" y="4202113"/>
          <p14:tracePt t="65674" x="3413125" y="4210050"/>
          <p14:tracePt t="65681" x="3413125" y="4217988"/>
          <p14:tracePt t="65738" x="3405188" y="4225925"/>
          <p14:tracePt t="65746" x="3405188" y="4233863"/>
          <p14:tracePt t="65754" x="3405188" y="4241800"/>
          <p14:tracePt t="65762" x="3405188" y="4265613"/>
          <p14:tracePt t="65770" x="3405188" y="4281488"/>
          <p14:tracePt t="65778" x="3405188" y="4291013"/>
          <p14:tracePt t="65786" x="3397250" y="4298950"/>
          <p14:tracePt t="65794" x="3397250" y="4306888"/>
          <p14:tracePt t="65802" x="3397250" y="4314825"/>
          <p14:tracePt t="65818" x="3397250" y="4330700"/>
          <p14:tracePt t="65834" x="3397250" y="4346575"/>
          <p14:tracePt t="65843" x="3397250" y="4354513"/>
          <p14:tracePt t="65946" x="3381375" y="4354513"/>
          <p14:tracePt t="65954" x="3373438" y="4362450"/>
          <p14:tracePt t="65962" x="3357563" y="4378325"/>
          <p14:tracePt t="65970" x="3333750" y="4378325"/>
          <p14:tracePt t="65978" x="3292475" y="4410075"/>
          <p14:tracePt t="65986" x="3284538" y="4418013"/>
          <p14:tracePt t="65994" x="3268663" y="4418013"/>
          <p14:tracePt t="66002" x="3260725" y="4425950"/>
          <p14:tracePt t="66010" x="3260725" y="4433888"/>
          <p14:tracePt t="66042" x="3252788" y="4433888"/>
          <p14:tracePt t="66146" x="3244850" y="4433888"/>
          <p14:tracePt t="66450" x="3236913" y="4433888"/>
          <p14:tracePt t="66458" x="3228975" y="4433888"/>
          <p14:tracePt t="66650" x="3221038" y="4425950"/>
          <p14:tracePt t="66882" x="3236913" y="4481513"/>
          <p14:tracePt t="66890" x="3268663" y="4545013"/>
          <p14:tracePt t="66898" x="3300413" y="4600575"/>
          <p14:tracePt t="66906" x="3325813" y="4657725"/>
          <p14:tracePt t="66914" x="3349625" y="4713288"/>
          <p14:tracePt t="66922" x="3389313" y="4784725"/>
          <p14:tracePt t="66930" x="3452813" y="4864100"/>
          <p14:tracePt t="66938" x="3492500" y="4943475"/>
          <p14:tracePt t="66946" x="3508375" y="4984750"/>
          <p14:tracePt t="66954" x="3556000" y="5056188"/>
          <p14:tracePt t="66962" x="3587750" y="5111750"/>
          <p14:tracePt t="66969" x="3619500" y="5175250"/>
          <p14:tracePt t="66978" x="3643313" y="5199063"/>
          <p14:tracePt t="66986" x="3676650" y="5238750"/>
          <p14:tracePt t="66995" x="3684588" y="5262563"/>
          <p14:tracePt t="67002" x="3692525" y="5278438"/>
          <p14:tracePt t="67010" x="3700463" y="5302250"/>
          <p14:tracePt t="67018" x="3708400" y="5310188"/>
          <p14:tracePt t="67026" x="3708400" y="5319713"/>
          <p14:tracePt t="67034" x="3732213" y="5343525"/>
          <p14:tracePt t="67042" x="3732213" y="5359400"/>
          <p14:tracePt t="67050" x="3748088" y="5383213"/>
          <p14:tracePt t="67059" x="3763963" y="5407025"/>
          <p14:tracePt t="67066" x="3771900" y="5422900"/>
          <p14:tracePt t="67074" x="3803650" y="5462588"/>
          <p14:tracePt t="67082" x="3803650" y="5502275"/>
          <p14:tracePt t="67091" x="3827463" y="5549900"/>
          <p14:tracePt t="67098" x="3851275" y="5581650"/>
          <p14:tracePt t="67106" x="3859213" y="5605463"/>
          <p14:tracePt t="67114" x="3883025" y="5653088"/>
          <p14:tracePt t="67122" x="3890963" y="5678488"/>
          <p14:tracePt t="67130" x="3922713" y="5718175"/>
          <p14:tracePt t="67138" x="3938588" y="5765800"/>
          <p14:tracePt t="67146" x="3946525" y="5781675"/>
          <p14:tracePt t="67154" x="3962400" y="5813425"/>
          <p14:tracePt t="67162" x="3978275" y="5845175"/>
          <p14:tracePt t="67178" x="4002088" y="5892800"/>
          <p14:tracePt t="67186" x="4011613" y="5900738"/>
          <p14:tracePt t="67194" x="4043363" y="5940425"/>
          <p14:tracePt t="67202" x="4043363" y="5956300"/>
          <p14:tracePt t="67210" x="4059238" y="5980113"/>
          <p14:tracePt t="67218" x="4075113" y="6013450"/>
          <p14:tracePt t="67226" x="4075113" y="6029325"/>
          <p14:tracePt t="67234" x="4106863" y="6045200"/>
          <p14:tracePt t="67242" x="4106863" y="6061075"/>
          <p14:tracePt t="67250" x="4122738" y="6092825"/>
          <p14:tracePt t="67259" x="4130675" y="6108700"/>
          <p14:tracePt t="67266" x="4138613" y="6124575"/>
          <p14:tracePt t="67274" x="4162425" y="6148388"/>
          <p14:tracePt t="67282" x="4162425" y="6172200"/>
          <p14:tracePt t="67290" x="4186238" y="6203950"/>
          <p14:tracePt t="67298" x="4194175" y="6219825"/>
          <p14:tracePt t="67307" x="4210050" y="6235700"/>
          <p14:tracePt t="67314" x="4217988" y="6251575"/>
          <p14:tracePt t="67322" x="4217988" y="6259513"/>
          <p14:tracePt t="67330" x="4225925" y="6267450"/>
          <p14:tracePt t="67338" x="4225925" y="6283325"/>
          <p14:tracePt t="67522" x="4225925" y="6267450"/>
          <p14:tracePt t="67530" x="4146550" y="6164263"/>
          <p14:tracePt t="67538" x="4114800" y="6076950"/>
          <p14:tracePt t="67546" x="4106863" y="6013450"/>
          <p14:tracePt t="67554" x="4083050" y="5924550"/>
          <p14:tracePt t="67562" x="4027488" y="5837238"/>
          <p14:tracePt t="67570" x="3994150" y="5710238"/>
          <p14:tracePt t="67579" x="3962400" y="5621338"/>
          <p14:tracePt t="67586" x="3930650" y="5526088"/>
          <p14:tracePt t="67594" x="3898900" y="5430838"/>
          <p14:tracePt t="67602" x="3859213" y="5327650"/>
          <p14:tracePt t="67609" x="3795713" y="5214938"/>
          <p14:tracePt t="67618" x="3771900" y="5103813"/>
          <p14:tracePt t="67626" x="3716338" y="4992688"/>
          <p14:tracePt t="67634" x="3668713" y="4872038"/>
          <p14:tracePt t="67642" x="3619500" y="4784725"/>
          <p14:tracePt t="67650" x="3595688" y="4689475"/>
          <p14:tracePt t="67659" x="3571875" y="4633913"/>
          <p14:tracePt t="67666" x="3532188" y="4552950"/>
          <p14:tracePt t="67676" x="3508375" y="4497388"/>
          <p14:tracePt t="67682" x="3476625" y="4441825"/>
          <p14:tracePt t="67690" x="3460750" y="4394200"/>
          <p14:tracePt t="67698" x="3444875" y="4354513"/>
          <p14:tracePt t="67706" x="3429000" y="4314825"/>
          <p14:tracePt t="67714" x="3429000" y="4281488"/>
          <p14:tracePt t="67723" x="3413125" y="4265613"/>
          <p14:tracePt t="67730" x="3405188" y="4249738"/>
          <p14:tracePt t="67738" x="3397250" y="4241800"/>
          <p14:tracePt t="67746" x="3389313" y="4217988"/>
          <p14:tracePt t="67754" x="3389313" y="4202113"/>
          <p14:tracePt t="67762" x="3381375" y="4194175"/>
          <p14:tracePt t="67770" x="3373438" y="4178300"/>
          <p14:tracePt t="67914" x="3365500" y="4178300"/>
          <p14:tracePt t="67954" x="3357563" y="4178300"/>
          <p14:tracePt t="67962" x="3357563" y="4202113"/>
          <p14:tracePt t="67970" x="3357563" y="4265613"/>
          <p14:tracePt t="67978" x="3357563" y="4298950"/>
          <p14:tracePt t="67987" x="3365500" y="4378325"/>
          <p14:tracePt t="67994" x="3381375" y="4449763"/>
          <p14:tracePt t="68002" x="3421063" y="4529138"/>
          <p14:tracePt t="68009" x="3452813" y="4616450"/>
          <p14:tracePt t="68017" x="3476625" y="4705350"/>
          <p14:tracePt t="68027" x="3548063" y="4808538"/>
          <p14:tracePt t="68033" x="3571875" y="4864100"/>
          <p14:tracePt t="68041" x="3627438" y="4951413"/>
          <p14:tracePt t="68050" x="3660775" y="5048250"/>
          <p14:tracePt t="68057" x="3708400" y="5143500"/>
          <p14:tracePt t="68065" x="3732213" y="5222875"/>
          <p14:tracePt t="68073" x="3763963" y="5327650"/>
          <p14:tracePt t="68081" x="3795713" y="5414963"/>
          <p14:tracePt t="68089" x="3819525" y="5502275"/>
          <p14:tracePt t="68098" x="3867150" y="5573713"/>
          <p14:tracePt t="68107" x="3914775" y="5653088"/>
          <p14:tracePt t="68114" x="3938588" y="5718175"/>
          <p14:tracePt t="68122" x="3954463" y="5757863"/>
          <p14:tracePt t="68130" x="3986213" y="5813425"/>
          <p14:tracePt t="68138" x="4011613" y="5861050"/>
          <p14:tracePt t="68146" x="4035425" y="5908675"/>
          <p14:tracePt t="68154" x="4043363" y="5932488"/>
          <p14:tracePt t="68162" x="4075113" y="5988050"/>
          <p14:tracePt t="68178" x="4098925" y="6037263"/>
          <p14:tracePt t="68186" x="4114800" y="6053138"/>
          <p14:tracePt t="68194" x="4130675" y="6076950"/>
          <p14:tracePt t="68202" x="4138613" y="6092825"/>
          <p14:tracePt t="68210" x="4146550" y="6100763"/>
          <p14:tracePt t="68218" x="4154488" y="6100763"/>
          <p14:tracePt t="68226" x="4154488" y="6116638"/>
          <p14:tracePt t="68234" x="4170363" y="6116638"/>
          <p14:tracePt t="68242" x="4170363" y="6132513"/>
          <p14:tracePt t="68250" x="4178300" y="6132513"/>
          <p14:tracePt t="68258" x="4178300" y="6140450"/>
          <p14:tracePt t="68275" x="4178300" y="6148388"/>
          <p14:tracePt t="68794" x="4186238" y="6100763"/>
          <p14:tracePt t="68802" x="4186238" y="6037263"/>
          <p14:tracePt t="68810" x="4186238" y="6005513"/>
          <p14:tracePt t="68818" x="4186238" y="5948363"/>
          <p14:tracePt t="68826" x="4186238" y="5876925"/>
          <p14:tracePt t="68834" x="4186238" y="5821363"/>
          <p14:tracePt t="68843" x="4186238" y="5757863"/>
          <p14:tracePt t="68850" x="4186238" y="5702300"/>
          <p14:tracePt t="68858" x="4186238" y="5637213"/>
          <p14:tracePt t="68866" x="4186238" y="5581650"/>
          <p14:tracePt t="68875" x="4186238" y="5534025"/>
          <p14:tracePt t="68882" x="4186238" y="5478463"/>
          <p14:tracePt t="68890" x="4186238" y="5422900"/>
          <p14:tracePt t="68899" x="4186238" y="5359400"/>
          <p14:tracePt t="68908" x="4186238" y="5294313"/>
          <p14:tracePt t="68914" x="4186238" y="5230813"/>
          <p14:tracePt t="68922" x="4186238" y="5175250"/>
          <p14:tracePt t="68930" x="4186238" y="5127625"/>
          <p14:tracePt t="68938" x="4186238" y="5095875"/>
          <p14:tracePt t="68946" x="4186238" y="5056188"/>
          <p14:tracePt t="68954" x="4202113" y="5040313"/>
          <p14:tracePt t="68963" x="4202113" y="5016500"/>
          <p14:tracePt t="68970" x="4233863" y="4984750"/>
          <p14:tracePt t="68978" x="4265613" y="4951413"/>
          <p14:tracePt t="68986" x="4281488" y="4935538"/>
          <p14:tracePt t="68994" x="4297363" y="4919663"/>
          <p14:tracePt t="69002" x="4321175" y="4879975"/>
          <p14:tracePt t="69011" x="4352925" y="4864100"/>
          <p14:tracePt t="69018" x="4352925" y="4856163"/>
          <p14:tracePt t="69026" x="4386263" y="4840288"/>
          <p14:tracePt t="69033" x="4402138" y="4832350"/>
          <p14:tracePt t="69041" x="4418013" y="4824413"/>
          <p14:tracePt t="69049" x="4418013" y="4816475"/>
          <p14:tracePt t="69057" x="4433888" y="4800600"/>
          <p14:tracePt t="69075" x="4449763" y="4792663"/>
          <p14:tracePt t="69114" x="4457700" y="4784725"/>
          <p14:tracePt t="69187" x="4465638" y="4776788"/>
          <p14:tracePt t="69266" x="4465638" y="4768850"/>
          <p14:tracePt t="69274" x="4465638" y="4745038"/>
          <p14:tracePt t="69282" x="4465638" y="4729163"/>
          <p14:tracePt t="69291" x="4465638" y="4713288"/>
          <p14:tracePt t="69299" x="4465638" y="4697413"/>
          <p14:tracePt t="69306" x="4465638" y="4689475"/>
          <p14:tracePt t="69314" x="4449763" y="4673600"/>
          <p14:tracePt t="69322" x="4441825" y="4649788"/>
          <p14:tracePt t="69330" x="4433888" y="4641850"/>
          <p14:tracePt t="69338" x="4425950" y="4633913"/>
          <p14:tracePt t="69346" x="4425950" y="4616450"/>
          <p14:tracePt t="69355" x="4425950" y="4608513"/>
          <p14:tracePt t="69363" x="4418013" y="4600575"/>
          <p14:tracePt t="69490" x="4418013" y="4584700"/>
          <p14:tracePt t="69498" x="4418013" y="4576763"/>
          <p14:tracePt t="69506" x="4418013" y="4568825"/>
          <p14:tracePt t="69514" x="4418013" y="4560888"/>
          <p14:tracePt t="69522" x="4418013" y="4552950"/>
          <p14:tracePt t="69530" x="4418013" y="4537075"/>
          <p14:tracePt t="69539" x="4418013" y="4521200"/>
          <p14:tracePt t="69562" x="4418013" y="4505325"/>
          <p14:tracePt t="69778" x="4418013" y="4497388"/>
          <p14:tracePt t="69786" x="4402138" y="4481513"/>
          <p14:tracePt t="69803" x="4402138" y="4473575"/>
          <p14:tracePt t="69811" x="4394200" y="4465638"/>
          <p14:tracePt t="69867" x="4394200" y="4457700"/>
          <p14:tracePt t="69875" x="4386263" y="4457700"/>
          <p14:tracePt t="69891" x="4378325" y="4441825"/>
          <p14:tracePt t="69907" x="4370388" y="4433888"/>
          <p14:tracePt t="69915" x="4362450" y="4433888"/>
          <p14:tracePt t="69925" x="4352925" y="4425950"/>
          <p14:tracePt t="69930" x="4352925" y="4418013"/>
          <p14:tracePt t="69938" x="4344988" y="4418013"/>
          <p14:tracePt t="69979" x="4337050" y="4418013"/>
          <p14:tracePt t="69986" x="4329113" y="4418013"/>
          <p14:tracePt t="70971" x="4313238" y="4418013"/>
          <p14:tracePt t="70979" x="4297363" y="4418013"/>
          <p14:tracePt t="70987" x="4273550" y="4418013"/>
          <p14:tracePt t="70994" x="4233863" y="4449763"/>
          <p14:tracePt t="71002" x="4162425" y="4473575"/>
          <p14:tracePt t="71010" x="4138613" y="4489450"/>
          <p14:tracePt t="71018" x="4083050" y="4513263"/>
          <p14:tracePt t="71027" x="4043363" y="4537075"/>
          <p14:tracePt t="71035" x="4002088" y="4552950"/>
          <p14:tracePt t="71044" x="3962400" y="4568825"/>
          <p14:tracePt t="71051" x="3938588" y="4584700"/>
          <p14:tracePt t="71058" x="3898900" y="4592638"/>
          <p14:tracePt t="71066" x="3883025" y="4600575"/>
          <p14:tracePt t="71074" x="3851275" y="4608513"/>
          <p14:tracePt t="71083" x="3827463" y="4616450"/>
          <p14:tracePt t="71091" x="3811588" y="4624388"/>
          <p14:tracePt t="71099" x="3795713" y="4624388"/>
          <p14:tracePt t="71107" x="3787775" y="4633913"/>
          <p14:tracePt t="71115" x="3779838" y="4641850"/>
          <p14:tracePt t="71121" x="3748088" y="4641850"/>
          <p14:tracePt t="71129" x="3740150" y="4641850"/>
          <p14:tracePt t="71138" x="3724275" y="4649788"/>
          <p14:tracePt t="71146" x="3700463" y="4657725"/>
          <p14:tracePt t="71154" x="3684588" y="4665663"/>
          <p14:tracePt t="71172" x="3635375" y="4665663"/>
          <p14:tracePt t="71177" x="3611563" y="4665663"/>
          <p14:tracePt t="71185" x="3579813" y="4673600"/>
          <p14:tracePt t="71193" x="3571875" y="4673600"/>
          <p14:tracePt t="71203" x="3548063" y="4681538"/>
          <p14:tracePt t="71211" x="3516313" y="4689475"/>
          <p14:tracePt t="71219" x="3508375" y="4689475"/>
          <p14:tracePt t="71227" x="3492500" y="4697413"/>
          <p14:tracePt t="71235" x="3484563" y="4697413"/>
          <p14:tracePt t="71242" x="3468688" y="4697413"/>
          <p14:tracePt t="71323" x="3460750" y="4705350"/>
          <p14:tracePt t="71331" x="3444875" y="4713288"/>
          <p14:tracePt t="71339" x="3429000" y="4721225"/>
          <p14:tracePt t="71347" x="3413125" y="4729163"/>
          <p14:tracePt t="71354" x="3397250" y="4745038"/>
          <p14:tracePt t="71362" x="3373438" y="4752975"/>
          <p14:tracePt t="71370" x="3365500" y="4760913"/>
          <p14:tracePt t="71379" x="3349625" y="4776788"/>
          <p14:tracePt t="71395" x="3325813" y="4784725"/>
          <p14:tracePt t="71402" x="3317875" y="4792663"/>
          <p14:tracePt t="71435" x="3300413" y="4800600"/>
          <p14:tracePt t="71475" x="3292475" y="4808538"/>
          <p14:tracePt t="71483" x="3276600" y="4816475"/>
          <p14:tracePt t="71491" x="3276600" y="4824413"/>
          <p14:tracePt t="71500" x="3268663" y="4824413"/>
          <p14:tracePt t="71507" x="3260725" y="4832350"/>
          <p14:tracePt t="71515" x="3252788" y="4840288"/>
          <p14:tracePt t="71524" x="3236913" y="4864100"/>
          <p14:tracePt t="71531" x="3221038" y="4864100"/>
          <p14:tracePt t="71540" x="3205163" y="4879975"/>
          <p14:tracePt t="71546" x="3181350" y="4887913"/>
          <p14:tracePt t="71554" x="3173413" y="4895850"/>
          <p14:tracePt t="71562" x="3165475" y="4903788"/>
          <p14:tracePt t="71578" x="3149600" y="4911725"/>
          <p14:tracePt t="71626" x="3141663" y="4919663"/>
          <p14:tracePt t="71633" x="3133725" y="4919663"/>
          <p14:tracePt t="71641" x="3125788" y="4927600"/>
          <p14:tracePt t="71667" x="3109913" y="4935538"/>
          <p14:tracePt t="71674" x="3109913" y="4943475"/>
          <p14:tracePt t="71682" x="3101975" y="4943475"/>
          <p14:tracePt t="71690" x="3078163" y="4959350"/>
          <p14:tracePt t="73435" x="3086100" y="4959350"/>
          <p14:tracePt t="73451" x="3094038" y="4959350"/>
          <p14:tracePt t="73467" x="3109913" y="4959350"/>
          <p14:tracePt t="73475" x="3125788" y="4951413"/>
          <p14:tracePt t="73483" x="3141663" y="4951413"/>
          <p14:tracePt t="73491" x="3157538" y="4951413"/>
          <p14:tracePt t="73499" x="3181350" y="4943475"/>
          <p14:tracePt t="73507" x="3197225" y="4935538"/>
          <p14:tracePt t="73515" x="3213100" y="4935538"/>
          <p14:tracePt t="73523" x="3236913" y="4927600"/>
          <p14:tracePt t="73531" x="3260725" y="4919663"/>
          <p14:tracePt t="73539" x="3300413" y="4911725"/>
          <p14:tracePt t="73547" x="3333750" y="4895850"/>
          <p14:tracePt t="73556" x="3389313" y="4887913"/>
          <p14:tracePt t="73563" x="3429000" y="4872038"/>
          <p14:tracePt t="73571" x="3460750" y="4864100"/>
          <p14:tracePt t="73579" x="3500438" y="4848225"/>
          <p14:tracePt t="73587" x="3524250" y="4840288"/>
          <p14:tracePt t="73595" x="3556000" y="4832350"/>
          <p14:tracePt t="73603" x="3571875" y="4824413"/>
          <p14:tracePt t="73611" x="3587750" y="4824413"/>
          <p14:tracePt t="73619" x="3619500" y="4816475"/>
          <p14:tracePt t="73627" x="3635375" y="4816475"/>
          <p14:tracePt t="73635" x="3643313" y="4808538"/>
          <p14:tracePt t="73643" x="3660775" y="4808538"/>
          <p14:tracePt t="73651" x="3684588" y="4800600"/>
          <p14:tracePt t="73659" x="3700463" y="4800600"/>
          <p14:tracePt t="73667" x="3732213" y="4792663"/>
          <p14:tracePt t="73675" x="3771900" y="4792663"/>
          <p14:tracePt t="73683" x="3803650" y="4792663"/>
          <p14:tracePt t="73691" x="3859213" y="4784725"/>
          <p14:tracePt t="73699" x="3906838" y="4776788"/>
          <p14:tracePt t="73707" x="3962400" y="4768850"/>
          <p14:tracePt t="73715" x="4019550" y="4760913"/>
          <p14:tracePt t="73723" x="4059238" y="4752975"/>
          <p14:tracePt t="73731" x="4114800" y="4745038"/>
          <p14:tracePt t="73739" x="4130675" y="4737100"/>
          <p14:tracePt t="73747" x="4162425" y="4729163"/>
          <p14:tracePt t="73756" x="4178300" y="4729163"/>
          <p14:tracePt t="73763" x="4186238" y="4729163"/>
          <p14:tracePt t="73771" x="4202113" y="4721225"/>
          <p14:tracePt t="73787" x="4210050" y="4721225"/>
          <p14:tracePt t="73795" x="4217988" y="4721225"/>
          <p14:tracePt t="73811" x="4225925" y="4713288"/>
          <p14:tracePt t="73819" x="4233863" y="4705350"/>
          <p14:tracePt t="73915" x="4241800" y="4697413"/>
          <p14:tracePt t="73923" x="4257675" y="4681538"/>
          <p14:tracePt t="73931" x="4265613" y="4681538"/>
          <p14:tracePt t="73939" x="4281488" y="4657725"/>
          <p14:tracePt t="73947" x="4281488" y="4649788"/>
          <p14:tracePt t="73956" x="4281488" y="4633913"/>
          <p14:tracePt t="73963" x="4289425" y="4616450"/>
          <p14:tracePt t="73979" x="4297363" y="4608513"/>
          <p14:tracePt t="73987" x="4297363" y="4600575"/>
          <p14:tracePt t="74003" x="4297363" y="4592638"/>
          <p14:tracePt t="74027" x="4297363" y="4584700"/>
          <p14:tracePt t="74051" x="4297363" y="4576763"/>
          <p14:tracePt t="74083" x="4297363" y="4568825"/>
          <p14:tracePt t="74091" x="4297363" y="4560888"/>
          <p14:tracePt t="74099" x="4297363" y="4552950"/>
          <p14:tracePt t="74107" x="4297363" y="4545013"/>
          <p14:tracePt t="74115" x="4297363" y="4529138"/>
          <p14:tracePt t="74131" x="4297363" y="4521200"/>
          <p14:tracePt t="74139" x="4297363" y="4513263"/>
          <p14:tracePt t="74147" x="4297363" y="4505325"/>
          <p14:tracePt t="74156" x="4297363" y="4497388"/>
          <p14:tracePt t="74174" x="4305300" y="4481513"/>
          <p14:tracePt t="74179" x="4305300" y="4473575"/>
          <p14:tracePt t="74187" x="4305300" y="4465638"/>
          <p14:tracePt t="74612" x="4313238" y="4457700"/>
          <p14:tracePt t="74619" x="4321175" y="4449763"/>
          <p14:tracePt t="74643" x="4329113" y="4441825"/>
          <p14:tracePt t="74651" x="4337050" y="4433888"/>
          <p14:tracePt t="74659" x="4344988" y="4433888"/>
          <p14:tracePt t="74676" x="4362450" y="4425950"/>
          <p14:tracePt t="74682" x="4362450" y="4418013"/>
          <p14:tracePt t="74819" x="4370388" y="4418013"/>
          <p14:tracePt t="74947" x="4378325" y="4418013"/>
          <p14:tracePt t="74963" x="4386263" y="4425950"/>
          <p14:tracePt t="74971" x="4402138" y="4433888"/>
          <p14:tracePt t="74979" x="4410075" y="4441825"/>
          <p14:tracePt t="74987" x="4410075" y="4457700"/>
          <p14:tracePt t="74995" x="4418013" y="4473575"/>
          <p14:tracePt t="75003" x="4425950" y="4481513"/>
          <p14:tracePt t="75011" x="4425950" y="4489450"/>
          <p14:tracePt t="75155" x="4433888" y="4489450"/>
          <p14:tracePt t="75163" x="4441825" y="4505325"/>
          <p14:tracePt t="75172" x="4449763" y="4521200"/>
          <p14:tracePt t="75179" x="4457700" y="4529138"/>
          <p14:tracePt t="75187" x="4457700" y="4545013"/>
          <p14:tracePt t="75195" x="4457700" y="4560888"/>
          <p14:tracePt t="75203" x="4457700" y="4576763"/>
          <p14:tracePt t="75211" x="4465638" y="4592638"/>
          <p14:tracePt t="75220" x="4473575" y="4600575"/>
          <p14:tracePt t="75227" x="4473575" y="4608513"/>
          <p14:tracePt t="75235" x="4473575" y="4616450"/>
          <p14:tracePt t="75251" x="4473575" y="4624388"/>
          <p14:tracePt t="75403" x="4473575" y="4633913"/>
          <p14:tracePt t="75411" x="4473575" y="4649788"/>
          <p14:tracePt t="75419" x="4473575" y="4657725"/>
          <p14:tracePt t="75435" x="4473575" y="4673600"/>
          <p14:tracePt t="75467" x="4473575" y="4681538"/>
          <p14:tracePt t="75474" x="4457700" y="4689475"/>
          <p14:tracePt t="75523" x="4449763" y="4697413"/>
          <p14:tracePt t="75531" x="4449763" y="4705350"/>
          <p14:tracePt t="75547" x="4441825" y="4705350"/>
          <p14:tracePt t="75555" x="4433888" y="4705350"/>
          <p14:tracePt t="75563" x="4433888" y="4713288"/>
          <p14:tracePt t="75580" x="4425950" y="4713288"/>
          <p14:tracePt t="75811" x="4410075" y="4721225"/>
          <p14:tracePt t="76107" x="4402138" y="4721225"/>
          <p14:tracePt t="76139" x="4386263" y="4721225"/>
          <p14:tracePt t="76155" x="4386263" y="4713288"/>
          <p14:tracePt t="76164" x="4370388" y="4713288"/>
          <p14:tracePt t="76171" x="4370388" y="4697413"/>
          <p14:tracePt t="76180" x="4370388" y="4689475"/>
          <p14:tracePt t="76188" x="4362450" y="4681538"/>
          <p14:tracePt t="76195" x="4362450" y="4673600"/>
          <p14:tracePt t="76203" x="4352925" y="4665663"/>
          <p14:tracePt t="76211" x="4344988" y="4649788"/>
          <p14:tracePt t="76227" x="4337050" y="4633913"/>
          <p14:tracePt t="76251" x="4321175" y="4624388"/>
          <p14:tracePt t="76259" x="4321175" y="4616450"/>
          <p14:tracePt t="76291" x="4321175" y="4608513"/>
          <p14:tracePt t="76299" x="4313238" y="4608513"/>
          <p14:tracePt t="76339" x="4313238" y="4600575"/>
          <p14:tracePt t="76364" x="4313238" y="4592638"/>
          <p14:tracePt t="76371" x="4313238" y="4584700"/>
          <p14:tracePt t="76387" x="4313238" y="4568825"/>
          <p14:tracePt t="76395" x="4313238" y="4560888"/>
          <p14:tracePt t="76411" x="4305300" y="4545013"/>
          <p14:tracePt t="76427" x="4305300" y="4537075"/>
          <p14:tracePt t="76435" x="4305300" y="4529138"/>
          <p14:tracePt t="76460" x="4297363" y="4521200"/>
          <p14:tracePt t="76499" x="4297363" y="4513263"/>
          <p14:tracePt t="76507" x="4297363" y="4497388"/>
          <p14:tracePt t="76523" x="4297363" y="4481513"/>
          <p14:tracePt t="76539" x="4297363" y="4465638"/>
          <p14:tracePt t="76564" x="4297363" y="4457700"/>
          <p14:tracePt t="76571" x="4297363" y="4449763"/>
          <p14:tracePt t="76587" x="4297363" y="4441825"/>
          <p14:tracePt t="76603" x="4297363" y="4433888"/>
          <p14:tracePt t="76627" x="4297363" y="4425950"/>
          <p14:tracePt t="76652" x="4297363" y="4418013"/>
          <p14:tracePt t="77059" x="4297363" y="4410075"/>
          <p14:tracePt t="77067" x="4257675" y="4418013"/>
          <p14:tracePt t="77075" x="4233863" y="4433888"/>
          <p14:tracePt t="77084" x="4154488" y="4457700"/>
          <p14:tracePt t="77092" x="4090988" y="4489450"/>
          <p14:tracePt t="77099" x="3978275" y="4505325"/>
          <p14:tracePt t="77108" x="3890963" y="4545013"/>
          <p14:tracePt t="77115" x="3795713" y="4576763"/>
          <p14:tracePt t="77123" x="3724275" y="4584700"/>
          <p14:tracePt t="77131" x="3643313" y="4608513"/>
          <p14:tracePt t="77139" x="3579813" y="4624388"/>
          <p14:tracePt t="77148" x="3524250" y="4633913"/>
          <p14:tracePt t="77156" x="3476625" y="4665663"/>
          <p14:tracePt t="77163" x="3429000" y="4673600"/>
          <p14:tracePt t="77172" x="3381375" y="4689475"/>
          <p14:tracePt t="77189" x="3365500" y="4697413"/>
          <p14:tracePt t="77195" x="3349625" y="4705350"/>
          <p14:tracePt t="77204" x="3333750" y="4705350"/>
          <p14:tracePt t="77219" x="3325813" y="4705350"/>
          <p14:tracePt t="77235" x="3308350" y="4705350"/>
          <p14:tracePt t="77243" x="3300413" y="4713288"/>
          <p14:tracePt t="77251" x="3276600" y="4713288"/>
          <p14:tracePt t="77259" x="3260725" y="4721225"/>
          <p14:tracePt t="77268" x="3236913" y="4721225"/>
          <p14:tracePt t="77276" x="3213100" y="4729163"/>
          <p14:tracePt t="77283" x="3197225" y="4745038"/>
          <p14:tracePt t="77291" x="3181350" y="4745038"/>
          <p14:tracePt t="77300" x="3173413" y="4745038"/>
          <p14:tracePt t="77307" x="3165475" y="4745038"/>
          <p14:tracePt t="77324" x="3165475" y="4752975"/>
          <p14:tracePt t="77355" x="3149600" y="4760913"/>
          <p14:tracePt t="77363" x="3133725" y="4768850"/>
          <p14:tracePt t="77371" x="3125788" y="4776788"/>
          <p14:tracePt t="77380" x="3117850" y="4776788"/>
          <p14:tracePt t="77388" x="3117850" y="4784725"/>
          <p14:tracePt t="77395" x="3109913" y="4784725"/>
          <p14:tracePt t="77411" x="3101975" y="4792663"/>
          <p14:tracePt t="77419" x="3094038" y="4792663"/>
          <p14:tracePt t="77427" x="3086100" y="4800600"/>
          <p14:tracePt t="77436" x="3078163" y="4800600"/>
          <p14:tracePt t="77444" x="3070225" y="4808538"/>
          <p14:tracePt t="77459" x="3062288" y="4824413"/>
          <p14:tracePt t="77475" x="3046413" y="4824413"/>
          <p14:tracePt t="77499" x="3046413" y="4832350"/>
          <p14:tracePt t="77507" x="3038475" y="4832350"/>
          <p14:tracePt t="77524" x="3030538" y="4832350"/>
          <p14:tracePt t="77532" x="3022600" y="4848225"/>
          <p14:tracePt t="77540" x="3022600" y="4856163"/>
          <p14:tracePt t="77547" x="3014663" y="4864100"/>
          <p14:tracePt t="77555" x="2990850" y="4872038"/>
          <p14:tracePt t="77563" x="2982913" y="4895850"/>
          <p14:tracePt t="77571" x="2974975" y="4903788"/>
          <p14:tracePt t="77580" x="2967038" y="4911725"/>
          <p14:tracePt t="77588" x="2967038" y="4919663"/>
          <p14:tracePt t="77596" x="2949575" y="4927600"/>
          <p14:tracePt t="77660" x="2949575" y="4935538"/>
          <p14:tracePt t="77675" x="2957513" y="4935538"/>
          <p14:tracePt t="77683" x="2967038" y="4935538"/>
          <p14:tracePt t="77691" x="2982913" y="4935538"/>
          <p14:tracePt t="77700" x="3006725" y="4935538"/>
          <p14:tracePt t="77708" x="3022600" y="4935538"/>
          <p14:tracePt t="77716" x="3046413" y="4935538"/>
          <p14:tracePt t="77723" x="3054350" y="4935538"/>
          <p14:tracePt t="77731" x="3062288" y="4935538"/>
          <p14:tracePt t="77739" x="3078163" y="4927600"/>
          <p14:tracePt t="77747" x="3109913" y="4919663"/>
          <p14:tracePt t="77757" x="3125788" y="4919663"/>
          <p14:tracePt t="77764" x="3133725" y="4919663"/>
          <p14:tracePt t="77772" x="3157538" y="4911725"/>
          <p14:tracePt t="77779" x="3173413" y="4903788"/>
          <p14:tracePt t="77787" x="3189288" y="4895850"/>
          <p14:tracePt t="77795" x="3221038" y="4895850"/>
          <p14:tracePt t="77805" x="3236913" y="4887913"/>
          <p14:tracePt t="77811" x="3252788" y="4879975"/>
          <p14:tracePt t="77822" x="3276600" y="4872038"/>
          <p14:tracePt t="77828" x="3292475" y="4864100"/>
          <p14:tracePt t="77836" x="3308350" y="4864100"/>
          <p14:tracePt t="77843" x="3317875" y="4856163"/>
          <p14:tracePt t="77851" x="3325813" y="4848225"/>
          <p14:tracePt t="77859" x="3333750" y="4840288"/>
          <p14:tracePt t="77867" x="3341688" y="4840288"/>
          <p14:tracePt t="77876" x="3365500" y="4840288"/>
          <p14:tracePt t="77884" x="3381375" y="4832350"/>
          <p14:tracePt t="77892" x="3397250" y="4832350"/>
          <p14:tracePt t="77900" x="3421063" y="4824413"/>
          <p14:tracePt t="77907" x="3436938" y="4816475"/>
          <p14:tracePt t="77915" x="3468688" y="4808538"/>
          <p14:tracePt t="77924" x="3508375" y="4808538"/>
          <p14:tracePt t="77931" x="3548063" y="4800600"/>
          <p14:tracePt t="77941" x="3595688" y="4792663"/>
          <p14:tracePt t="77948" x="3627438" y="4784725"/>
          <p14:tracePt t="77957" x="3684588" y="4784725"/>
          <p14:tracePt t="77963" x="3708400" y="4784725"/>
          <p14:tracePt t="77972" x="3740150" y="4784725"/>
          <p14:tracePt t="77979" x="3763963" y="4776788"/>
          <p14:tracePt t="77987" x="3787775" y="4776788"/>
          <p14:tracePt t="77996" x="3819525" y="4768850"/>
          <p14:tracePt t="78004" x="3843338" y="4768850"/>
          <p14:tracePt t="78012" x="3867150" y="4768850"/>
          <p14:tracePt t="78028" x="3890963" y="4768850"/>
          <p14:tracePt t="78034" x="3906838" y="4760913"/>
          <p14:tracePt t="78051" x="3922713" y="4752975"/>
          <p14:tracePt t="78108" x="3930650" y="4752975"/>
          <p14:tracePt t="78115" x="3938588" y="4745038"/>
          <p14:tracePt t="78468" x="3954463" y="4737100"/>
          <p14:tracePt t="78476" x="3994150" y="4713288"/>
          <p14:tracePt t="78483" x="4027488" y="4673600"/>
          <p14:tracePt t="78491" x="4035425" y="4665663"/>
          <p14:tracePt t="78499" x="4059238" y="4633913"/>
          <p14:tracePt t="78507" x="4083050" y="4624388"/>
          <p14:tracePt t="78516" x="4090988" y="4616450"/>
          <p14:tracePt t="78524" x="4122738" y="4592638"/>
          <p14:tracePt t="78532" x="4138613" y="4584700"/>
          <p14:tracePt t="78542" x="4146550" y="4568825"/>
          <p14:tracePt t="78547" x="4162425" y="4560888"/>
          <p14:tracePt t="78555" x="4178300" y="4545013"/>
          <p14:tracePt t="78563" x="4194175" y="4529138"/>
          <p14:tracePt t="78572" x="4202113" y="4521200"/>
          <p14:tracePt t="78580" x="4217988" y="4521200"/>
          <p14:tracePt t="78588" x="4233863" y="4505325"/>
          <p14:tracePt t="78835" x="4249738" y="4481513"/>
          <p14:tracePt t="78851" x="4265613" y="4465638"/>
          <p14:tracePt t="78860" x="4273550" y="4449763"/>
          <p14:tracePt t="78868" x="4273550" y="4441825"/>
          <p14:tracePt t="78876" x="4281488" y="4425950"/>
          <p14:tracePt t="78884" x="4297363" y="4418013"/>
          <p14:tracePt t="78891" x="4297363" y="4410075"/>
          <p14:tracePt t="78899" x="4313238" y="4402138"/>
          <p14:tracePt t="78908" x="4313238" y="4394200"/>
          <p14:tracePt t="78916" x="4321175" y="4394200"/>
          <p14:tracePt t="78924" x="4321175" y="4386263"/>
          <p14:tracePt t="78940" x="4329113" y="4386263"/>
          <p14:tracePt t="79243" x="4337050" y="4386263"/>
          <p14:tracePt t="79253" x="4344988" y="4386263"/>
          <p14:tracePt t="79260" x="4362450" y="4386263"/>
          <p14:tracePt t="79268" x="4370388" y="4394200"/>
          <p14:tracePt t="79276" x="4378325" y="4402138"/>
          <p14:tracePt t="79283" x="4378325" y="4410075"/>
          <p14:tracePt t="79291" x="4386263" y="4410075"/>
          <p14:tracePt t="79420" x="4386263" y="4418013"/>
          <p14:tracePt t="79428" x="4402138" y="4418013"/>
          <p14:tracePt t="79444" x="4402138" y="4433888"/>
          <p14:tracePt t="79451" x="4410075" y="4441825"/>
          <p14:tracePt t="79459" x="4418013" y="4449763"/>
          <p14:tracePt t="79468" x="4418013" y="4457700"/>
          <p14:tracePt t="79772" x="4418013" y="4465638"/>
          <p14:tracePt t="79780" x="4425950" y="4481513"/>
          <p14:tracePt t="79788" x="4425950" y="4497388"/>
          <p14:tracePt t="79796" x="4425950" y="4505325"/>
          <p14:tracePt t="79803" x="4425950" y="4529138"/>
          <p14:tracePt t="79811" x="4433888" y="4529138"/>
          <p14:tracePt t="79820" x="4433888" y="4537075"/>
          <p14:tracePt t="80051" x="4433888" y="4552950"/>
          <p14:tracePt t="80060" x="4433888" y="4560888"/>
          <p14:tracePt t="80076" x="4433888" y="4568825"/>
          <p14:tracePt t="80084" x="4433888" y="4576763"/>
          <p14:tracePt t="80099" x="4433888" y="4592638"/>
          <p14:tracePt t="80428" x="4425950" y="4616450"/>
          <p14:tracePt t="80436" x="4378325" y="4649788"/>
          <p14:tracePt t="80444" x="4297363" y="4681538"/>
          <p14:tracePt t="80452" x="4257675" y="4705350"/>
          <p14:tracePt t="80460" x="4202113" y="4729163"/>
          <p14:tracePt t="80468" x="4146550" y="4760913"/>
          <p14:tracePt t="80475" x="4075113" y="4784725"/>
          <p14:tracePt t="80483" x="4011613" y="4824413"/>
          <p14:tracePt t="80492" x="3962400" y="4840288"/>
          <p14:tracePt t="80500" x="3883025" y="4864100"/>
          <p14:tracePt t="80508" x="3819525" y="4895850"/>
          <p14:tracePt t="80516" x="3763963" y="4911725"/>
          <p14:tracePt t="80524" x="3708400" y="4919663"/>
          <p14:tracePt t="80532" x="3643313" y="4935538"/>
          <p14:tracePt t="80540" x="3595688" y="4943475"/>
          <p14:tracePt t="80548" x="3548063" y="4959350"/>
          <p14:tracePt t="80557" x="3532188" y="4967288"/>
          <p14:tracePt t="80564" x="3492500" y="4967288"/>
          <p14:tracePt t="80573" x="3484563" y="4967288"/>
          <p14:tracePt t="80580" x="3460750" y="4976813"/>
          <p14:tracePt t="80589" x="3460750" y="4984750"/>
          <p14:tracePt t="80612" x="3452813" y="4984750"/>
          <p14:tracePt t="80716" x="3460750" y="4984750"/>
          <p14:tracePt t="80724" x="3476625" y="4984750"/>
          <p14:tracePt t="80732" x="3476625" y="4976813"/>
          <p14:tracePt t="80739" x="3492500" y="4976813"/>
          <p14:tracePt t="80756" x="3508375" y="4967288"/>
          <p14:tracePt t="80772" x="3524250" y="4959350"/>
          <p14:tracePt t="80780" x="3532188" y="4951413"/>
          <p14:tracePt t="80787" x="3540125" y="4935538"/>
          <p14:tracePt t="80796" x="3571875" y="4919663"/>
          <p14:tracePt t="80804" x="3579813" y="4903788"/>
          <p14:tracePt t="80812" x="3587750" y="4903788"/>
          <p14:tracePt t="80820" x="3595688" y="4887913"/>
          <p14:tracePt t="80828" x="3603625" y="4887913"/>
          <p14:tracePt t="80837" x="3611563" y="4879975"/>
          <p14:tracePt t="80844" x="3619500" y="4879975"/>
          <p14:tracePt t="80940" x="3611563" y="4879975"/>
          <p14:tracePt t="80948" x="3603625" y="4879975"/>
          <p14:tracePt t="80956" x="3595688" y="4879975"/>
          <p14:tracePt t="80964" x="3587750" y="4879975"/>
          <p14:tracePt t="80972" x="3563938" y="4879975"/>
          <p14:tracePt t="80988" x="3548063" y="4864100"/>
          <p14:tracePt t="80995" x="3532188" y="4856163"/>
          <p14:tracePt t="81005" x="3516313" y="4856163"/>
          <p14:tracePt t="81012" x="3492500" y="4832350"/>
          <p14:tracePt t="81020" x="3476625" y="4816475"/>
          <p14:tracePt t="81028" x="3460750" y="4808538"/>
          <p14:tracePt t="81037" x="3452813" y="4800600"/>
          <p14:tracePt t="81044" x="3436938" y="4792663"/>
          <p14:tracePt t="81053" x="3436938" y="4784725"/>
          <p14:tracePt t="81060" x="3429000" y="4776788"/>
          <p14:tracePt t="81069" x="3405188" y="4760913"/>
          <p14:tracePt t="81084" x="3397250" y="4752975"/>
          <p14:tracePt t="81093" x="3397250" y="4745038"/>
          <p14:tracePt t="81156" x="3389313" y="4745038"/>
          <p14:tracePt t="81300" x="3381375" y="4745038"/>
          <p14:tracePt t="81308" x="3365500" y="4768850"/>
          <p14:tracePt t="81316" x="3365500" y="4800600"/>
          <p14:tracePt t="81324" x="3365500" y="4840288"/>
          <p14:tracePt t="81332" x="3365500" y="4879975"/>
          <p14:tracePt t="81340" x="3365500" y="4911725"/>
          <p14:tracePt t="81348" x="3365500" y="4959350"/>
          <p14:tracePt t="81356" x="3365500" y="4976813"/>
          <p14:tracePt t="81364" x="3365500" y="4992688"/>
          <p14:tracePt t="81372" x="3365500" y="5000625"/>
          <p14:tracePt t="81380" x="3365500" y="5016500"/>
          <p14:tracePt t="81388" x="3365500" y="5024438"/>
          <p14:tracePt t="81468" x="3365500" y="5032375"/>
          <p14:tracePt t="81476" x="3373438" y="5048250"/>
          <p14:tracePt t="81492" x="3381375" y="5064125"/>
          <p14:tracePt t="81500" x="3389313" y="5072063"/>
          <p14:tracePt t="81508" x="3389313" y="5080000"/>
          <p14:tracePt t="81524" x="3389313" y="5087938"/>
          <p14:tracePt t="81540" x="3389313" y="5095875"/>
          <p14:tracePt t="81692" x="3397250" y="5095875"/>
          <p14:tracePt t="81700" x="3397250" y="5080000"/>
          <p14:tracePt t="81708" x="3397250" y="5048250"/>
          <p14:tracePt t="81716" x="3397250" y="5008563"/>
          <p14:tracePt t="81724" x="3397250" y="4992688"/>
          <p14:tracePt t="81732" x="3397250" y="4967288"/>
          <p14:tracePt t="81740" x="3397250" y="4951413"/>
          <p14:tracePt t="81748" x="3389313" y="4935538"/>
          <p14:tracePt t="81756" x="3389313" y="4927600"/>
          <p14:tracePt t="81764" x="3389313" y="4919663"/>
          <p14:tracePt t="81996" x="3389313" y="4935538"/>
          <p14:tracePt t="82004" x="3397250" y="4984750"/>
          <p14:tracePt t="82012" x="3413125" y="5000625"/>
          <p14:tracePt t="82020" x="3413125" y="5024438"/>
          <p14:tracePt t="82028" x="3436938" y="5064125"/>
          <p14:tracePt t="82037" x="3452813" y="5095875"/>
          <p14:tracePt t="82044" x="3452813" y="5111750"/>
          <p14:tracePt t="82052" x="3476625" y="5119688"/>
          <p14:tracePt t="82060" x="3476625" y="5127625"/>
          <p14:tracePt t="82070" x="3476625" y="5135563"/>
          <p14:tracePt t="82132" x="3484563" y="5143500"/>
          <p14:tracePt t="82156" x="3492500" y="5151438"/>
          <p14:tracePt t="82173" x="3492500" y="5159375"/>
          <p14:tracePt t="82188" x="3492500" y="5167313"/>
          <p14:tracePt t="82196" x="3500438" y="5175250"/>
          <p14:tracePt t="82212" x="3500438" y="5191125"/>
          <p14:tracePt t="82220" x="3516313" y="5199063"/>
          <p14:tracePt t="82244" x="3516313" y="5207000"/>
          <p14:tracePt t="82260" x="3524250" y="5214938"/>
          <p14:tracePt t="82276" x="3532188" y="5214938"/>
          <p14:tracePt t="82285" x="3532188" y="5222875"/>
          <p14:tracePt t="82324" x="3532188" y="5238750"/>
          <p14:tracePt t="82500" x="3532188" y="5222875"/>
          <p14:tracePt t="82516" x="3532188" y="5207000"/>
          <p14:tracePt t="82524" x="3524250" y="5167313"/>
          <p14:tracePt t="82532" x="3516313" y="5135563"/>
          <p14:tracePt t="82540" x="3516313" y="5119688"/>
          <p14:tracePt t="82549" x="3508375" y="5095875"/>
          <p14:tracePt t="82556" x="3508375" y="5087938"/>
          <p14:tracePt t="82564" x="3500438" y="5072063"/>
          <p14:tracePt t="82572" x="3500438" y="5056188"/>
          <p14:tracePt t="82580" x="3500438" y="5032375"/>
          <p14:tracePt t="82588" x="3500438" y="5024438"/>
          <p14:tracePt t="82596" x="3500438" y="5016500"/>
          <p14:tracePt t="82604" x="3492500" y="5000625"/>
          <p14:tracePt t="82612" x="3492500" y="4992688"/>
          <p14:tracePt t="82620" x="3484563" y="4976813"/>
          <p14:tracePt t="82636" x="3484563" y="4967288"/>
          <p14:tracePt t="82644" x="3476625" y="4943475"/>
          <p14:tracePt t="82652" x="3476625" y="4935538"/>
          <p14:tracePt t="82660" x="3476625" y="4927600"/>
          <p14:tracePt t="82669" x="3476625" y="4919663"/>
          <p14:tracePt t="82692" x="3476625" y="4911725"/>
          <p14:tracePt t="82868" x="3468688" y="4911725"/>
          <p14:tracePt t="82876" x="3468688" y="4927600"/>
          <p14:tracePt t="82884" x="3468688" y="4951413"/>
          <p14:tracePt t="82892" x="3468688" y="4967288"/>
          <p14:tracePt t="82900" x="3468688" y="5008563"/>
          <p14:tracePt t="82908" x="3468688" y="5024438"/>
          <p14:tracePt t="82916" x="3468688" y="5064125"/>
          <p14:tracePt t="82924" x="3468688" y="5087938"/>
          <p14:tracePt t="82932" x="3484563" y="5119688"/>
          <p14:tracePt t="82940" x="3492500" y="5135563"/>
          <p14:tracePt t="82948" x="3492500" y="5167313"/>
          <p14:tracePt t="82956" x="3516313" y="5191125"/>
          <p14:tracePt t="82964" x="3524250" y="5199063"/>
          <p14:tracePt t="82972" x="3524250" y="5207000"/>
          <p14:tracePt t="82980" x="3532188" y="5222875"/>
          <p14:tracePt t="83348" x="3508375" y="5207000"/>
          <p14:tracePt t="83356" x="3500438" y="5191125"/>
          <p14:tracePt t="83364" x="3476625" y="5167313"/>
          <p14:tracePt t="83372" x="3444875" y="5143500"/>
          <p14:tracePt t="83380" x="3413125" y="5127625"/>
          <p14:tracePt t="83388" x="3373438" y="5119688"/>
          <p14:tracePt t="83396" x="3317875" y="5095875"/>
          <p14:tracePt t="83404" x="3276600" y="5087938"/>
          <p14:tracePt t="83412" x="3236913" y="5080000"/>
          <p14:tracePt t="83420" x="3165475" y="5064125"/>
          <p14:tracePt t="83428" x="3109913" y="5040313"/>
          <p14:tracePt t="83436" x="3086100" y="5040313"/>
          <p14:tracePt t="83444" x="3054350" y="5024438"/>
          <p14:tracePt t="83452" x="3022600" y="5016500"/>
          <p14:tracePt t="83460" x="2990850" y="5008563"/>
          <p14:tracePt t="83468" x="2982913" y="5008563"/>
          <p14:tracePt t="83485" x="2967038" y="5000625"/>
          <p14:tracePt t="83500" x="2941638" y="4992688"/>
          <p14:tracePt t="83524" x="2933700" y="4992688"/>
          <p14:tracePt t="83796" x="2941638" y="4992688"/>
          <p14:tracePt t="83804" x="2949575" y="4992688"/>
          <p14:tracePt t="83820" x="2967038" y="4992688"/>
          <p14:tracePt t="83836" x="2974975" y="4992688"/>
          <p14:tracePt t="83845" x="2990850" y="4992688"/>
          <p14:tracePt t="83868" x="2998788" y="4992688"/>
          <p14:tracePt t="83876" x="3006725" y="4992688"/>
          <p14:tracePt t="83884" x="3014663" y="4992688"/>
          <p14:tracePt t="83908" x="3022600" y="4984750"/>
          <p14:tracePt t="83916" x="3038475" y="4984750"/>
          <p14:tracePt t="84157" x="3030538" y="4984750"/>
          <p14:tracePt t="84165" x="3022600" y="4984750"/>
          <p14:tracePt t="84173" x="2990850" y="4984750"/>
          <p14:tracePt t="84181" x="2957513" y="4992688"/>
          <p14:tracePt t="84188" x="2949575" y="4992688"/>
          <p14:tracePt t="84196" x="2917825" y="5000625"/>
          <p14:tracePt t="84204" x="2909888" y="5008563"/>
          <p14:tracePt t="84212" x="2901950" y="5016500"/>
          <p14:tracePt t="84236" x="2894013" y="5016500"/>
          <p14:tracePt t="84356" x="2878138" y="5032375"/>
          <p14:tracePt t="84372" x="2878138" y="5040313"/>
          <p14:tracePt t="84380" x="2870200" y="5048250"/>
          <p14:tracePt t="84484" x="2862263" y="5064125"/>
          <p14:tracePt t="84492" x="2862263" y="5072063"/>
          <p14:tracePt t="84500" x="2862263" y="5080000"/>
          <p14:tracePt t="84508" x="2862263" y="5087938"/>
          <p14:tracePt t="84517" x="2854325" y="5095875"/>
          <p14:tracePt t="84525" x="2854325" y="5111750"/>
          <p14:tracePt t="84540" x="2846388" y="5135563"/>
          <p14:tracePt t="84580" x="2846388" y="5143500"/>
          <p14:tracePt t="84596" x="2846388" y="5151438"/>
          <p14:tracePt t="84620" x="2846388" y="5159375"/>
          <p14:tracePt t="84644" x="2846388" y="5167313"/>
          <p14:tracePt t="84652" x="2830513" y="5175250"/>
          <p14:tracePt t="84668" x="2830513" y="5183188"/>
          <p14:tracePt t="84676" x="2830513" y="5191125"/>
          <p14:tracePt t="84684" x="2830513" y="5207000"/>
          <p14:tracePt t="84700" x="2830513" y="5214938"/>
          <p14:tracePt t="84708" x="2830513" y="5222875"/>
          <p14:tracePt t="84718" x="2822575" y="5222875"/>
          <p14:tracePt t="84725" x="2822575" y="5230813"/>
          <p14:tracePt t="84852" x="2822575" y="5238750"/>
          <p14:tracePt t="84868" x="2822575" y="5246688"/>
          <p14:tracePt t="84876" x="2822575" y="5254625"/>
          <p14:tracePt t="84901" x="2822575" y="5262563"/>
          <p14:tracePt t="84940" x="2822575" y="5278438"/>
          <p14:tracePt t="84988" x="2822575" y="5286375"/>
          <p14:tracePt t="85012" x="2822575" y="5294313"/>
          <p14:tracePt t="85020" x="2822575" y="5302250"/>
          <p14:tracePt t="85028" x="2822575" y="5310188"/>
          <p14:tracePt t="85045" x="2822575" y="5319713"/>
          <p14:tracePt t="85076" x="2822575" y="5327650"/>
          <p14:tracePt t="85100" x="2822575" y="5335588"/>
          <p14:tracePt t="85156" x="2822575" y="5343525"/>
          <p14:tracePt t="85172" x="2822575" y="5351463"/>
          <p14:tracePt t="85180" x="2822575" y="5359400"/>
          <p14:tracePt t="85197" x="2822575" y="5367338"/>
          <p14:tracePt t="85220" x="2822575" y="5383213"/>
          <p14:tracePt t="85260" x="2822575" y="5399088"/>
          <p14:tracePt t="85348" x="2822575" y="5407025"/>
          <p14:tracePt t="85356" x="2814638" y="5414963"/>
          <p14:tracePt t="85364" x="2814638" y="5422900"/>
          <p14:tracePt t="85381" x="2814638" y="5430838"/>
          <p14:tracePt t="85861" x="2854325" y="5430838"/>
          <p14:tracePt t="85869" x="2957513" y="5407025"/>
          <p14:tracePt t="85877" x="3038475" y="5391150"/>
          <p14:tracePt t="85884" x="3165475" y="5359400"/>
          <p14:tracePt t="85892" x="3260725" y="5343525"/>
          <p14:tracePt t="85900" x="3397250" y="5335588"/>
          <p14:tracePt t="85908" x="3524250" y="5302250"/>
          <p14:tracePt t="85917" x="3684588" y="5286375"/>
          <p14:tracePt t="85925" x="3803650" y="5262563"/>
          <p14:tracePt t="85934" x="3994150" y="5230813"/>
          <p14:tracePt t="85941" x="4162425" y="5207000"/>
          <p14:tracePt t="85948" x="4305300" y="5175250"/>
          <p14:tracePt t="85956" x="4473575" y="5095875"/>
          <p14:tracePt t="85964" x="4600575" y="5056188"/>
          <p14:tracePt t="85973" x="4705350" y="5008563"/>
          <p14:tracePt t="85981" x="4784725" y="4984750"/>
          <p14:tracePt t="85989" x="4856163" y="4927600"/>
          <p14:tracePt t="85997" x="4895850" y="4911725"/>
          <p14:tracePt t="86004" x="4903788" y="4903788"/>
          <p14:tracePt t="86012" x="4935538" y="4887913"/>
          <p14:tracePt t="86028" x="4951413" y="4872038"/>
          <p14:tracePt t="86045" x="4959350" y="4864100"/>
          <p14:tracePt t="86053" x="4959350" y="4856163"/>
          <p14:tracePt t="86061" x="4967288" y="4848225"/>
          <p14:tracePt t="86157" x="4967288" y="4840288"/>
          <p14:tracePt t="86166" x="4967288" y="4832350"/>
          <p14:tracePt t="86173" x="4959350" y="4832350"/>
          <p14:tracePt t="86180" x="4951413" y="4816475"/>
          <p14:tracePt t="86189" x="4935538" y="4808538"/>
          <p14:tracePt t="86197" x="4919663" y="4800600"/>
          <p14:tracePt t="86205" x="4895850" y="4784725"/>
          <p14:tracePt t="86213" x="4879975" y="4776788"/>
          <p14:tracePt t="86222" x="4848225" y="4760913"/>
          <p14:tracePt t="86228" x="4816475" y="4745038"/>
          <p14:tracePt t="86237" x="4776788" y="4729163"/>
          <p14:tracePt t="86244" x="4745038" y="4713288"/>
          <p14:tracePt t="86253" x="4729163" y="4705350"/>
          <p14:tracePt t="86261" x="4705350" y="4705350"/>
          <p14:tracePt t="86270" x="4679950" y="4689475"/>
          <p14:tracePt t="86277" x="4672013" y="4681538"/>
          <p14:tracePt t="86285" x="4664075" y="4681538"/>
          <p14:tracePt t="86356" x="4656138" y="4681538"/>
          <p14:tracePt t="86405" x="4648200" y="4681538"/>
          <p14:tracePt t="86413" x="4640263" y="4681538"/>
          <p14:tracePt t="86421" x="4624388" y="4681538"/>
          <p14:tracePt t="86429" x="4608513" y="4681538"/>
          <p14:tracePt t="86436" x="4592638" y="4681538"/>
          <p14:tracePt t="86444" x="4584700" y="4681538"/>
          <p14:tracePt t="86461" x="4568825" y="4681538"/>
          <p14:tracePt t="86469" x="4560888" y="4681538"/>
          <p14:tracePt t="86693" x="4552950" y="4681538"/>
          <p14:tracePt t="86709" x="4545013" y="4689475"/>
          <p14:tracePt t="86716" x="4521200" y="4697413"/>
          <p14:tracePt t="86724" x="4497388" y="4705350"/>
          <p14:tracePt t="86732" x="4481513" y="4721225"/>
          <p14:tracePt t="86740" x="4449763" y="4721225"/>
          <p14:tracePt t="86751" x="4425950" y="4721225"/>
          <p14:tracePt t="86757" x="4418013" y="4729163"/>
          <p14:tracePt t="86765" x="4410075" y="4737100"/>
          <p14:tracePt t="86780" x="4402138" y="4737100"/>
          <p14:tracePt t="86957" x="4402138" y="4729163"/>
          <p14:tracePt t="86965" x="4394200" y="4721225"/>
          <p14:tracePt t="86973" x="4394200" y="4713288"/>
          <p14:tracePt t="86981" x="4386263" y="4713288"/>
          <p14:tracePt t="86988" x="4386263" y="4705350"/>
          <p14:tracePt t="86996" x="4386263" y="4697413"/>
          <p14:tracePt t="87005" x="4386263" y="4689475"/>
          <p14:tracePt t="87013" x="4378325" y="4681538"/>
          <p14:tracePt t="87029" x="4378325" y="4673600"/>
          <p14:tracePt t="87036" x="4378325" y="4665663"/>
          <p14:tracePt t="87044" x="4378325" y="4657725"/>
          <p14:tracePt t="87053" x="4370388" y="4649788"/>
          <p14:tracePt t="87060" x="4362450" y="4641850"/>
          <p14:tracePt t="87068" x="4352925" y="4633913"/>
          <p14:tracePt t="87244" x="4352925" y="4616450"/>
          <p14:tracePt t="87252" x="4344988" y="4608513"/>
          <p14:tracePt t="87261" x="4337050" y="4592638"/>
          <p14:tracePt t="87269" x="4337050" y="4576763"/>
          <p14:tracePt t="87277" x="4329113" y="4560888"/>
          <p14:tracePt t="87286" x="4321175" y="4545013"/>
          <p14:tracePt t="87300" x="4321175" y="4537075"/>
          <p14:tracePt t="87308" x="4321175" y="4529138"/>
          <p14:tracePt t="87317" x="4313238" y="4529138"/>
          <p14:tracePt t="87333" x="4313238" y="4513263"/>
          <p14:tracePt t="87348" x="4305300" y="4513263"/>
          <p14:tracePt t="87380" x="4305300" y="4497388"/>
          <p14:tracePt t="87405" x="4305300" y="4489450"/>
          <p14:tracePt t="87420" x="4305300" y="4481513"/>
          <p14:tracePt t="87452" x="4305300" y="4473575"/>
          <p14:tracePt t="87501" x="4305300" y="4465638"/>
          <p14:tracePt t="87541" x="4305300" y="4457700"/>
          <p14:tracePt t="87549" x="4305300" y="4449763"/>
          <p14:tracePt t="87589" x="4305300" y="4441825"/>
          <p14:tracePt t="87613" x="4305300" y="4433888"/>
          <p14:tracePt t="87637" x="4305300" y="4425950"/>
          <p14:tracePt t="87645" x="4313238" y="4418013"/>
          <p14:tracePt t="88486" x="4313238" y="4410075"/>
          <p14:tracePt t="88501" x="4273550" y="4433888"/>
          <p14:tracePt t="88509" x="4210050" y="4473575"/>
          <p14:tracePt t="88517" x="4146550" y="4505325"/>
          <p14:tracePt t="88525" x="4122738" y="4521200"/>
          <p14:tracePt t="88534" x="4067175" y="4545013"/>
          <p14:tracePt t="88541" x="4019550" y="4568825"/>
          <p14:tracePt t="88549" x="3994150" y="4584700"/>
          <p14:tracePt t="88557" x="3954463" y="4608513"/>
          <p14:tracePt t="88566" x="3938588" y="4624388"/>
          <p14:tracePt t="88573" x="3922713" y="4633913"/>
          <p14:tracePt t="88581" x="3875088" y="4673600"/>
          <p14:tracePt t="88589" x="3851275" y="4697413"/>
          <p14:tracePt t="88597" x="3819525" y="4713288"/>
          <p14:tracePt t="88604" x="3763963" y="4752975"/>
          <p14:tracePt t="88613" x="3732213" y="4784725"/>
          <p14:tracePt t="88621" x="3692525" y="4808538"/>
          <p14:tracePt t="88629" x="3668713" y="4816475"/>
          <p14:tracePt t="88638" x="3651250" y="4840288"/>
          <p14:tracePt t="88645" x="3627438" y="4848225"/>
          <p14:tracePt t="88653" x="3595688" y="4879975"/>
          <p14:tracePt t="88661" x="3563938" y="4903788"/>
          <p14:tracePt t="88669" x="3548063" y="4911725"/>
          <p14:tracePt t="88677" x="3516313" y="4935538"/>
          <p14:tracePt t="88687" x="3500438" y="4943475"/>
          <p14:tracePt t="88693" x="3484563" y="4959350"/>
          <p14:tracePt t="88702" x="3476625" y="4967288"/>
          <p14:tracePt t="88709" x="3460750" y="4976813"/>
          <p14:tracePt t="88717" x="3436938" y="4984750"/>
          <p14:tracePt t="88724" x="3429000" y="4992688"/>
          <p14:tracePt t="88741" x="3421063" y="5000625"/>
          <p14:tracePt t="88749" x="3413125" y="5000625"/>
          <p14:tracePt t="88764" x="3405188" y="5000625"/>
          <p14:tracePt t="88773" x="3397250" y="5000625"/>
          <p14:tracePt t="88813" x="3389313" y="5000625"/>
          <p14:tracePt t="88821" x="3381375" y="5000625"/>
          <p14:tracePt t="88829" x="3365500" y="5000625"/>
          <p14:tracePt t="88837" x="3349625" y="5000625"/>
          <p14:tracePt t="88845" x="3325813" y="5000625"/>
          <p14:tracePt t="88853" x="3308350" y="4984750"/>
          <p14:tracePt t="88861" x="3276600" y="4976813"/>
          <p14:tracePt t="88869" x="3260725" y="4967288"/>
          <p14:tracePt t="88877" x="3221038" y="4943475"/>
          <p14:tracePt t="88886" x="3181350" y="4927600"/>
          <p14:tracePt t="88894" x="3165475" y="4927600"/>
          <p14:tracePt t="88902" x="3133725" y="4919663"/>
          <p14:tracePt t="88918" x="3125788" y="4919663"/>
          <p14:tracePt t="88997" x="3117850" y="4919663"/>
          <p14:tracePt t="89013" x="3109913" y="4919663"/>
          <p14:tracePt t="89037" x="3101975" y="4927600"/>
          <p14:tracePt t="89045" x="3094038" y="4927600"/>
          <p14:tracePt t="89053" x="3094038" y="4935538"/>
          <p14:tracePt t="89061" x="3086100" y="4935538"/>
          <p14:tracePt t="89077" x="3086100" y="4943475"/>
          <p14:tracePt t="89085" x="3086100" y="4951413"/>
          <p14:tracePt t="89093" x="3078163" y="4967288"/>
          <p14:tracePt t="89109" x="3070225" y="4984750"/>
          <p14:tracePt t="89125" x="3070225" y="4992688"/>
          <p14:tracePt t="89134" x="3062288" y="5000625"/>
          <p14:tracePt t="89141" x="3054350" y="5016500"/>
          <p14:tracePt t="89157" x="3046413" y="5024438"/>
          <p14:tracePt t="89173" x="3038475" y="5032375"/>
          <p14:tracePt t="89182" x="3030538" y="5040313"/>
          <p14:tracePt t="89189" x="3030538" y="5048250"/>
          <p14:tracePt t="89197" x="3022600" y="5056188"/>
          <p14:tracePt t="89205" x="3014663" y="5072063"/>
          <p14:tracePt t="89213" x="2998788" y="5080000"/>
          <p14:tracePt t="89221" x="2990850" y="5087938"/>
          <p14:tracePt t="89229" x="2982913" y="5095875"/>
          <p14:tracePt t="89237" x="2982913" y="5103813"/>
          <p14:tracePt t="89245" x="2974975" y="5103813"/>
          <p14:tracePt t="89261" x="2974975" y="5111750"/>
          <p14:tracePt t="89317" x="2967038" y="5119688"/>
          <p14:tracePt t="89325" x="2957513" y="5119688"/>
          <p14:tracePt t="89333" x="2957513" y="5127625"/>
          <p14:tracePt t="89341" x="2949575" y="5135563"/>
          <p14:tracePt t="89357" x="2949575" y="5143500"/>
          <p14:tracePt t="89365" x="2949575" y="5151438"/>
          <p14:tracePt t="89373" x="2949575" y="5159375"/>
          <p14:tracePt t="89382" x="2941638" y="5159375"/>
          <p14:tracePt t="89389" x="2933700" y="5167313"/>
          <p14:tracePt t="89405" x="2933700" y="5175250"/>
          <p14:tracePt t="89421" x="2933700" y="5183188"/>
          <p14:tracePt t="89437" x="2933700" y="5191125"/>
          <p14:tracePt t="89445" x="2925763" y="5191125"/>
          <p14:tracePt t="89461" x="2925763" y="5199063"/>
          <p14:tracePt t="89485" x="2925763" y="5207000"/>
          <p14:tracePt t="89493" x="2925763" y="5214938"/>
          <p14:tracePt t="89502" x="2909888" y="5222875"/>
          <p14:tracePt t="89518" x="2909888" y="5230813"/>
          <p14:tracePt t="89525" x="2909888" y="5238750"/>
          <p14:tracePt t="89541" x="2901950" y="5246688"/>
          <p14:tracePt t="89557" x="2901950" y="5262563"/>
          <p14:tracePt t="89573" x="2894013" y="5270500"/>
          <p14:tracePt t="89589" x="2894013" y="5278438"/>
          <p14:tracePt t="89597" x="2886075" y="5286375"/>
          <p14:tracePt t="89629" x="2886075" y="5294313"/>
          <p14:tracePt t="89653" x="2886075" y="5302250"/>
          <p14:tracePt t="89661" x="2886075" y="5310188"/>
          <p14:tracePt t="89669" x="2886075" y="5319713"/>
          <p14:tracePt t="89693" x="2870200" y="5335588"/>
          <p14:tracePt t="89725" x="2854325" y="5343525"/>
          <p14:tracePt t="89733" x="2854325" y="5351463"/>
          <p14:tracePt t="89749" x="2854325" y="5359400"/>
          <p14:tracePt t="89757" x="2846388" y="5367338"/>
          <p14:tracePt t="89765" x="2846388" y="5375275"/>
          <p14:tracePt t="89773" x="2838450" y="5375275"/>
          <p14:tracePt t="89789" x="2838450" y="5383213"/>
          <p14:tracePt t="89829" x="2822575" y="5399088"/>
          <p14:tracePt t="89845" x="2822575" y="5407025"/>
          <p14:tracePt t="89861" x="2814638" y="5407025"/>
          <p14:tracePt t="89877" x="2806700" y="5414963"/>
          <p14:tracePt t="89893" x="2806700" y="5422900"/>
          <p14:tracePt t="89901" x="2798763" y="5422900"/>
          <p14:tracePt t="89909" x="2790825" y="5422900"/>
          <p14:tracePt t="89925" x="2782888" y="5422900"/>
          <p14:tracePt t="90053" x="2774950" y="5422900"/>
          <p14:tracePt t="90061" x="2759075" y="5422900"/>
          <p14:tracePt t="90069" x="2743200" y="5407025"/>
          <p14:tracePt t="90077" x="2735263" y="5399088"/>
          <p14:tracePt t="90085" x="2719388" y="5391150"/>
          <p14:tracePt t="90093" x="2703513" y="5383213"/>
          <p14:tracePt t="90101" x="2671763" y="5367338"/>
          <p14:tracePt t="90109" x="2655888" y="5359400"/>
          <p14:tracePt t="90117" x="2647950" y="5343525"/>
          <p14:tracePt t="90125" x="2640013" y="5343525"/>
          <p14:tracePt t="90133" x="2616200" y="5327650"/>
          <p14:tracePt t="90157" x="2598738" y="5310188"/>
          <p14:tracePt t="90181" x="2598738" y="5302250"/>
          <p14:tracePt t="90205" x="2598738" y="5294313"/>
          <p14:tracePt t="90213" x="2590800" y="5294313"/>
          <p14:tracePt t="90229" x="2574925" y="5286375"/>
          <p14:tracePt t="90245" x="2566988" y="5278438"/>
          <p14:tracePt t="90253" x="2559050" y="5270500"/>
          <p14:tracePt t="90261" x="2551113" y="5270500"/>
          <p14:tracePt t="90389" x="2535238" y="5270500"/>
          <p14:tracePt t="90405" x="2527300" y="5270500"/>
          <p14:tracePt t="90621" x="2519363" y="5270500"/>
          <p14:tracePt t="90693" x="2511425" y="5278438"/>
          <p14:tracePt t="90717" x="2503488" y="5286375"/>
          <p14:tracePt t="91173" x="2511425" y="5286375"/>
          <p14:tracePt t="91181" x="2551113" y="5278438"/>
          <p14:tracePt t="91188" x="2606675" y="5246688"/>
          <p14:tracePt t="91197" x="2687638" y="5214938"/>
          <p14:tracePt t="91204" x="2759075" y="5183188"/>
          <p14:tracePt t="91212" x="2901950" y="5143500"/>
          <p14:tracePt t="91220" x="3078163" y="5103813"/>
          <p14:tracePt t="91228" x="3228975" y="5056188"/>
          <p14:tracePt t="91236" x="3373438" y="5040313"/>
          <p14:tracePt t="91245" x="3484563" y="5024438"/>
          <p14:tracePt t="91253" x="3627438" y="4984750"/>
          <p14:tracePt t="91261" x="3724275" y="4967288"/>
          <p14:tracePt t="91269" x="3843338" y="4951413"/>
          <p14:tracePt t="91277" x="3930650" y="4927600"/>
          <p14:tracePt t="91285" x="3994150" y="4895850"/>
          <p14:tracePt t="91293" x="4098925" y="4872038"/>
          <p14:tracePt t="91301" x="4154488" y="4840288"/>
          <p14:tracePt t="91309" x="4210050" y="4808538"/>
          <p14:tracePt t="91318" x="4281488" y="4776788"/>
          <p14:tracePt t="91325" x="4337050" y="4745038"/>
          <p14:tracePt t="91333" x="4370388" y="4729163"/>
          <p14:tracePt t="91341" x="4394200" y="4721225"/>
          <p14:tracePt t="91349" x="4410075" y="4705350"/>
          <p14:tracePt t="91357" x="4441825" y="4681538"/>
          <p14:tracePt t="91365" x="4449763" y="4673600"/>
          <p14:tracePt t="91373" x="4457700" y="4665663"/>
          <p14:tracePt t="91382" x="4465638" y="4665663"/>
          <p14:tracePt t="91405" x="4481513" y="4657725"/>
          <p14:tracePt t="91421" x="4481513" y="4649788"/>
          <p14:tracePt t="91437" x="4489450" y="4649788"/>
          <p14:tracePt t="91477" x="4489450" y="4641850"/>
          <p14:tracePt t="91493" x="4505325" y="4624388"/>
          <p14:tracePt t="91509" x="4505325" y="4608513"/>
          <p14:tracePt t="91518" x="4513263" y="4600575"/>
          <p14:tracePt t="91533" x="4521200" y="4600575"/>
          <p14:tracePt t="91647" x="4521200" y="4592638"/>
          <p14:tracePt t="91653" x="4521200" y="4568825"/>
          <p14:tracePt t="91661" x="4521200" y="4560888"/>
          <p14:tracePt t="91669" x="4513263" y="4545013"/>
          <p14:tracePt t="91677" x="4505325" y="4521200"/>
          <p14:tracePt t="91685" x="4489450" y="4505325"/>
          <p14:tracePt t="91693" x="4481513" y="4497388"/>
          <p14:tracePt t="91702" x="4473575" y="4489450"/>
          <p14:tracePt t="91709" x="4465638" y="4473575"/>
          <p14:tracePt t="91725" x="4457700" y="4457700"/>
          <p14:tracePt t="91741" x="4449763" y="4457700"/>
          <p14:tracePt t="92997" x="4433888" y="4449763"/>
          <p14:tracePt t="93005" x="4425950" y="4441825"/>
          <p14:tracePt t="93013" x="4410075" y="4418013"/>
          <p14:tracePt t="93021" x="4378325" y="4402138"/>
          <p14:tracePt t="93029" x="4362450" y="4386263"/>
          <p14:tracePt t="93037" x="4344988" y="4370388"/>
          <p14:tracePt t="94437" x="4362450" y="4354513"/>
          <p14:tracePt t="94445" x="4370388" y="4354513"/>
          <p14:tracePt t="94453" x="4370388" y="4330700"/>
          <p14:tracePt t="94462" x="4378325" y="4322763"/>
          <p14:tracePt t="94470" x="4378325" y="4314825"/>
          <p14:tracePt t="94478" x="4386263" y="4306888"/>
          <p14:tracePt t="94486" x="4386263" y="4298950"/>
          <p14:tracePt t="94493" x="4386263" y="4291013"/>
          <p14:tracePt t="94502" x="4394200" y="4281488"/>
          <p14:tracePt t="94518" x="4394200" y="4273550"/>
          <p14:tracePt t="94534" x="4410075" y="4265613"/>
          <p14:tracePt t="94581" x="4410075" y="4257675"/>
          <p14:tracePt t="94589" x="4410075" y="4241800"/>
          <p14:tracePt t="94598" x="4418013" y="4233863"/>
          <p14:tracePt t="94678" x="4425950" y="4225925"/>
          <p14:tracePt t="94685" x="4433888" y="4225925"/>
          <p14:tracePt t="94693" x="4433888" y="4217988"/>
          <p14:tracePt t="94701" x="4441825" y="4217988"/>
          <p14:tracePt t="94710" x="4449763" y="4202113"/>
          <p14:tracePt t="94718" x="4457700" y="4202113"/>
          <p14:tracePt t="94726" x="4457700" y="4194175"/>
          <p14:tracePt t="94734" x="4465638" y="4186238"/>
          <p14:tracePt t="94749" x="4465638" y="4178300"/>
          <p14:tracePt t="94757" x="4473575" y="4162425"/>
          <p14:tracePt t="94766" x="4481513" y="4162425"/>
          <p14:tracePt t="94774" x="4497388" y="4154488"/>
          <p14:tracePt t="94790" x="4497388" y="4146550"/>
          <p14:tracePt t="94805" x="4505325" y="4138613"/>
          <p14:tracePt t="94838" x="4513263" y="4130675"/>
          <p14:tracePt t="94862" x="4513263" y="4122738"/>
          <p14:tracePt t="94893" x="4521200" y="4114800"/>
          <p14:tracePt t="94925" x="4529138" y="4114800"/>
          <p14:tracePt t="94957" x="4537075" y="4106863"/>
          <p14:tracePt t="95158" x="4545013" y="4106863"/>
          <p14:tracePt t="95261" x="4552950" y="4106863"/>
          <p14:tracePt t="95278" x="4560888" y="4106863"/>
          <p14:tracePt t="95294" x="4568825" y="4114800"/>
          <p14:tracePt t="95302" x="4576763" y="4122738"/>
          <p14:tracePt t="95310" x="4584700" y="4138613"/>
          <p14:tracePt t="95317" x="4592638" y="4154488"/>
          <p14:tracePt t="95325" x="4600575" y="4170363"/>
          <p14:tracePt t="95334" x="4608513" y="4178300"/>
          <p14:tracePt t="95342" x="4616450" y="4186238"/>
          <p14:tracePt t="95350" x="4632325" y="4202113"/>
          <p14:tracePt t="95358" x="4632325" y="4210050"/>
          <p14:tracePt t="95381" x="4640263" y="4217988"/>
          <p14:tracePt t="95389" x="4648200" y="4233863"/>
          <p14:tracePt t="95406" x="4656138" y="4265613"/>
          <p14:tracePt t="95415" x="4664075" y="4273550"/>
          <p14:tracePt t="95422" x="4679950" y="4306888"/>
          <p14:tracePt t="95430" x="4687888" y="4314825"/>
          <p14:tracePt t="95437" x="4687888" y="4330700"/>
          <p14:tracePt t="95446" x="4687888" y="4338638"/>
          <p14:tracePt t="95463" x="4695825" y="4346575"/>
          <p14:tracePt t="95470" x="4705350" y="4354513"/>
          <p14:tracePt t="95478" x="4705350" y="4362450"/>
          <p14:tracePt t="95606" x="4705350" y="4378325"/>
          <p14:tracePt t="95614" x="4705350" y="4394200"/>
          <p14:tracePt t="95621" x="4705350" y="4410075"/>
          <p14:tracePt t="95629" x="4713288" y="4433888"/>
          <p14:tracePt t="95638" x="4721225" y="4457700"/>
          <p14:tracePt t="95646" x="4721225" y="4473575"/>
          <p14:tracePt t="95654" x="4737100" y="4481513"/>
          <p14:tracePt t="95662" x="4745038" y="4497388"/>
          <p14:tracePt t="95670" x="4745038" y="4505325"/>
          <p14:tracePt t="95677" x="4745038" y="4513263"/>
          <p14:tracePt t="95685" x="4745038" y="4521200"/>
          <p14:tracePt t="95702" x="4745038" y="4537075"/>
          <p14:tracePt t="95710" x="4745038" y="4545013"/>
          <p14:tracePt t="95789" x="4745038" y="4552950"/>
          <p14:tracePt t="95797" x="4745038" y="4560888"/>
          <p14:tracePt t="95806" x="4745038" y="4568825"/>
          <p14:tracePt t="96942" x="4745038" y="4576763"/>
          <p14:tracePt t="96974" x="4737100" y="4576763"/>
          <p14:tracePt t="96982" x="4721225" y="4545013"/>
          <p14:tracePt t="96990" x="4705350" y="4521200"/>
          <p14:tracePt t="96998" x="4695825" y="4497388"/>
          <p14:tracePt t="97006" x="4679950" y="4481513"/>
          <p14:tracePt t="97015" x="4672013" y="4449763"/>
          <p14:tracePt t="97022" x="4656138" y="4425950"/>
          <p14:tracePt t="97030" x="4648200" y="4418013"/>
          <p14:tracePt t="97046" x="4648200" y="4410075"/>
          <p14:tracePt t="97070" x="4624388" y="4394200"/>
          <p14:tracePt t="97079" x="4608513" y="4386263"/>
          <p14:tracePt t="97086" x="4600575" y="4386263"/>
          <p14:tracePt t="97095" x="4552950" y="4386263"/>
          <p14:tracePt t="97102" x="4505325" y="4386263"/>
          <p14:tracePt t="97112" x="4465638" y="4386263"/>
          <p14:tracePt t="97118" x="4402138" y="4386263"/>
          <p14:tracePt t="97127" x="4344988" y="4386263"/>
          <p14:tracePt t="97134" x="4289425" y="4394200"/>
          <p14:tracePt t="97142" x="4265613" y="4394200"/>
          <p14:tracePt t="97150" x="4225925" y="4410075"/>
          <p14:tracePt t="97158" x="4217988" y="4410075"/>
          <p14:tracePt t="97174" x="4210050" y="4418013"/>
          <p14:tracePt t="97254" x="4217988" y="4410075"/>
          <p14:tracePt t="97262" x="4241800" y="4410075"/>
          <p14:tracePt t="97270" x="4273550" y="4394200"/>
          <p14:tracePt t="97278" x="4297363" y="4386263"/>
          <p14:tracePt t="97286" x="4313238" y="4378325"/>
          <p14:tracePt t="97295" x="4321175" y="4378325"/>
          <p14:tracePt t="97302" x="4329113" y="4378325"/>
          <p14:tracePt t="97311" x="4337050" y="4378325"/>
          <p14:tracePt t="97318" x="4344988" y="4370388"/>
          <p14:tracePt t="97654" x="4344988" y="4354513"/>
          <p14:tracePt t="97662" x="4352925" y="4330700"/>
          <p14:tracePt t="97670" x="4362450" y="4306888"/>
          <p14:tracePt t="97678" x="4362450" y="4291013"/>
          <p14:tracePt t="97686" x="4378325" y="4265613"/>
          <p14:tracePt t="97695" x="4386263" y="4257675"/>
          <p14:tracePt t="97702" x="4386263" y="4233863"/>
          <p14:tracePt t="97710" x="4394200" y="4225925"/>
          <p14:tracePt t="97718" x="4402138" y="4225925"/>
          <p14:tracePt t="97726" x="4402138" y="4217988"/>
          <p14:tracePt t="97734" x="4410075" y="4202113"/>
          <p14:tracePt t="97750" x="4410075" y="4194175"/>
          <p14:tracePt t="97774" x="4418013" y="4194175"/>
          <p14:tracePt t="97806" x="4425950" y="4186238"/>
          <p14:tracePt t="97814" x="4433888" y="4186238"/>
          <p14:tracePt t="97838" x="4433888" y="4178300"/>
          <p14:tracePt t="97846" x="4449763" y="4178300"/>
          <p14:tracePt t="97854" x="4449763" y="4170363"/>
          <p14:tracePt t="97862" x="4457700" y="4170363"/>
          <p14:tracePt t="97870" x="4465638" y="4170363"/>
          <p14:tracePt t="97878" x="4481513" y="4162425"/>
          <p14:tracePt t="97895" x="4497388" y="4154488"/>
          <p14:tracePt t="97902" x="4505325" y="4154488"/>
          <p14:tracePt t="97910" x="4513263" y="4146550"/>
          <p14:tracePt t="97926" x="4529138" y="4146550"/>
          <p14:tracePt t="98030" x="4521200" y="4154488"/>
          <p14:tracePt t="98038" x="4489450" y="4186238"/>
          <p14:tracePt t="98046" x="4425950" y="4210050"/>
          <p14:tracePt t="98054" x="4344988" y="4257675"/>
          <p14:tracePt t="98063" x="4249738" y="4298950"/>
          <p14:tracePt t="98069" x="4106863" y="4338638"/>
          <p14:tracePt t="98079" x="3898900" y="4378325"/>
          <p14:tracePt t="98085" x="3668713" y="4425950"/>
          <p14:tracePt t="98094" x="3389313" y="4481513"/>
          <p14:tracePt t="98101" x="3133725" y="4537075"/>
          <p14:tracePt t="98109" x="2886075" y="4560888"/>
          <p14:tracePt t="98117" x="2727325" y="4584700"/>
          <p14:tracePt t="98126" x="2574925" y="4616450"/>
          <p14:tracePt t="98133" x="2471738" y="4641850"/>
          <p14:tracePt t="98142" x="2360613" y="4681538"/>
          <p14:tracePt t="98149" x="2273300" y="4681538"/>
          <p14:tracePt t="98158" x="2247900" y="4681538"/>
          <p14:tracePt t="98165" x="2232025" y="4689475"/>
          <p14:tracePt t="98270" x="2216150" y="4697413"/>
          <p14:tracePt t="98286" x="2208213" y="4705350"/>
          <p14:tracePt t="98310" x="2200275" y="4713288"/>
          <p14:tracePt t="98334" x="2200275" y="4721225"/>
          <p14:tracePt t="98350" x="2200275" y="4729163"/>
          <p14:tracePt t="98358" x="2200275" y="4745038"/>
          <p14:tracePt t="98366" x="2200275" y="4760913"/>
          <p14:tracePt t="98374" x="2200275" y="4776788"/>
          <p14:tracePt t="98382" x="2208213" y="4800600"/>
          <p14:tracePt t="98390" x="2208213" y="4808538"/>
          <p14:tracePt t="98398" x="2232025" y="4840288"/>
          <p14:tracePt t="98406" x="2232025" y="4864100"/>
          <p14:tracePt t="98414" x="2247900" y="4895850"/>
          <p14:tracePt t="98422" x="2255838" y="4919663"/>
          <p14:tracePt t="98431" x="2265363" y="4943475"/>
          <p14:tracePt t="98438" x="2265363" y="4951413"/>
          <p14:tracePt t="98446" x="2273300" y="4984750"/>
          <p14:tracePt t="98454" x="2273300" y="4992688"/>
          <p14:tracePt t="98470" x="2273300" y="5000625"/>
          <p14:tracePt t="98502" x="2273300" y="5008563"/>
          <p14:tracePt t="98526" x="2273300" y="5016500"/>
          <p14:tracePt t="98534" x="2273300" y="5024438"/>
          <p14:tracePt t="98550" x="2273300" y="5040313"/>
          <p14:tracePt t="98558" x="2265363" y="5040313"/>
          <p14:tracePt t="98566" x="2255838" y="5064125"/>
          <p14:tracePt t="98574" x="2247900" y="5072063"/>
          <p14:tracePt t="98583" x="2232025" y="5080000"/>
          <p14:tracePt t="98590" x="2224088" y="5087938"/>
          <p14:tracePt t="98598" x="2216150" y="5095875"/>
          <p14:tracePt t="98606" x="2216150" y="5103813"/>
          <p14:tracePt t="98614" x="2208213" y="5103813"/>
          <p14:tracePt t="98710" x="2200275" y="5111750"/>
          <p14:tracePt t="98718" x="2200275" y="5127625"/>
          <p14:tracePt t="98726" x="2192338" y="5127625"/>
          <p14:tracePt t="98734" x="2192338" y="5143500"/>
          <p14:tracePt t="98742" x="2184400" y="5159375"/>
          <p14:tracePt t="98750" x="2176463" y="5167313"/>
          <p14:tracePt t="98758" x="2176463" y="5175250"/>
          <p14:tracePt t="98774" x="2176463" y="5183188"/>
          <p14:tracePt t="98846" x="2176463" y="5191125"/>
          <p14:tracePt t="98894" x="2192338" y="5191125"/>
          <p14:tracePt t="98934" x="2200275" y="5191125"/>
          <p14:tracePt t="98942" x="2208213" y="5183188"/>
          <p14:tracePt t="98950" x="2216150" y="5183188"/>
          <p14:tracePt t="98959" x="2224088" y="5175250"/>
          <p14:tracePt t="98966" x="2239963" y="5167313"/>
          <p14:tracePt t="98974" x="2273300" y="5143500"/>
          <p14:tracePt t="98982" x="2328863" y="5087938"/>
          <p14:tracePt t="98990" x="2408238" y="5040313"/>
          <p14:tracePt t="98998" x="2511425" y="4976813"/>
          <p14:tracePt t="99006" x="2695575" y="4911725"/>
          <p14:tracePt t="99014" x="2894013" y="4840288"/>
          <p14:tracePt t="99022" x="3109913" y="4776788"/>
          <p14:tracePt t="99031" x="3333750" y="4752975"/>
          <p14:tracePt t="99039" x="3587750" y="4713288"/>
          <p14:tracePt t="99047" x="3763963" y="4697413"/>
          <p14:tracePt t="99054" x="3954463" y="4673600"/>
          <p14:tracePt t="99062" x="4114800" y="4657725"/>
          <p14:tracePt t="99070" x="4217988" y="4641850"/>
          <p14:tracePt t="99079" x="4305300" y="4608513"/>
          <p14:tracePt t="99086" x="4362450" y="4592638"/>
          <p14:tracePt t="99095" x="4386263" y="4584700"/>
          <p14:tracePt t="99102" x="4402138" y="4584700"/>
          <p14:tracePt t="99111" x="4410075" y="4584700"/>
          <p14:tracePt t="99399" x="4418013" y="4576763"/>
          <p14:tracePt t="99406" x="4418013" y="4560888"/>
          <p14:tracePt t="99414" x="4418013" y="4545013"/>
          <p14:tracePt t="99422" x="4418013" y="4529138"/>
          <p14:tracePt t="99430" x="4418013" y="4497388"/>
          <p14:tracePt t="99438" x="4418013" y="4489450"/>
          <p14:tracePt t="99446" x="4418013" y="4473575"/>
          <p14:tracePt t="99454" x="4418013" y="4449763"/>
          <p14:tracePt t="99463" x="4418013" y="4441825"/>
          <p14:tracePt t="99470" x="4418013" y="4418013"/>
          <p14:tracePt t="99478" x="4418013" y="4410075"/>
          <p14:tracePt t="99494" x="4418013" y="4402138"/>
          <p14:tracePt t="99606" x="4418013" y="4386263"/>
          <p14:tracePt t="99622" x="4418013" y="4378325"/>
          <p14:tracePt t="99630" x="4418013" y="4370388"/>
          <p14:tracePt t="99638" x="4418013" y="4362450"/>
          <p14:tracePt t="99654" x="4418013" y="4354513"/>
          <p14:tracePt t="99662" x="4418013" y="4346575"/>
          <p14:tracePt t="99670" x="4418013" y="4330700"/>
          <p14:tracePt t="99686" x="4418013" y="4322763"/>
          <p14:tracePt t="99694" x="4418013" y="4314825"/>
          <p14:tracePt t="99702" x="4418013" y="4298950"/>
          <p14:tracePt t="99712" x="4418013" y="4291013"/>
          <p14:tracePt t="99718" x="4418013" y="4281488"/>
          <p14:tracePt t="99726" x="4418013" y="4273550"/>
          <p14:tracePt t="99734" x="4418013" y="4265613"/>
          <p14:tracePt t="99742" x="4418013" y="4249738"/>
          <p14:tracePt t="99751" x="4418013" y="4241800"/>
          <p14:tracePt t="99758" x="4418013" y="4233863"/>
          <p14:tracePt t="99766" x="4418013" y="4225925"/>
          <p14:tracePt t="99775" x="4418013" y="4217988"/>
          <p14:tracePt t="99782" x="4418013" y="4210050"/>
          <p14:tracePt t="99798" x="4418013" y="4202113"/>
          <p14:tracePt t="99918" x="4433888" y="4186238"/>
          <p14:tracePt t="99925" x="4441825" y="4186238"/>
          <p14:tracePt t="99933" x="4457700" y="4178300"/>
          <p14:tracePt t="99942" x="4465638" y="4178300"/>
          <p14:tracePt t="99950" x="4473575" y="4178300"/>
          <p14:tracePt t="100078" x="4481513" y="4178300"/>
          <p14:tracePt t="100087" x="4489450" y="4178300"/>
          <p14:tracePt t="100110" x="4497388" y="4178300"/>
          <p14:tracePt t="100126" x="4505325" y="4178300"/>
          <p14:tracePt t="100231" x="4521200" y="4178300"/>
          <p14:tracePt t="100239" x="4529138" y="4186238"/>
          <p14:tracePt t="100246" x="4537075" y="4194175"/>
          <p14:tracePt t="100254" x="4545013" y="4202113"/>
          <p14:tracePt t="100262" x="4552950" y="4210050"/>
          <p14:tracePt t="100270" x="4552950" y="4217988"/>
          <p14:tracePt t="100278" x="4552950" y="4225925"/>
          <p14:tracePt t="100286" x="4560888" y="4249738"/>
          <p14:tracePt t="100296" x="4568825" y="4249738"/>
          <p14:tracePt t="100303" x="4568825" y="4257675"/>
          <p14:tracePt t="100311" x="4568825" y="4265613"/>
          <p14:tracePt t="100318" x="4576763" y="4281488"/>
          <p14:tracePt t="100358" x="4592638" y="4291013"/>
          <p14:tracePt t="100366" x="4592638" y="4298950"/>
          <p14:tracePt t="100374" x="4592638" y="4306888"/>
          <p14:tracePt t="100382" x="4600575" y="4314825"/>
          <p14:tracePt t="100391" x="4608513" y="4330700"/>
          <p14:tracePt t="100399" x="4608513" y="4346575"/>
          <p14:tracePt t="100406" x="4616450" y="4362450"/>
          <p14:tracePt t="100414" x="4624388" y="4370388"/>
          <p14:tracePt t="100422" x="4624388" y="4386263"/>
          <p14:tracePt t="100438" x="4624388" y="4394200"/>
          <p14:tracePt t="100590" x="4640263" y="4410075"/>
          <p14:tracePt t="100598" x="4648200" y="4433888"/>
          <p14:tracePt t="100607" x="4648200" y="4457700"/>
          <p14:tracePt t="100615" x="4648200" y="4473575"/>
          <p14:tracePt t="100622" x="4656138" y="4481513"/>
          <p14:tracePt t="100630" x="4664075" y="4489450"/>
          <p14:tracePt t="100638" x="4664075" y="4497388"/>
          <p14:tracePt t="100647" x="4664075" y="4521200"/>
          <p14:tracePt t="100663" x="4672013" y="4537075"/>
          <p14:tracePt t="100679" x="4672013" y="4552950"/>
          <p14:tracePt t="100694" x="4672013" y="4560888"/>
          <p14:tracePt t="100711" x="4687888" y="4568825"/>
          <p14:tracePt t="100720" x="4687888" y="4576763"/>
          <p14:tracePt t="100727" x="4687888" y="4584700"/>
          <p14:tracePt t="100734" x="4695825" y="4592638"/>
          <p14:tracePt t="100750" x="4705350" y="4616450"/>
          <p14:tracePt t="100758" x="4705350" y="4624388"/>
          <p14:tracePt t="100775" x="4713288" y="4641850"/>
          <p14:tracePt t="100783" x="4713288" y="4649788"/>
          <p14:tracePt t="100798" x="4713288" y="4657725"/>
          <p14:tracePt t="100806" x="4713288" y="4665663"/>
          <p14:tracePt t="100823" x="4721225" y="4681538"/>
          <p14:tracePt t="100830" x="4737100" y="4697413"/>
          <p14:tracePt t="100846" x="4737100" y="4705350"/>
          <p14:tracePt t="100854" x="4737100" y="4721225"/>
          <p14:tracePt t="100878" x="4745038" y="4737100"/>
          <p14:tracePt t="100895" x="4745038" y="4745038"/>
          <p14:tracePt t="100911" x="4745038" y="4760913"/>
          <p14:tracePt t="100918" x="4752975" y="4760913"/>
          <p14:tracePt t="100934" x="4752975" y="4768850"/>
          <p14:tracePt t="100942" x="4760913" y="4784725"/>
          <p14:tracePt t="100958" x="4760913" y="4792663"/>
          <p14:tracePt t="100966" x="4760913" y="4800600"/>
          <p14:tracePt t="100982" x="4760913" y="4808538"/>
          <p14:tracePt t="100999" x="4760913" y="4816475"/>
          <p14:tracePt t="101014" x="4768850" y="4824413"/>
          <p14:tracePt t="101022" x="4768850" y="4832350"/>
          <p14:tracePt t="101038" x="4768850" y="4840288"/>
          <p14:tracePt t="101046" x="4776788" y="4848225"/>
          <p14:tracePt t="101055" x="4776788" y="4856163"/>
          <p14:tracePt t="101063" x="4784725" y="4879975"/>
          <p14:tracePt t="101070" x="4784725" y="4887913"/>
          <p14:tracePt t="101079" x="4784725" y="4895850"/>
          <p14:tracePt t="101087" x="4784725" y="4903788"/>
          <p14:tracePt t="101094" x="4784725" y="4911725"/>
          <p14:tracePt t="101102" x="4784725" y="4919663"/>
          <p14:tracePt t="101111" x="4784725" y="4927600"/>
          <p14:tracePt t="101119" x="4792663" y="4935538"/>
          <p14:tracePt t="101127" x="4792663" y="4951413"/>
          <p14:tracePt t="101143" x="4792663" y="4959350"/>
          <p14:tracePt t="101150" x="4800600" y="4959350"/>
          <p14:tracePt t="101157" x="4800600" y="4967288"/>
          <p14:tracePt t="101190" x="4800600" y="4976813"/>
          <p14:tracePt t="101198" x="4800600" y="4984750"/>
          <p14:tracePt t="101207" x="4800600" y="4992688"/>
          <p14:tracePt t="101215" x="4800600" y="5000625"/>
          <p14:tracePt t="101223" x="4800600" y="5024438"/>
          <p14:tracePt t="101230" x="4800600" y="5040313"/>
          <p14:tracePt t="101238" x="4800600" y="5048250"/>
          <p14:tracePt t="101246" x="4808538" y="5064125"/>
          <p14:tracePt t="101263" x="4808538" y="5080000"/>
          <p14:tracePt t="101271" x="4808538" y="5087938"/>
          <p14:tracePt t="101278" x="4816475" y="5095875"/>
          <p14:tracePt t="101295" x="4816475" y="5111750"/>
          <p14:tracePt t="101311" x="4816475" y="5127625"/>
          <p14:tracePt t="101319" x="4816475" y="5135563"/>
          <p14:tracePt t="101328" x="4816475" y="5151438"/>
          <p14:tracePt t="101342" x="4816475" y="5159375"/>
          <p14:tracePt t="101350" x="4816475" y="5175250"/>
          <p14:tracePt t="101358" x="4816475" y="5183188"/>
          <p14:tracePt t="101366" x="4816475" y="5191125"/>
          <p14:tracePt t="101375" x="4824413" y="5207000"/>
          <p14:tracePt t="101383" x="4824413" y="5214938"/>
          <p14:tracePt t="101391" x="4824413" y="5222875"/>
          <p14:tracePt t="101398" x="4824413" y="5238750"/>
          <p14:tracePt t="101406" x="4824413" y="5254625"/>
          <p14:tracePt t="101414" x="4824413" y="5270500"/>
          <p14:tracePt t="101422" x="4832350" y="5286375"/>
          <p14:tracePt t="101431" x="4832350" y="5310188"/>
          <p14:tracePt t="101439" x="4832350" y="5327650"/>
          <p14:tracePt t="101447" x="4832350" y="5335588"/>
          <p14:tracePt t="101455" x="4832350" y="5359400"/>
          <p14:tracePt t="101462" x="4832350" y="5367338"/>
          <p14:tracePt t="101478" x="4832350" y="5383213"/>
          <p14:tracePt t="101485" x="4832350" y="5399088"/>
          <p14:tracePt t="101494" x="4832350" y="5407025"/>
          <p14:tracePt t="101502" x="4832350" y="5414963"/>
          <p14:tracePt t="101510" x="4832350" y="5422900"/>
          <p14:tracePt t="101526" x="4832350" y="5430838"/>
          <p14:tracePt t="101552" x="4832350" y="5446713"/>
          <p14:tracePt t="101567" x="4832350" y="5454650"/>
          <p14:tracePt t="101574" x="4832350" y="5462588"/>
          <p14:tracePt t="101582" x="4832350" y="5478463"/>
          <p14:tracePt t="101590" x="4832350" y="5486400"/>
          <p14:tracePt t="101598" x="4832350" y="5494338"/>
          <p14:tracePt t="101615" x="4832350" y="5510213"/>
          <p14:tracePt t="101630" x="4832350" y="5526088"/>
          <p14:tracePt t="101638" x="4832350" y="5534025"/>
          <p14:tracePt t="101646" x="4832350" y="5541963"/>
          <p14:tracePt t="101654" x="4832350" y="5549900"/>
          <p14:tracePt t="101662" x="4832350" y="5557838"/>
          <p14:tracePt t="101671" x="4832350" y="5565775"/>
          <p14:tracePt t="101679" x="4832350" y="5573713"/>
          <p14:tracePt t="101695" x="4832350" y="5581650"/>
          <p14:tracePt t="101718" x="4832350" y="5589588"/>
          <p14:tracePt t="101743" x="4832350" y="5597525"/>
          <p14:tracePt t="101758" x="4832350" y="5605463"/>
          <p14:tracePt t="101775" x="4832350" y="5613400"/>
          <p14:tracePt t="101814" x="4832350" y="5621338"/>
          <p14:tracePt t="101831" x="4832350" y="5629275"/>
          <p14:tracePt t="101846" x="4832350" y="5637213"/>
          <p14:tracePt t="101870" x="4832350" y="5653088"/>
          <p14:tracePt t="101943" x="4832350" y="5662613"/>
          <p14:tracePt t="101959" x="4824413" y="5670550"/>
          <p14:tracePt t="101991" x="4824413" y="5678488"/>
          <p14:tracePt t="101999" x="4816475" y="5686425"/>
          <p14:tracePt t="102030" x="4816475" y="5694363"/>
          <p14:tracePt t="102063" x="4808538" y="5702300"/>
          <p14:tracePt t="102118" x="4800600" y="5710238"/>
          <p14:tracePt t="102182" x="4792663" y="5726113"/>
          <p14:tracePt t="102190" x="4784725" y="5734050"/>
          <p14:tracePt t="102207" x="4776788" y="5741988"/>
          <p14:tracePt t="102230" x="4768850" y="5749925"/>
          <p14:tracePt t="102247" x="4760913" y="5757863"/>
          <p14:tracePt t="102407" x="4752975" y="5765800"/>
          <p14:tracePt t="102430" x="4745038" y="5773738"/>
          <p14:tracePt t="102775" x="4737100" y="5773738"/>
          <p14:tracePt t="102783" x="4737100" y="5781675"/>
          <p14:tracePt t="102791" x="4737100" y="5789613"/>
          <p14:tracePt t="103319" x="4737100" y="5797550"/>
          <p14:tracePt t="103535" x="4729163" y="5805488"/>
          <p14:tracePt t="104479" x="4721225" y="5805488"/>
          <p14:tracePt t="104487" x="4687888" y="5797550"/>
          <p14:tracePt t="104495" x="4664075" y="5773738"/>
          <p14:tracePt t="104503" x="4632325" y="5749925"/>
          <p14:tracePt t="104511" x="4608513" y="5734050"/>
          <p14:tracePt t="104519" x="4568825" y="5710238"/>
          <p14:tracePt t="104526" x="4545013" y="5678488"/>
          <p14:tracePt t="104535" x="4513263" y="5670550"/>
          <p14:tracePt t="104543" x="4513263" y="5662613"/>
          <p14:tracePt t="104623" x="4497388" y="5653088"/>
          <p14:tracePt t="104631" x="4473575" y="5629275"/>
          <p14:tracePt t="104639" x="4457700" y="5613400"/>
          <p14:tracePt t="104655" x="4433888" y="5589588"/>
          <p14:tracePt t="104662" x="4433888" y="5581650"/>
          <p14:tracePt t="104671" x="4425950" y="5581650"/>
          <p14:tracePt t="104815" x="4425950" y="5573713"/>
          <p14:tracePt t="104823" x="4410075" y="5534025"/>
          <p14:tracePt t="104831" x="4402138" y="5526088"/>
          <p14:tracePt t="104839" x="4386263" y="5486400"/>
          <p14:tracePt t="104847" x="4370388" y="5462588"/>
          <p14:tracePt t="104855" x="4352925" y="5438775"/>
          <p14:tracePt t="104863" x="4337050" y="5422900"/>
          <p14:tracePt t="104871" x="4337050" y="5407025"/>
          <p14:tracePt t="104879" x="4329113" y="5375275"/>
          <p14:tracePt t="104887" x="4321175" y="5359400"/>
          <p14:tracePt t="104895" x="4313238" y="5351463"/>
          <p14:tracePt t="104903" x="4313238" y="5335588"/>
          <p14:tracePt t="104910" x="4313238" y="5327650"/>
          <p14:tracePt t="104919" x="4305300" y="5310188"/>
          <p14:tracePt t="104928" x="4305300" y="5302250"/>
          <p14:tracePt t="104935" x="4297363" y="5294313"/>
          <p14:tracePt t="104943" x="4297363" y="5270500"/>
          <p14:tracePt t="104951" x="4297363" y="5254625"/>
          <p14:tracePt t="104960" x="4297363" y="5238750"/>
          <p14:tracePt t="104967" x="4289425" y="5222875"/>
          <p14:tracePt t="104975" x="4289425" y="5199063"/>
          <p14:tracePt t="104983" x="4273550" y="5175250"/>
          <p14:tracePt t="104992" x="4273550" y="5159375"/>
          <p14:tracePt t="104999" x="4265613" y="5135563"/>
          <p14:tracePt t="105007" x="4265613" y="5119688"/>
          <p14:tracePt t="105015" x="4249738" y="5103813"/>
          <p14:tracePt t="105023" x="4249738" y="5080000"/>
          <p14:tracePt t="105031" x="4249738" y="5072063"/>
          <p14:tracePt t="105039" x="4249738" y="5064125"/>
          <p14:tracePt t="105047" x="4249738" y="5056188"/>
          <p14:tracePt t="105055" x="4241800" y="5048250"/>
          <p14:tracePt t="105063" x="4241800" y="5040313"/>
          <p14:tracePt t="105080" x="4233863" y="5032375"/>
          <p14:tracePt t="105087" x="4233863" y="5024438"/>
          <p14:tracePt t="105095" x="4233863" y="5008563"/>
          <p14:tracePt t="105103" x="4233863" y="5000625"/>
          <p14:tracePt t="105111" x="4225925" y="4984750"/>
          <p14:tracePt t="105119" x="4225925" y="4976813"/>
          <p14:tracePt t="105127" x="4217988" y="4976813"/>
          <p14:tracePt t="105135" x="4217988" y="4959350"/>
          <p14:tracePt t="105144" x="4217988" y="4935538"/>
          <p14:tracePt t="105151" x="4202113" y="4927600"/>
          <p14:tracePt t="105159" x="4194175" y="4895850"/>
          <p14:tracePt t="105167" x="4194175" y="4879975"/>
          <p14:tracePt t="105177" x="4186238" y="4864100"/>
          <p14:tracePt t="105183" x="4178300" y="4856163"/>
          <p14:tracePt t="105191" x="4178300" y="4848225"/>
          <p14:tracePt t="105199" x="4178300" y="4832350"/>
          <p14:tracePt t="105208" x="4178300" y="4816475"/>
          <p14:tracePt t="105215" x="4178300" y="4800600"/>
          <p14:tracePt t="105223" x="4170363" y="4784725"/>
          <p14:tracePt t="105231" x="4162425" y="4776788"/>
          <p14:tracePt t="105239" x="4162425" y="4752975"/>
          <p14:tracePt t="105247" x="4162425" y="4729163"/>
          <p14:tracePt t="105255" x="4162425" y="4721225"/>
          <p14:tracePt t="105263" x="4154488" y="4697413"/>
          <p14:tracePt t="105271" x="4154488" y="4681538"/>
          <p14:tracePt t="105279" x="4146550" y="4665663"/>
          <p14:tracePt t="105287" x="4146550" y="4657725"/>
          <p14:tracePt t="105295" x="4138613" y="4641850"/>
          <p14:tracePt t="105303" x="4138613" y="4633913"/>
          <p14:tracePt t="105311" x="4138613" y="4616450"/>
          <p14:tracePt t="105319" x="4138613" y="4608513"/>
          <p14:tracePt t="105327" x="4138613" y="4600575"/>
          <p14:tracePt t="105335" x="4138613" y="4592638"/>
          <p14:tracePt t="105343" x="4138613" y="4584700"/>
          <p14:tracePt t="105351" x="4138613" y="4576763"/>
          <p14:tracePt t="105359" x="4138613" y="4568825"/>
          <p14:tracePt t="105367" x="4138613" y="4552950"/>
          <p14:tracePt t="105376" x="4138613" y="4545013"/>
          <p14:tracePt t="105383" x="4138613" y="4529138"/>
          <p14:tracePt t="105392" x="4138613" y="4513263"/>
          <p14:tracePt t="105399" x="4138613" y="4497388"/>
          <p14:tracePt t="105408" x="4138613" y="4489450"/>
          <p14:tracePt t="105415" x="4138613" y="4481513"/>
          <p14:tracePt t="105423" x="4138613" y="4465638"/>
          <p14:tracePt t="105431" x="4138613" y="4449763"/>
          <p14:tracePt t="105447" x="4138613" y="4425950"/>
          <p14:tracePt t="105455" x="4138613" y="4418013"/>
          <p14:tracePt t="105463" x="4138613" y="4410075"/>
          <p14:tracePt t="105471" x="4138613" y="4394200"/>
          <p14:tracePt t="105487" x="4138613" y="4386263"/>
          <p14:tracePt t="105495" x="4138613" y="4370388"/>
          <p14:tracePt t="105519" x="4138613" y="4354513"/>
          <p14:tracePt t="105527" x="4138613" y="4346575"/>
          <p14:tracePt t="105543" x="4138613" y="4330700"/>
          <p14:tracePt t="105559" x="4138613" y="4322763"/>
          <p14:tracePt t="105575" x="4138613" y="4306888"/>
          <p14:tracePt t="105583" x="4138613" y="4298950"/>
          <p14:tracePt t="105599" x="4138613" y="4291013"/>
          <p14:tracePt t="105608" x="4138613" y="4281488"/>
          <p14:tracePt t="105615" x="4138613" y="4273550"/>
          <p14:tracePt t="105631" x="4138613" y="4265613"/>
          <p14:tracePt t="105639" x="4138613" y="4257675"/>
          <p14:tracePt t="105679" x="4138613" y="4249738"/>
          <p14:tracePt t="105687" x="4138613" y="4241800"/>
          <p14:tracePt t="105711" x="4138613" y="4233863"/>
          <p14:tracePt t="105719" x="4138613" y="4225925"/>
          <p14:tracePt t="105751" x="4138613" y="4217988"/>
          <p14:tracePt t="105767" x="4146550" y="4210050"/>
          <p14:tracePt t="107055" x="4114800" y="4210050"/>
          <p14:tracePt t="107064" x="4051300" y="4249738"/>
          <p14:tracePt t="107071" x="3970338" y="4291013"/>
          <p14:tracePt t="107078" x="3867150" y="4354513"/>
          <p14:tracePt t="107087" x="3771900" y="4394200"/>
          <p14:tracePt t="107095" x="3684588" y="4433888"/>
          <p14:tracePt t="107103" x="3587750" y="4497388"/>
          <p14:tracePt t="107111" x="3508375" y="4552950"/>
          <p14:tracePt t="107119" x="3436938" y="4584700"/>
          <p14:tracePt t="107127" x="3357563" y="4641850"/>
          <p14:tracePt t="107135" x="3276600" y="4705350"/>
          <p14:tracePt t="107143" x="3205163" y="4745038"/>
          <p14:tracePt t="107151" x="3125788" y="4808538"/>
          <p14:tracePt t="107160" x="3078163" y="4832350"/>
          <p14:tracePt t="107167" x="2998788" y="4879975"/>
          <p14:tracePt t="107175" x="2949575" y="4911725"/>
          <p14:tracePt t="107184" x="2894013" y="4935538"/>
          <p14:tracePt t="107191" x="2870200" y="4951413"/>
          <p14:tracePt t="107199" x="2854325" y="4959350"/>
          <p14:tracePt t="107207" x="2838450" y="4967288"/>
          <p14:tracePt t="107215" x="2814638" y="4967288"/>
          <p14:tracePt t="107224" x="2814638" y="4976813"/>
          <p14:tracePt t="107231" x="2806700" y="4976813"/>
          <p14:tracePt t="107239" x="2790825" y="4984750"/>
          <p14:tracePt t="107248" x="2782888" y="4992688"/>
          <p14:tracePt t="107255" x="2767013" y="4992688"/>
          <p14:tracePt t="107263" x="2743200" y="5000625"/>
          <p14:tracePt t="107271" x="2703513" y="5000625"/>
          <p14:tracePt t="107279" x="2663825" y="5016500"/>
          <p14:tracePt t="107287" x="2624138" y="5016500"/>
          <p14:tracePt t="107295" x="2590800" y="5032375"/>
          <p14:tracePt t="107304" x="2566988" y="5040313"/>
          <p14:tracePt t="107311" x="2551113" y="5040313"/>
          <p14:tracePt t="107319" x="2527300" y="5048250"/>
          <p14:tracePt t="107328" x="2511425" y="5048250"/>
          <p14:tracePt t="107479" x="2503488" y="5064125"/>
          <p14:tracePt t="107487" x="2487613" y="5072063"/>
          <p14:tracePt t="107504" x="2479675" y="5087938"/>
          <p14:tracePt t="107511" x="2471738" y="5087938"/>
          <p14:tracePt t="107519" x="2463800" y="5095875"/>
          <p14:tracePt t="107528" x="2455863" y="5103813"/>
          <p14:tracePt t="107535" x="2455863" y="5119688"/>
          <p14:tracePt t="107543" x="2447925" y="5127625"/>
          <p14:tracePt t="107551" x="2439988" y="5135563"/>
          <p14:tracePt t="107560" x="2432050" y="5143500"/>
          <p14:tracePt t="107567" x="2432050" y="5151438"/>
          <p14:tracePt t="107575" x="2416175" y="5159375"/>
          <p14:tracePt t="107584" x="2408238" y="5159375"/>
          <p14:tracePt t="107591" x="2400300" y="5167313"/>
          <p14:tracePt t="107607" x="2400300" y="5175250"/>
          <p14:tracePt t="107663" x="2392363" y="5175250"/>
          <p14:tracePt t="107671" x="2392363" y="5183188"/>
          <p14:tracePt t="107679" x="2384425" y="5183188"/>
          <p14:tracePt t="107767" x="2376488" y="5191125"/>
          <p14:tracePt t="107775" x="2368550" y="5199063"/>
          <p14:tracePt t="107792" x="2368550" y="5207000"/>
          <p14:tracePt t="107903" x="2352675" y="5207000"/>
          <p14:tracePt t="107911" x="2344738" y="5214938"/>
          <p14:tracePt t="107920" x="2320925" y="5222875"/>
          <p14:tracePt t="107928" x="2312988" y="5230813"/>
          <p14:tracePt t="107935" x="2297113" y="5230813"/>
          <p14:tracePt t="107943" x="2289175" y="5238750"/>
          <p14:tracePt t="108319" x="2273300" y="5246688"/>
          <p14:tracePt t="108575" x="2265363" y="5246688"/>
          <p14:tracePt t="108592" x="2255838" y="5254625"/>
          <p14:tracePt t="108600" x="2255838" y="5262563"/>
          <p14:tracePt t="108607" x="2255838" y="5278438"/>
          <p14:tracePt t="108614" x="2255838" y="5302250"/>
          <p14:tracePt t="108623" x="2255838" y="5327650"/>
          <p14:tracePt t="108631" x="2255838" y="5343525"/>
          <p14:tracePt t="108640" x="2255838" y="5359400"/>
          <p14:tracePt t="108648" x="2255838" y="5375275"/>
          <p14:tracePt t="108657" x="2255838" y="5422900"/>
          <p14:tracePt t="108664" x="2255838" y="5454650"/>
          <p14:tracePt t="108671" x="2255838" y="5486400"/>
          <p14:tracePt t="108679" x="2255838" y="5502275"/>
          <p14:tracePt t="108687" x="2255838" y="5526088"/>
          <p14:tracePt t="108695" x="2255838" y="5557838"/>
          <p14:tracePt t="108703" x="2255838" y="5565775"/>
          <p14:tracePt t="108712" x="2255838" y="5589588"/>
          <p14:tracePt t="108720" x="2255838" y="5621338"/>
          <p14:tracePt t="108727" x="2273300" y="5645150"/>
          <p14:tracePt t="108735" x="2273300" y="5678488"/>
          <p14:tracePt t="108743" x="2273300" y="5702300"/>
          <p14:tracePt t="108751" x="2273300" y="5726113"/>
          <p14:tracePt t="108759" x="2281238" y="5749925"/>
          <p14:tracePt t="108768" x="2281238" y="5765800"/>
          <p14:tracePt t="108776" x="2281238" y="5773738"/>
          <p14:tracePt t="108784" x="2281238" y="5789613"/>
          <p14:tracePt t="108791" x="2281238" y="5821363"/>
          <p14:tracePt t="108799" x="2281238" y="5845175"/>
          <p14:tracePt t="108807" x="2289175" y="5868988"/>
          <p14:tracePt t="108815" x="2289175" y="5884863"/>
          <p14:tracePt t="108823" x="2305050" y="5924550"/>
          <p14:tracePt t="108832" x="2312988" y="5940425"/>
          <p14:tracePt t="108840" x="2312988" y="5964238"/>
          <p14:tracePt t="108847" x="2328863" y="5972175"/>
          <p14:tracePt t="108855" x="2336800" y="5995988"/>
          <p14:tracePt t="108863" x="2352675" y="6013450"/>
          <p14:tracePt t="108879" x="2360613" y="6037263"/>
          <p14:tracePt t="108888" x="2368550" y="6045200"/>
          <p14:tracePt t="108896" x="2384425" y="6069013"/>
          <p14:tracePt t="108903" x="2392363" y="6084888"/>
          <p14:tracePt t="108911" x="2416175" y="6108700"/>
          <p14:tracePt t="108919" x="2416175" y="6140450"/>
          <p14:tracePt t="108927" x="2447925" y="6172200"/>
          <p14:tracePt t="108935" x="2463800" y="6196013"/>
          <p14:tracePt t="108944" x="2479675" y="6235700"/>
          <p14:tracePt t="108952" x="2511425" y="6283325"/>
          <p14:tracePt t="108960" x="2535238" y="6315075"/>
          <p14:tracePt t="108967" x="2543175" y="6330950"/>
          <p14:tracePt t="108975" x="2566988" y="6356350"/>
          <p14:tracePt t="108983" x="2582863" y="6372225"/>
          <p14:tracePt t="108990" x="2598738" y="6403975"/>
          <p14:tracePt t="108999" x="2632075" y="6419850"/>
          <p14:tracePt t="109009" x="2632075" y="6427788"/>
          <p14:tracePt t="109016" x="2640013" y="6435725"/>
          <p14:tracePt t="109024" x="2640013" y="6443663"/>
          <p14:tracePt t="109031" x="2655888" y="6459538"/>
          <p14:tracePt t="109040" x="2663825" y="6475413"/>
          <p14:tracePt t="109047" x="2695575" y="6499225"/>
          <p14:tracePt t="109055" x="2727325" y="6530975"/>
          <p14:tracePt t="109064" x="2759075" y="6554788"/>
          <p14:tracePt t="109073" x="2782888" y="6570663"/>
          <p14:tracePt t="109080" x="2814638" y="6602413"/>
          <p14:tracePt t="109087" x="2830513" y="6610350"/>
          <p14:tracePt t="109095" x="2846388" y="6634163"/>
          <p14:tracePt t="109103" x="2862263" y="6642100"/>
          <p14:tracePt t="109111" x="2878138" y="6650038"/>
          <p14:tracePt t="109360" x="2894013" y="6650038"/>
          <p14:tracePt t="109376" x="2909888" y="6626225"/>
          <p14:tracePt t="109383" x="2909888" y="6562725"/>
          <p14:tracePt t="109391" x="2909888" y="6491288"/>
          <p14:tracePt t="109399" x="2909888" y="6403975"/>
          <p14:tracePt t="109407" x="2901950" y="6330950"/>
          <p14:tracePt t="109416" x="2886075" y="6211888"/>
          <p14:tracePt t="109424" x="2862263" y="6100763"/>
          <p14:tracePt t="109432" x="2830513" y="6013450"/>
          <p14:tracePt t="109439" x="2822575" y="5940425"/>
          <p14:tracePt t="109447" x="2806700" y="5884863"/>
          <p14:tracePt t="109456" x="2790825" y="5805488"/>
          <p14:tracePt t="109463" x="2759075" y="5741988"/>
          <p14:tracePt t="109473" x="2743200" y="5678488"/>
          <p14:tracePt t="109480" x="2735263" y="5629275"/>
          <p14:tracePt t="109488" x="2719388" y="5573713"/>
          <p14:tracePt t="109496" x="2703513" y="5526088"/>
          <p14:tracePt t="109503" x="2671763" y="5478463"/>
          <p14:tracePt t="109511" x="2655888" y="5430838"/>
          <p14:tracePt t="109519" x="2640013" y="5407025"/>
          <p14:tracePt t="109527" x="2606675" y="5367338"/>
          <p14:tracePt t="109536" x="2606675" y="5343525"/>
          <p14:tracePt t="109544" x="2590800" y="5319713"/>
          <p14:tracePt t="109552" x="2582863" y="5310188"/>
          <p14:tracePt t="109559" x="2582863" y="5302250"/>
          <p14:tracePt t="109567" x="2582863" y="5278438"/>
          <p14:tracePt t="109583" x="2582863" y="5270500"/>
          <p14:tracePt t="109592" x="2574925" y="5262563"/>
          <p14:tracePt t="109600" x="2566988" y="5262563"/>
          <p14:tracePt t="109679" x="2559050" y="5262563"/>
          <p14:tracePt t="109696" x="2551113" y="5262563"/>
          <p14:tracePt t="109711" x="2543175" y="5262563"/>
          <p14:tracePt t="109752" x="2535238" y="5262563"/>
          <p14:tracePt t="109760" x="2519363" y="5262563"/>
          <p14:tracePt t="109767" x="2503488" y="5262563"/>
          <p14:tracePt t="109775" x="2503488" y="5270500"/>
          <p14:tracePt t="109783" x="2487613" y="5278438"/>
          <p14:tracePt t="109792" x="2471738" y="5286375"/>
          <p14:tracePt t="109800" x="2463800" y="5286375"/>
          <p14:tracePt t="109809" x="2455863" y="5294313"/>
          <p14:tracePt t="110256" x="2447925" y="5294313"/>
          <p14:tracePt t="110664" x="2447925" y="5310188"/>
          <p14:tracePt t="110672" x="2424113" y="5310188"/>
          <p14:tracePt t="110679" x="2416175" y="5310188"/>
          <p14:tracePt t="110696" x="2408238" y="5310188"/>
          <p14:tracePt t="110704" x="2400300" y="5310188"/>
          <p14:tracePt t="110752" x="2384425" y="5310188"/>
          <p14:tracePt t="110759" x="2368550" y="5319713"/>
          <p14:tracePt t="110775" x="2360613" y="5319713"/>
          <p14:tracePt t="110784" x="2360613" y="5327650"/>
          <p14:tracePt t="110792" x="2352675" y="5327650"/>
          <p14:tracePt t="111088" x="2336800" y="5327650"/>
          <p14:tracePt t="111096" x="2328863" y="5319713"/>
          <p14:tracePt t="111104" x="2320925" y="5310188"/>
          <p14:tracePt t="111119" x="2312988" y="5302250"/>
          <p14:tracePt t="111128" x="2312988" y="5294313"/>
          <p14:tracePt t="111567" x="2312988" y="5302250"/>
          <p14:tracePt t="111576" x="2312988" y="5343525"/>
          <p14:tracePt t="111584" x="2312988" y="5391150"/>
          <p14:tracePt t="111592" x="2312988" y="5422900"/>
          <p14:tracePt t="111600" x="2320925" y="5494338"/>
          <p14:tracePt t="111608" x="2328863" y="5549900"/>
          <p14:tracePt t="111616" x="2352675" y="5629275"/>
          <p14:tracePt t="111625" x="2368550" y="5694363"/>
          <p14:tracePt t="111631" x="2376488" y="5773738"/>
          <p14:tracePt t="111640" x="2408238" y="5837238"/>
          <p14:tracePt t="111648" x="2432050" y="5932488"/>
          <p14:tracePt t="111656" x="2447925" y="5995988"/>
          <p14:tracePt t="111664" x="2463800" y="6076950"/>
          <p14:tracePt t="111672" x="2495550" y="6148388"/>
          <p14:tracePt t="111680" x="2511425" y="6211888"/>
          <p14:tracePt t="111687" x="2527300" y="6259513"/>
          <p14:tracePt t="111695" x="2543175" y="6275388"/>
          <p14:tracePt t="111704" x="2551113" y="6299200"/>
          <p14:tracePt t="111712" x="2559050" y="6315075"/>
          <p14:tracePt t="111720" x="2566988" y="6330950"/>
          <p14:tracePt t="111729" x="2574925" y="6356350"/>
          <p14:tracePt t="111736" x="2574925" y="6364288"/>
          <p14:tracePt t="111744" x="2582863" y="6372225"/>
          <p14:tracePt t="111751" x="2582863" y="6388100"/>
          <p14:tracePt t="111760" x="2590800" y="6411913"/>
          <p14:tracePt t="111768" x="2598738" y="6435725"/>
          <p14:tracePt t="111776" x="2598738" y="6443663"/>
          <p14:tracePt t="111784" x="2624138" y="6467475"/>
          <p14:tracePt t="111792" x="2624138" y="6491288"/>
          <p14:tracePt t="111800" x="2632075" y="6515100"/>
          <p14:tracePt t="111808" x="2640013" y="6523038"/>
          <p14:tracePt t="111815" x="2647950" y="6538913"/>
          <p14:tracePt t="111825" x="2647950" y="6546850"/>
          <p14:tracePt t="111832" x="2647950" y="6562725"/>
          <p14:tracePt t="111840" x="2647950" y="6586538"/>
          <p14:tracePt t="111848" x="2655888" y="6594475"/>
          <p14:tracePt t="111856" x="2655888" y="6602413"/>
          <p14:tracePt t="111872" x="2655888" y="6610350"/>
          <p14:tracePt t="111920" x="2663825" y="6618288"/>
          <p14:tracePt t="111928" x="2663825" y="6626225"/>
          <p14:tracePt t="111937" x="2671763" y="6626225"/>
          <p14:tracePt t="111944" x="2671763" y="6634163"/>
          <p14:tracePt t="111952" x="2679700" y="6642100"/>
          <p14:tracePt t="111960" x="2687638" y="6650038"/>
          <p14:tracePt t="111976" x="2695575" y="6650038"/>
          <p14:tracePt t="111984" x="2711450" y="6650038"/>
          <p14:tracePt t="112000" x="2727325" y="6650038"/>
          <p14:tracePt t="112016" x="2735263" y="6650038"/>
          <p14:tracePt t="112040" x="2743200" y="6650038"/>
          <p14:tracePt t="112064" x="2751138" y="6650038"/>
          <p14:tracePt t="112152" x="2759075" y="6650038"/>
          <p14:tracePt t="112176" x="2767013" y="6650038"/>
          <p14:tracePt t="112192" x="2767013" y="6642100"/>
          <p14:tracePt t="112200" x="2767013" y="6610350"/>
          <p14:tracePt t="112208" x="2767013" y="6554788"/>
          <p14:tracePt t="112216" x="2727325" y="6499225"/>
          <p14:tracePt t="112224" x="2663825" y="6403975"/>
          <p14:tracePt t="112232" x="2616200" y="6338888"/>
          <p14:tracePt t="112241" x="2527300" y="6227763"/>
          <p14:tracePt t="112248" x="2439988" y="6116638"/>
          <p14:tracePt t="112256" x="2360613" y="6005513"/>
          <p14:tracePt t="112264" x="2281238" y="5892800"/>
          <p14:tracePt t="112272" x="2216150" y="5805488"/>
          <p14:tracePt t="112280" x="2168525" y="5710238"/>
          <p14:tracePt t="112287" x="2128838" y="5645150"/>
          <p14:tracePt t="112296" x="2112963" y="5589588"/>
          <p14:tracePt t="112305" x="2105025" y="5557838"/>
          <p14:tracePt t="112312" x="2105025" y="5534025"/>
          <p14:tracePt t="112320" x="2105025" y="5518150"/>
          <p14:tracePt t="112328" x="2105025" y="5494338"/>
          <p14:tracePt t="112336" x="2105025" y="5478463"/>
          <p14:tracePt t="112344" x="2097088" y="5478463"/>
          <p14:tracePt t="112352" x="2097088" y="5470525"/>
          <p14:tracePt t="112360" x="2097088" y="5462588"/>
          <p14:tracePt t="112368" x="2097088" y="5454650"/>
          <p14:tracePt t="112376" x="2089150" y="5446713"/>
          <p14:tracePt t="112456" x="2081213" y="5438775"/>
          <p14:tracePt t="112480" x="2073275" y="5438775"/>
          <p14:tracePt t="112488" x="2065338" y="5438775"/>
          <p14:tracePt t="112496" x="2065338" y="5430838"/>
          <p14:tracePt t="112504" x="2049463" y="5422900"/>
          <p14:tracePt t="112512" x="2033588" y="5414963"/>
          <p14:tracePt t="112527" x="2017713" y="5407025"/>
          <p14:tracePt t="112536" x="2017713" y="5399088"/>
          <p14:tracePt t="112544" x="2009775" y="5399088"/>
          <p14:tracePt t="112552" x="2009775" y="5391150"/>
          <p14:tracePt t="112560" x="1993900" y="5383213"/>
          <p14:tracePt t="112568" x="1985963" y="5375275"/>
          <p14:tracePt t="112576" x="1970088" y="5367338"/>
          <p14:tracePt t="112584" x="1962150" y="5359400"/>
          <p14:tracePt t="112592" x="1938338" y="5343525"/>
          <p14:tracePt t="112600" x="1930400" y="5327650"/>
          <p14:tracePt t="112609" x="1912938" y="5310188"/>
          <p14:tracePt t="112616" x="1889125" y="5302250"/>
          <p14:tracePt t="112625" x="1889125" y="5294313"/>
          <p14:tracePt t="112632" x="1881188" y="5286375"/>
          <p14:tracePt t="112640" x="1873250" y="5278438"/>
          <p14:tracePt t="112816" x="1873250" y="5270500"/>
          <p14:tracePt t="112848" x="1897063" y="5262563"/>
          <p14:tracePt t="112856" x="1912938" y="5262563"/>
          <p14:tracePt t="112864" x="1985963" y="5230813"/>
          <p14:tracePt t="112872" x="2049463" y="5230813"/>
          <p14:tracePt t="112880" x="2152650" y="5207000"/>
          <p14:tracePt t="112888" x="2305050" y="5183188"/>
          <p14:tracePt t="112896" x="2463800" y="5175250"/>
          <p14:tracePt t="112905" x="2735263" y="5135563"/>
          <p14:tracePt t="112912" x="2941638" y="5095875"/>
          <p14:tracePt t="112920" x="3149600" y="5072063"/>
          <p14:tracePt t="112928" x="3268663" y="5064125"/>
          <p14:tracePt t="112936" x="3365500" y="5032375"/>
          <p14:tracePt t="112944" x="3468688" y="5008563"/>
          <p14:tracePt t="112952" x="3556000" y="5000625"/>
          <p14:tracePt t="112960" x="3643313" y="4976813"/>
          <p14:tracePt t="112968" x="3700463" y="4951413"/>
          <p14:tracePt t="112976" x="3748088" y="4943475"/>
          <p14:tracePt t="112984" x="3803650" y="4919663"/>
          <p14:tracePt t="112992" x="3827463" y="4895850"/>
          <p14:tracePt t="113000" x="3859213" y="4887913"/>
          <p14:tracePt t="113008" x="3875088" y="4872038"/>
          <p14:tracePt t="113016" x="3898900" y="4864100"/>
          <p14:tracePt t="113026" x="3914775" y="4864100"/>
          <p14:tracePt t="113032" x="3922713" y="4864100"/>
          <p14:tracePt t="113041" x="3938588" y="4856163"/>
          <p14:tracePt t="113056" x="3946525" y="4848225"/>
          <p14:tracePt t="113184" x="3962400" y="4832350"/>
          <p14:tracePt t="113192" x="3962400" y="4824413"/>
          <p14:tracePt t="113200" x="3978275" y="4808538"/>
          <p14:tracePt t="113208" x="4002088" y="4784725"/>
          <p14:tracePt t="113216" x="4011613" y="4760913"/>
          <p14:tracePt t="113225" x="4019550" y="4745038"/>
          <p14:tracePt t="113232" x="4027488" y="4737100"/>
          <p14:tracePt t="113240" x="4027488" y="4729163"/>
          <p14:tracePt t="113248" x="4035425" y="4721225"/>
          <p14:tracePt t="113256" x="4035425" y="4713288"/>
          <p14:tracePt t="113264" x="4035425" y="4705350"/>
          <p14:tracePt t="113272" x="4035425" y="4689475"/>
          <p14:tracePt t="113288" x="4035425" y="4681538"/>
          <p14:tracePt t="113296" x="4035425" y="4657725"/>
          <p14:tracePt t="113305" x="4035425" y="4616450"/>
          <p14:tracePt t="113312" x="4035425" y="4592638"/>
          <p14:tracePt t="113322" x="4043363" y="4568825"/>
          <p14:tracePt t="113328" x="4043363" y="4545013"/>
          <p14:tracePt t="113336" x="4059238" y="4505325"/>
          <p14:tracePt t="113344" x="4059238" y="4489450"/>
          <p14:tracePt t="113352" x="4075113" y="4457700"/>
          <p14:tracePt t="113360" x="4083050" y="4441825"/>
          <p14:tracePt t="113368" x="4090988" y="4433888"/>
          <p14:tracePt t="113376" x="4106863" y="4418013"/>
          <p14:tracePt t="113384" x="4106863" y="4402138"/>
          <p14:tracePt t="113392" x="4106863" y="4394200"/>
          <p14:tracePt t="113424" x="4114800" y="4394200"/>
          <p14:tracePt t="113488" x="4130675" y="4386263"/>
          <p14:tracePt t="113496" x="4138613" y="4386263"/>
          <p14:tracePt t="113506" x="4146550" y="4386263"/>
          <p14:tracePt t="113521" x="4154488" y="4386263"/>
          <p14:tracePt t="113536" x="4162425" y="4386263"/>
          <p14:tracePt t="113544" x="4186238" y="4386263"/>
          <p14:tracePt t="113560" x="4194175" y="4386263"/>
          <p14:tracePt t="113568" x="4202113" y="4386263"/>
          <p14:tracePt t="113576" x="4217988" y="4402138"/>
          <p14:tracePt t="113584" x="4217988" y="4410075"/>
          <p14:tracePt t="113600" x="4233863" y="4418013"/>
          <p14:tracePt t="113664" x="4241800" y="4418013"/>
          <p14:tracePt t="113680" x="4249738" y="4418013"/>
          <p14:tracePt t="113688" x="4257675" y="4418013"/>
          <p14:tracePt t="113728" x="4265613" y="4418013"/>
          <p14:tracePt t="113752" x="4273550" y="4418013"/>
          <p14:tracePt t="113855" x="4281488" y="4418013"/>
          <p14:tracePt t="113863" x="4281488" y="4402138"/>
          <p14:tracePt t="113871" x="4281488" y="4386263"/>
          <p14:tracePt t="113879" x="4281488" y="4370388"/>
          <p14:tracePt t="113887" x="4281488" y="4346575"/>
          <p14:tracePt t="113895" x="4281488" y="4322763"/>
          <p14:tracePt t="113903" x="4281488" y="4306888"/>
          <p14:tracePt t="113911" x="4281488" y="4298950"/>
          <p14:tracePt t="113922" x="4281488" y="4291013"/>
          <p14:tracePt t="113928" x="4281488" y="4273550"/>
          <p14:tracePt t="113936" x="4289425" y="4273550"/>
          <p14:tracePt t="113944" x="4289425" y="4265613"/>
          <p14:tracePt t="113968" x="4289425" y="4249738"/>
          <p14:tracePt t="114016" x="4297363" y="4241800"/>
          <p14:tracePt t="114024" x="4305300" y="4241800"/>
          <p14:tracePt t="114032" x="4305300" y="4233863"/>
          <p14:tracePt t="114040" x="4313238" y="4225925"/>
          <p14:tracePt t="114048" x="4321175" y="4217988"/>
          <p14:tracePt t="114057" x="4329113" y="4217988"/>
          <p14:tracePt t="114064" x="4329113" y="4210050"/>
          <p14:tracePt t="114072" x="4337050" y="4210050"/>
          <p14:tracePt t="114080" x="4337050" y="4202113"/>
          <p14:tracePt t="114088" x="4344988" y="4194175"/>
          <p14:tracePt t="114104" x="4362450" y="4186238"/>
          <p14:tracePt t="114232" x="4370388" y="4178300"/>
          <p14:tracePt t="114240" x="4386263" y="4170363"/>
          <p14:tracePt t="114256" x="4402138" y="4162425"/>
          <p14:tracePt t="114264" x="4425950" y="4154488"/>
          <p14:tracePt t="114280" x="4433888" y="4154488"/>
          <p14:tracePt t="114304" x="4441825" y="4154488"/>
          <p14:tracePt t="114552" x="4465638" y="4154488"/>
          <p14:tracePt t="114560" x="4489450" y="4154488"/>
          <p14:tracePt t="114568" x="4545013" y="4162425"/>
          <p14:tracePt t="114576" x="4584700" y="4178300"/>
          <p14:tracePt t="114584" x="4608513" y="4178300"/>
          <p14:tracePt t="114592" x="4640263" y="4194175"/>
          <p14:tracePt t="114600" x="4664075" y="4202113"/>
          <p14:tracePt t="114608" x="4687888" y="4210050"/>
          <p14:tracePt t="114617" x="4695825" y="4210050"/>
          <p14:tracePt t="114624" x="4705350" y="4210050"/>
          <p14:tracePt t="114785" x="4713288" y="4225925"/>
          <p14:tracePt t="114792" x="4721225" y="4257675"/>
          <p14:tracePt t="114800" x="4745038" y="4281488"/>
          <p14:tracePt t="114808" x="4745038" y="4298950"/>
          <p14:tracePt t="114816" x="4752975" y="4322763"/>
          <p14:tracePt t="114824" x="4760913" y="4354513"/>
          <p14:tracePt t="114832" x="4768850" y="4378325"/>
          <p14:tracePt t="114841" x="4776788" y="4410075"/>
          <p14:tracePt t="114848" x="4776788" y="4425950"/>
          <p14:tracePt t="114857" x="4776788" y="4457700"/>
          <p14:tracePt t="114864" x="4784725" y="4473575"/>
          <p14:tracePt t="114872" x="4784725" y="4489450"/>
          <p14:tracePt t="114881" x="4800600" y="4513263"/>
          <p14:tracePt t="114896" x="4800600" y="4521200"/>
          <p14:tracePt t="114904" x="4800600" y="4529138"/>
          <p14:tracePt t="114912" x="4800600" y="4537075"/>
          <p14:tracePt t="114921" x="4800600" y="4560888"/>
          <p14:tracePt t="114928" x="4800600" y="4576763"/>
          <p14:tracePt t="114937" x="4800600" y="4584700"/>
          <p14:tracePt t="114944" x="4800600" y="4592638"/>
          <p14:tracePt t="114952" x="4800600" y="4600575"/>
          <p14:tracePt t="114960" x="4808538" y="4624388"/>
          <p14:tracePt t="114976" x="4808538" y="4649788"/>
          <p14:tracePt t="114984" x="4808538" y="4673600"/>
          <p14:tracePt t="114992" x="4808538" y="4697413"/>
          <p14:tracePt t="115001" x="4816475" y="4721225"/>
          <p14:tracePt t="115008" x="4816475" y="4745038"/>
          <p14:tracePt t="115016" x="4816475" y="4760913"/>
          <p14:tracePt t="115024" x="4816475" y="4776788"/>
          <p14:tracePt t="115032" x="4816475" y="4792663"/>
          <p14:tracePt t="115040" x="4816475" y="4808538"/>
          <p14:tracePt t="115048" x="4816475" y="4832350"/>
          <p14:tracePt t="115056" x="4816475" y="4856163"/>
          <p14:tracePt t="115065" x="4816475" y="4872038"/>
          <p14:tracePt t="115072" x="4824413" y="4895850"/>
          <p14:tracePt t="115080" x="4824413" y="4919663"/>
          <p14:tracePt t="115089" x="4824413" y="4927600"/>
          <p14:tracePt t="115096" x="4824413" y="4951413"/>
          <p14:tracePt t="115104" x="4824413" y="4959350"/>
          <p14:tracePt t="115112" x="4824413" y="4976813"/>
          <p14:tracePt t="115122" x="4832350" y="5000625"/>
          <p14:tracePt t="115128" x="4832350" y="5016500"/>
          <p14:tracePt t="115144" x="4832350" y="5032375"/>
          <p14:tracePt t="115152" x="4840288" y="5048250"/>
          <p14:tracePt t="115160" x="4840288" y="5056188"/>
          <p14:tracePt t="115172" x="4840288" y="5064125"/>
          <p14:tracePt t="115176" x="4840288" y="5072063"/>
          <p14:tracePt t="115185" x="4848225" y="5095875"/>
          <p14:tracePt t="115200" x="4848225" y="5103813"/>
          <p14:tracePt t="115208" x="4856163" y="5127625"/>
          <p14:tracePt t="115216" x="4856163" y="5135563"/>
          <p14:tracePt t="115224" x="4856163" y="5143500"/>
          <p14:tracePt t="115232" x="4856163" y="5159375"/>
          <p14:tracePt t="115241" x="4856163" y="5175250"/>
          <p14:tracePt t="115248" x="4856163" y="5199063"/>
          <p14:tracePt t="115256" x="4856163" y="5222875"/>
          <p14:tracePt t="115264" x="4856163" y="5246688"/>
          <p14:tracePt t="115272" x="4856163" y="5262563"/>
          <p14:tracePt t="115280" x="4856163" y="5286375"/>
          <p14:tracePt t="115288" x="4856163" y="5294313"/>
          <p14:tracePt t="115296" x="4856163" y="5319713"/>
          <p14:tracePt t="115305" x="4856163" y="5335588"/>
          <p14:tracePt t="115312" x="4856163" y="5351463"/>
          <p14:tracePt t="115321" x="4856163" y="5375275"/>
          <p14:tracePt t="115328" x="4856163" y="5399088"/>
          <p14:tracePt t="115337" x="4856163" y="5422900"/>
          <p14:tracePt t="115344" x="4856163" y="5446713"/>
          <p14:tracePt t="115352" x="4856163" y="5462588"/>
          <p14:tracePt t="115361" x="4856163" y="5486400"/>
          <p14:tracePt t="115368" x="4856163" y="5502275"/>
          <p14:tracePt t="115376" x="4856163" y="5534025"/>
          <p14:tracePt t="115384" x="4856163" y="5549900"/>
          <p14:tracePt t="115392" x="4856163" y="5573713"/>
          <p14:tracePt t="115400" x="4848225" y="5605463"/>
          <p14:tracePt t="115408" x="4848225" y="5637213"/>
          <p14:tracePt t="115416" x="4840288" y="5662613"/>
          <p14:tracePt t="115425" x="4840288" y="5678488"/>
          <p14:tracePt t="115431" x="4840288" y="5694363"/>
          <p14:tracePt t="115439" x="4840288" y="5702300"/>
          <p14:tracePt t="115447" x="4832350" y="5710238"/>
          <p14:tracePt t="115455" x="4832350" y="5726113"/>
          <p14:tracePt t="115463" x="4832350" y="5734050"/>
          <p14:tracePt t="115480" x="4832350" y="5741988"/>
          <p14:tracePt t="115487" x="4832350" y="5749925"/>
          <p14:tracePt t="115504" x="4832350" y="5765800"/>
          <p14:tracePt t="115528" x="4832350" y="5773738"/>
          <p14:tracePt t="115538" x="4824413" y="5773738"/>
          <p14:tracePt t="115560" x="4824413" y="5781675"/>
          <p14:tracePt t="115568" x="4816475" y="5789613"/>
          <p14:tracePt t="115585" x="4808538" y="5797550"/>
          <p14:tracePt t="115593" x="4800600" y="5805488"/>
          <p14:tracePt t="115600" x="4800600" y="5813425"/>
          <p14:tracePt t="115616" x="4792663" y="5813425"/>
          <p14:tracePt t="115624" x="4792663" y="5821363"/>
          <p14:tracePt t="115632" x="4784725" y="5821363"/>
          <p14:tracePt t="115641" x="4776788" y="5829300"/>
          <p14:tracePt t="115648" x="4760913" y="5837238"/>
          <p14:tracePt t="115664" x="4752975" y="5845175"/>
          <p14:tracePt t="115688" x="4745038" y="5845175"/>
          <p14:tracePt t="115704" x="4737100" y="5853113"/>
          <p14:tracePt t="115720" x="4721225" y="5853113"/>
          <p14:tracePt t="115730" x="4713288" y="5853113"/>
          <p14:tracePt t="115737" x="4705350" y="5861050"/>
          <p14:tracePt t="115744" x="4695825" y="5861050"/>
          <p14:tracePt t="115752" x="4687888" y="5861050"/>
          <p14:tracePt t="115760" x="4664075" y="5861050"/>
          <p14:tracePt t="115768" x="4648200" y="5861050"/>
          <p14:tracePt t="115776" x="4640263" y="5861050"/>
          <p14:tracePt t="115784" x="4632325" y="5861050"/>
          <p14:tracePt t="115856" x="4616450" y="5861050"/>
          <p14:tracePt t="115864" x="4592638" y="5829300"/>
          <p14:tracePt t="115872" x="4568825" y="5805488"/>
          <p14:tracePt t="115880" x="4545013" y="5773738"/>
          <p14:tracePt t="115888" x="4513263" y="5741988"/>
          <p14:tracePt t="115896" x="4481513" y="5710238"/>
          <p14:tracePt t="115905" x="4465638" y="5694363"/>
          <p14:tracePt t="115912" x="4441825" y="5662613"/>
          <p14:tracePt t="115921" x="4418013" y="5645150"/>
          <p14:tracePt t="115928" x="4410075" y="5629275"/>
          <p14:tracePt t="115938" x="4394200" y="5613400"/>
          <p14:tracePt t="115944" x="4386263" y="5613400"/>
          <p14:tracePt t="115952" x="4386263" y="5605463"/>
          <p14:tracePt t="115961" x="4378325" y="5605463"/>
          <p14:tracePt t="115976" x="4378325" y="5589588"/>
          <p14:tracePt t="115993" x="4370388" y="5581650"/>
          <p14:tracePt t="116000" x="4370388" y="5573713"/>
          <p14:tracePt t="116008" x="4362450" y="5565775"/>
          <p14:tracePt t="116017" x="4352925" y="5549900"/>
          <p14:tracePt t="116025" x="4352925" y="5541963"/>
          <p14:tracePt t="116032" x="4337050" y="5526088"/>
          <p14:tracePt t="116040" x="4329113" y="5510213"/>
          <p14:tracePt t="116048" x="4329113" y="5486400"/>
          <p14:tracePt t="116056" x="4329113" y="5478463"/>
          <p14:tracePt t="116064" x="4321175" y="5470525"/>
          <p14:tracePt t="116073" x="4313238" y="5454650"/>
          <p14:tracePt t="116081" x="4313238" y="5446713"/>
          <p14:tracePt t="116089" x="4313238" y="5438775"/>
          <p14:tracePt t="116104" x="4305300" y="5430838"/>
          <p14:tracePt t="116112" x="4297363" y="5422900"/>
          <p14:tracePt t="116120" x="4297363" y="5414963"/>
          <p14:tracePt t="116128" x="4289425" y="5407025"/>
          <p14:tracePt t="116137" x="4289425" y="5399088"/>
          <p14:tracePt t="116145" x="4289425" y="5391150"/>
          <p14:tracePt t="116152" x="4289425" y="5383213"/>
          <p14:tracePt t="116160" x="4281488" y="5367338"/>
          <p14:tracePt t="116168" x="4273550" y="5359400"/>
          <p14:tracePt t="116189" x="4273550" y="5327650"/>
          <p14:tracePt t="116193" x="4273550" y="5302250"/>
          <p14:tracePt t="116201" x="4265613" y="5278438"/>
          <p14:tracePt t="116209" x="4257675" y="5262563"/>
          <p14:tracePt t="116216" x="4249738" y="5254625"/>
          <p14:tracePt t="116224" x="4241800" y="5230813"/>
          <p14:tracePt t="116232" x="4233863" y="5222875"/>
          <p14:tracePt t="116240" x="4233863" y="5191125"/>
          <p14:tracePt t="116248" x="4225925" y="5175250"/>
          <p14:tracePt t="116257" x="4225925" y="5159375"/>
          <p14:tracePt t="116265" x="4217988" y="5135563"/>
          <p14:tracePt t="116273" x="4217988" y="5119688"/>
          <p14:tracePt t="116280" x="4217988" y="5103813"/>
          <p14:tracePt t="116288" x="4202113" y="5087938"/>
          <p14:tracePt t="116296" x="4202113" y="5080000"/>
          <p14:tracePt t="116304" x="4202113" y="5056188"/>
          <p14:tracePt t="116312" x="4202113" y="5040313"/>
          <p14:tracePt t="116322" x="4178300" y="5024438"/>
          <p14:tracePt t="116329" x="4178300" y="5000625"/>
          <p14:tracePt t="116337" x="4178300" y="4984750"/>
          <p14:tracePt t="116344" x="4162425" y="4967288"/>
          <p14:tracePt t="116353" x="4154488" y="4943475"/>
          <p14:tracePt t="116361" x="4154488" y="4935538"/>
          <p14:tracePt t="116368" x="4154488" y="4927600"/>
          <p14:tracePt t="116377" x="4154488" y="4911725"/>
          <p14:tracePt t="116385" x="4146550" y="4895850"/>
          <p14:tracePt t="116392" x="4138613" y="4879975"/>
          <p14:tracePt t="116400" x="4138613" y="4872038"/>
          <p14:tracePt t="116408" x="4138613" y="4864100"/>
          <p14:tracePt t="116416" x="4138613" y="4856163"/>
          <p14:tracePt t="116424" x="4138613" y="4832350"/>
          <p14:tracePt t="116432" x="4130675" y="4816475"/>
          <p14:tracePt t="116441" x="4130675" y="4800600"/>
          <p14:tracePt t="116449" x="4130675" y="4784725"/>
          <p14:tracePt t="116456" x="4122738" y="4768850"/>
          <p14:tracePt t="116464" x="4122738" y="4760913"/>
          <p14:tracePt t="116472" x="4122738" y="4752975"/>
          <p14:tracePt t="116480" x="4122738" y="4729163"/>
          <p14:tracePt t="116489" x="4114800" y="4713288"/>
          <p14:tracePt t="116505" x="4114800" y="4697413"/>
          <p14:tracePt t="116513" x="4114800" y="4681538"/>
          <p14:tracePt t="116528" x="4114800" y="4673600"/>
          <p14:tracePt t="116537" x="4106863" y="4665663"/>
          <p14:tracePt t="116544" x="4106863" y="4657725"/>
          <p14:tracePt t="116553" x="4106863" y="4649788"/>
          <p14:tracePt t="116561" x="4098925" y="4624388"/>
          <p14:tracePt t="116571" x="4083050" y="4608513"/>
          <p14:tracePt t="116576" x="4083050" y="4600575"/>
          <p14:tracePt t="116584" x="4083050" y="4584700"/>
          <p14:tracePt t="116592" x="4083050" y="4568825"/>
          <p14:tracePt t="116600" x="4075113" y="4545013"/>
          <p14:tracePt t="116608" x="4067175" y="4529138"/>
          <p14:tracePt t="116617" x="4067175" y="4513263"/>
          <p14:tracePt t="116626" x="4067175" y="4497388"/>
          <p14:tracePt t="116633" x="4067175" y="4489450"/>
          <p14:tracePt t="116640" x="4067175" y="4473575"/>
          <p14:tracePt t="116648" x="4067175" y="4457700"/>
          <p14:tracePt t="116656" x="4059238" y="4441825"/>
          <p14:tracePt t="116664" x="4051300" y="4425950"/>
          <p14:tracePt t="116674" x="4051300" y="4410075"/>
          <p14:tracePt t="116680" x="4043363" y="4402138"/>
          <p14:tracePt t="116688" x="4043363" y="4386263"/>
          <p14:tracePt t="116695" x="4043363" y="4378325"/>
          <p14:tracePt t="116703" x="4035425" y="4362450"/>
          <p14:tracePt t="116711" x="4035425" y="4330700"/>
          <p14:tracePt t="116720" x="4027488" y="4322763"/>
          <p14:tracePt t="116727" x="4027488" y="4306888"/>
          <p14:tracePt t="116737" x="4027488" y="4291013"/>
          <p14:tracePt t="116744" x="4027488" y="4273550"/>
          <p14:tracePt t="116752" x="4019550" y="4257675"/>
          <p14:tracePt t="116759" x="4019550" y="4249738"/>
          <p14:tracePt t="116768" x="4011613" y="4233863"/>
          <p14:tracePt t="116775" x="4011613" y="4217988"/>
          <p14:tracePt t="116783" x="4011613" y="4202113"/>
          <p14:tracePt t="116792" x="4002088" y="4194175"/>
          <p14:tracePt t="116801" x="4002088" y="4186238"/>
          <p14:tracePt t="116809" x="4002088" y="4170363"/>
          <p14:tracePt t="116824" x="4002088" y="4154488"/>
          <p14:tracePt t="116848" x="4002088" y="4146550"/>
          <p14:tracePt t="116872" x="4002088" y="4138613"/>
          <p14:tracePt t="116898" x="4002088" y="4130675"/>
          <p14:tracePt t="116905" x="4002088" y="4122738"/>
          <p14:tracePt t="116928" x="4002088" y="4114800"/>
          <p14:tracePt t="116937" x="4011613" y="4114800"/>
          <p14:tracePt t="116952" x="4011613" y="4106863"/>
          <p14:tracePt t="116968" x="4019550" y="4098925"/>
          <p14:tracePt t="116976" x="4027488" y="4090988"/>
          <p14:tracePt t="117081" x="4035425" y="4090988"/>
          <p14:tracePt t="117104" x="4043363" y="4083050"/>
          <p14:tracePt t="117185" x="4051300" y="4083050"/>
          <p14:tracePt t="117217" x="4067175" y="4083050"/>
          <p14:tracePt t="117248" x="4075113" y="4083050"/>
          <p14:tracePt t="117257" x="4083050" y="4083050"/>
          <p14:tracePt t="117265" x="4090988" y="4083050"/>
          <p14:tracePt t="117273" x="4098925" y="4083050"/>
          <p14:tracePt t="117281" x="4106863" y="4083050"/>
          <p14:tracePt t="117288" x="4114800" y="4083050"/>
          <p14:tracePt t="117304" x="4130675" y="4083050"/>
          <p14:tracePt t="117320" x="4138613" y="4083050"/>
          <p14:tracePt t="117338" x="4154488" y="4083050"/>
          <p14:tracePt t="117345" x="4162425" y="4083050"/>
          <p14:tracePt t="117433" x="4170363" y="4098925"/>
          <p14:tracePt t="117448" x="4186238" y="4098925"/>
          <p14:tracePt t="117456" x="4202113" y="4106863"/>
          <p14:tracePt t="117464" x="4202113" y="4114800"/>
          <p14:tracePt t="117593" x="4210050" y="4122738"/>
          <p14:tracePt t="117601" x="4225925" y="4138613"/>
          <p14:tracePt t="117609" x="4233863" y="4170363"/>
          <p14:tracePt t="117617" x="4241800" y="4194175"/>
          <p14:tracePt t="117624" x="4257675" y="4210050"/>
          <p14:tracePt t="117632" x="4273550" y="4217988"/>
          <p14:tracePt t="117640" x="4273550" y="4241800"/>
          <p14:tracePt t="117648" x="4289425" y="4257675"/>
          <p14:tracePt t="117657" x="4289425" y="4265613"/>
          <p14:tracePt t="117665" x="4289425" y="4273550"/>
          <p14:tracePt t="117673" x="4305300" y="4273550"/>
          <p14:tracePt t="118320" x="4305300" y="4281488"/>
          <p14:tracePt t="118328" x="4313238" y="4298950"/>
          <p14:tracePt t="118336" x="4329113" y="4322763"/>
          <p14:tracePt t="118345" x="4329113" y="4338638"/>
          <p14:tracePt t="118353" x="4337050" y="4354513"/>
          <p14:tracePt t="118361" x="4344988" y="4362450"/>
          <p14:tracePt t="118481" x="4344988" y="4370388"/>
          <p14:tracePt t="118489" x="4362450" y="4386263"/>
          <p14:tracePt t="118496" x="4370388" y="4402138"/>
          <p14:tracePt t="118505" x="4370388" y="4418013"/>
          <p14:tracePt t="118512" x="4386263" y="4433888"/>
          <p14:tracePt t="118521" x="4394200" y="4457700"/>
          <p14:tracePt t="118529" x="4394200" y="4473575"/>
          <p14:tracePt t="118538" x="4410075" y="4489450"/>
          <p14:tracePt t="118545" x="4418013" y="4513263"/>
          <p14:tracePt t="118553" x="4425950" y="4529138"/>
          <p14:tracePt t="118560" x="4425950" y="4537075"/>
          <p14:tracePt t="118569" x="4433888" y="4545013"/>
          <p14:tracePt t="118577" x="4441825" y="4568825"/>
          <p14:tracePt t="118705" x="4449763" y="4584700"/>
          <p14:tracePt t="118713" x="4465638" y="4608513"/>
          <p14:tracePt t="118721" x="4481513" y="4624388"/>
          <p14:tracePt t="118729" x="4481513" y="4641850"/>
          <p14:tracePt t="118736" x="4497388" y="4665663"/>
          <p14:tracePt t="118744" x="4505325" y="4681538"/>
          <p14:tracePt t="118753" x="4521200" y="4689475"/>
          <p14:tracePt t="118761" x="4529138" y="4705350"/>
          <p14:tracePt t="118769" x="4529138" y="4713288"/>
          <p14:tracePt t="118777" x="4537075" y="4721225"/>
          <p14:tracePt t="118880" x="4545013" y="4729163"/>
          <p14:tracePt t="118888" x="4560888" y="4737100"/>
          <p14:tracePt t="118897" x="4576763" y="4760913"/>
          <p14:tracePt t="118905" x="4584700" y="4768850"/>
          <p14:tracePt t="118913" x="4600575" y="4784725"/>
          <p14:tracePt t="118922" x="4616450" y="4792663"/>
          <p14:tracePt t="118929" x="4640263" y="4808538"/>
          <p14:tracePt t="118937" x="4648200" y="4816475"/>
          <p14:tracePt t="118944" x="4664075" y="4832350"/>
          <p14:tracePt t="118952" x="4679950" y="4840288"/>
          <p14:tracePt t="118961" x="4687888" y="4856163"/>
          <p14:tracePt t="119089" x="4695825" y="4856163"/>
          <p14:tracePt t="119097" x="4705350" y="4856163"/>
          <p14:tracePt t="119105" x="4729163" y="4856163"/>
          <p14:tracePt t="119112" x="4745038" y="4864100"/>
          <p14:tracePt t="119120" x="4768850" y="4872038"/>
          <p14:tracePt t="119129" x="4784725" y="4872038"/>
          <p14:tracePt t="119137" x="4808538" y="4879975"/>
          <p14:tracePt t="119145" x="4824413" y="4879975"/>
          <p14:tracePt t="119153" x="4832350" y="4879975"/>
          <p14:tracePt t="119161" x="4840288" y="4879975"/>
          <p14:tracePt t="119176" x="4848225" y="4879975"/>
          <p14:tracePt t="119233" x="4856163" y="4879975"/>
          <p14:tracePt t="119241" x="4879975" y="4879975"/>
          <p14:tracePt t="119249" x="4887913" y="4879975"/>
          <p14:tracePt t="119265" x="4895850" y="4879975"/>
          <p14:tracePt t="119273" x="4903788" y="4879975"/>
          <p14:tracePt t="119497" x="4927600" y="4856163"/>
          <p14:tracePt t="119513" x="4927600" y="4848225"/>
          <p14:tracePt t="119521" x="4927600" y="4840288"/>
          <p14:tracePt t="119672" x="4935538" y="4832350"/>
          <p14:tracePt t="119681" x="4935538" y="4824413"/>
          <p14:tracePt t="119705" x="4943475" y="4816475"/>
          <p14:tracePt t="119793" x="4951413" y="4808538"/>
          <p14:tracePt t="119801" x="4967288" y="4784725"/>
          <p14:tracePt t="119825" x="4975225" y="4776788"/>
          <p14:tracePt t="119849" x="4975225" y="4768850"/>
          <p14:tracePt t="120097" x="4975225" y="4760913"/>
          <p14:tracePt t="120120" x="4967288" y="4745038"/>
          <p14:tracePt t="120129" x="4967288" y="4737100"/>
          <p14:tracePt t="120162" x="4967288" y="4729163"/>
          <p14:tracePt t="120169" x="4967288" y="4721225"/>
          <p14:tracePt t="120185" x="4959350" y="4721225"/>
          <p14:tracePt t="120617" x="4951413" y="4705350"/>
          <p14:tracePt t="120625" x="4951413" y="4697413"/>
          <p14:tracePt t="120633" x="4943475" y="4689475"/>
          <p14:tracePt t="120641" x="4935538" y="4665663"/>
          <p14:tracePt t="120656" x="4919663" y="4649788"/>
          <p14:tracePt t="120664" x="4911725" y="4633913"/>
          <p14:tracePt t="120672" x="4903788" y="4624388"/>
          <p14:tracePt t="120680" x="4895850" y="4616450"/>
          <p14:tracePt t="120688" x="4895850" y="4608513"/>
          <p14:tracePt t="120721" x="4887913" y="4592638"/>
          <p14:tracePt t="120737" x="4887913" y="4584700"/>
          <p14:tracePt t="120745" x="4872038" y="4568825"/>
          <p14:tracePt t="120761" x="4856163" y="4552950"/>
          <p14:tracePt t="120785" x="4848225" y="4545013"/>
          <p14:tracePt t="120793" x="4840288" y="4537075"/>
          <p14:tracePt t="120817" x="4824413" y="4521200"/>
          <p14:tracePt t="120857" x="4824413" y="4513263"/>
          <p14:tracePt t="120865" x="4816475" y="4497388"/>
          <p14:tracePt t="120881" x="4808538" y="4481513"/>
          <p14:tracePt t="120889" x="4800600" y="4473575"/>
          <p14:tracePt t="120897" x="4800600" y="4465638"/>
          <p14:tracePt t="120905" x="4792663" y="4465638"/>
          <p14:tracePt t="120913" x="4776788" y="4449763"/>
          <p14:tracePt t="120929" x="4776788" y="4441825"/>
          <p14:tracePt t="120937" x="4768850" y="4441825"/>
          <p14:tracePt t="120961" x="4768850" y="4425950"/>
          <p14:tracePt t="120969" x="4760913" y="4418013"/>
          <p14:tracePt t="121081" x="4721225" y="4402138"/>
          <p14:tracePt t="121089" x="4695825" y="4394200"/>
          <p14:tracePt t="121097" x="4664075" y="4370388"/>
          <p14:tracePt t="121105" x="4624388" y="4354513"/>
          <p14:tracePt t="121113" x="4592638" y="4346575"/>
          <p14:tracePt t="121121" x="4552950" y="4338638"/>
          <p14:tracePt t="121129" x="4537075" y="4338638"/>
          <p14:tracePt t="121138" x="4521200" y="4322763"/>
          <p14:tracePt t="121361" x="4513263" y="4322763"/>
          <p14:tracePt t="121481" x="4505325" y="4322763"/>
          <p14:tracePt t="121489" x="4489450" y="4322763"/>
          <p14:tracePt t="121497" x="4473575" y="4322763"/>
          <p14:tracePt t="121505" x="4465638" y="4322763"/>
          <p14:tracePt t="121513" x="4441825" y="4322763"/>
          <p14:tracePt t="121521" x="4433888" y="4322763"/>
          <p14:tracePt t="121529" x="4425950" y="4322763"/>
          <p14:tracePt t="124905" x="4418013" y="4322763"/>
          <p14:tracePt t="124914" x="4410075" y="4322763"/>
          <p14:tracePt t="124928" x="4394200" y="4322763"/>
          <p14:tracePt t="124937" x="4386263" y="4322763"/>
          <p14:tracePt t="124945" x="4352925" y="4322763"/>
          <p14:tracePt t="124953" x="4329113" y="4322763"/>
          <p14:tracePt t="124962" x="4289425" y="4322763"/>
          <p14:tracePt t="124970" x="4241800" y="4306888"/>
          <p14:tracePt t="124978" x="4170363" y="4291013"/>
          <p14:tracePt t="124986" x="4130675" y="4281488"/>
          <p14:tracePt t="124993" x="4083050" y="4281488"/>
          <p14:tracePt t="125002" x="4043363" y="4273550"/>
          <p14:tracePt t="125009" x="4019550" y="4273550"/>
          <p14:tracePt t="125016" x="3994150" y="4273550"/>
          <p14:tracePt t="125026" x="3970338" y="4273550"/>
          <p14:tracePt t="125033" x="3946525" y="4273550"/>
          <p14:tracePt t="125041" x="3938588" y="4273550"/>
          <p14:tracePt t="125049" x="3906838" y="4273550"/>
          <p14:tracePt t="125057" x="3883025" y="4281488"/>
          <p14:tracePt t="125066" x="3875088" y="4291013"/>
          <p14:tracePt t="125073" x="3859213" y="4306888"/>
          <p14:tracePt t="125081" x="3835400" y="4314825"/>
          <p14:tracePt t="125090" x="3827463" y="4330700"/>
          <p14:tracePt t="125099" x="3811588" y="4338638"/>
          <p14:tracePt t="125106" x="3787775" y="4354513"/>
          <p14:tracePt t="125113" x="3787775" y="4370388"/>
          <p14:tracePt t="125121" x="3763963" y="4402138"/>
          <p14:tracePt t="125129" x="3756025" y="4418013"/>
          <p14:tracePt t="125137" x="3740150" y="4449763"/>
          <p14:tracePt t="125146" x="3716338" y="4481513"/>
          <p14:tracePt t="125154" x="3708400" y="4529138"/>
          <p14:tracePt t="125162" x="3708400" y="4552950"/>
          <p14:tracePt t="125183" x="3692525" y="4584700"/>
          <p14:tracePt t="125185" x="3692525" y="4600575"/>
          <p14:tracePt t="125202" x="3692525" y="4624388"/>
          <p14:tracePt t="125217" x="3692525" y="4633913"/>
          <p14:tracePt t="125224" x="3732213" y="4649788"/>
          <p14:tracePt t="125233" x="3795713" y="4665663"/>
          <p14:tracePt t="125241" x="3898900" y="4681538"/>
          <p14:tracePt t="125249" x="4011613" y="4705350"/>
          <p14:tracePt t="125257" x="4178300" y="4737100"/>
          <p14:tracePt t="125265" x="4337050" y="4752975"/>
          <p14:tracePt t="125273" x="4584700" y="4784725"/>
          <p14:tracePt t="125282" x="4832350" y="4808538"/>
          <p14:tracePt t="125289" x="5064125" y="4848225"/>
          <p14:tracePt t="125297" x="5294313" y="4872038"/>
          <p14:tracePt t="125305" x="5430838" y="4879975"/>
          <p14:tracePt t="125313" x="5557838" y="4879975"/>
          <p14:tracePt t="125322" x="5645150" y="4879975"/>
          <p14:tracePt t="125330" x="5708650" y="4879975"/>
          <p14:tracePt t="125338" x="5732463" y="4879975"/>
          <p14:tracePt t="125346" x="5757863" y="4879975"/>
          <p14:tracePt t="125353" x="5765800" y="4879975"/>
          <p14:tracePt t="125361" x="5773738" y="4879975"/>
          <p14:tracePt t="125369" x="5797550" y="4856163"/>
          <p14:tracePt t="125378" x="5805488" y="4848225"/>
          <p14:tracePt t="125386" x="5821363" y="4824413"/>
          <p14:tracePt t="125394" x="5837238" y="4808538"/>
          <p14:tracePt t="125402" x="5853113" y="4792663"/>
          <p14:tracePt t="125409" x="5853113" y="4784725"/>
          <p14:tracePt t="125418" x="5861050" y="4768850"/>
          <p14:tracePt t="125425" x="5868988" y="4760913"/>
          <p14:tracePt t="125433" x="5868988" y="4752975"/>
          <p14:tracePt t="125730" x="5861050" y="4752975"/>
          <p14:tracePt t="125825" x="5845175" y="4752975"/>
          <p14:tracePt t="125842" x="5837238" y="4752975"/>
          <p14:tracePt t="126530" x="0" y="0"/>
        </p14:tracePtLst>
        <p14:tracePtLst>
          <p14:tracePt t="129715" x="3308350" y="5286375"/>
          <p14:tracePt t="129890" x="3300413" y="5286375"/>
          <p14:tracePt t="129922" x="3284538" y="5286375"/>
          <p14:tracePt t="129930" x="3276600" y="5286375"/>
          <p14:tracePt t="129937" x="3260725" y="5286375"/>
          <p14:tracePt t="129946" x="3221038" y="5286375"/>
          <p14:tracePt t="129954" x="3197225" y="5286375"/>
          <p14:tracePt t="129962" x="3173413" y="5286375"/>
          <p14:tracePt t="129970" x="3149600" y="5286375"/>
          <p14:tracePt t="129978" x="3117850" y="5286375"/>
          <p14:tracePt t="129986" x="3078163" y="5286375"/>
          <p14:tracePt t="129994" x="3054350" y="5270500"/>
          <p14:tracePt t="130002" x="3038475" y="5270500"/>
          <p14:tracePt t="130010" x="3022600" y="5270500"/>
          <p14:tracePt t="130018" x="2998788" y="5262563"/>
          <p14:tracePt t="130090" x="2982913" y="5262563"/>
          <p14:tracePt t="130106" x="2957513" y="5262563"/>
          <p14:tracePt t="130115" x="2925763" y="5262563"/>
          <p14:tracePt t="130122" x="2894013" y="5262563"/>
          <p14:tracePt t="130131" x="2878138" y="5262563"/>
          <p14:tracePt t="130138" x="2862263" y="5262563"/>
          <p14:tracePt t="130147" x="2846388" y="5262563"/>
          <p14:tracePt t="130154" x="2822575" y="5262563"/>
          <p14:tracePt t="130162" x="2814638" y="5254625"/>
          <p14:tracePt t="130183" x="2790825" y="5254625"/>
          <p14:tracePt t="130266" x="2782888" y="5254625"/>
          <p14:tracePt t="130274" x="2759075" y="5278438"/>
          <p14:tracePt t="130282" x="2735263" y="5286375"/>
          <p14:tracePt t="130290" x="2719388" y="5294313"/>
          <p14:tracePt t="130299" x="2703513" y="5310188"/>
          <p14:tracePt t="130306" x="2679700" y="5335588"/>
          <p14:tracePt t="130315" x="2663825" y="5343525"/>
          <p14:tracePt t="130322" x="2655888" y="5367338"/>
          <p14:tracePt t="130330" x="2655888" y="5391150"/>
          <p14:tracePt t="130339" x="2632075" y="5399088"/>
          <p14:tracePt t="130348" x="2632075" y="5422900"/>
          <p14:tracePt t="130354" x="2632075" y="5438775"/>
          <p14:tracePt t="130362" x="2632075" y="5454650"/>
          <p14:tracePt t="130370" x="2632075" y="5478463"/>
          <p14:tracePt t="130378" x="2632075" y="5502275"/>
          <p14:tracePt t="130386" x="2632075" y="5518150"/>
          <p14:tracePt t="130394" x="2632075" y="5534025"/>
          <p14:tracePt t="130402" x="2640013" y="5541963"/>
          <p14:tracePt t="130410" x="2647950" y="5557838"/>
          <p14:tracePt t="130418" x="2671763" y="5573713"/>
          <p14:tracePt t="130426" x="2695575" y="5581650"/>
          <p14:tracePt t="130442" x="2703513" y="5581650"/>
          <p14:tracePt t="130450" x="2719388" y="5581650"/>
          <p14:tracePt t="130459" x="2735263" y="5581650"/>
          <p14:tracePt t="130466" x="2743200" y="5581650"/>
          <p14:tracePt t="130474" x="2751138" y="5581650"/>
          <p14:tracePt t="130482" x="2759075" y="5581650"/>
          <p14:tracePt t="130490" x="2767013" y="5581650"/>
          <p14:tracePt t="130498" x="2774950" y="5581650"/>
          <p14:tracePt t="130506" x="2790825" y="5581650"/>
          <p14:tracePt t="130514" x="2798763" y="5581650"/>
          <p14:tracePt t="130522" x="2806700" y="5573713"/>
          <p14:tracePt t="130531" x="2846388" y="5557838"/>
          <p14:tracePt t="130538" x="2862263" y="5534025"/>
          <p14:tracePt t="130547" x="2870200" y="5526088"/>
          <p14:tracePt t="130554" x="2886075" y="5510213"/>
          <p14:tracePt t="130562" x="2901950" y="5478463"/>
          <p14:tracePt t="130570" x="2901950" y="5454650"/>
          <p14:tracePt t="130579" x="2901950" y="5438775"/>
          <p14:tracePt t="130586" x="2917825" y="5414963"/>
          <p14:tracePt t="130594" x="2925763" y="5399088"/>
          <p14:tracePt t="130602" x="2925763" y="5383213"/>
          <p14:tracePt t="130610" x="2925763" y="5359400"/>
          <p14:tracePt t="130618" x="2925763" y="5351463"/>
          <p14:tracePt t="130626" x="2925763" y="5343525"/>
          <p14:tracePt t="130634" x="2925763" y="5319713"/>
          <p14:tracePt t="130643" x="2925763" y="5310188"/>
          <p14:tracePt t="130650" x="2925763" y="5286375"/>
          <p14:tracePt t="130658" x="2925763" y="5270500"/>
          <p14:tracePt t="130666" x="2925763" y="5254625"/>
          <p14:tracePt t="130674" x="2917825" y="5246688"/>
          <p14:tracePt t="130682" x="2901950" y="5230813"/>
          <p14:tracePt t="130698" x="2886075" y="5214938"/>
          <p14:tracePt t="130706" x="2870200" y="5199063"/>
          <p14:tracePt t="130713" x="2854325" y="5191125"/>
          <p14:tracePt t="130721" x="2822575" y="5175250"/>
          <p14:tracePt t="130730" x="2806700" y="5159375"/>
          <p14:tracePt t="130738" x="2767013" y="5143500"/>
          <p14:tracePt t="130747" x="2743200" y="5127625"/>
          <p14:tracePt t="130753" x="2719388" y="5119688"/>
          <p14:tracePt t="130763" x="2695575" y="5103813"/>
          <p14:tracePt t="130770" x="2655888" y="5087938"/>
          <p14:tracePt t="130778" x="2640013" y="5080000"/>
          <p14:tracePt t="130786" x="2632075" y="5080000"/>
          <p14:tracePt t="130794" x="2616200" y="5080000"/>
          <p14:tracePt t="130850" x="2606675" y="5080000"/>
          <p14:tracePt t="130858" x="2598738" y="5080000"/>
          <p14:tracePt t="130866" x="2582863" y="5080000"/>
          <p14:tracePt t="130874" x="2574925" y="5087938"/>
          <p14:tracePt t="130882" x="2551113" y="5103813"/>
          <p14:tracePt t="130891" x="2543175" y="5119688"/>
          <p14:tracePt t="130899" x="2535238" y="5135563"/>
          <p14:tracePt t="130906" x="2527300" y="5143500"/>
          <p14:tracePt t="130913" x="2495550" y="5175250"/>
          <p14:tracePt t="130922" x="2495550" y="5191125"/>
          <p14:tracePt t="130930" x="2479675" y="5214938"/>
          <p14:tracePt t="130938" x="2471738" y="5238750"/>
          <p14:tracePt t="130946" x="2463800" y="5262563"/>
          <p14:tracePt t="130955" x="2463800" y="5286375"/>
          <p14:tracePt t="130962" x="2432050" y="5327650"/>
          <p14:tracePt t="130970" x="2432050" y="5351463"/>
          <p14:tracePt t="130978" x="2432050" y="5399088"/>
          <p14:tracePt t="130986" x="2424113" y="5430838"/>
          <p14:tracePt t="130994" x="2424113" y="5454650"/>
          <p14:tracePt t="131002" x="2424113" y="5494338"/>
          <p14:tracePt t="131010" x="2424113" y="5518150"/>
          <p14:tracePt t="131019" x="2424113" y="5534025"/>
          <p14:tracePt t="131026" x="2424113" y="5557838"/>
          <p14:tracePt t="131034" x="2439988" y="5597525"/>
          <p14:tracePt t="131050" x="2455863" y="5613400"/>
          <p14:tracePt t="131058" x="2455863" y="5621338"/>
          <p14:tracePt t="131066" x="2479675" y="5621338"/>
          <p14:tracePt t="131075" x="2487613" y="5629275"/>
          <p14:tracePt t="131082" x="2511425" y="5637213"/>
          <p14:tracePt t="131090" x="2543175" y="5645150"/>
          <p14:tracePt t="131098" x="2566988" y="5645150"/>
          <p14:tracePt t="131106" x="2598738" y="5653088"/>
          <p14:tracePt t="131114" x="2616200" y="5653088"/>
          <p14:tracePt t="131122" x="2655888" y="5653088"/>
          <p14:tracePt t="131130" x="2671763" y="5653088"/>
          <p14:tracePt t="131139" x="2711450" y="5653088"/>
          <p14:tracePt t="131146" x="2759075" y="5653088"/>
          <p14:tracePt t="131153" x="2798763" y="5662613"/>
          <p14:tracePt t="131162" x="2838450" y="5662613"/>
          <p14:tracePt t="131180" x="2917825" y="5662613"/>
          <p14:tracePt t="131185" x="2941638" y="5662613"/>
          <p14:tracePt t="131194" x="2974975" y="5662613"/>
          <p14:tracePt t="131201" x="2998788" y="5662613"/>
          <p14:tracePt t="131210" x="3030538" y="5662613"/>
          <p14:tracePt t="131218" x="3038475" y="5653088"/>
          <p14:tracePt t="131226" x="3046413" y="5645150"/>
          <p14:tracePt t="131234" x="3054350" y="5629275"/>
          <p14:tracePt t="131242" x="3070225" y="5613400"/>
          <p14:tracePt t="131249" x="3070225" y="5581650"/>
          <p14:tracePt t="131259" x="3078163" y="5557838"/>
          <p14:tracePt t="131266" x="3086100" y="5518150"/>
          <p14:tracePt t="131274" x="3086100" y="5486400"/>
          <p14:tracePt t="131282" x="3094038" y="5462588"/>
          <p14:tracePt t="131290" x="3094038" y="5430838"/>
          <p14:tracePt t="131299" x="3094038" y="5407025"/>
          <p14:tracePt t="131306" x="3094038" y="5375275"/>
          <p14:tracePt t="131315" x="3094038" y="5351463"/>
          <p14:tracePt t="131323" x="3078163" y="5335588"/>
          <p14:tracePt t="131330" x="3062288" y="5302250"/>
          <p14:tracePt t="131339" x="3054350" y="5286375"/>
          <p14:tracePt t="131347" x="3046413" y="5262563"/>
          <p14:tracePt t="131354" x="3030538" y="5254625"/>
          <p14:tracePt t="131363" x="3014663" y="5230813"/>
          <p14:tracePt t="131370" x="3006725" y="5230813"/>
          <p14:tracePt t="131380" x="2998788" y="5230813"/>
          <p14:tracePt t="131386" x="2990850" y="5222875"/>
          <p14:tracePt t="131394" x="2982913" y="5214938"/>
          <p14:tracePt t="131402" x="2967038" y="5214938"/>
          <p14:tracePt t="131410" x="2957513" y="5207000"/>
          <p14:tracePt t="131418" x="2941638" y="5199063"/>
          <p14:tracePt t="131426" x="2933700" y="5191125"/>
          <p14:tracePt t="131435" x="2917825" y="5175250"/>
          <p14:tracePt t="131443" x="2901950" y="5175250"/>
          <p14:tracePt t="131450" x="2886075" y="5175250"/>
          <p14:tracePt t="131458" x="2886075" y="5167313"/>
          <p14:tracePt t="131466" x="2870200" y="5159375"/>
          <p14:tracePt t="131474" x="2862263" y="5159375"/>
          <p14:tracePt t="131561" x="2846388" y="5159375"/>
          <p14:tracePt t="131610" x="2830513" y="5159375"/>
          <p14:tracePt t="131618" x="2814638" y="5159375"/>
          <p14:tracePt t="131634" x="2798763" y="5159375"/>
          <p14:tracePt t="131650" x="2790825" y="5159375"/>
          <p14:tracePt t="131658" x="2782888" y="5159375"/>
          <p14:tracePt t="131667" x="2774950" y="5159375"/>
          <p14:tracePt t="131682" x="2767013" y="5159375"/>
          <p14:tracePt t="131698" x="2751138" y="5175250"/>
          <p14:tracePt t="131706" x="2743200" y="5175250"/>
          <p14:tracePt t="131714" x="2735263" y="5191125"/>
          <p14:tracePt t="131723" x="2727325" y="5191125"/>
          <p14:tracePt t="131731" x="2719388" y="5199063"/>
          <p14:tracePt t="131738" x="2711450" y="5207000"/>
          <p14:tracePt t="131747" x="2711450" y="5214938"/>
          <p14:tracePt t="131754" x="2703513" y="5222875"/>
          <p14:tracePt t="131763" x="2687638" y="5230813"/>
          <p14:tracePt t="131770" x="2687638" y="5246688"/>
          <p14:tracePt t="131779" x="2671763" y="5262563"/>
          <p14:tracePt t="131787" x="2663825" y="5270500"/>
          <p14:tracePt t="131794" x="2663825" y="5286375"/>
          <p14:tracePt t="131802" x="2655888" y="5302250"/>
          <p14:tracePt t="131810" x="2647950" y="5302250"/>
          <p14:tracePt t="131818" x="2640013" y="5319713"/>
          <p14:tracePt t="131826" x="2640013" y="5327650"/>
          <p14:tracePt t="131834" x="2632075" y="5335588"/>
          <p14:tracePt t="131843" x="2632075" y="5351463"/>
          <p14:tracePt t="131851" x="2632075" y="5359400"/>
          <p14:tracePt t="131858" x="2632075" y="5367338"/>
          <p14:tracePt t="131866" x="2624138" y="5375275"/>
          <p14:tracePt t="131874" x="2624138" y="5383213"/>
          <p14:tracePt t="131882" x="2624138" y="5391150"/>
          <p14:tracePt t="131890" x="2624138" y="5399088"/>
          <p14:tracePt t="131898" x="2624138" y="5414963"/>
          <p14:tracePt t="131914" x="2624138" y="5422900"/>
          <p14:tracePt t="131922" x="2624138" y="5430838"/>
          <p14:tracePt t="131930" x="2624138" y="5446713"/>
          <p14:tracePt t="131938" x="2624138" y="5454650"/>
          <p14:tracePt t="132058" x="2632075" y="5454650"/>
          <p14:tracePt t="132066" x="2640013" y="5454650"/>
          <p14:tracePt t="132090" x="2647950" y="5454650"/>
          <p14:tracePt t="132098" x="2655888" y="5454650"/>
          <p14:tracePt t="132106" x="2663825" y="5454650"/>
          <p14:tracePt t="132122" x="2671763" y="5454650"/>
          <p14:tracePt t="132130" x="2679700" y="5454650"/>
          <p14:tracePt t="132147" x="2687638" y="5454650"/>
          <p14:tracePt t="132170" x="2695575" y="5454650"/>
          <p14:tracePt t="132187" x="2703513" y="5454650"/>
          <p14:tracePt t="132939" x="2687638" y="5470525"/>
          <p14:tracePt t="132947" x="2671763" y="5470525"/>
          <p14:tracePt t="132955" x="2663825" y="5470525"/>
          <p14:tracePt t="132962" x="2655888" y="5478463"/>
          <p14:tracePt t="132970" x="2647950" y="5486400"/>
          <p14:tracePt t="132979" x="2640013" y="5486400"/>
          <p14:tracePt t="132986" x="2624138" y="5494338"/>
          <p14:tracePt t="132996" x="2616200" y="5502275"/>
          <p14:tracePt t="133002" x="2598738" y="5526088"/>
          <p14:tracePt t="133011" x="2574925" y="5541963"/>
          <p14:tracePt t="133018" x="2574925" y="5557838"/>
          <p14:tracePt t="133025" x="2559050" y="5573713"/>
          <p14:tracePt t="133033" x="2551113" y="5597525"/>
          <p14:tracePt t="133041" x="2535238" y="5621338"/>
          <p14:tracePt t="133050" x="2511425" y="5670550"/>
          <p14:tracePt t="133059" x="2495550" y="5718175"/>
          <p14:tracePt t="133067" x="2487613" y="5741988"/>
          <p14:tracePt t="133074" x="2471738" y="5789613"/>
          <p14:tracePt t="133083" x="2463800" y="5829300"/>
          <p14:tracePt t="133090" x="2463800" y="5837238"/>
          <p14:tracePt t="133098" x="2447925" y="5868988"/>
          <p14:tracePt t="133106" x="2439988" y="5884863"/>
          <p14:tracePt t="133115" x="2439988" y="5900738"/>
          <p14:tracePt t="133123" x="2432050" y="5916613"/>
          <p14:tracePt t="133131" x="2432050" y="5924550"/>
          <p14:tracePt t="133139" x="2432050" y="5940425"/>
          <p14:tracePt t="133146" x="2432050" y="5948363"/>
          <p14:tracePt t="133154" x="2432050" y="5972175"/>
          <p14:tracePt t="133162" x="2432050" y="5980113"/>
          <p14:tracePt t="133170" x="2432050" y="5988050"/>
          <p14:tracePt t="133186" x="2432050" y="6005513"/>
          <p14:tracePt t="133194" x="2432050" y="6013450"/>
          <p14:tracePt t="133202" x="2432050" y="6021388"/>
          <p14:tracePt t="133210" x="2432050" y="6037263"/>
          <p14:tracePt t="133234" x="2439988" y="6045200"/>
          <p14:tracePt t="133243" x="2447925" y="6045200"/>
          <p14:tracePt t="133273" x="2455863" y="6045200"/>
          <p14:tracePt t="133291" x="2463800" y="6045200"/>
          <p14:tracePt t="133299" x="2471738" y="6045200"/>
          <p14:tracePt t="133315" x="2487613" y="6045200"/>
          <p14:tracePt t="133322" x="2495550" y="6045200"/>
          <p14:tracePt t="133338" x="2511425" y="6045200"/>
          <p14:tracePt t="133355" x="2519363" y="6045200"/>
          <p14:tracePt t="133363" x="2535238" y="6045200"/>
          <p14:tracePt t="133371" x="2543175" y="6037263"/>
          <p14:tracePt t="133379" x="2566988" y="6013450"/>
          <p14:tracePt t="133394" x="2582863" y="5988050"/>
          <p14:tracePt t="133402" x="2590800" y="5948363"/>
          <p14:tracePt t="133412" x="2598738" y="5908675"/>
          <p14:tracePt t="133419" x="2598738" y="5861050"/>
          <p14:tracePt t="133427" x="2598738" y="5813425"/>
          <p14:tracePt t="133435" x="2598738" y="5757863"/>
          <p14:tracePt t="133442" x="2598738" y="5694363"/>
          <p14:tracePt t="133450" x="2598738" y="5645150"/>
          <p14:tracePt t="133458" x="2598738" y="5597525"/>
          <p14:tracePt t="133467" x="2582863" y="5549900"/>
          <p14:tracePt t="133475" x="2566988" y="5502275"/>
          <p14:tracePt t="133483" x="2559050" y="5446713"/>
          <p14:tracePt t="133491" x="2535238" y="5399088"/>
          <p14:tracePt t="133499" x="2511425" y="5351463"/>
          <p14:tracePt t="133506" x="2487613" y="5294313"/>
          <p14:tracePt t="133515" x="2471738" y="5262563"/>
          <p14:tracePt t="133522" x="2447925" y="5222875"/>
          <p14:tracePt t="133532" x="2424113" y="5183188"/>
          <p14:tracePt t="133539" x="2400300" y="5151438"/>
          <p14:tracePt t="133547" x="2392363" y="5135563"/>
          <p14:tracePt t="133555" x="2368550" y="5111750"/>
          <p14:tracePt t="133562" x="2360613" y="5095875"/>
          <p14:tracePt t="133570" x="2352675" y="5064125"/>
          <p14:tracePt t="133579" x="2336800" y="5048250"/>
          <p14:tracePt t="133587" x="2320925" y="5032375"/>
          <p14:tracePt t="133595" x="2305050" y="5016500"/>
          <p14:tracePt t="133603" x="2281238" y="5000625"/>
          <p14:tracePt t="133613" x="2265363" y="4984750"/>
          <p14:tracePt t="133619" x="2255838" y="4967288"/>
          <p14:tracePt t="133626" x="2239963" y="4959350"/>
          <p14:tracePt t="133634" x="2232025" y="4943475"/>
          <p14:tracePt t="133642" x="2208213" y="4935538"/>
          <p14:tracePt t="133659" x="2208213" y="4927600"/>
          <p14:tracePt t="133674" x="2200275" y="4927600"/>
          <p14:tracePt t="133682" x="2192338" y="4927600"/>
          <p14:tracePt t="133699" x="2184400" y="4927600"/>
          <p14:tracePt t="133707" x="2168525" y="4927600"/>
          <p14:tracePt t="133715" x="2160588" y="4927600"/>
          <p14:tracePt t="133723" x="2152650" y="4927600"/>
          <p14:tracePt t="133730" x="2128838" y="4927600"/>
          <p14:tracePt t="133738" x="2112963" y="4927600"/>
          <p14:tracePt t="133746" x="2105025" y="4927600"/>
          <p14:tracePt t="133755" x="2089150" y="4927600"/>
          <p14:tracePt t="133763" x="2065338" y="4935538"/>
          <p14:tracePt t="133771" x="2065338" y="4943475"/>
          <p14:tracePt t="133779" x="2049463" y="4959350"/>
          <p14:tracePt t="133787" x="2041525" y="4967288"/>
          <p14:tracePt t="133794" x="2025650" y="4984750"/>
          <p14:tracePt t="133802" x="2017713" y="5008563"/>
          <p14:tracePt t="133810" x="2009775" y="5016500"/>
          <p14:tracePt t="133819" x="1993900" y="5048250"/>
          <p14:tracePt t="133828" x="1985963" y="5080000"/>
          <p14:tracePt t="133835" x="1962150" y="5119688"/>
          <p14:tracePt t="133843" x="1962150" y="5135563"/>
          <p14:tracePt t="133850" x="1946275" y="5159375"/>
          <p14:tracePt t="133858" x="1938338" y="5207000"/>
          <p14:tracePt t="133866" x="1938338" y="5230813"/>
          <p14:tracePt t="133875" x="1930400" y="5262563"/>
          <p14:tracePt t="133883" x="1930400" y="5310188"/>
          <p14:tracePt t="133891" x="1922463" y="5359400"/>
          <p14:tracePt t="133899" x="1922463" y="5383213"/>
          <p14:tracePt t="133907" x="1922463" y="5399088"/>
          <p14:tracePt t="133914" x="1922463" y="5446713"/>
          <p14:tracePt t="133922" x="1922463" y="5470525"/>
          <p14:tracePt t="133930" x="1922463" y="5502275"/>
          <p14:tracePt t="133939" x="1922463" y="5526088"/>
          <p14:tracePt t="133947" x="1922463" y="5549900"/>
          <p14:tracePt t="133955" x="1922463" y="5573713"/>
          <p14:tracePt t="133963" x="1922463" y="5597525"/>
          <p14:tracePt t="133971" x="1922463" y="5613400"/>
          <p14:tracePt t="133979" x="1922463" y="5637213"/>
          <p14:tracePt t="133986" x="1922463" y="5653088"/>
          <p14:tracePt t="133995" x="1922463" y="5678488"/>
          <p14:tracePt t="134003" x="1922463" y="5694363"/>
          <p14:tracePt t="134012" x="1930400" y="5734050"/>
          <p14:tracePt t="134018" x="1946275" y="5757863"/>
          <p14:tracePt t="134027" x="1954213" y="5781675"/>
          <p14:tracePt t="134034" x="1962150" y="5805488"/>
          <p14:tracePt t="134042" x="1970088" y="5837238"/>
          <p14:tracePt t="134050" x="1978025" y="5853113"/>
          <p14:tracePt t="134059" x="1978025" y="5876925"/>
          <p14:tracePt t="134067" x="1993900" y="5900738"/>
          <p14:tracePt t="134075" x="2001838" y="5916613"/>
          <p14:tracePt t="134083" x="2009775" y="5924550"/>
          <p14:tracePt t="134091" x="2017713" y="5956300"/>
          <p14:tracePt t="134106" x="2025650" y="5964238"/>
          <p14:tracePt t="134115" x="2025650" y="5972175"/>
          <p14:tracePt t="134131" x="2025650" y="5980113"/>
          <p14:tracePt t="134155" x="2025650" y="5988050"/>
          <p14:tracePt t="134162" x="2033588" y="5995988"/>
          <p14:tracePt t="134178" x="2041525" y="6013450"/>
          <p14:tracePt t="134197" x="2065338" y="6045200"/>
          <p14:tracePt t="134203" x="2081213" y="6061075"/>
          <p14:tracePt t="134212" x="2097088" y="6076950"/>
          <p14:tracePt t="134219" x="2112963" y="6084888"/>
          <p14:tracePt t="134226" x="2128838" y="6116638"/>
          <p14:tracePt t="134234" x="2152650" y="6140450"/>
          <p14:tracePt t="134243" x="2168525" y="6156325"/>
          <p14:tracePt t="134251" x="2192338" y="6172200"/>
          <p14:tracePt t="134259" x="2200275" y="6180138"/>
          <p14:tracePt t="134267" x="2232025" y="6196013"/>
          <p14:tracePt t="134275" x="2239963" y="6196013"/>
          <p14:tracePt t="134282" x="2247900" y="6203950"/>
          <p14:tracePt t="134290" x="2255838" y="6211888"/>
          <p14:tracePt t="134298" x="2281238" y="6211888"/>
          <p14:tracePt t="134307" x="2289175" y="6211888"/>
          <p14:tracePt t="134315" x="2297113" y="6211888"/>
          <p14:tracePt t="134323" x="2305050" y="6211888"/>
          <p14:tracePt t="134331" x="2312988" y="6211888"/>
          <p14:tracePt t="134339" x="2328863" y="6211888"/>
          <p14:tracePt t="134345" x="2336800" y="6211888"/>
          <p14:tracePt t="134354" x="2360613" y="6211888"/>
          <p14:tracePt t="134363" x="2384425" y="6211888"/>
          <p14:tracePt t="134371" x="2400300" y="6211888"/>
          <p14:tracePt t="134379" x="2408238" y="6211888"/>
          <p14:tracePt t="134387" x="2432050" y="6211888"/>
          <p14:tracePt t="134395" x="2455863" y="6211888"/>
          <p14:tracePt t="134403" x="2463800" y="6211888"/>
          <p14:tracePt t="134410" x="2479675" y="6211888"/>
          <p14:tracePt t="134418" x="2487613" y="6211888"/>
          <p14:tracePt t="134427" x="2503488" y="6211888"/>
          <p14:tracePt t="134458" x="2511425" y="6211888"/>
          <p14:tracePt t="134467" x="2527300" y="6211888"/>
          <p14:tracePt t="134475" x="2535238" y="6211888"/>
          <p14:tracePt t="134483" x="2551113" y="6211888"/>
          <p14:tracePt t="134499" x="2559050" y="6211888"/>
          <p14:tracePt t="134507" x="2574925" y="6211888"/>
          <p14:tracePt t="134523" x="2574925" y="6203950"/>
          <p14:tracePt t="134555" x="2582863" y="6203950"/>
          <p14:tracePt t="135899" x="2574925" y="6203950"/>
          <p14:tracePt t="135908" x="2566988" y="6203950"/>
          <p14:tracePt t="135915" x="2559050" y="6203950"/>
          <p14:tracePt t="135923" x="2543175" y="6203950"/>
          <p14:tracePt t="135931" x="2519363" y="6196013"/>
          <p14:tracePt t="135938" x="2495550" y="6180138"/>
          <p14:tracePt t="135947" x="2471738" y="6172200"/>
          <p14:tracePt t="135955" x="2432050" y="6140450"/>
          <p14:tracePt t="135964" x="2384425" y="6124575"/>
          <p14:tracePt t="135971" x="2328863" y="6092825"/>
          <p14:tracePt t="135979" x="2281238" y="6069013"/>
          <p14:tracePt t="135987" x="2224088" y="6045200"/>
          <p14:tracePt t="135995" x="2184400" y="6029325"/>
          <p14:tracePt t="136003" x="2160588" y="6013450"/>
          <p14:tracePt t="136011" x="2089150" y="5988050"/>
          <p14:tracePt t="136019" x="2065338" y="5988050"/>
          <p14:tracePt t="136028" x="2041525" y="5988050"/>
          <p14:tracePt t="136035" x="1993900" y="5988050"/>
          <p14:tracePt t="136043" x="1970088" y="5988050"/>
          <p14:tracePt t="136051" x="1938338" y="5988050"/>
          <p14:tracePt t="136059" x="1922463" y="5988050"/>
          <p14:tracePt t="136067" x="1912938" y="5988050"/>
          <p14:tracePt t="136075" x="1905000" y="5988050"/>
          <p14:tracePt t="136083" x="1889125" y="5995988"/>
          <p14:tracePt t="136331" x="1889125" y="6005513"/>
          <p14:tracePt t="136339" x="1889125" y="6013450"/>
          <p14:tracePt t="136355" x="1889125" y="6021388"/>
          <p14:tracePt t="136363" x="1889125" y="6037263"/>
          <p14:tracePt t="136371" x="1897063" y="6037263"/>
          <p14:tracePt t="136379" x="1905000" y="6053138"/>
          <p14:tracePt t="136403" x="1912938" y="6061075"/>
          <p14:tracePt t="136419" x="1930400" y="6061075"/>
          <p14:tracePt t="136435" x="1938338" y="6061075"/>
          <p14:tracePt t="136444" x="1946275" y="6061075"/>
          <p14:tracePt t="136451" x="1954213" y="6061075"/>
          <p14:tracePt t="136459" x="1962150" y="6061075"/>
          <p14:tracePt t="136467" x="1978025" y="6061075"/>
          <p14:tracePt t="136475" x="1985963" y="6061075"/>
          <p14:tracePt t="136483" x="1993900" y="6061075"/>
          <p14:tracePt t="136491" x="2001838" y="6061075"/>
          <p14:tracePt t="136499" x="2009775" y="6061075"/>
          <p14:tracePt t="136515" x="2025650" y="6061075"/>
          <p14:tracePt t="136579" x="2033588" y="6061075"/>
          <p14:tracePt t="136587" x="2033588" y="6053138"/>
          <p14:tracePt t="136595" x="2033588" y="6045200"/>
          <p14:tracePt t="136603" x="2041525" y="6021388"/>
          <p14:tracePt t="136612" x="2041525" y="5988050"/>
          <p14:tracePt t="136619" x="2041525" y="5972175"/>
          <p14:tracePt t="136627" x="2041525" y="5940425"/>
          <p14:tracePt t="136635" x="2041525" y="5916613"/>
          <p14:tracePt t="136644" x="2041525" y="5900738"/>
          <p14:tracePt t="136651" x="2041525" y="5845175"/>
          <p14:tracePt t="136659" x="2041525" y="5821363"/>
          <p14:tracePt t="136667" x="2033588" y="5797550"/>
          <p14:tracePt t="136675" x="2017713" y="5765800"/>
          <p14:tracePt t="136683" x="2009775" y="5741988"/>
          <p14:tracePt t="136691" x="2001838" y="5734050"/>
          <p14:tracePt t="136699" x="2001838" y="5726113"/>
          <p14:tracePt t="136707" x="1985963" y="5702300"/>
          <p14:tracePt t="136715" x="1985963" y="5694363"/>
          <p14:tracePt t="136723" x="1978025" y="5670550"/>
          <p14:tracePt t="136731" x="1962150" y="5662613"/>
          <p14:tracePt t="136739" x="1954213" y="5645150"/>
          <p14:tracePt t="136747" x="1946275" y="5645150"/>
          <p14:tracePt t="136755" x="1946275" y="5629275"/>
          <p14:tracePt t="136763" x="1930400" y="5621338"/>
          <p14:tracePt t="136771" x="1912938" y="5605463"/>
          <p14:tracePt t="136780" x="1905000" y="5597525"/>
          <p14:tracePt t="136787" x="1897063" y="5589588"/>
          <p14:tracePt t="136795" x="1889125" y="5573713"/>
          <p14:tracePt t="136803" x="1873250" y="5573713"/>
          <p14:tracePt t="136811" x="1857375" y="5557838"/>
          <p14:tracePt t="136819" x="1841500" y="5549900"/>
          <p14:tracePt t="136827" x="1833563" y="5541963"/>
          <p14:tracePt t="136835" x="1809750" y="5541963"/>
          <p14:tracePt t="136851" x="1801813" y="5534025"/>
          <p14:tracePt t="136859" x="1785938" y="5534025"/>
          <p14:tracePt t="136883" x="1778000" y="5534025"/>
          <p14:tracePt t="136891" x="1762125" y="5534025"/>
          <p14:tracePt t="136899" x="1754188" y="5534025"/>
          <p14:tracePt t="136907" x="1746250" y="5534025"/>
          <p14:tracePt t="136915" x="1730375" y="5534025"/>
          <p14:tracePt t="136923" x="1706563" y="5534025"/>
          <p14:tracePt t="136931" x="1682750" y="5534025"/>
          <p14:tracePt t="136939" x="1666875" y="5534025"/>
          <p14:tracePt t="136947" x="1658938" y="5534025"/>
          <p14:tracePt t="136955" x="1643063" y="5549900"/>
          <p14:tracePt t="136963" x="1627188" y="5549900"/>
          <p14:tracePt t="136971" x="1611313" y="5573713"/>
          <p14:tracePt t="136987" x="1595438" y="5581650"/>
          <p14:tracePt t="136996" x="1579563" y="5597525"/>
          <p14:tracePt t="137003" x="1562100" y="5605463"/>
          <p14:tracePt t="137011" x="1554163" y="5613400"/>
          <p14:tracePt t="137019" x="1538288" y="5629275"/>
          <p14:tracePt t="137035" x="1530350" y="5637213"/>
          <p14:tracePt t="137045" x="1514475" y="5670550"/>
          <p14:tracePt t="137051" x="1506538" y="5686425"/>
          <p14:tracePt t="137059" x="1498600" y="5694363"/>
          <p14:tracePt t="137067" x="1490663" y="5726113"/>
          <p14:tracePt t="137075" x="1490663" y="5734050"/>
          <p14:tracePt t="137083" x="1474788" y="5749925"/>
          <p14:tracePt t="137091" x="1466850" y="5765800"/>
          <p14:tracePt t="137099" x="1466850" y="5781675"/>
          <p14:tracePt t="137107" x="1458913" y="5797550"/>
          <p14:tracePt t="137115" x="1450975" y="5805488"/>
          <p14:tracePt t="137123" x="1450975" y="5821363"/>
          <p14:tracePt t="137131" x="1450975" y="5837238"/>
          <p14:tracePt t="137139" x="1450975" y="5868988"/>
          <p14:tracePt t="137147" x="1443038" y="5876925"/>
          <p14:tracePt t="137155" x="1435100" y="5892800"/>
          <p14:tracePt t="137177" x="1435100" y="5932488"/>
          <p14:tracePt t="137179" x="1427163" y="5948363"/>
          <p14:tracePt t="137187" x="1427163" y="5972175"/>
          <p14:tracePt t="137195" x="1427163" y="6005513"/>
          <p14:tracePt t="137202" x="1427163" y="6021388"/>
          <p14:tracePt t="137211" x="1427163" y="6045200"/>
          <p14:tracePt t="137219" x="1427163" y="6069013"/>
          <p14:tracePt t="137227" x="1427163" y="6092825"/>
          <p14:tracePt t="137234" x="1427163" y="6124575"/>
          <p14:tracePt t="137244" x="1435100" y="6140450"/>
          <p14:tracePt t="137250" x="1466850" y="6180138"/>
          <p14:tracePt t="137258" x="1474788" y="6219825"/>
          <p14:tracePt t="137266" x="1482725" y="6243638"/>
          <p14:tracePt t="137274" x="1498600" y="6267450"/>
          <p14:tracePt t="137282" x="1522413" y="6307138"/>
          <p14:tracePt t="137291" x="1522413" y="6315075"/>
          <p14:tracePt t="137299" x="1538288" y="6348413"/>
          <p14:tracePt t="137307" x="1546225" y="6356350"/>
          <p14:tracePt t="137315" x="1562100" y="6364288"/>
          <p14:tracePt t="137323" x="1571625" y="6380163"/>
          <p14:tracePt t="137332" x="1579563" y="6380163"/>
          <p14:tracePt t="137339" x="1579563" y="6396038"/>
          <p14:tracePt t="137347" x="1595438" y="6396038"/>
          <p14:tracePt t="137355" x="1611313" y="6403975"/>
          <p14:tracePt t="137363" x="1627188" y="6403975"/>
          <p14:tracePt t="137371" x="1651000" y="6419850"/>
          <p14:tracePt t="137379" x="1690688" y="6427788"/>
          <p14:tracePt t="137387" x="1714500" y="6427788"/>
          <p14:tracePt t="137395" x="1746250" y="6435725"/>
          <p14:tracePt t="137402" x="1809750" y="6443663"/>
          <p14:tracePt t="137412" x="1857375" y="6451600"/>
          <p14:tracePt t="137419" x="1912938" y="6459538"/>
          <p14:tracePt t="137427" x="1962150" y="6467475"/>
          <p14:tracePt t="137435" x="2017713" y="6475413"/>
          <p14:tracePt t="137444" x="2057400" y="6475413"/>
          <p14:tracePt t="137451" x="2089150" y="6475413"/>
          <p14:tracePt t="137459" x="2105025" y="6475413"/>
          <p14:tracePt t="137467" x="2136775" y="6475413"/>
          <p14:tracePt t="137474" x="2152650" y="6475413"/>
          <p14:tracePt t="137483" x="2168525" y="6475413"/>
          <p14:tracePt t="137491" x="2192338" y="6467475"/>
          <p14:tracePt t="137499" x="2216150" y="6451600"/>
          <p14:tracePt t="137507" x="2232025" y="6435725"/>
          <p14:tracePt t="137515" x="2265363" y="6396038"/>
          <p14:tracePt t="137523" x="2273300" y="6380163"/>
          <p14:tracePt t="137532" x="2289175" y="6364288"/>
          <p14:tracePt t="137539" x="2305050" y="6338888"/>
          <p14:tracePt t="137547" x="2320925" y="6283325"/>
          <p14:tracePt t="137555" x="2328863" y="6259513"/>
          <p14:tracePt t="137563" x="2328863" y="6227763"/>
          <p14:tracePt t="137570" x="2336800" y="6188075"/>
          <p14:tracePt t="137578" x="2336800" y="6132513"/>
          <p14:tracePt t="137586" x="2336800" y="6100763"/>
          <p14:tracePt t="137594" x="2336800" y="6076950"/>
          <p14:tracePt t="137602" x="2336800" y="6029325"/>
          <p14:tracePt t="137610" x="2336800" y="6005513"/>
          <p14:tracePt t="137618" x="2336800" y="5964238"/>
          <p14:tracePt t="137627" x="2336800" y="5940425"/>
          <p14:tracePt t="137635" x="2336800" y="5908675"/>
          <p14:tracePt t="137644" x="2312988" y="5884863"/>
          <p14:tracePt t="137651" x="2312988" y="5861050"/>
          <p14:tracePt t="137660" x="2297113" y="5813425"/>
          <p14:tracePt t="137667" x="2273300" y="5773738"/>
          <p14:tracePt t="137675" x="2239963" y="5749925"/>
          <p14:tracePt t="137683" x="2232025" y="5726113"/>
          <p14:tracePt t="137691" x="2216150" y="5694363"/>
          <p14:tracePt t="137699" x="2168525" y="5653088"/>
          <p14:tracePt t="137707" x="2128838" y="5629275"/>
          <p14:tracePt t="137716" x="2089150" y="5605463"/>
          <p14:tracePt t="137723" x="2033588" y="5565775"/>
          <p14:tracePt t="137731" x="2001838" y="5549900"/>
          <p14:tracePt t="137739" x="1946275" y="5526088"/>
          <p14:tracePt t="137747" x="1922463" y="5518150"/>
          <p14:tracePt t="137755" x="1897063" y="5502275"/>
          <p14:tracePt t="137763" x="1873250" y="5494338"/>
          <p14:tracePt t="137771" x="1849438" y="5486400"/>
          <p14:tracePt t="137780" x="1825625" y="5486400"/>
          <p14:tracePt t="137787" x="1809750" y="5478463"/>
          <p14:tracePt t="137795" x="1793875" y="5470525"/>
          <p14:tracePt t="137803" x="1770063" y="5470525"/>
          <p14:tracePt t="137811" x="1762125" y="5470525"/>
          <p14:tracePt t="137819" x="1738313" y="5470525"/>
          <p14:tracePt t="137828" x="1722438" y="5470525"/>
          <p14:tracePt t="137835" x="1698625" y="5470525"/>
          <p14:tracePt t="137843" x="1674813" y="5470525"/>
          <p14:tracePt t="137851" x="1643063" y="5470525"/>
          <p14:tracePt t="137860" x="1619250" y="5470525"/>
          <p14:tracePt t="137867" x="1611313" y="5470525"/>
          <p14:tracePt t="137875" x="1587500" y="5470525"/>
          <p14:tracePt t="137883" x="1562100" y="5478463"/>
          <p14:tracePt t="137891" x="1554163" y="5486400"/>
          <p14:tracePt t="137899" x="1530350" y="5494338"/>
          <p14:tracePt t="137907" x="1506538" y="5510213"/>
          <p14:tracePt t="137915" x="1498600" y="5510213"/>
          <p14:tracePt t="137923" x="1466850" y="5534025"/>
          <p14:tracePt t="137931" x="1450975" y="5541963"/>
          <p14:tracePt t="137939" x="1435100" y="5573713"/>
          <p14:tracePt t="137947" x="1419225" y="5581650"/>
          <p14:tracePt t="137955" x="1403350" y="5589588"/>
          <p14:tracePt t="137963" x="1395413" y="5605463"/>
          <p14:tracePt t="137971" x="1387475" y="5613400"/>
          <p14:tracePt t="137980" x="1371600" y="5645150"/>
          <p14:tracePt t="137986" x="1363663" y="5662613"/>
          <p14:tracePt t="137994" x="1347788" y="5670550"/>
          <p14:tracePt t="138002" x="1347788" y="5686425"/>
          <p14:tracePt t="138010" x="1339850" y="5702300"/>
          <p14:tracePt t="138018" x="1323975" y="5726113"/>
          <p14:tracePt t="138027" x="1316038" y="5749925"/>
          <p14:tracePt t="138034" x="1308100" y="5773738"/>
          <p14:tracePt t="138043" x="1300163" y="5797550"/>
          <p14:tracePt t="138050" x="1300163" y="5813425"/>
          <p14:tracePt t="138059" x="1292225" y="5837238"/>
          <p14:tracePt t="138067" x="1292225" y="5876925"/>
          <p14:tracePt t="138075" x="1292225" y="5916613"/>
          <p14:tracePt t="138082" x="1292225" y="5932488"/>
          <p14:tracePt t="138092" x="1292225" y="5956300"/>
          <p14:tracePt t="138099" x="1292225" y="5988050"/>
          <p14:tracePt t="138107" x="1292225" y="6013450"/>
          <p14:tracePt t="138115" x="1292225" y="6037263"/>
          <p14:tracePt t="138123" x="1292225" y="6061075"/>
          <p14:tracePt t="138131" x="1292225" y="6069013"/>
          <p14:tracePt t="138139" x="1292225" y="6100763"/>
          <p14:tracePt t="138147" x="1292225" y="6108700"/>
          <p14:tracePt t="138155" x="1292225" y="6124575"/>
          <p14:tracePt t="138177" x="1292225" y="6140450"/>
          <p14:tracePt t="138192" x="1300163" y="6180138"/>
          <p14:tracePt t="138196" x="1308100" y="6188075"/>
          <p14:tracePt t="138202" x="1323975" y="6211888"/>
          <p14:tracePt t="138212" x="1323975" y="6219825"/>
          <p14:tracePt t="138218" x="1339850" y="6235700"/>
          <p14:tracePt t="138228" x="1355725" y="6251575"/>
          <p14:tracePt t="138234" x="1363663" y="6259513"/>
          <p14:tracePt t="138243" x="1371600" y="6275388"/>
          <p14:tracePt t="138250" x="1387475" y="6299200"/>
          <p14:tracePt t="138258" x="1411288" y="6315075"/>
          <p14:tracePt t="138266" x="1419225" y="6323013"/>
          <p14:tracePt t="138275" x="1435100" y="6338888"/>
          <p14:tracePt t="138282" x="1450975" y="6348413"/>
          <p14:tracePt t="138290" x="1466850" y="6356350"/>
          <p14:tracePt t="138299" x="1490663" y="6380163"/>
          <p14:tracePt t="138307" x="1522413" y="6388100"/>
          <p14:tracePt t="138315" x="1538288" y="6396038"/>
          <p14:tracePt t="138323" x="1554163" y="6403975"/>
          <p14:tracePt t="138332" x="1571625" y="6403975"/>
          <p14:tracePt t="138339" x="1587500" y="6403975"/>
          <p14:tracePt t="138347" x="1595438" y="6403975"/>
          <p14:tracePt t="138355" x="1611313" y="6403975"/>
          <p14:tracePt t="138363" x="1627188" y="6403975"/>
          <p14:tracePt t="138371" x="1643063" y="6403975"/>
          <p14:tracePt t="138379" x="1674813" y="6403975"/>
          <p14:tracePt t="138387" x="1698625" y="6403975"/>
          <p14:tracePt t="138396" x="1730375" y="6403975"/>
          <p14:tracePt t="138403" x="1762125" y="6372225"/>
          <p14:tracePt t="138411" x="1778000" y="6364288"/>
          <p14:tracePt t="138419" x="1809750" y="6338888"/>
          <p14:tracePt t="138427" x="1833563" y="6315075"/>
          <p14:tracePt t="138435" x="1873250" y="6299200"/>
          <p14:tracePt t="138443" x="1889125" y="6275388"/>
          <p14:tracePt t="138451" x="1905000" y="6259513"/>
          <p14:tracePt t="138460" x="1912938" y="6251575"/>
          <p14:tracePt t="138467" x="1922463" y="6227763"/>
          <p14:tracePt t="138475" x="1938338" y="6203950"/>
          <p14:tracePt t="138483" x="1946275" y="6203950"/>
          <p14:tracePt t="138491" x="1946275" y="6180138"/>
          <p14:tracePt t="138499" x="1954213" y="6156325"/>
          <p14:tracePt t="138507" x="1962150" y="6140450"/>
          <p14:tracePt t="138516" x="1970088" y="6132513"/>
          <p14:tracePt t="138523" x="1970088" y="6108700"/>
          <p14:tracePt t="138531" x="1978025" y="6092825"/>
          <p14:tracePt t="138539" x="1985963" y="6069013"/>
          <p14:tracePt t="138548" x="1985963" y="6053138"/>
          <p14:tracePt t="138555" x="1985963" y="6029325"/>
          <p14:tracePt t="138563" x="1985963" y="6005513"/>
          <p14:tracePt t="138571" x="1985963" y="5980113"/>
          <p14:tracePt t="138581" x="1985963" y="5956300"/>
          <p14:tracePt t="138587" x="1985963" y="5940425"/>
          <p14:tracePt t="138595" x="1985963" y="5900738"/>
          <p14:tracePt t="138603" x="1970088" y="5884863"/>
          <p14:tracePt t="138611" x="1954213" y="5861050"/>
          <p14:tracePt t="138619" x="1938338" y="5845175"/>
          <p14:tracePt t="138628" x="1938338" y="5821363"/>
          <p14:tracePt t="138636" x="1912938" y="5805488"/>
          <p14:tracePt t="138643" x="1905000" y="5789613"/>
          <p14:tracePt t="138651" x="1897063" y="5773738"/>
          <p14:tracePt t="138660" x="1881188" y="5757863"/>
          <p14:tracePt t="138666" x="1873250" y="5741988"/>
          <p14:tracePt t="138675" x="1857375" y="5726113"/>
          <p14:tracePt t="138683" x="1841500" y="5718175"/>
          <p14:tracePt t="138691" x="1833563" y="5702300"/>
          <p14:tracePt t="138700" x="1817688" y="5686425"/>
          <p14:tracePt t="138707" x="1793875" y="5670550"/>
          <p14:tracePt t="138715" x="1785938" y="5653088"/>
          <p14:tracePt t="138723" x="1762125" y="5629275"/>
          <p14:tracePt t="138731" x="1730375" y="5621338"/>
          <p14:tracePt t="138739" x="1714500" y="5605463"/>
          <p14:tracePt t="138747" x="1674813" y="5581650"/>
          <p14:tracePt t="138756" x="1658938" y="5581650"/>
          <p14:tracePt t="138763" x="1635125" y="5565775"/>
          <p14:tracePt t="138772" x="1603375" y="5541963"/>
          <p14:tracePt t="138779" x="1595438" y="5541963"/>
          <p14:tracePt t="138787" x="1571625" y="5526088"/>
          <p14:tracePt t="138796" x="1562100" y="5526088"/>
          <p14:tracePt t="138803" x="1554163" y="5526088"/>
          <p14:tracePt t="138811" x="1546225" y="5526088"/>
          <p14:tracePt t="138820" x="1538288" y="5518150"/>
          <p14:tracePt t="138835" x="1530350" y="5518150"/>
          <p14:tracePt t="138843" x="1522413" y="5518150"/>
          <p14:tracePt t="138860" x="1514475" y="5510213"/>
          <p14:tracePt t="138876" x="1506538" y="5510213"/>
          <p14:tracePt t="138883" x="1498600" y="5510213"/>
          <p14:tracePt t="138891" x="1482725" y="5510213"/>
          <p14:tracePt t="138899" x="1474788" y="5510213"/>
          <p14:tracePt t="138907" x="1466850" y="5510213"/>
          <p14:tracePt t="138915" x="1443038" y="5510213"/>
          <p14:tracePt t="138924" x="1419225" y="5510213"/>
          <p14:tracePt t="138931" x="1395413" y="5526088"/>
          <p14:tracePt t="138939" x="1379538" y="5526088"/>
          <p14:tracePt t="138947" x="1363663" y="5549900"/>
          <p14:tracePt t="138955" x="1347788" y="5549900"/>
          <p14:tracePt t="138963" x="1339850" y="5557838"/>
          <p14:tracePt t="138971" x="1316038" y="5573713"/>
          <p14:tracePt t="138988" x="1308100" y="5589588"/>
          <p14:tracePt t="138995" x="1300163" y="5589588"/>
          <p14:tracePt t="139003" x="1292225" y="5597525"/>
          <p14:tracePt t="139012" x="1276350" y="5597525"/>
          <p14:tracePt t="139019" x="1276350" y="5613400"/>
          <p14:tracePt t="139027" x="1260475" y="5621338"/>
          <p14:tracePt t="139035" x="1260475" y="5637213"/>
          <p14:tracePt t="139044" x="1252538" y="5662613"/>
          <p14:tracePt t="139051" x="1244600" y="5670550"/>
          <p14:tracePt t="139060" x="1236663" y="5686425"/>
          <p14:tracePt t="139067" x="1228725" y="5702300"/>
          <p14:tracePt t="139075" x="1220788" y="5726113"/>
          <p14:tracePt t="139083" x="1220788" y="5749925"/>
          <p14:tracePt t="139091" x="1211263" y="5773738"/>
          <p14:tracePt t="139099" x="1211263" y="5789613"/>
          <p14:tracePt t="139108" x="1203325" y="5805488"/>
          <p14:tracePt t="139115" x="1203325" y="5853113"/>
          <p14:tracePt t="139123" x="1203325" y="5868988"/>
          <p14:tracePt t="139131" x="1203325" y="5892800"/>
          <p14:tracePt t="139139" x="1203325" y="5916613"/>
          <p14:tracePt t="139147" x="1203325" y="5948363"/>
          <p14:tracePt t="139155" x="1203325" y="5964238"/>
          <p14:tracePt t="139176" x="1203325" y="5995988"/>
          <p14:tracePt t="139179" x="1203325" y="6013450"/>
          <p14:tracePt t="139187" x="1203325" y="6029325"/>
          <p14:tracePt t="139203" x="1220788" y="6053138"/>
          <p14:tracePt t="139211" x="1228725" y="6069013"/>
          <p14:tracePt t="139227" x="1236663" y="6084888"/>
          <p14:tracePt t="139235" x="1244600" y="6100763"/>
          <p14:tracePt t="139243" x="1244600" y="6108700"/>
          <p14:tracePt t="139252" x="1260475" y="6124575"/>
          <p14:tracePt t="139260" x="1268413" y="6140450"/>
          <p14:tracePt t="139267" x="1284288" y="6164263"/>
          <p14:tracePt t="139276" x="1284288" y="6172200"/>
          <p14:tracePt t="139283" x="1300163" y="6188075"/>
          <p14:tracePt t="139291" x="1308100" y="6203950"/>
          <p14:tracePt t="139299" x="1323975" y="6211888"/>
          <p14:tracePt t="139307" x="1323975" y="6219825"/>
          <p14:tracePt t="139316" x="1339850" y="6235700"/>
          <p14:tracePt t="139332" x="1347788" y="6243638"/>
          <p14:tracePt t="139347" x="1363663" y="6251575"/>
          <p14:tracePt t="139355" x="1379538" y="6259513"/>
          <p14:tracePt t="139371" x="1387475" y="6259513"/>
          <p14:tracePt t="139379" x="1395413" y="6267450"/>
          <p14:tracePt t="139396" x="1403350" y="6267450"/>
          <p14:tracePt t="139403" x="1411288" y="6275388"/>
          <p14:tracePt t="139413" x="1419225" y="6275388"/>
          <p14:tracePt t="139418" x="1427163" y="6275388"/>
          <p14:tracePt t="139434" x="1435100" y="6275388"/>
          <p14:tracePt t="139443" x="1443038" y="6283325"/>
          <p14:tracePt t="139451" x="1458913" y="6283325"/>
          <p14:tracePt t="139467" x="1466850" y="6283325"/>
          <p14:tracePt t="139476" x="1474788" y="6283325"/>
          <p14:tracePt t="139483" x="1482725" y="6283325"/>
          <p14:tracePt t="139491" x="1490663" y="6283325"/>
          <p14:tracePt t="139499" x="1498600" y="6283325"/>
          <p14:tracePt t="139516" x="1506538" y="6283325"/>
          <p14:tracePt t="139523" x="1514475" y="6283325"/>
          <p14:tracePt t="139530" x="1522413" y="6283325"/>
          <p14:tracePt t="139538" x="1530350" y="6283325"/>
          <p14:tracePt t="139546" x="1546225" y="6283325"/>
          <p14:tracePt t="139554" x="1554163" y="6283325"/>
          <p14:tracePt t="139563" x="1562100" y="6283325"/>
          <p14:tracePt t="139571" x="1571625" y="6283325"/>
          <p14:tracePt t="139580" x="1579563" y="6283325"/>
          <p14:tracePt t="139587" x="1587500" y="6283325"/>
          <p14:tracePt t="139691" x="1595438" y="6283325"/>
          <p14:tracePt t="139708" x="1603375" y="6283325"/>
          <p14:tracePt t="139716" x="1611313" y="6283325"/>
          <p14:tracePt t="139723" x="1619250" y="6283325"/>
          <p14:tracePt t="139731" x="1627188" y="6283325"/>
          <p14:tracePt t="139739" x="1635125" y="6283325"/>
          <p14:tracePt t="145156" x="1651000" y="6267450"/>
          <p14:tracePt t="145164" x="1666875" y="6251575"/>
          <p14:tracePt t="145172" x="1674813" y="6243638"/>
          <p14:tracePt t="145180" x="1674813" y="6227763"/>
          <p14:tracePt t="145188" x="1682750" y="6227763"/>
          <p14:tracePt t="145228" x="1690688" y="6219825"/>
          <p14:tracePt t="145244" x="1698625" y="6211888"/>
          <p14:tracePt t="145251" x="1706563" y="6203950"/>
          <p14:tracePt t="145259" x="1722438" y="6196013"/>
          <p14:tracePt t="145267" x="1730375" y="6188075"/>
          <p14:tracePt t="145275" x="1738313" y="6180138"/>
          <p14:tracePt t="145291" x="1746250" y="6164263"/>
          <p14:tracePt t="145299" x="1754188" y="6148388"/>
          <p14:tracePt t="145308" x="1770063" y="6140450"/>
          <p14:tracePt t="145316" x="1778000" y="6132513"/>
          <p14:tracePt t="145324" x="1785938" y="6116638"/>
          <p14:tracePt t="145332" x="1793875" y="6116638"/>
          <p14:tracePt t="145340" x="1793875" y="6108700"/>
          <p14:tracePt t="145348" x="1801813" y="6100763"/>
          <p14:tracePt t="145364" x="1809750" y="6092825"/>
          <p14:tracePt t="145379" x="1817688" y="6084888"/>
          <p14:tracePt t="145395" x="1825625" y="6076950"/>
          <p14:tracePt t="145403" x="1825625" y="6069013"/>
          <p14:tracePt t="145411" x="1833563" y="6061075"/>
          <p14:tracePt t="145420" x="1841500" y="6045200"/>
          <p14:tracePt t="145428" x="1841500" y="6037263"/>
          <p14:tracePt t="145444" x="1841500" y="6029325"/>
          <p14:tracePt t="145452" x="1849438" y="6021388"/>
          <p14:tracePt t="145468" x="1849438" y="6013450"/>
          <p14:tracePt t="145484" x="1849438" y="6005513"/>
          <p14:tracePt t="145500" x="1857375" y="5995988"/>
          <p14:tracePt t="145509" x="1857375" y="5988050"/>
          <p14:tracePt t="145516" x="1857375" y="5972175"/>
          <p14:tracePt t="145524" x="1857375" y="5948363"/>
          <p14:tracePt t="145540" x="1857375" y="5940425"/>
          <p14:tracePt t="145549" x="1857375" y="5932488"/>
          <p14:tracePt t="145564" x="1857375" y="5924550"/>
          <p14:tracePt t="145572" x="1857375" y="5908675"/>
          <p14:tracePt t="145581" x="1857375" y="5900738"/>
          <p14:tracePt t="145596" x="1857375" y="5884863"/>
          <p14:tracePt t="145604" x="1857375" y="5876925"/>
          <p14:tracePt t="145612" x="1857375" y="5868988"/>
          <p14:tracePt t="145620" x="1857375" y="5861050"/>
          <p14:tracePt t="145628" x="1857375" y="5853113"/>
          <p14:tracePt t="145660" x="1857375" y="5837238"/>
          <p14:tracePt t="145668" x="1857375" y="5829300"/>
          <p14:tracePt t="145676" x="1841500" y="5813425"/>
          <p14:tracePt t="145684" x="1841500" y="5797550"/>
          <p14:tracePt t="145700" x="1833563" y="5773738"/>
          <p14:tracePt t="145708" x="1825625" y="5773738"/>
          <p14:tracePt t="145716" x="1817688" y="5765800"/>
          <p14:tracePt t="145740" x="1809750" y="5757863"/>
          <p14:tracePt t="145748" x="1801813" y="5757863"/>
          <p14:tracePt t="145764" x="1801813" y="5749925"/>
          <p14:tracePt t="145772" x="1793875" y="5741988"/>
          <p14:tracePt t="145788" x="1793875" y="5734050"/>
          <p14:tracePt t="145804" x="1778000" y="5734050"/>
          <p14:tracePt t="145812" x="1770063" y="5726113"/>
          <p14:tracePt t="145820" x="1762125" y="5718175"/>
          <p14:tracePt t="145828" x="1746250" y="5710238"/>
          <p14:tracePt t="145836" x="1722438" y="5694363"/>
          <p14:tracePt t="145844" x="1714500" y="5694363"/>
          <p14:tracePt t="145852" x="1706563" y="5686425"/>
          <p14:tracePt t="145860" x="1698625" y="5678488"/>
          <p14:tracePt t="145869" x="1690688" y="5678488"/>
          <p14:tracePt t="145876" x="1666875" y="5678488"/>
          <p14:tracePt t="145884" x="1658938" y="5670550"/>
          <p14:tracePt t="145900" x="1651000" y="5662613"/>
          <p14:tracePt t="145972" x="1643063" y="5662613"/>
          <p14:tracePt t="145981" x="1635125" y="5662613"/>
          <p14:tracePt t="145989" x="1627188" y="5662613"/>
          <p14:tracePt t="145996" x="1603375" y="5670550"/>
          <p14:tracePt t="146004" x="1571625" y="5670550"/>
          <p14:tracePt t="146012" x="1554163" y="5678488"/>
          <p14:tracePt t="146020" x="1522413" y="5678488"/>
          <p14:tracePt t="146028" x="1506538" y="5686425"/>
          <p14:tracePt t="146036" x="1482725" y="5694363"/>
          <p14:tracePt t="146044" x="1443038" y="5718175"/>
          <p14:tracePt t="146052" x="1387475" y="5734050"/>
          <p14:tracePt t="146059" x="1363663" y="5741988"/>
          <p14:tracePt t="146068" x="1323975" y="5757863"/>
          <p14:tracePt t="146076" x="1292225" y="5773738"/>
          <p14:tracePt t="146084" x="1276350" y="5781675"/>
          <p14:tracePt t="146092" x="1260475" y="5789613"/>
          <p14:tracePt t="146101" x="1260475" y="5797550"/>
          <p14:tracePt t="146108" x="1244600" y="5805488"/>
          <p14:tracePt t="146116" x="1244600" y="5813425"/>
          <p14:tracePt t="146132" x="1236663" y="5821363"/>
          <p14:tracePt t="146140" x="1228725" y="5821363"/>
          <p14:tracePt t="146148" x="1220788" y="5829300"/>
          <p14:tracePt t="146158" x="1220788" y="5837238"/>
          <p14:tracePt t="146175" x="1203325" y="5845175"/>
          <p14:tracePt t="146204" x="1203325" y="5853113"/>
          <p14:tracePt t="146228" x="1195388" y="5853113"/>
          <p14:tracePt t="146253" x="1195388" y="5861050"/>
          <p14:tracePt t="146268" x="1195388" y="5868988"/>
          <p14:tracePt t="146284" x="1195388" y="5876925"/>
          <p14:tracePt t="146324" x="1179513" y="5884863"/>
          <p14:tracePt t="146340" x="1179513" y="5892800"/>
          <p14:tracePt t="146348" x="1179513" y="5900738"/>
          <p14:tracePt t="146364" x="1171575" y="5916613"/>
          <p14:tracePt t="146372" x="1171575" y="5924550"/>
          <p14:tracePt t="146381" x="1171575" y="5932488"/>
          <p14:tracePt t="146388" x="1155700" y="5940425"/>
          <p14:tracePt t="146404" x="1155700" y="5956300"/>
          <p14:tracePt t="146412" x="1147763" y="5964238"/>
          <p14:tracePt t="146420" x="1139825" y="5980113"/>
          <p14:tracePt t="146436" x="1131888" y="5995988"/>
          <p14:tracePt t="146460" x="1123950" y="6005513"/>
          <p14:tracePt t="146692" x="1123950" y="6013450"/>
          <p14:tracePt t="146700" x="1108075" y="6021388"/>
          <p14:tracePt t="146708" x="1084263" y="6029325"/>
          <p14:tracePt t="146717" x="1076325" y="6029325"/>
          <p14:tracePt t="146724" x="1044575" y="6045200"/>
          <p14:tracePt t="146732" x="1020763" y="6053138"/>
          <p14:tracePt t="146740" x="996950" y="6053138"/>
          <p14:tracePt t="146748" x="973138" y="6053138"/>
          <p14:tracePt t="146756" x="957263" y="6053138"/>
          <p14:tracePt t="146764" x="949325" y="6053138"/>
          <p14:tracePt t="146773" x="941388" y="6061075"/>
          <p14:tracePt t="146781" x="933450" y="6061075"/>
          <p14:tracePt t="146788" x="925513" y="6061075"/>
          <p14:tracePt t="146948" x="917575" y="6061075"/>
          <p14:tracePt t="146956" x="917575" y="6069013"/>
          <p14:tracePt t="146972" x="909638" y="6069013"/>
          <p14:tracePt t="146980" x="893763" y="6076950"/>
          <p14:tracePt t="146989" x="877888" y="6076950"/>
          <p14:tracePt t="146996" x="860425" y="6076950"/>
          <p14:tracePt t="147004" x="852488" y="6084888"/>
          <p14:tracePt t="147021" x="844550" y="6084888"/>
          <p14:tracePt t="147028" x="836613" y="6084888"/>
          <p14:tracePt t="149206" x="836613" y="6092825"/>
          <p14:tracePt t="151221" x="844550" y="6092825"/>
          <p14:tracePt t="151421" x="860425" y="6092825"/>
          <p14:tracePt t="151493" x="868363" y="6092825"/>
          <p14:tracePt t="151533" x="885825" y="6092825"/>
          <p14:tracePt t="151549" x="893763" y="6092825"/>
          <p14:tracePt t="151557" x="901700" y="6092825"/>
          <p14:tracePt t="151565" x="925513" y="6092825"/>
          <p14:tracePt t="151573" x="949325" y="6076950"/>
          <p14:tracePt t="151581" x="973138" y="6076950"/>
          <p14:tracePt t="151589" x="989013" y="6069013"/>
          <p14:tracePt t="151597" x="1012825" y="6061075"/>
          <p14:tracePt t="151605" x="1044575" y="6061075"/>
          <p14:tracePt t="151613" x="1092200" y="6061075"/>
          <p14:tracePt t="151621" x="1116013" y="6045200"/>
          <p14:tracePt t="151629" x="1123950" y="6045200"/>
          <p14:tracePt t="151637" x="1147763" y="6045200"/>
          <p14:tracePt t="151654" x="1155700" y="6045200"/>
          <p14:tracePt t="151693" x="1163638" y="6045200"/>
          <p14:tracePt t="151701" x="1179513" y="6037263"/>
          <p14:tracePt t="151709" x="1211263" y="6021388"/>
          <p14:tracePt t="151717" x="1220788" y="6021388"/>
          <p14:tracePt t="151725" x="1236663" y="6021388"/>
          <p14:tracePt t="151733" x="1268413" y="6021388"/>
          <p14:tracePt t="151741" x="1268413" y="6013450"/>
          <p14:tracePt t="151749" x="1284288" y="6013450"/>
          <p14:tracePt t="151757" x="1300163" y="6005513"/>
          <p14:tracePt t="151765" x="1316038" y="6005513"/>
          <p14:tracePt t="151773" x="1323975" y="6005513"/>
          <p14:tracePt t="151781" x="1347788" y="6005513"/>
          <p14:tracePt t="151789" x="1355725" y="5995988"/>
          <p14:tracePt t="151797" x="1363663" y="5988050"/>
          <p14:tracePt t="151806" x="1371600" y="5988050"/>
          <p14:tracePt t="151813" x="1379538" y="5988050"/>
          <p14:tracePt t="151821" x="1403350" y="5980113"/>
          <p14:tracePt t="151829" x="1411288" y="5972175"/>
          <p14:tracePt t="151837" x="1427163" y="5964238"/>
          <p14:tracePt t="151844" x="1466850" y="5956300"/>
          <p14:tracePt t="151854" x="1482725" y="5948363"/>
          <p14:tracePt t="151861" x="1522413" y="5940425"/>
          <p14:tracePt t="151869" x="1546225" y="5932488"/>
          <p14:tracePt t="151877" x="1595438" y="5924550"/>
          <p14:tracePt t="151884" x="1643063" y="5908675"/>
          <p14:tracePt t="151893" x="1674813" y="5884863"/>
          <p14:tracePt t="151901" x="1730375" y="5853113"/>
          <p14:tracePt t="151908" x="1801813" y="5829300"/>
          <p14:tracePt t="151917" x="1865313" y="5797550"/>
          <p14:tracePt t="151925" x="1912938" y="5773738"/>
          <p14:tracePt t="151933" x="1970088" y="5749925"/>
          <p14:tracePt t="151941" x="2025650" y="5734050"/>
          <p14:tracePt t="151949" x="2097088" y="5702300"/>
          <p14:tracePt t="151957" x="2152650" y="5686425"/>
          <p14:tracePt t="151965" x="2184400" y="5670550"/>
          <p14:tracePt t="151974" x="2232025" y="5653088"/>
          <p14:tracePt t="151981" x="2255838" y="5653088"/>
          <p14:tracePt t="151990" x="2297113" y="5629275"/>
          <p14:tracePt t="151997" x="2352675" y="5613400"/>
          <p14:tracePt t="152005" x="2384425" y="5605463"/>
          <p14:tracePt t="152013" x="2447925" y="5573713"/>
          <p14:tracePt t="152021" x="2455863" y="5557838"/>
          <p14:tracePt t="152029" x="2503488" y="5541963"/>
          <p14:tracePt t="152037" x="2551113" y="5526088"/>
          <p14:tracePt t="152045" x="2598738" y="5510213"/>
          <p14:tracePt t="152054" x="2647950" y="5486400"/>
          <p14:tracePt t="152061" x="2671763" y="5462588"/>
          <p14:tracePt t="152069" x="2719388" y="5446713"/>
          <p14:tracePt t="152077" x="2735263" y="5438775"/>
          <p14:tracePt t="152085" x="2759075" y="5422900"/>
          <p14:tracePt t="152093" x="2790825" y="5414963"/>
          <p14:tracePt t="152101" x="2814638" y="5399088"/>
          <p14:tracePt t="152109" x="2830513" y="5383213"/>
          <p14:tracePt t="152117" x="2854325" y="5367338"/>
          <p14:tracePt t="152125" x="2878138" y="5343525"/>
          <p14:tracePt t="152133" x="2886075" y="5335588"/>
          <p14:tracePt t="152141" x="2894013" y="5327650"/>
          <p14:tracePt t="152149" x="2901950" y="5310188"/>
          <p14:tracePt t="152157" x="2917825" y="5302250"/>
          <p14:tracePt t="152165" x="2917825" y="5294313"/>
          <p14:tracePt t="152174" x="2925763" y="5270500"/>
          <p14:tracePt t="152181" x="2933700" y="5270500"/>
          <p14:tracePt t="152197" x="2933700" y="5254625"/>
          <p14:tracePt t="152205" x="2941638" y="5238750"/>
          <p14:tracePt t="152222" x="2941638" y="5222875"/>
          <p14:tracePt t="152229" x="2941638" y="5207000"/>
          <p14:tracePt t="152238" x="2941638" y="5191125"/>
          <p14:tracePt t="152254" x="2941638" y="5183188"/>
          <p14:tracePt t="152261" x="2941638" y="5167313"/>
          <p14:tracePt t="152277" x="2941638" y="5159375"/>
          <p14:tracePt t="152285" x="2941638" y="5151438"/>
          <p14:tracePt t="152293" x="2941638" y="5135563"/>
          <p14:tracePt t="152301" x="2941638" y="5119688"/>
          <p14:tracePt t="152309" x="2941638" y="5111750"/>
          <p14:tracePt t="152317" x="2941638" y="5103813"/>
          <p14:tracePt t="152325" x="2941638" y="5095875"/>
          <p14:tracePt t="152333" x="2941638" y="5072063"/>
          <p14:tracePt t="152341" x="2941638" y="5064125"/>
          <p14:tracePt t="152349" x="2941638" y="5048250"/>
          <p14:tracePt t="152357" x="2941638" y="5032375"/>
          <p14:tracePt t="152364" x="2941638" y="5024438"/>
          <p14:tracePt t="152373" x="2941638" y="5008563"/>
          <p14:tracePt t="152381" x="2941638" y="4992688"/>
          <p14:tracePt t="152389" x="2941638" y="4976813"/>
          <p14:tracePt t="152397" x="2941638" y="4959350"/>
          <p14:tracePt t="152405" x="2941638" y="4935538"/>
          <p14:tracePt t="152413" x="2941638" y="4919663"/>
          <p14:tracePt t="152421" x="2941638" y="4911725"/>
          <p14:tracePt t="152429" x="2941638" y="4887913"/>
          <p14:tracePt t="152437" x="2941638" y="4879975"/>
          <p14:tracePt t="152445" x="2941638" y="4856163"/>
          <p14:tracePt t="152454" x="2941638" y="4848225"/>
          <p14:tracePt t="152470" x="2941638" y="4832350"/>
          <p14:tracePt t="152485" x="2941638" y="4824413"/>
          <p14:tracePt t="152492" x="2941638" y="4808538"/>
          <p14:tracePt t="152501" x="2941638" y="4792663"/>
          <p14:tracePt t="152509" x="2949575" y="4792663"/>
          <p14:tracePt t="152517" x="2949575" y="4776788"/>
          <p14:tracePt t="152525" x="2949575" y="4760913"/>
          <p14:tracePt t="152533" x="2967038" y="4752975"/>
          <p14:tracePt t="152541" x="2974975" y="4737100"/>
          <p14:tracePt t="152549" x="2982913" y="4705350"/>
          <p14:tracePt t="152557" x="2990850" y="4681538"/>
          <p14:tracePt t="152565" x="2998788" y="4665663"/>
          <p14:tracePt t="152573" x="3006725" y="4657725"/>
          <p14:tracePt t="152581" x="3006725" y="4641850"/>
          <p14:tracePt t="152591" x="3030538" y="4624388"/>
          <p14:tracePt t="152597" x="3030538" y="4616450"/>
          <p14:tracePt t="152606" x="3038475" y="4608513"/>
          <p14:tracePt t="152909" x="3038475" y="4600575"/>
          <p14:tracePt t="152917" x="3046413" y="4584700"/>
          <p14:tracePt t="152925" x="3054350" y="4568825"/>
          <p14:tracePt t="152933" x="3054350" y="4552950"/>
          <p14:tracePt t="152940" x="3070225" y="4545013"/>
          <p14:tracePt t="152949" x="3070225" y="4529138"/>
          <p14:tracePt t="152965" x="3070225" y="4513263"/>
          <p14:tracePt t="152973" x="3070225" y="4505325"/>
          <p14:tracePt t="153669" x="3078163" y="4489450"/>
          <p14:tracePt t="153677" x="3086100" y="4489450"/>
          <p14:tracePt t="153685" x="3094038" y="4473575"/>
          <p14:tracePt t="153693" x="3101975" y="4465638"/>
          <p14:tracePt t="153701" x="3101975" y="4457700"/>
          <p14:tracePt t="153710" x="3117850" y="4449763"/>
          <p14:tracePt t="153717" x="3117850" y="4441825"/>
          <p14:tracePt t="154245" x="3133725" y="4457700"/>
          <p14:tracePt t="154253" x="3133725" y="4473575"/>
          <p14:tracePt t="154260" x="3149600" y="4505325"/>
          <p14:tracePt t="154269" x="3157538" y="4552950"/>
          <p14:tracePt t="154276" x="3189288" y="4584700"/>
          <p14:tracePt t="154285" x="3205163" y="4616450"/>
          <p14:tracePt t="154292" x="3205163" y="4633913"/>
          <p14:tracePt t="154302" x="3213100" y="4657725"/>
          <p14:tracePt t="154308" x="3221038" y="4665663"/>
          <p14:tracePt t="154317" x="3228975" y="4697413"/>
          <p14:tracePt t="154333" x="3236913" y="4705350"/>
          <p14:tracePt t="154349" x="3236913" y="4713288"/>
          <p14:tracePt t="154357" x="3244850" y="4721225"/>
          <p14:tracePt t="154364" x="3244850" y="4737100"/>
          <p14:tracePt t="154373" x="3252788" y="4745038"/>
          <p14:tracePt t="154390" x="3252788" y="4752975"/>
          <p14:tracePt t="154397" x="3260725" y="4768850"/>
          <p14:tracePt t="154405" x="3260725" y="4776788"/>
          <p14:tracePt t="154413" x="3276600" y="4792663"/>
          <p14:tracePt t="154420" x="3284538" y="4816475"/>
          <p14:tracePt t="154428" x="3292475" y="4840288"/>
          <p14:tracePt t="154445" x="3292475" y="4848225"/>
          <p14:tracePt t="154454" x="3300413" y="4864100"/>
          <p14:tracePt t="154461" x="3300413" y="4872038"/>
          <p14:tracePt t="154469" x="3308350" y="4887913"/>
          <p14:tracePt t="154477" x="3308350" y="4895850"/>
          <p14:tracePt t="154486" x="3317875" y="4919663"/>
          <p14:tracePt t="154493" x="3325813" y="4943475"/>
          <p14:tracePt t="154501" x="3325813" y="4967288"/>
          <p14:tracePt t="154510" x="3341688" y="4984750"/>
          <p14:tracePt t="154517" x="3341688" y="5016500"/>
          <p14:tracePt t="154525" x="3357563" y="5048250"/>
          <p14:tracePt t="154533" x="3365500" y="5095875"/>
          <p14:tracePt t="154541" x="3365500" y="5119688"/>
          <p14:tracePt t="154549" x="3389313" y="5159375"/>
          <p14:tracePt t="154557" x="3389313" y="5175250"/>
          <p14:tracePt t="154565" x="3397250" y="5199063"/>
          <p14:tracePt t="154573" x="3405188" y="5214938"/>
          <p14:tracePt t="154580" x="3405188" y="5230813"/>
          <p14:tracePt t="154588" x="3413125" y="5246688"/>
          <p14:tracePt t="154596" x="3421063" y="5270500"/>
          <p14:tracePt t="154604" x="3429000" y="5286375"/>
          <p14:tracePt t="154612" x="3444875" y="5319713"/>
          <p14:tracePt t="154620" x="3452813" y="5327650"/>
          <p14:tracePt t="154629" x="3468688" y="5367338"/>
          <p14:tracePt t="154636" x="3476625" y="5399088"/>
          <p14:tracePt t="154644" x="3484563" y="5414963"/>
          <p14:tracePt t="154652" x="3508375" y="5454650"/>
          <p14:tracePt t="154660" x="3524250" y="5494338"/>
          <p14:tracePt t="154669" x="3524250" y="5518150"/>
          <p14:tracePt t="154676" x="3532188" y="5534025"/>
          <p14:tracePt t="154685" x="3540125" y="5549900"/>
          <p14:tracePt t="154693" x="3548063" y="5581650"/>
          <p14:tracePt t="154700" x="3548063" y="5589588"/>
          <p14:tracePt t="154708" x="3563938" y="5605463"/>
          <p14:tracePt t="154716" x="3563938" y="5621338"/>
          <p14:tracePt t="154724" x="3563938" y="5629275"/>
          <p14:tracePt t="154732" x="3571875" y="5645150"/>
          <p14:tracePt t="154740" x="3579813" y="5653088"/>
          <p14:tracePt t="154749" x="3579813" y="5678488"/>
          <p14:tracePt t="154758" x="3579813" y="5686425"/>
          <p14:tracePt t="154764" x="3595688" y="5710238"/>
          <p14:tracePt t="154772" x="3595688" y="5734050"/>
          <p14:tracePt t="154781" x="3611563" y="5749925"/>
          <p14:tracePt t="154789" x="3627438" y="5789613"/>
          <p14:tracePt t="154797" x="3635375" y="5813425"/>
          <p14:tracePt t="154805" x="3643313" y="5837238"/>
          <p14:tracePt t="154814" x="3651250" y="5853113"/>
          <p14:tracePt t="154822" x="3660775" y="5892800"/>
          <p14:tracePt t="154829" x="3692525" y="5932488"/>
          <p14:tracePt t="154838" x="3692525" y="5940425"/>
          <p14:tracePt t="154844" x="3708400" y="5964238"/>
          <p14:tracePt t="154853" x="3716338" y="5988050"/>
          <p14:tracePt t="154861" x="3732213" y="6021388"/>
          <p14:tracePt t="154870" x="3740150" y="6037263"/>
          <p14:tracePt t="154878" x="3756025" y="6061075"/>
          <p14:tracePt t="154886" x="3756025" y="6084888"/>
          <p14:tracePt t="154893" x="3763963" y="6100763"/>
          <p14:tracePt t="154901" x="3771900" y="6108700"/>
          <p14:tracePt t="154909" x="3771900" y="6116638"/>
          <p14:tracePt t="155525" x="3771900" y="6124575"/>
          <p14:tracePt t="155549" x="3771900" y="6132513"/>
          <p14:tracePt t="155557" x="3763963" y="6132513"/>
          <p14:tracePt t="155565" x="3748088" y="6148388"/>
          <p14:tracePt t="155573" x="3724275" y="6164263"/>
          <p14:tracePt t="155582" x="3716338" y="6180138"/>
          <p14:tracePt t="155589" x="3676650" y="6219825"/>
          <p14:tracePt t="155596" x="3668713" y="6227763"/>
          <p14:tracePt t="155604" x="3651250" y="6243638"/>
          <p14:tracePt t="155612" x="3635375" y="6259513"/>
          <p14:tracePt t="155620" x="3611563" y="6267450"/>
          <p14:tracePt t="155628" x="3611563" y="6275388"/>
          <p14:tracePt t="155637" x="3595688" y="6283325"/>
          <p14:tracePt t="155646" x="3579813" y="6283325"/>
          <p14:tracePt t="155653" x="3571875" y="6291263"/>
          <p14:tracePt t="155669" x="3563938" y="6291263"/>
          <p14:tracePt t="155677" x="3548063" y="6307138"/>
          <p14:tracePt t="155686" x="3548063" y="6315075"/>
          <p14:tracePt t="155694" x="3532188" y="6315075"/>
          <p14:tracePt t="155702" x="3532188" y="6323013"/>
          <p14:tracePt t="155710" x="3524250" y="6330950"/>
          <p14:tracePt t="155717" x="3508375" y="6338888"/>
          <p14:tracePt t="155725" x="3508375" y="6348413"/>
          <p14:tracePt t="155733" x="3500438" y="6348413"/>
          <p14:tracePt t="155741" x="3484563" y="6348413"/>
          <p14:tracePt t="155749" x="3476625" y="6364288"/>
          <p14:tracePt t="155758" x="3452813" y="6364288"/>
          <p14:tracePt t="155766" x="3436938" y="6380163"/>
          <p14:tracePt t="155773" x="3429000" y="6380163"/>
          <p14:tracePt t="155781" x="3421063" y="6380163"/>
          <p14:tracePt t="155789" x="3421063" y="6388100"/>
          <p14:tracePt t="155797" x="3413125" y="6388100"/>
          <p14:tracePt t="156076" x="3421063" y="6388100"/>
          <p14:tracePt t="156093" x="3429000" y="6388100"/>
          <p14:tracePt t="156101" x="3436938" y="6388100"/>
          <p14:tracePt t="156109" x="3444875" y="6388100"/>
          <p14:tracePt t="156117" x="3460750" y="6388100"/>
          <p14:tracePt t="156125" x="3476625" y="6388100"/>
          <p14:tracePt t="156133" x="3492500" y="6388100"/>
          <p14:tracePt t="156141" x="3516313" y="6388100"/>
          <p14:tracePt t="156150" x="3556000" y="6380163"/>
          <p14:tracePt t="156157" x="3611563" y="6372225"/>
          <p14:tracePt t="156166" x="3700463" y="6364288"/>
          <p14:tracePt t="156185" x="3867150" y="6364288"/>
          <p14:tracePt t="156189" x="3954463" y="6364288"/>
          <p14:tracePt t="156196" x="4059238" y="6364288"/>
          <p14:tracePt t="156204" x="4162425" y="6356350"/>
          <p14:tracePt t="156213" x="4249738" y="6338888"/>
          <p14:tracePt t="156222" x="4344988" y="6338888"/>
          <p14:tracePt t="156230" x="4425950" y="6323013"/>
          <p14:tracePt t="156237" x="4481513" y="6315075"/>
          <p14:tracePt t="156244" x="4545013" y="6299200"/>
          <p14:tracePt t="156253" x="4592638" y="6291263"/>
          <p14:tracePt t="156260" x="4640263" y="6291263"/>
          <p14:tracePt t="156269" x="4687888" y="6259513"/>
          <p14:tracePt t="156277" x="4745038" y="6243638"/>
          <p14:tracePt t="156286" x="4816475" y="6227763"/>
          <p14:tracePt t="156293" x="4856163" y="6211888"/>
          <p14:tracePt t="156302" x="4903788" y="6203950"/>
          <p14:tracePt t="156308" x="4951413" y="6188075"/>
          <p14:tracePt t="156317" x="5014913" y="6180138"/>
          <p14:tracePt t="156324" x="5072063" y="6156325"/>
          <p14:tracePt t="156334" x="5151438" y="6124575"/>
          <p14:tracePt t="156342" x="5246688" y="6100763"/>
          <p14:tracePt t="156350" x="5334000" y="6092825"/>
          <p14:tracePt t="156356" x="5407025" y="6076950"/>
          <p14:tracePt t="156364" x="5486400" y="6061075"/>
          <p14:tracePt t="156373" x="5557838" y="6053138"/>
          <p14:tracePt t="156381" x="5645150" y="6029325"/>
          <p14:tracePt t="156390" x="5724525" y="6021388"/>
          <p14:tracePt t="156398" x="5805488" y="6013450"/>
          <p14:tracePt t="156405" x="5908675" y="5972175"/>
          <p14:tracePt t="156413" x="5988050" y="5964238"/>
          <p14:tracePt t="156421" x="6100763" y="5948363"/>
          <p14:tracePt t="156429" x="6188075" y="5940425"/>
          <p14:tracePt t="156437" x="6267450" y="5932488"/>
          <p14:tracePt t="156444" x="6370638" y="5900738"/>
          <p14:tracePt t="156454" x="6451600" y="5884863"/>
          <p14:tracePt t="156462" x="6578600" y="5861050"/>
          <p14:tracePt t="156472" x="6665913" y="5829300"/>
          <p14:tracePt t="156478" x="6745288" y="5821363"/>
          <p14:tracePt t="156485" x="6834188" y="5797550"/>
          <p14:tracePt t="156493" x="6905625" y="5781675"/>
          <p14:tracePt t="156502" x="6961188" y="5773738"/>
          <p14:tracePt t="156510" x="6985000" y="5765800"/>
          <p14:tracePt t="156518" x="6992938" y="5765800"/>
          <p14:tracePt t="156526" x="7008813" y="5757863"/>
          <p14:tracePt t="156677" x="7000875" y="5757863"/>
          <p14:tracePt t="156685" x="6985000" y="5757863"/>
          <p14:tracePt t="156702" x="6953250" y="5765800"/>
          <p14:tracePt t="156710" x="6897688" y="5781675"/>
          <p14:tracePt t="156718" x="6850063" y="5829300"/>
          <p14:tracePt t="156725" x="6794500" y="5853113"/>
          <p14:tracePt t="156733" x="6697663" y="5892800"/>
          <p14:tracePt t="156741" x="6626225" y="5916613"/>
          <p14:tracePt t="156750" x="6523038" y="5940425"/>
          <p14:tracePt t="156758" x="6434138" y="5988050"/>
          <p14:tracePt t="156766" x="6346825" y="6013450"/>
          <p14:tracePt t="156774" x="6243638" y="6045200"/>
          <p14:tracePt t="156781" x="6172200" y="6084888"/>
          <p14:tracePt t="156789" x="6083300" y="6108700"/>
          <p14:tracePt t="156797" x="6011863" y="6140450"/>
          <p14:tracePt t="156805" x="5948363" y="6164263"/>
          <p14:tracePt t="156814" x="5876925" y="6203950"/>
          <p14:tracePt t="156822" x="5813425" y="6227763"/>
          <p14:tracePt t="156830" x="5765800" y="6243638"/>
          <p14:tracePt t="156838" x="5708650" y="6275388"/>
          <p14:tracePt t="156845" x="5653088" y="6291263"/>
          <p14:tracePt t="156854" x="5597525" y="6315075"/>
          <p14:tracePt t="156861" x="5526088" y="6323013"/>
          <p14:tracePt t="156871" x="5470525" y="6348413"/>
          <p14:tracePt t="156877" x="5414963" y="6372225"/>
          <p14:tracePt t="156885" x="5357813" y="6388100"/>
          <p14:tracePt t="156893" x="5302250" y="6419850"/>
          <p14:tracePt t="156902" x="5254625" y="6435725"/>
          <p14:tracePt t="156908" x="5199063" y="6451600"/>
          <p14:tracePt t="156917" x="5135563" y="6475413"/>
          <p14:tracePt t="156924" x="5080000" y="6491288"/>
          <p14:tracePt t="156934" x="5038725" y="6499225"/>
          <p14:tracePt t="156942" x="4983163" y="6507163"/>
          <p14:tracePt t="156950" x="4943475" y="6523038"/>
          <p14:tracePt t="156957" x="4903788" y="6546850"/>
          <p14:tracePt t="156964" x="4879975" y="6554788"/>
          <p14:tracePt t="156972" x="4848225" y="6554788"/>
          <p14:tracePt t="156980" x="4792663" y="6578600"/>
          <p14:tracePt t="156990" x="4745038" y="6578600"/>
          <p14:tracePt t="156998" x="4705350" y="6594475"/>
          <p14:tracePt t="157006" x="4664075" y="6602413"/>
          <p14:tracePt t="157013" x="4600575" y="6610350"/>
          <p14:tracePt t="157022" x="4552950" y="6618288"/>
          <p14:tracePt t="157028" x="4505325" y="6634163"/>
          <p14:tracePt t="157038" x="4481513" y="6642100"/>
          <p14:tracePt t="157044" x="4465638" y="6642100"/>
          <p14:tracePt t="157054" x="4457700" y="6642100"/>
          <p14:tracePt t="157182" x="4465638" y="6642100"/>
          <p14:tracePt t="157190" x="4481513" y="6642100"/>
          <p14:tracePt t="157198" x="4497388" y="6642100"/>
          <p14:tracePt t="157206" x="4513263" y="6642100"/>
          <p14:tracePt t="157214" x="4545013" y="6634163"/>
          <p14:tracePt t="157221" x="4576763" y="6634163"/>
          <p14:tracePt t="157229" x="4632325" y="6618288"/>
          <p14:tracePt t="157238" x="4695825" y="6586538"/>
          <p14:tracePt t="157246" x="4768850" y="6562725"/>
          <p14:tracePt t="157254" x="4848225" y="6523038"/>
          <p14:tracePt t="157262" x="4927600" y="6491288"/>
          <p14:tracePt t="157270" x="4999038" y="6475413"/>
          <p14:tracePt t="157277" x="5080000" y="6443663"/>
          <p14:tracePt t="157284" x="5159375" y="6427788"/>
          <p14:tracePt t="157293" x="5230813" y="6388100"/>
          <p14:tracePt t="157302" x="5302250" y="6364288"/>
          <p14:tracePt t="157309" x="5365750" y="6330950"/>
          <p14:tracePt t="157318" x="5446713" y="6283325"/>
          <p14:tracePt t="157326" x="5518150" y="6259513"/>
          <p14:tracePt t="157335" x="5565775" y="6227763"/>
          <p14:tracePt t="157341" x="5629275" y="6203950"/>
          <p14:tracePt t="157349" x="5684838" y="6180138"/>
          <p14:tracePt t="157358" x="5740400" y="6164263"/>
          <p14:tracePt t="157367" x="5789613" y="6148388"/>
          <p14:tracePt t="157374" x="5845175" y="6132513"/>
          <p14:tracePt t="157382" x="5892800" y="6100763"/>
          <p14:tracePt t="157390" x="5916613" y="6084888"/>
          <p14:tracePt t="157397" x="5972175" y="6069013"/>
          <p14:tracePt t="157405" x="6019800" y="6053138"/>
          <p14:tracePt t="157413" x="6067425" y="6029325"/>
          <p14:tracePt t="157422" x="6100763" y="6021388"/>
          <p14:tracePt t="157429" x="6172200" y="5995988"/>
          <p14:tracePt t="157438" x="6227763" y="5956300"/>
          <p14:tracePt t="157446" x="6275388" y="5940425"/>
          <p14:tracePt t="157454" x="6362700" y="5908675"/>
          <p14:tracePt t="157461" x="6426200" y="5876925"/>
          <p14:tracePt t="157469" x="6499225" y="5853113"/>
          <p14:tracePt t="157478" x="6554788" y="5813425"/>
          <p14:tracePt t="157486" x="6634163" y="5789613"/>
          <p14:tracePt t="157494" x="6697663" y="5781675"/>
          <p14:tracePt t="157502" x="6753225" y="5765800"/>
          <p14:tracePt t="157510" x="6802438" y="5741988"/>
          <p14:tracePt t="157518" x="6858000" y="5718175"/>
          <p14:tracePt t="157525" x="6897688" y="5694363"/>
          <p14:tracePt t="157533" x="6921500" y="5694363"/>
          <p14:tracePt t="157542" x="6961188" y="5678488"/>
          <p14:tracePt t="157551" x="6985000" y="5662613"/>
          <p14:tracePt t="157558" x="6992938" y="5662613"/>
          <p14:tracePt t="157566" x="7008813" y="5653088"/>
          <p14:tracePt t="157774" x="6992938" y="5653088"/>
          <p14:tracePt t="157782" x="6985000" y="5653088"/>
          <p14:tracePt t="157790" x="6937375" y="5678488"/>
          <p14:tracePt t="157798" x="6881813" y="5702300"/>
          <p14:tracePt t="157805" x="6818313" y="5734050"/>
          <p14:tracePt t="157813" x="6737350" y="5765800"/>
          <p14:tracePt t="157821" x="6657975" y="5805488"/>
          <p14:tracePt t="157830" x="6570663" y="5845175"/>
          <p14:tracePt t="157838" x="6459538" y="5892800"/>
          <p14:tracePt t="157846" x="6370638" y="5924550"/>
          <p14:tracePt t="157855" x="6267450" y="5948363"/>
          <p14:tracePt t="157862" x="6164263" y="5995988"/>
          <p14:tracePt t="157869" x="6075363" y="6029325"/>
          <p14:tracePt t="157877" x="5980113" y="6061075"/>
          <p14:tracePt t="157886" x="5892800" y="6092825"/>
          <p14:tracePt t="157894" x="5813425" y="6124575"/>
          <p14:tracePt t="157902" x="5757863" y="6156325"/>
          <p14:tracePt t="157910" x="5700713" y="6172200"/>
          <p14:tracePt t="157918" x="5645150" y="6196013"/>
          <p14:tracePt t="157926" x="5597525" y="6219825"/>
          <p14:tracePt t="157936" x="5541963" y="6235700"/>
          <p14:tracePt t="157941" x="5494338" y="6251575"/>
          <p14:tracePt t="157952" x="5462588" y="6283325"/>
          <p14:tracePt t="157958" x="5397500" y="6307138"/>
          <p14:tracePt t="157966" x="5341938" y="6330950"/>
          <p14:tracePt t="157974" x="5318125" y="6338888"/>
          <p14:tracePt t="157983" x="5262563" y="6364288"/>
          <p14:tracePt t="157989" x="5214938" y="6388100"/>
          <p14:tracePt t="157997" x="5175250" y="6411913"/>
          <p14:tracePt t="158005" x="5127625" y="6427788"/>
          <p14:tracePt t="158013" x="5103813" y="6435725"/>
          <p14:tracePt t="158021" x="5056188" y="6459538"/>
          <p14:tracePt t="158029" x="5038725" y="6475413"/>
          <p14:tracePt t="158037" x="5006975" y="6483350"/>
          <p14:tracePt t="158045" x="4991100" y="6491288"/>
          <p14:tracePt t="158052" x="4951413" y="6507163"/>
          <p14:tracePt t="158069" x="4943475" y="6507163"/>
          <p14:tracePt t="158077" x="4911725" y="6523038"/>
          <p14:tracePt t="158085" x="4903788" y="6530975"/>
          <p14:tracePt t="158093" x="4895850" y="6530975"/>
          <p14:tracePt t="158118" x="4887913" y="6538913"/>
          <p14:tracePt t="158125" x="4879975" y="6538913"/>
          <p14:tracePt t="158134" x="4872038" y="6546850"/>
          <p14:tracePt t="158150" x="4856163" y="6546850"/>
          <p14:tracePt t="158183" x="4848225" y="6546850"/>
          <p14:tracePt t="161622" x="0" y="0"/>
        </p14:tracePtLst>
        <p14:tracePtLst>
          <p14:tracePt t="191500" x="6570663" y="5805488"/>
          <p14:tracePt t="191682" x="6570663" y="5797550"/>
          <p14:tracePt t="191714" x="6570663" y="5773738"/>
          <p14:tracePt t="191722" x="6570663" y="5726113"/>
          <p14:tracePt t="191730" x="6570663" y="5686425"/>
          <p14:tracePt t="191738" x="6570663" y="5613400"/>
          <p14:tracePt t="191746" x="6562725" y="5573713"/>
          <p14:tracePt t="191754" x="6554788" y="5518150"/>
          <p14:tracePt t="191762" x="6546850" y="5462588"/>
          <p14:tracePt t="191770" x="6538913" y="5414963"/>
          <p14:tracePt t="191778" x="6515100" y="5375275"/>
          <p14:tracePt t="191786" x="6507163" y="5319713"/>
          <p14:tracePt t="191794" x="6491288" y="5262563"/>
          <p14:tracePt t="191802" x="6483350" y="5214938"/>
          <p14:tracePt t="191810" x="6475413" y="5183188"/>
          <p14:tracePt t="191819" x="6451600" y="5135563"/>
          <p14:tracePt t="191826" x="6451600" y="5103813"/>
          <p14:tracePt t="191833" x="6442075" y="5064125"/>
          <p14:tracePt t="191842" x="6434138" y="5040313"/>
          <p14:tracePt t="191850" x="6434138" y="5024438"/>
          <p14:tracePt t="191858" x="6426200" y="5000625"/>
          <p14:tracePt t="191866" x="6410325" y="4967288"/>
          <p14:tracePt t="191882" x="6410325" y="4935538"/>
          <p14:tracePt t="191890" x="6386513" y="4927600"/>
          <p14:tracePt t="191898" x="6386513" y="4911725"/>
          <p14:tracePt t="191906" x="6386513" y="4895850"/>
          <p14:tracePt t="191914" x="6378575" y="4879975"/>
          <p14:tracePt t="191922" x="6370638" y="4864100"/>
          <p14:tracePt t="191930" x="6370638" y="4856163"/>
          <p14:tracePt t="191937" x="6362700" y="4824413"/>
          <p14:tracePt t="191946" x="6354763" y="4816475"/>
          <p14:tracePt t="191955" x="6354763" y="4808538"/>
          <p14:tracePt t="191962" x="6354763" y="4800600"/>
          <p14:tracePt t="191970" x="6346825" y="4784725"/>
          <p14:tracePt t="191978" x="6338888" y="4768850"/>
          <p14:tracePt t="191986" x="6330950" y="4768850"/>
          <p14:tracePt t="191994" x="6330950" y="4760913"/>
          <p14:tracePt t="192002" x="6330950" y="4752975"/>
          <p14:tracePt t="192009" x="6330950" y="4745038"/>
          <p14:tracePt t="192018" x="6330950" y="4737100"/>
          <p14:tracePt t="192025" x="6323013" y="4721225"/>
          <p14:tracePt t="192034" x="6323013" y="4713288"/>
          <p14:tracePt t="192041" x="6323013" y="4697413"/>
          <p14:tracePt t="192049" x="6315075" y="4681538"/>
          <p14:tracePt t="192057" x="6315075" y="4673600"/>
          <p14:tracePt t="192065" x="6315075" y="4657725"/>
          <p14:tracePt t="192073" x="6315075" y="4649788"/>
          <p14:tracePt t="192082" x="6315075" y="4633913"/>
          <p14:tracePt t="192090" x="6307138" y="4616450"/>
          <p14:tracePt t="192098" x="6307138" y="4608513"/>
          <p14:tracePt t="192106" x="6307138" y="4600575"/>
          <p14:tracePt t="192113" x="6307138" y="4584700"/>
          <p14:tracePt t="192122" x="6307138" y="4568825"/>
          <p14:tracePt t="192130" x="6291263" y="4552950"/>
          <p14:tracePt t="192138" x="6291263" y="4529138"/>
          <p14:tracePt t="192146" x="6291263" y="4505325"/>
          <p14:tracePt t="192154" x="6283325" y="4489450"/>
          <p14:tracePt t="192162" x="6283325" y="4465638"/>
          <p14:tracePt t="192172" x="6283325" y="4449763"/>
          <p14:tracePt t="192178" x="6283325" y="4425950"/>
          <p14:tracePt t="192186" x="6275388" y="4394200"/>
          <p14:tracePt t="192194" x="6275388" y="4378325"/>
          <p14:tracePt t="192202" x="6275388" y="4346575"/>
          <p14:tracePt t="192210" x="6275388" y="4322763"/>
          <p14:tracePt t="192219" x="6267450" y="4306888"/>
          <p14:tracePt t="192226" x="6267450" y="4298950"/>
          <p14:tracePt t="192234" x="6267450" y="4291013"/>
          <p14:tracePt t="192242" x="6267450" y="4265613"/>
          <p14:tracePt t="192250" x="6267450" y="4257675"/>
          <p14:tracePt t="192258" x="6267450" y="4241800"/>
          <p14:tracePt t="192266" x="6267450" y="4233863"/>
          <p14:tracePt t="192274" x="6267450" y="4225925"/>
          <p14:tracePt t="192282" x="6259513" y="4217988"/>
          <p14:tracePt t="192594" x="6259513" y="4202113"/>
          <p14:tracePt t="192610" x="6259513" y="4194175"/>
          <p14:tracePt t="192626" x="6259513" y="4178300"/>
          <p14:tracePt t="193066" x="6259513" y="4194175"/>
          <p14:tracePt t="193074" x="6259513" y="4202113"/>
          <p14:tracePt t="193082" x="6251575" y="4225925"/>
          <p14:tracePt t="193090" x="6251575" y="4233863"/>
          <p14:tracePt t="193099" x="6251575" y="4241800"/>
          <p14:tracePt t="193105" x="6243638" y="4257675"/>
          <p14:tracePt t="193113" x="6243638" y="4265613"/>
          <p14:tracePt t="193122" x="6243638" y="4273550"/>
          <p14:tracePt t="193130" x="6243638" y="4281488"/>
          <p14:tracePt t="193146" x="6235700" y="4298950"/>
          <p14:tracePt t="193337" x="6235700" y="4306888"/>
          <p14:tracePt t="193345" x="6235700" y="4314825"/>
          <p14:tracePt t="193353" x="6235700" y="4322763"/>
          <p14:tracePt t="193402" x="6235700" y="4330700"/>
          <p14:tracePt t="193410" x="6235700" y="4338638"/>
          <p14:tracePt t="193426" x="6235700" y="4346575"/>
          <p14:tracePt t="193434" x="6235700" y="4362450"/>
          <p14:tracePt t="193442" x="6235700" y="4370388"/>
          <p14:tracePt t="193450" x="6235700" y="4378325"/>
          <p14:tracePt t="193459" x="6235700" y="4394200"/>
          <p14:tracePt t="193466" x="6235700" y="4410075"/>
          <p14:tracePt t="193474" x="6235700" y="4433888"/>
          <p14:tracePt t="193482" x="6235700" y="4465638"/>
          <p14:tracePt t="193490" x="6235700" y="4489450"/>
          <p14:tracePt t="193498" x="6243638" y="4513263"/>
          <p14:tracePt t="193506" x="6243638" y="4529138"/>
          <p14:tracePt t="193515" x="6243638" y="4560888"/>
          <p14:tracePt t="193522" x="6243638" y="4584700"/>
          <p14:tracePt t="193530" x="6243638" y="4616450"/>
          <p14:tracePt t="193538" x="6251575" y="4633913"/>
          <p14:tracePt t="193546" x="6251575" y="4665663"/>
          <p14:tracePt t="193554" x="6251575" y="4681538"/>
          <p14:tracePt t="193562" x="6251575" y="4705350"/>
          <p14:tracePt t="193570" x="6259513" y="4737100"/>
          <p14:tracePt t="193579" x="6259513" y="4760913"/>
          <p14:tracePt t="193586" x="6267450" y="4792663"/>
          <p14:tracePt t="193594" x="6267450" y="4816475"/>
          <p14:tracePt t="193602" x="6267450" y="4848225"/>
          <p14:tracePt t="193610" x="6267450" y="4872038"/>
          <p14:tracePt t="193618" x="6267450" y="4903788"/>
          <p14:tracePt t="193626" x="6267450" y="4919663"/>
          <p14:tracePt t="193635" x="6275388" y="4943475"/>
          <p14:tracePt t="193643" x="6291263" y="4976813"/>
          <p14:tracePt t="193650" x="6291263" y="4992688"/>
          <p14:tracePt t="193658" x="6291263" y="5016500"/>
          <p14:tracePt t="193666" x="6299200" y="5040313"/>
          <p14:tracePt t="193674" x="6307138" y="5064125"/>
          <p14:tracePt t="193682" x="6307138" y="5095875"/>
          <p14:tracePt t="193690" x="6307138" y="5111750"/>
          <p14:tracePt t="193699" x="6307138" y="5135563"/>
          <p14:tracePt t="193706" x="6315075" y="5159375"/>
          <p14:tracePt t="193714" x="6323013" y="5183188"/>
          <p14:tracePt t="193722" x="6323013" y="5199063"/>
          <p14:tracePt t="193730" x="6330950" y="5214938"/>
          <p14:tracePt t="193738" x="6330950" y="5230813"/>
          <p14:tracePt t="193746" x="6330950" y="5246688"/>
          <p14:tracePt t="193753" x="6330950" y="5254625"/>
          <p14:tracePt t="193763" x="6330950" y="5270500"/>
          <p14:tracePt t="193770" x="6330950" y="5286375"/>
          <p14:tracePt t="193785" x="6330950" y="5294313"/>
          <p14:tracePt t="193794" x="6346825" y="5302250"/>
          <p14:tracePt t="193811" x="6346825" y="5310188"/>
          <p14:tracePt t="193819" x="6346825" y="5319713"/>
          <p14:tracePt t="193826" x="6346825" y="5327650"/>
          <p14:tracePt t="193835" x="6346825" y="5335588"/>
          <p14:tracePt t="193850" x="6346825" y="5343525"/>
          <p14:tracePt t="193946" x="6346825" y="5359400"/>
          <p14:tracePt t="193962" x="6346825" y="5375275"/>
          <p14:tracePt t="193978" x="6346825" y="5383213"/>
          <p14:tracePt t="193986" x="6346825" y="5391150"/>
          <p14:tracePt t="194003" x="6346825" y="5399088"/>
          <p14:tracePt t="194010" x="6346825" y="5407025"/>
          <p14:tracePt t="194026" x="6346825" y="5422900"/>
          <p14:tracePt t="194034" x="6346825" y="5430838"/>
          <p14:tracePt t="194042" x="6346825" y="5438775"/>
          <p14:tracePt t="194050" x="6346825" y="5446713"/>
          <p14:tracePt t="194068" x="6346825" y="5454650"/>
          <p14:tracePt t="194275" x="6346825" y="5446713"/>
          <p14:tracePt t="194282" x="6346825" y="5399088"/>
          <p14:tracePt t="194290" x="6346825" y="5351463"/>
          <p14:tracePt t="194298" x="6346825" y="5310188"/>
          <p14:tracePt t="194306" x="6330950" y="5262563"/>
          <p14:tracePt t="194314" x="6330950" y="5230813"/>
          <p14:tracePt t="194322" x="6323013" y="5175250"/>
          <p14:tracePt t="194331" x="6323013" y="5143500"/>
          <p14:tracePt t="194339" x="6315075" y="5095875"/>
          <p14:tracePt t="194345" x="6315075" y="5056188"/>
          <p14:tracePt t="194354" x="6315075" y="5032375"/>
          <p14:tracePt t="194362" x="6315075" y="4984750"/>
          <p14:tracePt t="194370" x="6315075" y="4943475"/>
          <p14:tracePt t="194378" x="6315075" y="4911725"/>
          <p14:tracePt t="194387" x="6307138" y="4879975"/>
          <p14:tracePt t="194395" x="6299200" y="4824413"/>
          <p14:tracePt t="194404" x="6283325" y="4776788"/>
          <p14:tracePt t="194410" x="6283325" y="4745038"/>
          <p14:tracePt t="194418" x="6275388" y="4689475"/>
          <p14:tracePt t="194426" x="6267450" y="4657725"/>
          <p14:tracePt t="194435" x="6267450" y="4633913"/>
          <p14:tracePt t="194442" x="6259513" y="4592638"/>
          <p14:tracePt t="194451" x="6259513" y="4560888"/>
          <p14:tracePt t="194459" x="6243638" y="4529138"/>
          <p14:tracePt t="194466" x="6243638" y="4505325"/>
          <p14:tracePt t="194474" x="6235700" y="4473575"/>
          <p14:tracePt t="194482" x="6235700" y="4457700"/>
          <p14:tracePt t="194490" x="6235700" y="4433888"/>
          <p14:tracePt t="194498" x="6235700" y="4418013"/>
          <p14:tracePt t="194507" x="6235700" y="4410075"/>
          <p14:tracePt t="194515" x="6235700" y="4402138"/>
          <p14:tracePt t="194523" x="6235700" y="4386263"/>
          <p14:tracePt t="194538" x="6235700" y="4378325"/>
          <p14:tracePt t="194546" x="6235700" y="4370388"/>
          <p14:tracePt t="194859" x="6235700" y="4418013"/>
          <p14:tracePt t="194867" x="6235700" y="4449763"/>
          <p14:tracePt t="194874" x="6235700" y="4505325"/>
          <p14:tracePt t="194882" x="6235700" y="4545013"/>
          <p14:tracePt t="194890" x="6235700" y="4600575"/>
          <p14:tracePt t="194898" x="6235700" y="4657725"/>
          <p14:tracePt t="194906" x="6235700" y="4697413"/>
          <p14:tracePt t="194915" x="6235700" y="4745038"/>
          <p14:tracePt t="194923" x="6235700" y="4808538"/>
          <p14:tracePt t="194931" x="6235700" y="4848225"/>
          <p14:tracePt t="194938" x="6235700" y="4927600"/>
          <p14:tracePt t="194946" x="6251575" y="4984750"/>
          <p14:tracePt t="194954" x="6251575" y="5024438"/>
          <p14:tracePt t="194962" x="6267450" y="5080000"/>
          <p14:tracePt t="194971" x="6267450" y="5095875"/>
          <p14:tracePt t="194979" x="6275388" y="5127625"/>
          <p14:tracePt t="194987" x="6275388" y="5159375"/>
          <p14:tracePt t="194994" x="6275388" y="5183188"/>
          <p14:tracePt t="195002" x="6283325" y="5199063"/>
          <p14:tracePt t="195010" x="6283325" y="5207000"/>
          <p14:tracePt t="195019" x="6291263" y="5214938"/>
          <p14:tracePt t="195026" x="6291263" y="5222875"/>
          <p14:tracePt t="195035" x="6291263" y="5238750"/>
          <p14:tracePt t="195043" x="6291263" y="5246688"/>
          <p14:tracePt t="195051" x="6291263" y="5254625"/>
          <p14:tracePt t="195066" x="6291263" y="5262563"/>
          <p14:tracePt t="195074" x="6291263" y="5270500"/>
          <p14:tracePt t="195091" x="6291263" y="5278438"/>
          <p14:tracePt t="195115" x="6291263" y="5294313"/>
          <p14:tracePt t="195138" x="6291263" y="5302250"/>
          <p14:tracePt t="195298" x="6291263" y="5254625"/>
          <p14:tracePt t="195306" x="6283325" y="5199063"/>
          <p14:tracePt t="195314" x="6259513" y="5151438"/>
          <p14:tracePt t="195322" x="6243638" y="5095875"/>
          <p14:tracePt t="195331" x="6235700" y="5048250"/>
          <p14:tracePt t="195339" x="6203950" y="4992688"/>
          <p14:tracePt t="195347" x="6196013" y="4943475"/>
          <p14:tracePt t="195354" x="6196013" y="4919663"/>
          <p14:tracePt t="195362" x="6180138" y="4872038"/>
          <p14:tracePt t="195370" x="6180138" y="4816475"/>
          <p14:tracePt t="195378" x="6172200" y="4784725"/>
          <p14:tracePt t="195387" x="6164263" y="4737100"/>
          <p14:tracePt t="195395" x="6164263" y="4697413"/>
          <p14:tracePt t="195403" x="6164263" y="4665663"/>
          <p14:tracePt t="195411" x="6156325" y="4657725"/>
          <p14:tracePt t="195418" x="6156325" y="4633913"/>
          <p14:tracePt t="195426" x="6156325" y="4616450"/>
          <p14:tracePt t="195442" x="6156325" y="4600575"/>
          <p14:tracePt t="195627" x="6148388" y="4600575"/>
          <p14:tracePt t="195635" x="6140450" y="4616450"/>
          <p14:tracePt t="195643" x="6124575" y="4624388"/>
          <p14:tracePt t="195650" x="6091238" y="4641850"/>
          <p14:tracePt t="195657" x="6075363" y="4657725"/>
          <p14:tracePt t="195666" x="6027738" y="4665663"/>
          <p14:tracePt t="195675" x="5988050" y="4681538"/>
          <p14:tracePt t="195684" x="5940425" y="4689475"/>
          <p14:tracePt t="195691" x="5892800" y="4713288"/>
          <p14:tracePt t="195699" x="5861050" y="4713288"/>
          <p14:tracePt t="195706" x="5829300" y="4713288"/>
          <p14:tracePt t="195714" x="5813425" y="4713288"/>
          <p14:tracePt t="195722" x="5805488" y="4721225"/>
          <p14:tracePt t="195730" x="5797550" y="4729163"/>
          <p14:tracePt t="195739" x="5781675" y="4729163"/>
          <p14:tracePt t="195978" x="5789613" y="4729163"/>
          <p14:tracePt t="195995" x="5797550" y="4729163"/>
          <p14:tracePt t="196026" x="5805488" y="4729163"/>
          <p14:tracePt t="196051" x="5829300" y="4745038"/>
          <p14:tracePt t="196059" x="5829300" y="4752975"/>
          <p14:tracePt t="196066" x="5829300" y="4760913"/>
          <p14:tracePt t="196074" x="5837238" y="4760913"/>
          <p14:tracePt t="196083" x="5837238" y="4776788"/>
          <p14:tracePt t="196099" x="5845175" y="4784725"/>
          <p14:tracePt t="196107" x="5845175" y="4792663"/>
          <p14:tracePt t="196114" x="5845175" y="4800600"/>
          <p14:tracePt t="196122" x="5845175" y="4808538"/>
          <p14:tracePt t="196130" x="5845175" y="4816475"/>
          <p14:tracePt t="196139" x="5845175" y="4824413"/>
          <p14:tracePt t="196147" x="5845175" y="4840288"/>
          <p14:tracePt t="196163" x="5845175" y="4856163"/>
          <p14:tracePt t="196171" x="5845175" y="4864100"/>
          <p14:tracePt t="196474" x="5853113" y="4864100"/>
          <p14:tracePt t="196499" x="5861050" y="4864100"/>
          <p14:tracePt t="196531" x="5868988" y="4864100"/>
          <p14:tracePt t="196546" x="5876925" y="4864100"/>
          <p14:tracePt t="196553" x="5884863" y="4864100"/>
          <p14:tracePt t="196563" x="5892800" y="4864100"/>
          <p14:tracePt t="196571" x="5916613" y="4903788"/>
          <p14:tracePt t="196579" x="5924550" y="4911725"/>
          <p14:tracePt t="196587" x="5940425" y="4935538"/>
          <p14:tracePt t="196595" x="5940425" y="4951413"/>
          <p14:tracePt t="196604" x="5956300" y="4967288"/>
          <p14:tracePt t="196610" x="5964238" y="4992688"/>
          <p14:tracePt t="196618" x="5980113" y="5008563"/>
          <p14:tracePt t="196627" x="5980113" y="5024438"/>
          <p14:tracePt t="196635" x="5988050" y="5032375"/>
          <p14:tracePt t="196644" x="5995988" y="5048250"/>
          <p14:tracePt t="196658" x="6003925" y="5064125"/>
          <p14:tracePt t="196675" x="6019800" y="5072063"/>
          <p14:tracePt t="196699" x="6027738" y="5087938"/>
          <p14:tracePt t="196899" x="6043613" y="5095875"/>
          <p14:tracePt t="196914" x="6067425" y="5111750"/>
          <p14:tracePt t="196922" x="6075363" y="5111750"/>
          <p14:tracePt t="197227" x="6091238" y="5127625"/>
          <p14:tracePt t="197234" x="6108700" y="5143500"/>
          <p14:tracePt t="197242" x="6124575" y="5151438"/>
          <p14:tracePt t="197251" x="6132513" y="5175250"/>
          <p14:tracePt t="197259" x="6140450" y="5199063"/>
          <p14:tracePt t="197268" x="6148388" y="5214938"/>
          <p14:tracePt t="197283" x="6164263" y="5230813"/>
          <p14:tracePt t="197291" x="6164263" y="5246688"/>
          <p14:tracePt t="197298" x="6172200" y="5254625"/>
          <p14:tracePt t="197307" x="6180138" y="5262563"/>
          <p14:tracePt t="197387" x="6180138" y="5270500"/>
          <p14:tracePt t="197770" x="6188075" y="5270500"/>
          <p14:tracePt t="197867" x="6203950" y="5270500"/>
          <p14:tracePt t="198035" x="6211888" y="5270500"/>
          <p14:tracePt t="198051" x="6219825" y="5270500"/>
          <p14:tracePt t="198058" x="6227763" y="5270500"/>
          <p14:tracePt t="198075" x="6235700" y="5270500"/>
          <p14:tracePt t="198411" x="6235700" y="5262563"/>
          <p14:tracePt t="198419" x="6196013" y="5214938"/>
          <p14:tracePt t="198427" x="6188075" y="5151438"/>
          <p14:tracePt t="198434" x="6180138" y="5095875"/>
          <p14:tracePt t="198443" x="6156325" y="5000625"/>
          <p14:tracePt t="198452" x="6140450" y="4927600"/>
          <p14:tracePt t="198459" x="6124575" y="4816475"/>
          <p14:tracePt t="198467" x="6108700" y="4737100"/>
          <p14:tracePt t="198475" x="6075363" y="4624388"/>
          <p14:tracePt t="198483" x="6067425" y="4529138"/>
          <p14:tracePt t="198491" x="6067425" y="4441825"/>
          <p14:tracePt t="198499" x="6059488" y="4346575"/>
          <p14:tracePt t="198507" x="6059488" y="4265613"/>
          <p14:tracePt t="198516" x="6043613" y="4194175"/>
          <p14:tracePt t="198523" x="6043613" y="4162425"/>
          <p14:tracePt t="198531" x="6043613" y="4130675"/>
          <p14:tracePt t="198539" x="6043613" y="4114800"/>
          <p14:tracePt t="198547" x="6043613" y="4106863"/>
          <p14:tracePt t="198771" x="6043613" y="4146550"/>
          <p14:tracePt t="198779" x="6059488" y="4194175"/>
          <p14:tracePt t="198787" x="6075363" y="4281488"/>
          <p14:tracePt t="198795" x="6116638" y="4354513"/>
          <p14:tracePt t="198803" x="6140450" y="4441825"/>
          <p14:tracePt t="198811" x="6164263" y="4529138"/>
          <p14:tracePt t="198819" x="6203950" y="4616450"/>
          <p14:tracePt t="198827" x="6235700" y="4705350"/>
          <p14:tracePt t="198836" x="6251575" y="4776788"/>
          <p14:tracePt t="198843" x="6275388" y="4832350"/>
          <p14:tracePt t="198851" x="6283325" y="4887913"/>
          <p14:tracePt t="198859" x="6299200" y="4927600"/>
          <p14:tracePt t="198867" x="6299200" y="4976813"/>
          <p14:tracePt t="198874" x="6307138" y="5008563"/>
          <p14:tracePt t="198883" x="6307138" y="5040313"/>
          <p14:tracePt t="198891" x="6315075" y="5080000"/>
          <p14:tracePt t="198899" x="6315075" y="5119688"/>
          <p14:tracePt t="198907" x="6323013" y="5143500"/>
          <p14:tracePt t="198916" x="6323013" y="5167313"/>
          <p14:tracePt t="198923" x="6323013" y="5199063"/>
          <p14:tracePt t="198931" x="6330950" y="5222875"/>
          <p14:tracePt t="198939" x="6330950" y="5238750"/>
          <p14:tracePt t="198947" x="6330950" y="5254625"/>
          <p14:tracePt t="198955" x="6330950" y="5262563"/>
          <p14:tracePt t="198963" x="6330950" y="5270500"/>
          <p14:tracePt t="198971" x="6330950" y="5278438"/>
          <p14:tracePt t="198995" x="6330950" y="5286375"/>
          <p14:tracePt t="199003" x="6330950" y="5294313"/>
          <p14:tracePt t="199131" x="6346825" y="5286375"/>
          <p14:tracePt t="199139" x="6346825" y="5230813"/>
          <p14:tracePt t="199147" x="6346825" y="5159375"/>
          <p14:tracePt t="199155" x="6346825" y="5087938"/>
          <p14:tracePt t="199163" x="6346825" y="4992688"/>
          <p14:tracePt t="199183" x="6346825" y="4840288"/>
          <p14:tracePt t="199187" x="6346825" y="4768850"/>
          <p14:tracePt t="199195" x="6346825" y="4705350"/>
          <p14:tracePt t="199203" x="6346825" y="4633913"/>
          <p14:tracePt t="199211" x="6346825" y="4592638"/>
          <p14:tracePt t="199219" x="6346825" y="4560888"/>
          <p14:tracePt t="199227" x="6346825" y="4529138"/>
          <p14:tracePt t="199235" x="6346825" y="4505325"/>
          <p14:tracePt t="199243" x="6346825" y="4473575"/>
          <p14:tracePt t="199251" x="6346825" y="4465638"/>
          <p14:tracePt t="199259" x="6346825" y="4449763"/>
          <p14:tracePt t="199267" x="6346825" y="4410075"/>
          <p14:tracePt t="199275" x="6346825" y="4394200"/>
          <p14:tracePt t="199283" x="6346825" y="4370388"/>
          <p14:tracePt t="199291" x="6346825" y="4354513"/>
          <p14:tracePt t="199307" x="6346825" y="4346575"/>
          <p14:tracePt t="199499" x="6346825" y="4338638"/>
          <p14:tracePt t="199507" x="6338888" y="4354513"/>
          <p14:tracePt t="199515" x="6338888" y="4386263"/>
          <p14:tracePt t="199523" x="6330950" y="4449763"/>
          <p14:tracePt t="199533" x="6323013" y="4513263"/>
          <p14:tracePt t="199539" x="6323013" y="4608513"/>
          <p14:tracePt t="199547" x="6323013" y="4689475"/>
          <p14:tracePt t="199555" x="6323013" y="4760913"/>
          <p14:tracePt t="199563" x="6323013" y="4864100"/>
          <p14:tracePt t="199571" x="6323013" y="4927600"/>
          <p14:tracePt t="199579" x="6323013" y="5016500"/>
          <p14:tracePt t="199587" x="6323013" y="5056188"/>
          <p14:tracePt t="199595" x="6323013" y="5087938"/>
          <p14:tracePt t="199603" x="6323013" y="5135563"/>
          <p14:tracePt t="199611" x="6323013" y="5167313"/>
          <p14:tracePt t="199619" x="6323013" y="5191125"/>
          <p14:tracePt t="199627" x="6323013" y="5214938"/>
          <p14:tracePt t="199635" x="6323013" y="5230813"/>
          <p14:tracePt t="199643" x="6323013" y="5238750"/>
          <p14:tracePt t="199651" x="6323013" y="5254625"/>
          <p14:tracePt t="199659" x="6330950" y="5278438"/>
          <p14:tracePt t="199675" x="6330950" y="5286375"/>
          <p14:tracePt t="200676" x="6330950" y="5270500"/>
          <p14:tracePt t="200683" x="6330950" y="5246688"/>
          <p14:tracePt t="200691" x="6330950" y="5222875"/>
          <p14:tracePt t="200699" x="6330950" y="5214938"/>
          <p14:tracePt t="200707" x="6323013" y="5199063"/>
          <p14:tracePt t="200851" x="6307138" y="5207000"/>
          <p14:tracePt t="200859" x="6307138" y="5230813"/>
          <p14:tracePt t="200875" x="6307138" y="5246688"/>
          <p14:tracePt t="200883" x="6299200" y="5270500"/>
          <p14:tracePt t="200891" x="6299200" y="5278438"/>
          <p14:tracePt t="200900" x="6299200" y="5302250"/>
          <p14:tracePt t="200907" x="6283325" y="5327650"/>
          <p14:tracePt t="200923" x="6283325" y="5343525"/>
          <p14:tracePt t="200995" x="6275388" y="5351463"/>
          <p14:tracePt t="201003" x="6267450" y="5359400"/>
          <p14:tracePt t="201011" x="6243638" y="5383213"/>
          <p14:tracePt t="201019" x="6219825" y="5407025"/>
          <p14:tracePt t="201028" x="6196013" y="5446713"/>
          <p14:tracePt t="201035" x="6156325" y="5470525"/>
          <p14:tracePt t="201043" x="6140450" y="5502275"/>
          <p14:tracePt t="201051" x="6124575" y="5526088"/>
          <p14:tracePt t="201059" x="6091238" y="5565775"/>
          <p14:tracePt t="201067" x="6075363" y="5605463"/>
          <p14:tracePt t="201075" x="6075363" y="5613400"/>
          <p14:tracePt t="201084" x="6075363" y="5621338"/>
          <p14:tracePt t="201115" x="6075363" y="5629275"/>
          <p14:tracePt t="201131" x="6100763" y="5629275"/>
          <p14:tracePt t="201139" x="6108700" y="5621338"/>
          <p14:tracePt t="201148" x="6124575" y="5621338"/>
          <p14:tracePt t="201155" x="6156325" y="5597525"/>
          <p14:tracePt t="201163" x="6156325" y="5573713"/>
          <p14:tracePt t="201183" x="6156325" y="5391150"/>
          <p14:tracePt t="201187" x="6156325" y="5310188"/>
          <p14:tracePt t="201195" x="6156325" y="5246688"/>
          <p14:tracePt t="201204" x="6156325" y="5191125"/>
          <p14:tracePt t="201211" x="6156325" y="5183188"/>
          <p14:tracePt t="201267" x="6156325" y="5175250"/>
          <p14:tracePt t="201283" x="6148388" y="5214938"/>
          <p14:tracePt t="201291" x="6132513" y="5278438"/>
          <p14:tracePt t="201299" x="6132513" y="5367338"/>
          <p14:tracePt t="201307" x="6132513" y="5446713"/>
          <p14:tracePt t="201315" x="6132513" y="5565775"/>
          <p14:tracePt t="201323" x="6132513" y="5670550"/>
          <p14:tracePt t="201331" x="6132513" y="5757863"/>
          <p14:tracePt t="201340" x="6156325" y="5861050"/>
          <p14:tracePt t="201348" x="6180138" y="5948363"/>
          <p14:tracePt t="201355" x="6219825" y="6021388"/>
          <p14:tracePt t="201363" x="6243638" y="6069013"/>
          <p14:tracePt t="201371" x="6259513" y="6092825"/>
          <p14:tracePt t="201379" x="6283325" y="6116638"/>
          <p14:tracePt t="201403" x="6291263" y="6124575"/>
          <p14:tracePt t="201411" x="6307138" y="6124575"/>
          <p14:tracePt t="201419" x="6315075" y="6124575"/>
          <p14:tracePt t="201427" x="6330950" y="6124575"/>
          <p14:tracePt t="201435" x="6362700" y="6108700"/>
          <p14:tracePt t="201444" x="6378575" y="6092825"/>
          <p14:tracePt t="201451" x="6418263" y="6061075"/>
          <p14:tracePt t="201459" x="6434138" y="6037263"/>
          <p14:tracePt t="201469" x="6467475" y="6013450"/>
          <p14:tracePt t="201475" x="6467475" y="5995988"/>
          <p14:tracePt t="201484" x="6491288" y="5964238"/>
          <p14:tracePt t="201491" x="6499225" y="5940425"/>
          <p14:tracePt t="201501" x="6507163" y="5916613"/>
          <p14:tracePt t="201508" x="6523038" y="5861050"/>
          <p14:tracePt t="201515" x="6523038" y="5837238"/>
          <p14:tracePt t="201523" x="6523038" y="5821363"/>
          <p14:tracePt t="201531" x="6523038" y="5789613"/>
          <p14:tracePt t="201539" x="6523038" y="5765800"/>
          <p14:tracePt t="201548" x="6523038" y="5749925"/>
          <p14:tracePt t="201555" x="6523038" y="5726113"/>
          <p14:tracePt t="201565" x="6507163" y="5694363"/>
          <p14:tracePt t="201571" x="6483350" y="5645150"/>
          <p14:tracePt t="201579" x="6459538" y="5613400"/>
          <p14:tracePt t="201587" x="6451600" y="5589588"/>
          <p14:tracePt t="201595" x="6434138" y="5573713"/>
          <p14:tracePt t="201603" x="6418263" y="5549900"/>
          <p14:tracePt t="201611" x="6394450" y="5526088"/>
          <p14:tracePt t="201620" x="6378575" y="5510213"/>
          <p14:tracePt t="201628" x="6370638" y="5502275"/>
          <p14:tracePt t="201635" x="6362700" y="5502275"/>
          <p14:tracePt t="201643" x="6338888" y="5494338"/>
          <p14:tracePt t="201651" x="6338888" y="5486400"/>
          <p14:tracePt t="201659" x="6330950" y="5486400"/>
          <p14:tracePt t="201667" x="6323013" y="5486400"/>
          <p14:tracePt t="201675" x="6307138" y="5486400"/>
          <p14:tracePt t="201684" x="6291263" y="5486400"/>
          <p14:tracePt t="201691" x="6275388" y="5486400"/>
          <p14:tracePt t="201699" x="6227763" y="5486400"/>
          <p14:tracePt t="201707" x="6196013" y="5486400"/>
          <p14:tracePt t="201715" x="6148388" y="5486400"/>
          <p14:tracePt t="201723" x="6108700" y="5486400"/>
          <p14:tracePt t="201731" x="6059488" y="5486400"/>
          <p14:tracePt t="201740" x="6027738" y="5502275"/>
          <p14:tracePt t="201748" x="5964238" y="5526088"/>
          <p14:tracePt t="201755" x="5924550" y="5526088"/>
          <p14:tracePt t="201763" x="5892800" y="5549900"/>
          <p14:tracePt t="201771" x="5876925" y="5573713"/>
          <p14:tracePt t="201779" x="5829300" y="5605463"/>
          <p14:tracePt t="201787" x="5821363" y="5621338"/>
          <p14:tracePt t="201794" x="5781675" y="5645150"/>
          <p14:tracePt t="201804" x="5773738" y="5662613"/>
          <p14:tracePt t="201812" x="5749925" y="5694363"/>
          <p14:tracePt t="201819" x="5724525" y="5741988"/>
          <p14:tracePt t="201827" x="5700713" y="5781675"/>
          <p14:tracePt t="201835" x="5684838" y="5837238"/>
          <p14:tracePt t="201843" x="5676900" y="5868988"/>
          <p14:tracePt t="201851" x="5661025" y="5924550"/>
          <p14:tracePt t="201859" x="5645150" y="5980113"/>
          <p14:tracePt t="201868" x="5645150" y="6021388"/>
          <p14:tracePt t="201875" x="5645150" y="6061075"/>
          <p14:tracePt t="201883" x="5645150" y="6092825"/>
          <p14:tracePt t="201891" x="5645150" y="6140450"/>
          <p14:tracePt t="201899" x="5645150" y="6196013"/>
          <p14:tracePt t="201907" x="5645150" y="6227763"/>
          <p14:tracePt t="201915" x="5645150" y="6283325"/>
          <p14:tracePt t="201924" x="5653088" y="6330950"/>
          <p14:tracePt t="201932" x="5668963" y="6364288"/>
          <p14:tracePt t="201939" x="5684838" y="6403975"/>
          <p14:tracePt t="201948" x="5708650" y="6451600"/>
          <p14:tracePt t="201955" x="5724525" y="6483350"/>
          <p14:tracePt t="201963" x="5740400" y="6515100"/>
          <p14:tracePt t="201971" x="5757863" y="6538913"/>
          <p14:tracePt t="201979" x="5773738" y="6562725"/>
          <p14:tracePt t="201988" x="5789613" y="6586538"/>
          <p14:tracePt t="201996" x="5797550" y="6594475"/>
          <p14:tracePt t="202002" x="5797550" y="6610350"/>
          <p14:tracePt t="202011" x="5821363" y="6626225"/>
          <p14:tracePt t="202019" x="5821363" y="6634163"/>
          <p14:tracePt t="202027" x="5845175" y="6650038"/>
          <p14:tracePt t="202035" x="5853113" y="6665913"/>
          <p14:tracePt t="202044" x="5861050" y="6665913"/>
          <p14:tracePt t="202052" x="5861050" y="6673850"/>
          <p14:tracePt t="202059" x="5884863" y="6681788"/>
          <p14:tracePt t="202067" x="5900738" y="6699250"/>
          <p14:tracePt t="202075" x="5916613" y="6699250"/>
          <p14:tracePt t="202083" x="5948363" y="6707188"/>
          <p14:tracePt t="202091" x="5964238" y="6715125"/>
          <p14:tracePt t="202098" x="5995988" y="6731000"/>
          <p14:tracePt t="202108" x="6003925" y="6731000"/>
          <p14:tracePt t="202117" x="6019800" y="6746875"/>
          <p14:tracePt t="202123" x="6067425" y="6754813"/>
          <p14:tracePt t="202131" x="6108700" y="6762750"/>
          <p14:tracePt t="202140" x="6140450" y="6770688"/>
          <p14:tracePt t="202148" x="6180138" y="6770688"/>
          <p14:tracePt t="202155" x="6203950" y="6770688"/>
          <p14:tracePt t="202165" x="6235700" y="6770688"/>
          <p14:tracePt t="202183" x="6315075" y="6770688"/>
          <p14:tracePt t="202187" x="6338888" y="6762750"/>
          <p14:tracePt t="202195" x="6362700" y="6746875"/>
          <p14:tracePt t="202203" x="6394450" y="6715125"/>
          <p14:tracePt t="202211" x="6418263" y="6691313"/>
          <p14:tracePt t="202219" x="6434138" y="6642100"/>
          <p14:tracePt t="202228" x="6483350" y="6586538"/>
          <p14:tracePt t="202236" x="6515100" y="6523038"/>
          <p14:tracePt t="202243" x="6530975" y="6459538"/>
          <p14:tracePt t="202251" x="6546850" y="6396038"/>
          <p14:tracePt t="202259" x="6554788" y="6338888"/>
          <p14:tracePt t="202267" x="6578600" y="6283325"/>
          <p14:tracePt t="202275" x="6578600" y="6219825"/>
          <p14:tracePt t="202284" x="6578600" y="6188075"/>
          <p14:tracePt t="202292" x="6586538" y="6140450"/>
          <p14:tracePt t="202300" x="6594475" y="6100763"/>
          <p14:tracePt t="202307" x="6594475" y="6076950"/>
          <p14:tracePt t="202316" x="6594475" y="6045200"/>
          <p14:tracePt t="202323" x="6594475" y="6021388"/>
          <p14:tracePt t="202331" x="6594475" y="5995988"/>
          <p14:tracePt t="202339" x="6594475" y="5980113"/>
          <p14:tracePt t="202348" x="6594475" y="5940425"/>
          <p14:tracePt t="202356" x="6594475" y="5924550"/>
          <p14:tracePt t="202364" x="6594475" y="5892800"/>
          <p14:tracePt t="202371" x="6578600" y="5868988"/>
          <p14:tracePt t="202380" x="6570663" y="5845175"/>
          <p14:tracePt t="202387" x="6562725" y="5829300"/>
          <p14:tracePt t="202394" x="6554788" y="5805488"/>
          <p14:tracePt t="202404" x="6523038" y="5773738"/>
          <p14:tracePt t="202412" x="6499225" y="5741988"/>
          <p14:tracePt t="202420" x="6475413" y="5710238"/>
          <p14:tracePt t="202427" x="6451600" y="5686425"/>
          <p14:tracePt t="202435" x="6410325" y="5637213"/>
          <p14:tracePt t="202443" x="6378575" y="5613400"/>
          <p14:tracePt t="202451" x="6362700" y="5597525"/>
          <p14:tracePt t="202459" x="6354763" y="5589588"/>
          <p14:tracePt t="202468" x="6315075" y="5565775"/>
          <p14:tracePt t="202476" x="6299200" y="5549900"/>
          <p14:tracePt t="202484" x="6291263" y="5541963"/>
          <p14:tracePt t="202524" x="6275388" y="5541963"/>
          <p14:tracePt t="202539" x="6267450" y="5541963"/>
          <p14:tracePt t="202548" x="6243638" y="5541963"/>
          <p14:tracePt t="202555" x="6203950" y="5557838"/>
          <p14:tracePt t="202564" x="6180138" y="5557838"/>
          <p14:tracePt t="202571" x="6132513" y="5589588"/>
          <p14:tracePt t="202581" x="6083300" y="5613400"/>
          <p14:tracePt t="202588" x="6043613" y="5637213"/>
          <p14:tracePt t="202596" x="5995988" y="5653088"/>
          <p14:tracePt t="202603" x="5980113" y="5686425"/>
          <p14:tracePt t="202611" x="5940425" y="5710238"/>
          <p14:tracePt t="202619" x="5924550" y="5718175"/>
          <p14:tracePt t="202627" x="5900738" y="5741988"/>
          <p14:tracePt t="202636" x="5900738" y="5749925"/>
          <p14:tracePt t="202644" x="5884863" y="5765800"/>
          <p14:tracePt t="202652" x="5876925" y="5789613"/>
          <p14:tracePt t="202659" x="5868988" y="5821363"/>
          <p14:tracePt t="202667" x="5861050" y="5853113"/>
          <p14:tracePt t="202675" x="5845175" y="5868988"/>
          <p14:tracePt t="202684" x="5829300" y="5908675"/>
          <p14:tracePt t="202691" x="5829300" y="5932488"/>
          <p14:tracePt t="202701" x="5829300" y="5980113"/>
          <p14:tracePt t="202708" x="5829300" y="6021388"/>
          <p14:tracePt t="202716" x="5821363" y="6076950"/>
          <p14:tracePt t="202723" x="5821363" y="6100763"/>
          <p14:tracePt t="202731" x="5821363" y="6156325"/>
          <p14:tracePt t="202739" x="5821363" y="6196013"/>
          <p14:tracePt t="202747" x="5821363" y="6251575"/>
          <p14:tracePt t="202756" x="5821363" y="6275388"/>
          <p14:tracePt t="202764" x="5821363" y="6315075"/>
          <p14:tracePt t="202772" x="5821363" y="6330950"/>
          <p14:tracePt t="202781" x="5821363" y="6372225"/>
          <p14:tracePt t="202787" x="5845175" y="6396038"/>
          <p14:tracePt t="202795" x="5853113" y="6411913"/>
          <p14:tracePt t="202803" x="5853113" y="6427788"/>
          <p14:tracePt t="202811" x="5868988" y="6451600"/>
          <p14:tracePt t="202820" x="5876925" y="6467475"/>
          <p14:tracePt t="202828" x="5892800" y="6475413"/>
          <p14:tracePt t="202836" x="5900738" y="6483350"/>
          <p14:tracePt t="202843" x="5916613" y="6499225"/>
          <p14:tracePt t="202851" x="5932488" y="6523038"/>
          <p14:tracePt t="202859" x="5956300" y="6530975"/>
          <p14:tracePt t="202867" x="5980113" y="6546850"/>
          <p14:tracePt t="202876" x="5988050" y="6546850"/>
          <p14:tracePt t="202884" x="6035675" y="6554788"/>
          <p14:tracePt t="202892" x="6067425" y="6578600"/>
          <p14:tracePt t="202900" x="6083300" y="6586538"/>
          <p14:tracePt t="202907" x="6124575" y="6602413"/>
          <p14:tracePt t="202915" x="6148388" y="6618288"/>
          <p14:tracePt t="202924" x="6196013" y="6642100"/>
          <p14:tracePt t="202931" x="6227763" y="6657975"/>
          <p14:tracePt t="202940" x="6283325" y="6673850"/>
          <p14:tracePt t="202948" x="6338888" y="6681788"/>
          <p14:tracePt t="202956" x="6362700" y="6699250"/>
          <p14:tracePt t="202964" x="6402388" y="6699250"/>
          <p14:tracePt t="202971" x="6426200" y="6699250"/>
          <p14:tracePt t="202979" x="6459538" y="6699250"/>
          <p14:tracePt t="202987" x="6491288" y="6699250"/>
          <p14:tracePt t="202995" x="6523038" y="6699250"/>
          <p14:tracePt t="203004" x="6546850" y="6699250"/>
          <p14:tracePt t="203012" x="6578600" y="6691313"/>
          <p14:tracePt t="203020" x="6594475" y="6673850"/>
          <p14:tracePt t="203027" x="6634163" y="6650038"/>
          <p14:tracePt t="203035" x="6650038" y="6634163"/>
          <p14:tracePt t="203043" x="6689725" y="6602413"/>
          <p14:tracePt t="203051" x="6713538" y="6570663"/>
          <p14:tracePt t="203060" x="6729413" y="6538913"/>
          <p14:tracePt t="203068" x="6753225" y="6499225"/>
          <p14:tracePt t="203076" x="6769100" y="6475413"/>
          <p14:tracePt t="203084" x="6784975" y="6419850"/>
          <p14:tracePt t="203091" x="6802438" y="6388100"/>
          <p14:tracePt t="203099" x="6810375" y="6348413"/>
          <p14:tracePt t="203106" x="6818313" y="6307138"/>
          <p14:tracePt t="203115" x="6818313" y="6267450"/>
          <p14:tracePt t="203124" x="6826250" y="6243638"/>
          <p14:tracePt t="203134" x="6826250" y="6203950"/>
          <p14:tracePt t="203140" x="6826250" y="6180138"/>
          <p14:tracePt t="203147" x="6826250" y="6148388"/>
          <p14:tracePt t="203155" x="6826250" y="6124575"/>
          <p14:tracePt t="203164" x="6826250" y="6084888"/>
          <p14:tracePt t="203183" x="6826250" y="6029325"/>
          <p14:tracePt t="203188" x="6826250" y="5988050"/>
          <p14:tracePt t="203196" x="6802438" y="5964238"/>
          <p14:tracePt t="203204" x="6794500" y="5916613"/>
          <p14:tracePt t="203211" x="6777038" y="5876925"/>
          <p14:tracePt t="203219" x="6729413" y="5829300"/>
          <p14:tracePt t="203227" x="6705600" y="5805488"/>
          <p14:tracePt t="203235" x="6665913" y="5757863"/>
          <p14:tracePt t="203244" x="6618288" y="5710238"/>
          <p14:tracePt t="203252" x="6570663" y="5653088"/>
          <p14:tracePt t="203260" x="6523038" y="5613400"/>
          <p14:tracePt t="203268" x="6459538" y="5565775"/>
          <p14:tracePt t="203275" x="6426200" y="5541963"/>
          <p14:tracePt t="203283" x="6378575" y="5518150"/>
          <p14:tracePt t="203291" x="6323013" y="5502275"/>
          <p14:tracePt t="203301" x="6291263" y="5486400"/>
          <p14:tracePt t="203308" x="6243638" y="5470525"/>
          <p14:tracePt t="203316" x="6227763" y="5462588"/>
          <p14:tracePt t="203331" x="6211888" y="5462588"/>
          <p14:tracePt t="203339" x="6196013" y="5462588"/>
          <p14:tracePt t="203347" x="6188075" y="5462588"/>
          <p14:tracePt t="203355" x="6172200" y="5462588"/>
          <p14:tracePt t="203364" x="6132513" y="5462588"/>
          <p14:tracePt t="203372" x="6091238" y="5462588"/>
          <p14:tracePt t="203380" x="6059488" y="5478463"/>
          <p14:tracePt t="203388" x="6019800" y="5478463"/>
          <p14:tracePt t="203395" x="5964238" y="5502275"/>
          <p14:tracePt t="203403" x="5932488" y="5518150"/>
          <p14:tracePt t="203411" x="5876925" y="5541963"/>
          <p14:tracePt t="203420" x="5845175" y="5573713"/>
          <p14:tracePt t="203428" x="5805488" y="5613400"/>
          <p14:tracePt t="203436" x="5789613" y="5629275"/>
          <p14:tracePt t="203444" x="5740400" y="5670550"/>
          <p14:tracePt t="203452" x="5724525" y="5694363"/>
          <p14:tracePt t="203459" x="5692775" y="5726113"/>
          <p14:tracePt t="203467" x="5668963" y="5765800"/>
          <p14:tracePt t="203475" x="5645150" y="5805488"/>
          <p14:tracePt t="203484" x="5637213" y="5837238"/>
          <p14:tracePt t="203492" x="5621338" y="5876925"/>
          <p14:tracePt t="203501" x="5597525" y="5900738"/>
          <p14:tracePt t="203508" x="5597525" y="5924550"/>
          <p14:tracePt t="203515" x="5589588" y="5956300"/>
          <p14:tracePt t="203523" x="5589588" y="5988050"/>
          <p14:tracePt t="203532" x="5589588" y="6013450"/>
          <p14:tracePt t="203540" x="5581650" y="6037263"/>
          <p14:tracePt t="203548" x="5581650" y="6076950"/>
          <p14:tracePt t="203556" x="5581650" y="6092825"/>
          <p14:tracePt t="203564" x="5581650" y="6116638"/>
          <p14:tracePt t="203572" x="5581650" y="6140450"/>
          <p14:tracePt t="203579" x="5581650" y="6172200"/>
          <p14:tracePt t="203587" x="5581650" y="6188075"/>
          <p14:tracePt t="203595" x="5581650" y="6203950"/>
          <p14:tracePt t="203604" x="5581650" y="6227763"/>
          <p14:tracePt t="203612" x="5597525" y="6243638"/>
          <p14:tracePt t="203620" x="5597525" y="6275388"/>
          <p14:tracePt t="203628" x="5621338" y="6299200"/>
          <p14:tracePt t="203635" x="5629275" y="6323013"/>
          <p14:tracePt t="203643" x="5637213" y="6348413"/>
          <p14:tracePt t="203652" x="5645150" y="6356350"/>
          <p14:tracePt t="203659" x="5653088" y="6388100"/>
          <p14:tracePt t="203668" x="5668963" y="6411913"/>
          <p14:tracePt t="203675" x="5692775" y="6435725"/>
          <p14:tracePt t="203684" x="5700713" y="6451600"/>
          <p14:tracePt t="203692" x="5716588" y="6499225"/>
          <p14:tracePt t="203700" x="5732463" y="6499225"/>
          <p14:tracePt t="203707" x="5757863" y="6538913"/>
          <p14:tracePt t="203715" x="5765800" y="6554788"/>
          <p14:tracePt t="203724" x="5797550" y="6570663"/>
          <p14:tracePt t="203733" x="5797550" y="6578600"/>
          <p14:tracePt t="203740" x="5813425" y="6594475"/>
          <p14:tracePt t="203748" x="5845175" y="6618288"/>
          <p14:tracePt t="203755" x="5853113" y="6618288"/>
          <p14:tracePt t="203764" x="5876925" y="6634163"/>
          <p14:tracePt t="203771" x="5900738" y="6642100"/>
          <p14:tracePt t="203779" x="5932488" y="6650038"/>
          <p14:tracePt t="203788" x="5972175" y="6657975"/>
          <p14:tracePt t="203797" x="6003925" y="6657975"/>
          <p14:tracePt t="203804" x="6035675" y="6657975"/>
          <p14:tracePt t="203812" x="6083300" y="6657975"/>
          <p14:tracePt t="203819" x="6108700" y="6657975"/>
          <p14:tracePt t="203827" x="6148388" y="6657975"/>
          <p14:tracePt t="203835" x="6164263" y="6657975"/>
          <p14:tracePt t="203843" x="6196013" y="6657975"/>
          <p14:tracePt t="203852" x="6219825" y="6657975"/>
          <p14:tracePt t="203860" x="6235700" y="6657975"/>
          <p14:tracePt t="203868" x="6259513" y="6642100"/>
          <p14:tracePt t="203876" x="6291263" y="6618288"/>
          <p14:tracePt t="203883" x="6307138" y="6618288"/>
          <p14:tracePt t="203891" x="6330950" y="6586538"/>
          <p14:tracePt t="203899" x="6346825" y="6570663"/>
          <p14:tracePt t="203908" x="6370638" y="6554788"/>
          <p14:tracePt t="203916" x="6386513" y="6546850"/>
          <p14:tracePt t="203924" x="6394450" y="6538913"/>
          <p14:tracePt t="203933" x="6410325" y="6523038"/>
          <p14:tracePt t="203939" x="6426200" y="6499225"/>
          <p14:tracePt t="203947" x="6434138" y="6483350"/>
          <p14:tracePt t="203955" x="6442075" y="6459538"/>
          <p14:tracePt t="203964" x="6459538" y="6443663"/>
          <p14:tracePt t="203972" x="6459538" y="6427788"/>
          <p14:tracePt t="203980" x="6491288" y="6388100"/>
          <p14:tracePt t="203988" x="6491288" y="6364288"/>
          <p14:tracePt t="203997" x="6499225" y="6356350"/>
          <p14:tracePt t="204003" x="6507163" y="6323013"/>
          <p14:tracePt t="204011" x="6515100" y="6307138"/>
          <p14:tracePt t="204019" x="6538913" y="6267450"/>
          <p14:tracePt t="204028" x="6538913" y="6259513"/>
          <p14:tracePt t="204036" x="6538913" y="6227763"/>
          <p14:tracePt t="204044" x="6538913" y="6203950"/>
          <p14:tracePt t="204052" x="6546850" y="6172200"/>
          <p14:tracePt t="204060" x="6546850" y="6148388"/>
          <p14:tracePt t="204067" x="6546850" y="6124575"/>
          <p14:tracePt t="204075" x="6546850" y="6108700"/>
          <p14:tracePt t="204084" x="6546850" y="6076950"/>
          <p14:tracePt t="204092" x="6546850" y="6053138"/>
          <p14:tracePt t="204100" x="6546850" y="6037263"/>
          <p14:tracePt t="204108" x="6546850" y="6021388"/>
          <p14:tracePt t="204116" x="6523038" y="5988050"/>
          <p14:tracePt t="204123" x="6523038" y="5972175"/>
          <p14:tracePt t="204131" x="6515100" y="5956300"/>
          <p14:tracePt t="204139" x="6499225" y="5932488"/>
          <p14:tracePt t="204148" x="6483350" y="5908675"/>
          <p14:tracePt t="204156" x="6467475" y="5892800"/>
          <p14:tracePt t="204164" x="6442075" y="5853113"/>
          <p14:tracePt t="204182" x="6386513" y="5797550"/>
          <p14:tracePt t="204187" x="6354763" y="5781675"/>
          <p14:tracePt t="204195" x="6315075" y="5726113"/>
          <p14:tracePt t="204204" x="6275388" y="5710238"/>
          <p14:tracePt t="204212" x="6251575" y="5686425"/>
          <p14:tracePt t="204220" x="6211888" y="5662613"/>
          <p14:tracePt t="204228" x="6196013" y="5653088"/>
          <p14:tracePt t="204235" x="6172200" y="5629275"/>
          <p14:tracePt t="204243" x="6156325" y="5621338"/>
          <p14:tracePt t="204252" x="6140450" y="5613400"/>
          <p14:tracePt t="204259" x="6132513" y="5613400"/>
          <p14:tracePt t="204276" x="6116638" y="5613400"/>
          <p14:tracePt t="204284" x="6108700" y="5613400"/>
          <p14:tracePt t="204292" x="6091238" y="5613400"/>
          <p14:tracePt t="204300" x="6075363" y="5613400"/>
          <p14:tracePt t="204307" x="6043613" y="5613400"/>
          <p14:tracePt t="204315" x="6019800" y="5613400"/>
          <p14:tracePt t="204323" x="5972175" y="5613400"/>
          <p14:tracePt t="204332" x="5924550" y="5613400"/>
          <p14:tracePt t="204340" x="5876925" y="5621338"/>
          <p14:tracePt t="204348" x="5845175" y="5637213"/>
          <p14:tracePt t="204356" x="5821363" y="5645150"/>
          <p14:tracePt t="204364" x="5805488" y="5653088"/>
          <p14:tracePt t="204371" x="5781675" y="5662613"/>
          <p14:tracePt t="204380" x="5765800" y="5670550"/>
          <p14:tracePt t="204388" x="5749925" y="5686425"/>
          <p14:tracePt t="204397" x="5724525" y="5710238"/>
          <p14:tracePt t="204404" x="5676900" y="5757863"/>
          <p14:tracePt t="204413" x="5668963" y="5765800"/>
          <p14:tracePt t="204420" x="5645150" y="5797550"/>
          <p14:tracePt t="204427" x="5621338" y="5837238"/>
          <p14:tracePt t="204435" x="5589588" y="5908675"/>
          <p14:tracePt t="204443" x="5565775" y="5956300"/>
          <p14:tracePt t="204452" x="5549900" y="6013450"/>
          <p14:tracePt t="204460" x="5541963" y="6069013"/>
          <p14:tracePt t="204468" x="5534025" y="6108700"/>
          <p14:tracePt t="204476" x="5534025" y="6172200"/>
          <p14:tracePt t="204484" x="5534025" y="6219825"/>
          <p14:tracePt t="204491" x="5534025" y="6259513"/>
          <p14:tracePt t="204499" x="5534025" y="6291263"/>
          <p14:tracePt t="204508" x="5534025" y="6315075"/>
          <p14:tracePt t="204516" x="5534025" y="6348413"/>
          <p14:tracePt t="204524" x="5534025" y="6364288"/>
          <p14:tracePt t="204532" x="5541963" y="6403975"/>
          <p14:tracePt t="204540" x="5541963" y="6419850"/>
          <p14:tracePt t="204548" x="5565775" y="6443663"/>
          <p14:tracePt t="204555" x="5565775" y="6459538"/>
          <p14:tracePt t="204563" x="5573713" y="6475413"/>
          <p14:tracePt t="204572" x="5589588" y="6491288"/>
          <p14:tracePt t="204580" x="5589588" y="6499225"/>
          <p14:tracePt t="204588" x="5605463" y="6515100"/>
          <p14:tracePt t="204597" x="5621338" y="6530975"/>
          <p14:tracePt t="204604" x="5629275" y="6546850"/>
          <p14:tracePt t="204611" x="5668963" y="6578600"/>
          <p14:tracePt t="204619" x="5676900" y="6594475"/>
          <p14:tracePt t="204628" x="5692775" y="6602413"/>
          <p14:tracePt t="204636" x="5732463" y="6634163"/>
          <p14:tracePt t="204644" x="5757863" y="6642100"/>
          <p14:tracePt t="204652" x="5797550" y="6657975"/>
          <p14:tracePt t="204660" x="5813425" y="6665913"/>
          <p14:tracePt t="204668" x="5845175" y="6691313"/>
          <p14:tracePt t="204674" x="5861050" y="6691313"/>
          <p14:tracePt t="204683" x="5900738" y="6691313"/>
          <p14:tracePt t="204692" x="5924550" y="6691313"/>
          <p14:tracePt t="204700" x="5964238" y="6691313"/>
          <p14:tracePt t="204708" x="5995988" y="6691313"/>
          <p14:tracePt t="204716" x="6027738" y="6691313"/>
          <p14:tracePt t="204724" x="6067425" y="6691313"/>
          <p14:tracePt t="204731" x="6116638" y="6691313"/>
          <p14:tracePt t="204739" x="6164263" y="6691313"/>
          <p14:tracePt t="204748" x="6203950" y="6691313"/>
          <p14:tracePt t="204756" x="6235700" y="6673850"/>
          <p14:tracePt t="204764" x="6299200" y="6650038"/>
          <p14:tracePt t="204772" x="6323013" y="6634163"/>
          <p14:tracePt t="204780" x="6330950" y="6626225"/>
          <p14:tracePt t="204788" x="6362700" y="6618288"/>
          <p14:tracePt t="204795" x="6394450" y="6594475"/>
          <p14:tracePt t="204803" x="6410325" y="6586538"/>
          <p14:tracePt t="204813" x="6426200" y="6570663"/>
          <p14:tracePt t="204820" x="6467475" y="6546850"/>
          <p14:tracePt t="204828" x="6483350" y="6523038"/>
          <p14:tracePt t="204836" x="6499225" y="6491288"/>
          <p14:tracePt t="204844" x="6530975" y="6451600"/>
          <p14:tracePt t="204852" x="6546850" y="6403975"/>
          <p14:tracePt t="204859" x="6562725" y="6348413"/>
          <p14:tracePt t="204868" x="6570663" y="6291263"/>
          <p14:tracePt t="204876" x="6570663" y="6251575"/>
          <p14:tracePt t="204884" x="6570663" y="6227763"/>
          <p14:tracePt t="204892" x="6570663" y="6188075"/>
          <p14:tracePt t="204900" x="6570663" y="6156325"/>
          <p14:tracePt t="204908" x="6570663" y="6132513"/>
          <p14:tracePt t="204915" x="6570663" y="6108700"/>
          <p14:tracePt t="204923" x="6570663" y="6076950"/>
          <p14:tracePt t="204932" x="6570663" y="6037263"/>
          <p14:tracePt t="204940" x="6570663" y="6013450"/>
          <p14:tracePt t="204948" x="6562725" y="5980113"/>
          <p14:tracePt t="204956" x="6546850" y="5964238"/>
          <p14:tracePt t="204964" x="6530975" y="5932488"/>
          <p14:tracePt t="204972" x="6523038" y="5908675"/>
          <p14:tracePt t="204980" x="6507163" y="5900738"/>
          <p14:tracePt t="204988" x="6483350" y="5861050"/>
          <p14:tracePt t="204996" x="6459538" y="5837238"/>
          <p14:tracePt t="205004" x="6442075" y="5821363"/>
          <p14:tracePt t="205013" x="6410325" y="5789613"/>
          <p14:tracePt t="205020" x="6394450" y="5773738"/>
          <p14:tracePt t="205028" x="6378575" y="5741988"/>
          <p14:tracePt t="205036" x="6362700" y="5734050"/>
          <p14:tracePt t="205043" x="6346825" y="5718175"/>
          <p14:tracePt t="205052" x="6330950" y="5710238"/>
          <p14:tracePt t="205060" x="6315075" y="5694363"/>
          <p14:tracePt t="205068" x="6299200" y="5686425"/>
          <p14:tracePt t="205076" x="6283325" y="5678488"/>
          <p14:tracePt t="205099" x="6275388" y="5678488"/>
          <p14:tracePt t="205108" x="6259513" y="5678488"/>
          <p14:tracePt t="205116" x="6251575" y="5678488"/>
          <p14:tracePt t="205124" x="6243638" y="5678488"/>
          <p14:tracePt t="205132" x="6211888" y="5678488"/>
          <p14:tracePt t="205140" x="6188075" y="5678488"/>
          <p14:tracePt t="205148" x="6140450" y="5678488"/>
          <p14:tracePt t="205155" x="6124575" y="5678488"/>
          <p14:tracePt t="205164" x="6083300" y="5678488"/>
          <p14:tracePt t="205172" x="6051550" y="5678488"/>
          <p14:tracePt t="205182" x="6019800" y="5678488"/>
          <p14:tracePt t="205188" x="6003925" y="5686425"/>
          <p14:tracePt t="205196" x="5988050" y="5694363"/>
          <p14:tracePt t="205204" x="5972175" y="5694363"/>
          <p14:tracePt t="205211" x="5964238" y="5710238"/>
          <p14:tracePt t="205219" x="5956300" y="5710238"/>
          <p14:tracePt t="205228" x="5940425" y="5718175"/>
          <p14:tracePt t="205236" x="5924550" y="5734050"/>
          <p14:tracePt t="205244" x="5916613" y="5757863"/>
          <p14:tracePt t="205252" x="5892800" y="5773738"/>
          <p14:tracePt t="205260" x="5884863" y="5797550"/>
          <p14:tracePt t="205268" x="5861050" y="5821363"/>
          <p14:tracePt t="205275" x="5853113" y="5845175"/>
          <p14:tracePt t="205284" x="5845175" y="5892800"/>
          <p14:tracePt t="205292" x="5837238" y="5924550"/>
          <p14:tracePt t="205300" x="5813425" y="5972175"/>
          <p14:tracePt t="205308" x="5805488" y="6013450"/>
          <p14:tracePt t="205316" x="5797550" y="6061075"/>
          <p14:tracePt t="205324" x="5797550" y="6092825"/>
          <p14:tracePt t="205333" x="5797550" y="6140450"/>
          <p14:tracePt t="205339" x="5797550" y="6164263"/>
          <p14:tracePt t="205348" x="5797550" y="6196013"/>
          <p14:tracePt t="205356" x="5797550" y="6227763"/>
          <p14:tracePt t="205364" x="5797550" y="6243638"/>
          <p14:tracePt t="205372" x="5797550" y="6275388"/>
          <p14:tracePt t="205380" x="5797550" y="6291263"/>
          <p14:tracePt t="205387" x="5805488" y="6299200"/>
          <p14:tracePt t="205395" x="5821363" y="6338888"/>
          <p14:tracePt t="205404" x="5829300" y="6364288"/>
          <p14:tracePt t="205413" x="5837238" y="6380163"/>
          <p14:tracePt t="205420" x="5853113" y="6396038"/>
          <p14:tracePt t="205428" x="5861050" y="6419850"/>
          <p14:tracePt t="205436" x="5884863" y="6451600"/>
          <p14:tracePt t="205444" x="5892800" y="6459538"/>
          <p14:tracePt t="205452" x="5916613" y="6483350"/>
          <p14:tracePt t="205459" x="5932488" y="6491288"/>
          <p14:tracePt t="205468" x="5940425" y="6507163"/>
          <p14:tracePt t="205476" x="5964238" y="6523038"/>
          <p14:tracePt t="205483" x="5988050" y="6546850"/>
          <p14:tracePt t="205492" x="6003925" y="6554788"/>
          <p14:tracePt t="205500" x="6019800" y="6570663"/>
          <p14:tracePt t="205507" x="6043613" y="6578600"/>
          <p14:tracePt t="205516" x="6067425" y="6586538"/>
          <p14:tracePt t="205523" x="6083300" y="6586538"/>
          <p14:tracePt t="205532" x="6108700" y="6602413"/>
          <p14:tracePt t="205540" x="6132513" y="6602413"/>
          <p14:tracePt t="205548" x="6156325" y="6602413"/>
          <p14:tracePt t="205556" x="6180138" y="6602413"/>
          <p14:tracePt t="205563" x="6211888" y="6602413"/>
          <p14:tracePt t="205571" x="6227763" y="6602413"/>
          <p14:tracePt t="205579" x="6251575" y="6602413"/>
          <p14:tracePt t="205588" x="6267450" y="6602413"/>
          <p14:tracePt t="205595" x="6283325" y="6602413"/>
          <p14:tracePt t="205603" x="6307138" y="6594475"/>
          <p14:tracePt t="205612" x="6323013" y="6586538"/>
          <p14:tracePt t="205620" x="6338888" y="6570663"/>
          <p14:tracePt t="205628" x="6354763" y="6562725"/>
          <p14:tracePt t="205635" x="6354763" y="6546850"/>
          <p14:tracePt t="205643" x="6370638" y="6530975"/>
          <p14:tracePt t="205660" x="6378575" y="6515100"/>
          <p14:tracePt t="205676" x="6386513" y="6507163"/>
          <p14:tracePt t="205788" x="6386513" y="6499225"/>
          <p14:tracePt t="206276" x="6378575" y="6499225"/>
          <p14:tracePt t="206332" x="6362700" y="6499225"/>
          <p14:tracePt t="206364" x="6354763" y="6499225"/>
          <p14:tracePt t="206484" x="6354763" y="6491288"/>
          <p14:tracePt t="206492" x="6354763" y="6435725"/>
          <p14:tracePt t="206500" x="6346825" y="6348413"/>
          <p14:tracePt t="206508" x="6330950" y="6267450"/>
          <p14:tracePt t="206516" x="6299200" y="6180138"/>
          <p14:tracePt t="206524" x="6283325" y="6076950"/>
          <p14:tracePt t="206533" x="6267450" y="5956300"/>
          <p14:tracePt t="206540" x="6243638" y="5837238"/>
          <p14:tracePt t="206550" x="6219825" y="5726113"/>
          <p14:tracePt t="206556" x="6203950" y="5629275"/>
          <p14:tracePt t="206563" x="6172200" y="5494338"/>
          <p14:tracePt t="206572" x="6164263" y="5399088"/>
          <p14:tracePt t="206580" x="6140450" y="5286375"/>
          <p14:tracePt t="206588" x="6132513" y="5207000"/>
          <p14:tracePt t="206596" x="6124575" y="5127625"/>
          <p14:tracePt t="206604" x="6116638" y="5072063"/>
          <p14:tracePt t="206612" x="6116638" y="5048250"/>
          <p14:tracePt t="206620" x="6108700" y="5016500"/>
          <p14:tracePt t="206629" x="6108700" y="5000625"/>
          <p14:tracePt t="206636" x="6108700" y="4984750"/>
          <p14:tracePt t="206644" x="6108700" y="4976813"/>
          <p14:tracePt t="206652" x="6108700" y="4967288"/>
          <p14:tracePt t="206660" x="6108700" y="4959350"/>
          <p14:tracePt t="206668" x="6108700" y="4951413"/>
          <p14:tracePt t="206676" x="6108700" y="4943475"/>
          <p14:tracePt t="206684" x="6108700" y="4935538"/>
          <p14:tracePt t="206692" x="6108700" y="4919663"/>
          <p14:tracePt t="206700" x="6108700" y="4895850"/>
          <p14:tracePt t="206708" x="6108700" y="4872038"/>
          <p14:tracePt t="206716" x="6108700" y="4856163"/>
          <p14:tracePt t="206724" x="6108700" y="4824413"/>
          <p14:tracePt t="206732" x="6108700" y="4800600"/>
          <p14:tracePt t="206740" x="6108700" y="4784725"/>
          <p14:tracePt t="206748" x="6108700" y="4776788"/>
          <p14:tracePt t="206756" x="6108700" y="4768850"/>
          <p14:tracePt t="206764" x="6108700" y="4760913"/>
          <p14:tracePt t="206772" x="6108700" y="4752975"/>
          <p14:tracePt t="206780" x="6108700" y="4745038"/>
          <p14:tracePt t="206796" x="6108700" y="4729163"/>
          <p14:tracePt t="206804" x="6108700" y="4721225"/>
          <p14:tracePt t="206812" x="6108700" y="4705350"/>
          <p14:tracePt t="206819" x="6108700" y="4697413"/>
          <p14:tracePt t="206829" x="6108700" y="4689475"/>
          <p14:tracePt t="206836" x="6108700" y="4681538"/>
          <p14:tracePt t="206844" x="6108700" y="4673600"/>
          <p14:tracePt t="206852" x="6108700" y="4665663"/>
          <p14:tracePt t="206860" x="6108700" y="4649788"/>
          <p14:tracePt t="206876" x="6116638" y="4641850"/>
          <p14:tracePt t="206884" x="6116638" y="4633913"/>
          <p14:tracePt t="206892" x="6124575" y="4616450"/>
          <p14:tracePt t="206900" x="6132513" y="4608513"/>
          <p14:tracePt t="206908" x="6132513" y="4600575"/>
          <p14:tracePt t="206916" x="6132513" y="4592638"/>
          <p14:tracePt t="206924" x="6140450" y="4584700"/>
          <p14:tracePt t="206932" x="6148388" y="4568825"/>
          <p14:tracePt t="206948" x="6148388" y="4560888"/>
          <p14:tracePt t="207188" x="6156325" y="4545013"/>
          <p14:tracePt t="207196" x="6164263" y="4529138"/>
          <p14:tracePt t="207212" x="6172200" y="4529138"/>
          <p14:tracePt t="207236" x="6172200" y="4521200"/>
          <p14:tracePt t="207252" x="6172200" y="4505325"/>
          <p14:tracePt t="207261" x="6180138" y="4497388"/>
          <p14:tracePt t="207268" x="6188075" y="4489450"/>
          <p14:tracePt t="207276" x="6188075" y="4473575"/>
          <p14:tracePt t="207284" x="6188075" y="4465638"/>
          <p14:tracePt t="207292" x="6188075" y="4457700"/>
          <p14:tracePt t="207300" x="6188075" y="4441825"/>
          <p14:tracePt t="207308" x="6196013" y="4441825"/>
          <p14:tracePt t="207996" x="6196013" y="4433888"/>
          <p14:tracePt t="208012" x="6196013" y="4465638"/>
          <p14:tracePt t="208020" x="6196013" y="4489450"/>
          <p14:tracePt t="208028" x="6196013" y="4521200"/>
          <p14:tracePt t="208036" x="6196013" y="4576763"/>
          <p14:tracePt t="208045" x="6196013" y="4600575"/>
          <p14:tracePt t="208052" x="6196013" y="4649788"/>
          <p14:tracePt t="208060" x="6196013" y="4697413"/>
          <p14:tracePt t="208068" x="6196013" y="4745038"/>
          <p14:tracePt t="208076" x="6188075" y="4776788"/>
          <p14:tracePt t="208084" x="6188075" y="4832350"/>
          <p14:tracePt t="208092" x="6188075" y="4856163"/>
          <p14:tracePt t="208100" x="6188075" y="4887913"/>
          <p14:tracePt t="208108" x="6188075" y="4911725"/>
          <p14:tracePt t="208116" x="6188075" y="4919663"/>
          <p14:tracePt t="208123" x="6188075" y="4927600"/>
          <p14:tracePt t="208132" x="6188075" y="4943475"/>
          <p14:tracePt t="208140" x="6188075" y="4951413"/>
          <p14:tracePt t="208148" x="6188075" y="4959350"/>
          <p14:tracePt t="208156" x="6188075" y="4976813"/>
          <p14:tracePt t="208164" x="6188075" y="5008563"/>
          <p14:tracePt t="208172" x="6188075" y="5024438"/>
          <p14:tracePt t="208181" x="6188075" y="5056188"/>
          <p14:tracePt t="208188" x="6188075" y="5087938"/>
          <p14:tracePt t="208196" x="6188075" y="5111750"/>
          <p14:tracePt t="208204" x="6188075" y="5143500"/>
          <p14:tracePt t="208212" x="6188075" y="5167313"/>
          <p14:tracePt t="208220" x="6188075" y="5199063"/>
          <p14:tracePt t="208228" x="6188075" y="5230813"/>
          <p14:tracePt t="208236" x="6188075" y="5262563"/>
          <p14:tracePt t="208245" x="6188075" y="5278438"/>
          <p14:tracePt t="208252" x="6188075" y="5294313"/>
          <p14:tracePt t="208260" x="6188075" y="5310188"/>
          <p14:tracePt t="208269" x="6188075" y="5327650"/>
          <p14:tracePt t="208756" x="6188075" y="5310188"/>
          <p14:tracePt t="208764" x="6188075" y="5294313"/>
          <p14:tracePt t="208773" x="6196013" y="5278438"/>
          <p14:tracePt t="208780" x="6196013" y="5270500"/>
          <p14:tracePt t="208788" x="6196013" y="5246688"/>
          <p14:tracePt t="208796" x="6196013" y="5230813"/>
          <p14:tracePt t="208804" x="6196013" y="5207000"/>
          <p14:tracePt t="208820" x="6196013" y="5199063"/>
          <p14:tracePt t="208949" x="6196013" y="5183188"/>
          <p14:tracePt t="208956" x="6196013" y="5167313"/>
          <p14:tracePt t="208964" x="6196013" y="5151438"/>
          <p14:tracePt t="208980" x="6203950" y="5143500"/>
          <p14:tracePt t="208988" x="6211888" y="5127625"/>
          <p14:tracePt t="209253" x="6203950" y="5127625"/>
          <p14:tracePt t="209260" x="6196013" y="5127625"/>
          <p14:tracePt t="209268" x="6196013" y="5151438"/>
          <p14:tracePt t="209276" x="6188075" y="5175250"/>
          <p14:tracePt t="209284" x="6180138" y="5222875"/>
          <p14:tracePt t="209292" x="6180138" y="5278438"/>
          <p14:tracePt t="209300" x="6164263" y="5335588"/>
          <p14:tracePt t="209309" x="6164263" y="5375275"/>
          <p14:tracePt t="209316" x="6156325" y="5430838"/>
          <p14:tracePt t="209324" x="6156325" y="5462588"/>
          <p14:tracePt t="209332" x="6156325" y="5502275"/>
          <p14:tracePt t="209340" x="6156325" y="5526088"/>
          <p14:tracePt t="209348" x="6156325" y="5541963"/>
          <p14:tracePt t="209356" x="6156325" y="5557838"/>
          <p14:tracePt t="209364" x="6156325" y="5565775"/>
          <p14:tracePt t="209373" x="6156325" y="5573713"/>
          <p14:tracePt t="209380" x="6156325" y="5589588"/>
          <p14:tracePt t="209388" x="6156325" y="5597525"/>
          <p14:tracePt t="209396" x="6156325" y="5605463"/>
          <p14:tracePt t="209404" x="6156325" y="5613400"/>
          <p14:tracePt t="209412" x="6156325" y="5621338"/>
          <p14:tracePt t="209420" x="6156325" y="5629275"/>
          <p14:tracePt t="209437" x="6156325" y="5637213"/>
          <p14:tracePt t="209524" x="6164263" y="5637213"/>
          <p14:tracePt t="209540" x="6180138" y="5637213"/>
          <p14:tracePt t="209550" x="6196013" y="5637213"/>
          <p14:tracePt t="209556" x="6211888" y="5613400"/>
          <p14:tracePt t="209564" x="6227763" y="5589588"/>
          <p14:tracePt t="209572" x="6243638" y="5565775"/>
          <p14:tracePt t="209581" x="6259513" y="5534025"/>
          <p14:tracePt t="209588" x="6275388" y="5510213"/>
          <p14:tracePt t="209597" x="6275388" y="5502275"/>
          <p14:tracePt t="209605" x="6283325" y="5486400"/>
          <p14:tracePt t="209613" x="6283325" y="5470525"/>
          <p14:tracePt t="209620" x="6291263" y="5470525"/>
          <p14:tracePt t="209629" x="6291263" y="5462588"/>
          <p14:tracePt t="209636" x="6291263" y="5454650"/>
          <p14:tracePt t="209652" x="6291263" y="5446713"/>
          <p14:tracePt t="209669" x="6291263" y="5438775"/>
          <p14:tracePt t="209804" x="6307138" y="5422900"/>
          <p14:tracePt t="209812" x="6307138" y="5414963"/>
          <p14:tracePt t="209820" x="6307138" y="5407025"/>
          <p14:tracePt t="209829" x="6315075" y="5375275"/>
          <p14:tracePt t="209837" x="6323013" y="5367338"/>
          <p14:tracePt t="209844" x="6323013" y="5359400"/>
          <p14:tracePt t="209853" x="6330950" y="5343525"/>
          <p14:tracePt t="209861" x="6330950" y="5335588"/>
          <p14:tracePt t="209868" x="6330950" y="5327650"/>
          <p14:tracePt t="209876" x="6330950" y="5319713"/>
          <p14:tracePt t="210037" x="6307138" y="5343525"/>
          <p14:tracePt t="210045" x="6291263" y="5383213"/>
          <p14:tracePt t="210052" x="6235700" y="5430838"/>
          <p14:tracePt t="210060" x="6196013" y="5478463"/>
          <p14:tracePt t="210068" x="6156325" y="5518150"/>
          <p14:tracePt t="210076" x="6108700" y="5573713"/>
          <p14:tracePt t="210084" x="6075363" y="5613400"/>
          <p14:tracePt t="210094" x="6035675" y="5678488"/>
          <p14:tracePt t="210101" x="5995988" y="5710238"/>
          <p14:tracePt t="210109" x="5972175" y="5741988"/>
          <p14:tracePt t="210116" x="5972175" y="5749925"/>
          <p14:tracePt t="210123" x="5948363" y="5765800"/>
          <p14:tracePt t="210132" x="5948363" y="5773738"/>
          <p14:tracePt t="210140" x="5940425" y="5789613"/>
          <p14:tracePt t="210149" x="5932488" y="5797550"/>
          <p14:tracePt t="210180" x="5924550" y="5805488"/>
          <p14:tracePt t="210188" x="5924550" y="5813425"/>
          <p14:tracePt t="210197" x="5908675" y="5829300"/>
          <p14:tracePt t="210205" x="5900738" y="5837238"/>
          <p14:tracePt t="210221" x="5884863" y="5853113"/>
          <p14:tracePt t="210228" x="5884863" y="5861050"/>
          <p14:tracePt t="210236" x="5868988" y="5876925"/>
          <p14:tracePt t="210244" x="5861050" y="5884863"/>
          <p14:tracePt t="210252" x="5853113" y="5900738"/>
          <p14:tracePt t="210261" x="5845175" y="5900738"/>
          <p14:tracePt t="210269" x="5845175" y="5908675"/>
          <p14:tracePt t="210277" x="5837238" y="5916613"/>
          <p14:tracePt t="210517" x="5837238" y="5932488"/>
          <p14:tracePt t="210525" x="5837238" y="5980113"/>
          <p14:tracePt t="210533" x="5837238" y="6005513"/>
          <p14:tracePt t="210541" x="5837238" y="6045200"/>
          <p14:tracePt t="210549" x="5837238" y="6100763"/>
          <p14:tracePt t="210557" x="5837238" y="6132513"/>
          <p14:tracePt t="210564" x="5837238" y="6180138"/>
          <p14:tracePt t="210572" x="5837238" y="6211888"/>
          <p14:tracePt t="210580" x="5837238" y="6251575"/>
          <p14:tracePt t="210588" x="5837238" y="6275388"/>
          <p14:tracePt t="210597" x="5837238" y="6307138"/>
          <p14:tracePt t="210605" x="5837238" y="6364288"/>
          <p14:tracePt t="210613" x="5837238" y="6380163"/>
          <p14:tracePt t="210621" x="5837238" y="6411913"/>
          <p14:tracePt t="210629" x="5837238" y="6435725"/>
          <p14:tracePt t="210636" x="5837238" y="6451600"/>
          <p14:tracePt t="210644" x="5837238" y="6459538"/>
          <p14:tracePt t="210652" x="5837238" y="6483350"/>
          <p14:tracePt t="210662" x="5837238" y="6491288"/>
          <p14:tracePt t="210677" x="5837238" y="6507163"/>
          <p14:tracePt t="210716" x="5837238" y="6515100"/>
          <p14:tracePt t="210724" x="5837238" y="6523038"/>
          <p14:tracePt t="210739" x="5837238" y="6530975"/>
          <p14:tracePt t="210861" x="5845175" y="6538913"/>
          <p14:tracePt t="210893" x="5853113" y="6538913"/>
          <p14:tracePt t="210957" x="5861050" y="6538913"/>
          <p14:tracePt t="210980" x="5868988" y="6538913"/>
          <p14:tracePt t="210996" x="5876925" y="6538913"/>
          <p14:tracePt t="211005" x="5884863" y="6530975"/>
          <p14:tracePt t="211013" x="5908675" y="6515100"/>
          <p14:tracePt t="211021" x="5924550" y="6507163"/>
          <p14:tracePt t="211030" x="5932488" y="6483350"/>
          <p14:tracePt t="211036" x="5956300" y="6475413"/>
          <p14:tracePt t="211045" x="5972175" y="6435725"/>
          <p14:tracePt t="211052" x="5995988" y="6411913"/>
          <p14:tracePt t="211061" x="6011863" y="6388100"/>
          <p14:tracePt t="211069" x="6035675" y="6364288"/>
          <p14:tracePt t="211078" x="6051550" y="6348413"/>
          <p14:tracePt t="211085" x="6067425" y="6330950"/>
          <p14:tracePt t="211092" x="6083300" y="6299200"/>
          <p14:tracePt t="211100" x="6091238" y="6283325"/>
          <p14:tracePt t="211108" x="6116638" y="6267450"/>
          <p14:tracePt t="211116" x="6132513" y="6243638"/>
          <p14:tracePt t="211125" x="6140450" y="6227763"/>
          <p14:tracePt t="211133" x="6148388" y="6219825"/>
          <p14:tracePt t="211141" x="6164263" y="6196013"/>
          <p14:tracePt t="211148" x="6164263" y="6188075"/>
          <p14:tracePt t="211156" x="6180138" y="6180138"/>
          <p14:tracePt t="211164" x="6188075" y="6156325"/>
          <p14:tracePt t="211179" x="6196013" y="6156325"/>
          <p14:tracePt t="211182" x="6196013" y="6148388"/>
          <p14:tracePt t="211189" x="6203950" y="6148388"/>
          <p14:tracePt t="211197" x="6203950" y="6140450"/>
          <p14:tracePt t="211205" x="6227763" y="6124575"/>
          <p14:tracePt t="211213" x="6227763" y="6116638"/>
          <p14:tracePt t="211220" x="6251575" y="6092825"/>
          <p14:tracePt t="211236" x="6267450" y="6076950"/>
          <p14:tracePt t="211245" x="6283325" y="6061075"/>
          <p14:tracePt t="211253" x="6291263" y="6053138"/>
          <p14:tracePt t="211262" x="6307138" y="6037263"/>
          <p14:tracePt t="211276" x="6307138" y="6029325"/>
          <p14:tracePt t="211284" x="6315075" y="6021388"/>
          <p14:tracePt t="211621" x="6330950" y="5988050"/>
          <p14:tracePt t="211629" x="6330950" y="5940425"/>
          <p14:tracePt t="211636" x="6330950" y="5876925"/>
          <p14:tracePt t="211645" x="6330950" y="5845175"/>
          <p14:tracePt t="211652" x="6323013" y="5789613"/>
          <p14:tracePt t="211662" x="6315075" y="5741988"/>
          <p14:tracePt t="211669" x="6315075" y="5710238"/>
          <p14:tracePt t="211677" x="6307138" y="5686425"/>
          <p14:tracePt t="211685" x="6299200" y="5670550"/>
          <p14:tracePt t="211692" x="6299200" y="5645150"/>
          <p14:tracePt t="211700" x="6299200" y="5629275"/>
          <p14:tracePt t="211708" x="6299200" y="5621338"/>
          <p14:tracePt t="211725" x="6299200" y="5613400"/>
          <p14:tracePt t="211741" x="6291263" y="5597525"/>
          <p14:tracePt t="212117" x="6283325" y="5597525"/>
          <p14:tracePt t="212133" x="6275388" y="5597525"/>
          <p14:tracePt t="212140" x="6267450" y="5597525"/>
          <p14:tracePt t="212165" x="6259513" y="5597525"/>
          <p14:tracePt t="212172" x="6251575" y="5597525"/>
          <p14:tracePt t="212179" x="6203950" y="5629275"/>
          <p14:tracePt t="212187" x="6148388" y="5653088"/>
          <p14:tracePt t="212195" x="6083300" y="5694363"/>
          <p14:tracePt t="212204" x="6035675" y="5726113"/>
          <p14:tracePt t="212212" x="5988050" y="5749925"/>
          <p14:tracePt t="212220" x="5964238" y="5757863"/>
          <p14:tracePt t="212229" x="5908675" y="5797550"/>
          <p14:tracePt t="212237" x="5892800" y="5805488"/>
          <p14:tracePt t="212244" x="5868988" y="5821363"/>
          <p14:tracePt t="212252" x="5853113" y="5829300"/>
          <p14:tracePt t="212261" x="5837238" y="5837238"/>
          <p14:tracePt t="212269" x="5813425" y="5845175"/>
          <p14:tracePt t="212278" x="5805488" y="5861050"/>
          <p14:tracePt t="212285" x="5789613" y="5868988"/>
          <p14:tracePt t="212301" x="5773738" y="5884863"/>
          <p14:tracePt t="212316" x="5765800" y="5884863"/>
          <p14:tracePt t="212333" x="5757863" y="5900738"/>
          <p14:tracePt t="212341" x="5749925" y="5908675"/>
          <p14:tracePt t="212349" x="5724525" y="5916613"/>
          <p14:tracePt t="212357" x="5724525" y="5924550"/>
          <p14:tracePt t="212365" x="5716588" y="5924550"/>
          <p14:tracePt t="212381" x="5716588" y="5932488"/>
          <p14:tracePt t="212677" x="5724525" y="5932488"/>
          <p14:tracePt t="212796" x="5724525" y="5940425"/>
          <p14:tracePt t="212845" x="5724525" y="5948363"/>
          <p14:tracePt t="212853" x="5724525" y="5964238"/>
          <p14:tracePt t="212861" x="5724525" y="5980113"/>
          <p14:tracePt t="212869" x="5724525" y="6021388"/>
          <p14:tracePt t="212876" x="5724525" y="6045200"/>
          <p14:tracePt t="212884" x="5724525" y="6084888"/>
          <p14:tracePt t="212893" x="5724525" y="6132513"/>
          <p14:tracePt t="212901" x="5724525" y="6172200"/>
          <p14:tracePt t="212909" x="5724525" y="6211888"/>
          <p14:tracePt t="212917" x="5724525" y="6259513"/>
          <p14:tracePt t="212926" x="5724525" y="6291263"/>
          <p14:tracePt t="212933" x="5724525" y="6323013"/>
          <p14:tracePt t="212940" x="5724525" y="6356350"/>
          <p14:tracePt t="212949" x="5724525" y="6380163"/>
          <p14:tracePt t="212957" x="5724525" y="6411913"/>
          <p14:tracePt t="212965" x="5724525" y="6427788"/>
          <p14:tracePt t="212973" x="5724525" y="6451600"/>
          <p14:tracePt t="212981" x="5724525" y="6483350"/>
          <p14:tracePt t="212989" x="5724525" y="6499225"/>
          <p14:tracePt t="212997" x="5724525" y="6523038"/>
          <p14:tracePt t="213004" x="5724525" y="6546850"/>
          <p14:tracePt t="213013" x="5724525" y="6570663"/>
          <p14:tracePt t="213021" x="5724525" y="6594475"/>
          <p14:tracePt t="213029" x="5724525" y="6610350"/>
          <p14:tracePt t="213037" x="5732463" y="6626225"/>
          <p14:tracePt t="213045" x="5732463" y="6634163"/>
          <p14:tracePt t="213053" x="5732463" y="6650038"/>
          <p14:tracePt t="213060" x="5732463" y="6657975"/>
          <p14:tracePt t="213213" x="5732463" y="6665913"/>
          <p14:tracePt t="213260" x="5740400" y="6665913"/>
          <p14:tracePt t="213445" x="5749925" y="6665913"/>
          <p14:tracePt t="213549" x="5757863" y="6665913"/>
          <p14:tracePt t="213573" x="5765800" y="6665913"/>
          <p14:tracePt t="213581" x="5789613" y="6634163"/>
          <p14:tracePt t="213589" x="5797550" y="6610350"/>
          <p14:tracePt t="213597" x="5805488" y="6594475"/>
          <p14:tracePt t="213605" x="5829300" y="6578600"/>
          <p14:tracePt t="213613" x="5853113" y="6546850"/>
          <p14:tracePt t="213621" x="5861050" y="6523038"/>
          <p14:tracePt t="213629" x="5868988" y="6515100"/>
          <p14:tracePt t="213637" x="5892800" y="6491288"/>
          <p14:tracePt t="213646" x="5900738" y="6491288"/>
          <p14:tracePt t="213653" x="5908675" y="6475413"/>
          <p14:tracePt t="217285" x="5916613" y="6467475"/>
          <p14:tracePt t="217293" x="5940425" y="6459538"/>
          <p14:tracePt t="217302" x="5995988" y="6403975"/>
          <p14:tracePt t="217309" x="6108700" y="6291263"/>
          <p14:tracePt t="217317" x="6188075" y="6196013"/>
          <p14:tracePt t="217325" x="6259513" y="6100763"/>
          <p14:tracePt t="217333" x="6338888" y="6037263"/>
          <p14:tracePt t="217342" x="6451600" y="5900738"/>
          <p14:tracePt t="217349" x="6538913" y="5805488"/>
          <p14:tracePt t="217358" x="6594475" y="5702300"/>
          <p14:tracePt t="217364" x="6665913" y="5605463"/>
          <p14:tracePt t="217374" x="6721475" y="5541963"/>
          <p14:tracePt t="217381" x="6745288" y="5494338"/>
          <p14:tracePt t="217389" x="6784975" y="5438775"/>
          <p14:tracePt t="217397" x="6818313" y="5391150"/>
          <p14:tracePt t="217405" x="6842125" y="5367338"/>
          <p14:tracePt t="217414" x="6873875" y="5319713"/>
          <p14:tracePt t="217422" x="6889750" y="5286375"/>
          <p14:tracePt t="217429" x="6913563" y="5262563"/>
          <p14:tracePt t="217437" x="6929438" y="5238750"/>
          <p14:tracePt t="217445" x="6953250" y="5207000"/>
          <p14:tracePt t="217453" x="6992938" y="5175250"/>
          <p14:tracePt t="217461" x="7016750" y="5135563"/>
          <p14:tracePt t="217469" x="7048500" y="5111750"/>
          <p14:tracePt t="217478" x="7080250" y="5080000"/>
          <p14:tracePt t="217486" x="7104063" y="5048250"/>
          <p14:tracePt t="217493" x="7127875" y="5032375"/>
          <p14:tracePt t="217501" x="7145338" y="5000625"/>
          <p14:tracePt t="217509" x="7169150" y="4976813"/>
          <p14:tracePt t="217517" x="7185025" y="4951413"/>
          <p14:tracePt t="217525" x="7192963" y="4935538"/>
          <p14:tracePt t="217534" x="7200900" y="4927600"/>
          <p14:tracePt t="217542" x="7224713" y="4911725"/>
          <p14:tracePt t="217549" x="7224713" y="4903788"/>
          <p14:tracePt t="217557" x="7224713" y="4895850"/>
          <p14:tracePt t="217565" x="7240588" y="4887913"/>
          <p14:tracePt t="217574" x="7240588" y="4879975"/>
          <p14:tracePt t="217592" x="7240588" y="4872038"/>
          <p14:tracePt t="217598" x="7248525" y="4872038"/>
          <p14:tracePt t="217613" x="7248525" y="4864100"/>
          <p14:tracePt t="217645" x="7264400" y="4856163"/>
          <p14:tracePt t="217717" x="7272338" y="4856163"/>
          <p14:tracePt t="218756" x="7280275" y="4856163"/>
          <p14:tracePt t="218774" x="7288213" y="4848225"/>
          <p14:tracePt t="218782" x="7296150" y="4840288"/>
          <p14:tracePt t="218790" x="7335838" y="4808538"/>
          <p14:tracePt t="218798" x="7351713" y="4792663"/>
          <p14:tracePt t="218805" x="7375525" y="4760913"/>
          <p14:tracePt t="218813" x="7391400" y="4745038"/>
          <p14:tracePt t="218821" x="7399338" y="4729163"/>
          <p14:tracePt t="218829" x="7407275" y="4721225"/>
          <p14:tracePt t="218838" x="7423150" y="4697413"/>
          <p14:tracePt t="218854" x="7423150" y="4689475"/>
          <p14:tracePt t="218862" x="7431088" y="4681538"/>
          <p14:tracePt t="218965" x="7446963" y="4657725"/>
          <p14:tracePt t="218974" x="7462838" y="4624388"/>
          <p14:tracePt t="218990" x="7478713" y="4608513"/>
          <p14:tracePt t="218998" x="7478713" y="4592638"/>
          <p14:tracePt t="219005" x="7496175" y="4576763"/>
          <p14:tracePt t="219013" x="7504113" y="4576763"/>
          <p14:tracePt t="219165" x="7504113" y="4560888"/>
          <p14:tracePt t="219173" x="7519988" y="4537075"/>
          <p14:tracePt t="219182" x="7535863" y="4529138"/>
          <p14:tracePt t="219190" x="7543800" y="4513263"/>
          <p14:tracePt t="219198" x="7551738" y="4497388"/>
          <p14:tracePt t="219207" x="7559675" y="4481513"/>
          <p14:tracePt t="219213" x="7567613" y="4457700"/>
          <p14:tracePt t="219221" x="7567613" y="4449763"/>
          <p14:tracePt t="219229" x="7583488" y="4441825"/>
          <p14:tracePt t="219238" x="7583488" y="4433888"/>
          <p14:tracePt t="219246" x="7583488" y="4425950"/>
          <p14:tracePt t="219254" x="7583488" y="4418013"/>
          <p14:tracePt t="220974" x="7583488" y="4410075"/>
          <p14:tracePt t="220982" x="7583488" y="4402138"/>
          <p14:tracePt t="220989" x="7583488" y="4378325"/>
          <p14:tracePt t="220998" x="7583488" y="4362450"/>
          <p14:tracePt t="221006" x="7583488" y="4346575"/>
          <p14:tracePt t="221013" x="7583488" y="4338638"/>
          <p14:tracePt t="221118" x="7575550" y="4338638"/>
          <p14:tracePt t="221126" x="7559675" y="4338638"/>
          <p14:tracePt t="221134" x="7535863" y="4338638"/>
          <p14:tracePt t="221142" x="7504113" y="4354513"/>
          <p14:tracePt t="221150" x="7446963" y="4402138"/>
          <p14:tracePt t="221158" x="7375525" y="4457700"/>
          <p14:tracePt t="221166" x="7272338" y="4521200"/>
          <p14:tracePt t="221175" x="7177088" y="4592638"/>
          <p14:tracePt t="221182" x="7112000" y="4641850"/>
          <p14:tracePt t="221190" x="7040563" y="4681538"/>
          <p14:tracePt t="221198" x="6953250" y="4745038"/>
          <p14:tracePt t="221206" x="6873875" y="4816475"/>
          <p14:tracePt t="221213" x="6794500" y="4879975"/>
          <p14:tracePt t="221222" x="6729413" y="4927600"/>
          <p14:tracePt t="221230" x="6673850" y="4967288"/>
          <p14:tracePt t="221239" x="6626225" y="5032375"/>
          <p14:tracePt t="221246" x="6578600" y="5072063"/>
          <p14:tracePt t="221254" x="6515100" y="5111750"/>
          <p14:tracePt t="221262" x="6483350" y="5151438"/>
          <p14:tracePt t="221270" x="6459538" y="5191125"/>
          <p14:tracePt t="221278" x="6434138" y="5207000"/>
          <p14:tracePt t="221286" x="6418263" y="5222875"/>
          <p14:tracePt t="221294" x="6410325" y="5238750"/>
          <p14:tracePt t="221302" x="6394450" y="5254625"/>
          <p14:tracePt t="221310" x="6394450" y="5262563"/>
          <p14:tracePt t="221318" x="6386513" y="5270500"/>
          <p14:tracePt t="221326" x="6378575" y="5270500"/>
          <p14:tracePt t="221334" x="6370638" y="5286375"/>
          <p14:tracePt t="221342" x="6362700" y="5286375"/>
          <p14:tracePt t="221349" x="6354763" y="5294313"/>
          <p14:tracePt t="221358" x="6346825" y="5310188"/>
          <p14:tracePt t="221366" x="6338888" y="5319713"/>
          <p14:tracePt t="221374" x="6330950" y="5327650"/>
          <p14:tracePt t="221389" x="6315075" y="5343525"/>
          <p14:tracePt t="221407" x="6307138" y="5351463"/>
          <p14:tracePt t="221485" x="6299200" y="5351463"/>
          <p14:tracePt t="221494" x="6275388" y="5375275"/>
          <p14:tracePt t="221502" x="6227763" y="5399088"/>
          <p14:tracePt t="221510" x="6196013" y="5414963"/>
          <p14:tracePt t="221518" x="6140450" y="5438775"/>
          <p14:tracePt t="221526" x="6100763" y="5470525"/>
          <p14:tracePt t="221534" x="6059488" y="5494338"/>
          <p14:tracePt t="221542" x="6011863" y="5518150"/>
          <p14:tracePt t="221550" x="5972175" y="5534025"/>
          <p14:tracePt t="221560" x="5932488" y="5557838"/>
          <p14:tracePt t="221566" x="5908675" y="5565775"/>
          <p14:tracePt t="221574" x="5876925" y="5589588"/>
          <p14:tracePt t="221582" x="5861050" y="5605463"/>
          <p14:tracePt t="221590" x="5837238" y="5605463"/>
          <p14:tracePt t="221598" x="5821363" y="5621338"/>
          <p14:tracePt t="221606" x="5805488" y="5629275"/>
          <p14:tracePt t="221614" x="5781675" y="5637213"/>
          <p14:tracePt t="221622" x="5773738" y="5645150"/>
          <p14:tracePt t="221646" x="5765800" y="5645150"/>
          <p14:tracePt t="221655" x="5757863" y="5645150"/>
          <p14:tracePt t="221662" x="5749925" y="5653088"/>
          <p14:tracePt t="221678" x="5740400" y="5653088"/>
          <p14:tracePt t="221694" x="5740400" y="5662613"/>
          <p14:tracePt t="221854" x="5749925" y="5662613"/>
          <p14:tracePt t="221862" x="5757863" y="5662613"/>
          <p14:tracePt t="221870" x="5765800" y="5662613"/>
          <p14:tracePt t="221878" x="5789613" y="5662613"/>
          <p14:tracePt t="221886" x="5797550" y="5662613"/>
          <p14:tracePt t="221894" x="5805488" y="5662613"/>
          <p14:tracePt t="221902" x="5829300" y="5662613"/>
          <p14:tracePt t="221910" x="5845175" y="5662613"/>
          <p14:tracePt t="221918" x="5861050" y="5662613"/>
          <p14:tracePt t="221926" x="5868988" y="5662613"/>
          <p14:tracePt t="221934" x="5876925" y="5662613"/>
          <p14:tracePt t="221942" x="5892800" y="5662613"/>
          <p14:tracePt t="221950" x="5900738" y="5662613"/>
          <p14:tracePt t="221958" x="5908675" y="5662613"/>
          <p14:tracePt t="221966" x="5916613" y="5662613"/>
          <p14:tracePt t="221974" x="5932488" y="5662613"/>
          <p14:tracePt t="221982" x="5948363" y="5662613"/>
          <p14:tracePt t="221990" x="5964238" y="5662613"/>
          <p14:tracePt t="221998" x="5988050" y="5662613"/>
          <p14:tracePt t="222007" x="6003925" y="5662613"/>
          <p14:tracePt t="222014" x="6051550" y="5678488"/>
          <p14:tracePt t="222022" x="6075363" y="5694363"/>
          <p14:tracePt t="222030" x="6108700" y="5710238"/>
          <p14:tracePt t="222039" x="6132513" y="5710238"/>
          <p14:tracePt t="222046" x="6164263" y="5718175"/>
          <p14:tracePt t="222054" x="6180138" y="5726113"/>
          <p14:tracePt t="222062" x="6188075" y="5726113"/>
          <p14:tracePt t="222070" x="6196013" y="5726113"/>
          <p14:tracePt t="222078" x="6211888" y="5734050"/>
          <p14:tracePt t="222086" x="6219825" y="5734050"/>
          <p14:tracePt t="222102" x="6227763" y="5734050"/>
          <p14:tracePt t="222110" x="6235700" y="5734050"/>
          <p14:tracePt t="222126" x="6243638" y="5734050"/>
          <p14:tracePt t="222134" x="6251575" y="5734050"/>
          <p14:tracePt t="222150" x="6259513" y="5734050"/>
          <p14:tracePt t="222174" x="6267450" y="5734050"/>
          <p14:tracePt t="222222" x="6275388" y="5734050"/>
          <p14:tracePt t="222230" x="6299200" y="5734050"/>
          <p14:tracePt t="222238" x="6315075" y="5734050"/>
          <p14:tracePt t="222246" x="6323013" y="5734050"/>
          <p14:tracePt t="222254" x="6330950" y="5734050"/>
          <p14:tracePt t="222262" x="6354763" y="5734050"/>
          <p14:tracePt t="222270" x="6370638" y="5734050"/>
          <p14:tracePt t="222446" x="6370638" y="5765800"/>
          <p14:tracePt t="222454" x="6370638" y="5797550"/>
          <p14:tracePt t="222461" x="6370638" y="5821363"/>
          <p14:tracePt t="222470" x="6370638" y="5845175"/>
          <p14:tracePt t="222478" x="6370638" y="5900738"/>
          <p14:tracePt t="222486" x="6362700" y="5940425"/>
          <p14:tracePt t="222494" x="6346825" y="5988050"/>
          <p14:tracePt t="222502" x="6346825" y="6021388"/>
          <p14:tracePt t="222510" x="6346825" y="6069013"/>
          <p14:tracePt t="222518" x="6346825" y="6108700"/>
          <p14:tracePt t="222526" x="6338888" y="6172200"/>
          <p14:tracePt t="222534" x="6338888" y="6227763"/>
          <p14:tracePt t="222542" x="6338888" y="6251575"/>
          <p14:tracePt t="222550" x="6338888" y="6307138"/>
          <p14:tracePt t="222558" x="6338888" y="6330950"/>
          <p14:tracePt t="222566" x="6338888" y="6356350"/>
          <p14:tracePt t="222574" x="6338888" y="6396038"/>
          <p14:tracePt t="222582" x="6338888" y="6411913"/>
          <p14:tracePt t="222590" x="6338888" y="6435725"/>
          <p14:tracePt t="222598" x="6338888" y="6451600"/>
          <p14:tracePt t="222606" x="6338888" y="6467475"/>
          <p14:tracePt t="222614" x="6338888" y="6475413"/>
          <p14:tracePt t="222622" x="6338888" y="6507163"/>
          <p14:tracePt t="222630" x="6338888" y="6523038"/>
          <p14:tracePt t="222638" x="6338888" y="6546850"/>
          <p14:tracePt t="222646" x="6338888" y="6570663"/>
          <p14:tracePt t="222655" x="6346825" y="6586538"/>
          <p14:tracePt t="222662" x="6354763" y="6610350"/>
          <p14:tracePt t="222670" x="6354763" y="6618288"/>
          <p14:tracePt t="222678" x="6354763" y="6626225"/>
          <p14:tracePt t="222686" x="6362700" y="6650038"/>
          <p14:tracePt t="222702" x="6362700" y="6665913"/>
          <p14:tracePt t="222718" x="6370638" y="6665913"/>
          <p14:tracePt t="222726" x="6370638" y="6673850"/>
          <p14:tracePt t="222750" x="6370638" y="6691313"/>
          <p14:tracePt t="222918" x="6362700" y="6691313"/>
          <p14:tracePt t="222926" x="6354763" y="6691313"/>
          <p14:tracePt t="222934" x="6338888" y="6691313"/>
          <p14:tracePt t="222942" x="6323013" y="6699250"/>
          <p14:tracePt t="222950" x="6307138" y="6699250"/>
          <p14:tracePt t="222958" x="6283325" y="6707188"/>
          <p14:tracePt t="222966" x="6275388" y="6707188"/>
          <p14:tracePt t="222974" x="6259513" y="6707188"/>
          <p14:tracePt t="222982" x="6235700" y="6715125"/>
          <p14:tracePt t="222990" x="6219825" y="6715125"/>
          <p14:tracePt t="222998" x="6203950" y="6715125"/>
          <p14:tracePt t="223007" x="6180138" y="6715125"/>
          <p14:tracePt t="223014" x="6156325" y="6715125"/>
          <p14:tracePt t="223022" x="6124575" y="6715125"/>
          <p14:tracePt t="223030" x="6100763" y="6715125"/>
          <p14:tracePt t="223038" x="6067425" y="6715125"/>
          <p14:tracePt t="223046" x="6051550" y="6715125"/>
          <p14:tracePt t="223055" x="6019800" y="6715125"/>
          <p14:tracePt t="223062" x="5995988" y="6715125"/>
          <p14:tracePt t="223070" x="5980113" y="6715125"/>
          <p14:tracePt t="223078" x="5948363" y="6715125"/>
          <p14:tracePt t="223086" x="5940425" y="6715125"/>
          <p14:tracePt t="223095" x="5932488" y="6715125"/>
          <p14:tracePt t="223102" x="5916613" y="6715125"/>
          <p14:tracePt t="223110" x="5892800" y="6715125"/>
          <p14:tracePt t="223118" x="5876925" y="6715125"/>
          <p14:tracePt t="223126" x="5868988" y="6715125"/>
          <p14:tracePt t="223134" x="5861050" y="6715125"/>
          <p14:tracePt t="223142" x="5853113" y="6715125"/>
          <p14:tracePt t="223478" x="5853113" y="6707188"/>
          <p14:tracePt t="223494" x="5853113" y="6699250"/>
          <p14:tracePt t="223502" x="5861050" y="6691313"/>
          <p14:tracePt t="223510" x="5868988" y="6691313"/>
          <p14:tracePt t="223518" x="5868988" y="6665913"/>
          <p14:tracePt t="223526" x="5868988" y="6626225"/>
          <p14:tracePt t="223535" x="5868988" y="6570663"/>
          <p14:tracePt t="223542" x="5868988" y="6530975"/>
          <p14:tracePt t="223550" x="5868988" y="6491288"/>
          <p14:tracePt t="223558" x="5868988" y="6396038"/>
          <p14:tracePt t="223566" x="5868988" y="6307138"/>
          <p14:tracePt t="223573" x="5868988" y="6235700"/>
          <p14:tracePt t="223582" x="5861050" y="6156325"/>
          <p14:tracePt t="223590" x="5845175" y="6100763"/>
          <p14:tracePt t="223598" x="5829300" y="6029325"/>
          <p14:tracePt t="223608" x="5829300" y="5980113"/>
          <p14:tracePt t="223614" x="5821363" y="5932488"/>
          <p14:tracePt t="223622" x="5821363" y="5884863"/>
          <p14:tracePt t="223630" x="5821363" y="5853113"/>
          <p14:tracePt t="223638" x="5821363" y="5821363"/>
          <p14:tracePt t="223646" x="5821363" y="5773738"/>
          <p14:tracePt t="223655" x="5821363" y="5749925"/>
          <p14:tracePt t="223662" x="5821363" y="5718175"/>
          <p14:tracePt t="223671" x="5821363" y="5678488"/>
          <p14:tracePt t="223678" x="5821363" y="5653088"/>
          <p14:tracePt t="223686" x="5821363" y="5637213"/>
          <p14:tracePt t="223694" x="5821363" y="5613400"/>
          <p14:tracePt t="223710" x="5821363" y="5605463"/>
          <p14:tracePt t="223718" x="5821363" y="5597525"/>
          <p14:tracePt t="223726" x="5821363" y="5589588"/>
          <p14:tracePt t="223998" x="5821363" y="5581650"/>
          <p14:tracePt t="224046" x="5829300" y="5581650"/>
          <p14:tracePt t="224054" x="5845175" y="5581650"/>
          <p14:tracePt t="224062" x="5861050" y="5581650"/>
          <p14:tracePt t="224070" x="5868988" y="5581650"/>
          <p14:tracePt t="224078" x="5892800" y="5581650"/>
          <p14:tracePt t="224088" x="5916613" y="5581650"/>
          <p14:tracePt t="224094" x="5948363" y="5581650"/>
          <p14:tracePt t="224102" x="5995988" y="5581650"/>
          <p14:tracePt t="224110" x="6035675" y="5581650"/>
          <p14:tracePt t="224118" x="6083300" y="5581650"/>
          <p14:tracePt t="224127" x="6124575" y="5581650"/>
          <p14:tracePt t="224134" x="6180138" y="5589588"/>
          <p14:tracePt t="224143" x="6227763" y="5589588"/>
          <p14:tracePt t="224151" x="6243638" y="5597525"/>
          <p14:tracePt t="224158" x="6275388" y="5597525"/>
          <p14:tracePt t="224173" x="6291263" y="5597525"/>
          <p14:tracePt t="224182" x="6299200" y="5597525"/>
          <p14:tracePt t="224190" x="6315075" y="5605463"/>
          <p14:tracePt t="224198" x="6323013" y="5605463"/>
          <p14:tracePt t="224207" x="6338888" y="5605463"/>
          <p14:tracePt t="224214" x="6354763" y="5605463"/>
          <p14:tracePt t="224222" x="6362700" y="5605463"/>
          <p14:tracePt t="224230" x="6370638" y="5605463"/>
          <p14:tracePt t="224606" x="6459538" y="5637213"/>
          <p14:tracePt t="224615" x="6626225" y="5749925"/>
          <p14:tracePt t="224622" x="6729413" y="5805488"/>
          <p14:tracePt t="224630" x="6945313" y="5940425"/>
          <p14:tracePt t="224637" x="7135813" y="6045200"/>
          <p14:tracePt t="224645" x="7264400" y="6132513"/>
          <p14:tracePt t="224654" x="7351713" y="6180138"/>
          <p14:tracePt t="224661" x="7439025" y="6235700"/>
          <p14:tracePt t="224671" x="7504113" y="6267450"/>
          <p14:tracePt t="224679" x="7535863" y="6291263"/>
          <p14:tracePt t="224686" x="7583488" y="6315075"/>
          <p14:tracePt t="224694" x="7623175" y="6323013"/>
          <p14:tracePt t="224702" x="7686675" y="6338888"/>
          <p14:tracePt t="224710" x="7742238" y="6356350"/>
          <p14:tracePt t="224718" x="7766050" y="6356350"/>
          <p14:tracePt t="224726" x="7797800" y="6364288"/>
          <p14:tracePt t="224735" x="7821613" y="6364288"/>
          <p14:tracePt t="224742" x="7839075" y="6364288"/>
          <p14:tracePt t="224750" x="7862888" y="6364288"/>
          <p14:tracePt t="224758" x="7878763" y="6364288"/>
          <p14:tracePt t="224766" x="7910513" y="6364288"/>
          <p14:tracePt t="224774" x="7926388" y="6356350"/>
          <p14:tracePt t="224782" x="7934325" y="6356350"/>
          <p14:tracePt t="224790" x="7942263" y="6338888"/>
          <p14:tracePt t="224799" x="7966075" y="6330950"/>
          <p14:tracePt t="224808" x="7966075" y="6323013"/>
          <p14:tracePt t="224823" x="7974013" y="6307138"/>
          <p14:tracePt t="224839" x="7974013" y="6291263"/>
          <p14:tracePt t="224847" x="7981950" y="6283325"/>
          <p14:tracePt t="224854" x="7981950" y="6275388"/>
          <p14:tracePt t="224862" x="7989888" y="6259513"/>
          <p14:tracePt t="224878" x="8005763" y="6243638"/>
          <p14:tracePt t="224886" x="8005763" y="6227763"/>
          <p14:tracePt t="224895" x="8021638" y="6203950"/>
          <p14:tracePt t="224904" x="8021638" y="6180138"/>
          <p14:tracePt t="224910" x="8021638" y="6156325"/>
          <p14:tracePt t="224918" x="8037513" y="6132513"/>
          <p14:tracePt t="224926" x="8045450" y="6108700"/>
          <p14:tracePt t="224934" x="8045450" y="6084888"/>
          <p14:tracePt t="224950" x="8045450" y="6076950"/>
          <p14:tracePt t="224966" x="8045450" y="6069013"/>
          <p14:tracePt t="226006" x="8045450" y="6061075"/>
          <p14:tracePt t="226078" x="8037513" y="6061075"/>
          <p14:tracePt t="226086" x="8021638" y="6061075"/>
          <p14:tracePt t="226095" x="8005763" y="6061075"/>
          <p14:tracePt t="226103" x="7997825" y="6061075"/>
          <p14:tracePt t="226110" x="7974013" y="6061075"/>
          <p14:tracePt t="226118" x="7950200" y="6069013"/>
          <p14:tracePt t="226126" x="7910513" y="6084888"/>
          <p14:tracePt t="226134" x="7829550" y="6124575"/>
          <p14:tracePt t="226143" x="7758113" y="6148388"/>
          <p14:tracePt t="226151" x="7631113" y="6180138"/>
          <p14:tracePt t="226159" x="7543800" y="6196013"/>
          <p14:tracePt t="226171" x="7454900" y="6219825"/>
          <p14:tracePt t="226174" x="7383463" y="6235700"/>
          <p14:tracePt t="226182" x="7296150" y="6267450"/>
          <p14:tracePt t="226190" x="7232650" y="6275388"/>
          <p14:tracePt t="226198" x="7177088" y="6291263"/>
          <p14:tracePt t="226207" x="7119938" y="6299200"/>
          <p14:tracePt t="226215" x="7088188" y="6307138"/>
          <p14:tracePt t="226223" x="7040563" y="6315075"/>
          <p14:tracePt t="226230" x="7008813" y="6315075"/>
          <p14:tracePt t="226239" x="6969125" y="6315075"/>
          <p14:tracePt t="226246" x="6929438" y="6323013"/>
          <p14:tracePt t="226254" x="6905625" y="6323013"/>
          <p14:tracePt t="226263" x="6865938" y="6338888"/>
          <p14:tracePt t="226271" x="6802438" y="6338888"/>
          <p14:tracePt t="226279" x="6761163" y="6348413"/>
          <p14:tracePt t="226288" x="6705600" y="6356350"/>
          <p14:tracePt t="226294" x="6673850" y="6364288"/>
          <p14:tracePt t="226302" x="6642100" y="6372225"/>
          <p14:tracePt t="226310" x="6618288" y="6372225"/>
          <p14:tracePt t="226414" x="6626225" y="6372225"/>
          <p14:tracePt t="226423" x="6650038" y="6372225"/>
          <p14:tracePt t="226431" x="6673850" y="6348413"/>
          <p14:tracePt t="226439" x="6705600" y="6315075"/>
          <p14:tracePt t="226446" x="6721475" y="6283325"/>
          <p14:tracePt t="226454" x="6745288" y="6251575"/>
          <p14:tracePt t="226462" x="6761163" y="6219825"/>
          <p14:tracePt t="226470" x="6784975" y="6196013"/>
          <p14:tracePt t="226479" x="6810375" y="6172200"/>
          <p14:tracePt t="226487" x="6850063" y="6124575"/>
          <p14:tracePt t="226495" x="6881813" y="6100763"/>
          <p14:tracePt t="226503" x="6897688" y="6076950"/>
          <p14:tracePt t="226510" x="6929438" y="6053138"/>
          <p14:tracePt t="226518" x="6945313" y="6029325"/>
          <p14:tracePt t="226526" x="6969125" y="6013450"/>
          <p14:tracePt t="226686" x="6953250" y="6029325"/>
          <p14:tracePt t="226694" x="6937375" y="6061075"/>
          <p14:tracePt t="226702" x="6905625" y="6100763"/>
          <p14:tracePt t="226711" x="6865938" y="6132513"/>
          <p14:tracePt t="226720" x="6834188" y="6188075"/>
          <p14:tracePt t="226727" x="6794500" y="6227763"/>
          <p14:tracePt t="226735" x="6761163" y="6267450"/>
          <p14:tracePt t="226742" x="6745288" y="6291263"/>
          <p14:tracePt t="226750" x="6729413" y="6315075"/>
          <p14:tracePt t="226758" x="6721475" y="6330950"/>
          <p14:tracePt t="226767" x="6705600" y="6338888"/>
          <p14:tracePt t="226775" x="6697663" y="6356350"/>
          <p14:tracePt t="226783" x="6689725" y="6372225"/>
          <p14:tracePt t="226791" x="6673850" y="6388100"/>
          <p14:tracePt t="226806" x="6665913" y="6403975"/>
          <p14:tracePt t="226814" x="6657975" y="6411913"/>
          <p14:tracePt t="226839" x="6650038" y="6427788"/>
          <p14:tracePt t="226863" x="6642100" y="6435725"/>
          <p14:tracePt t="226879" x="6634163" y="6435725"/>
          <p14:tracePt t="226887" x="6626225" y="6451600"/>
          <p14:tracePt t="227030" x="6618288" y="6451600"/>
          <p14:tracePt t="227047" x="6610350" y="6451600"/>
          <p14:tracePt t="227070" x="6602413" y="6451600"/>
          <p14:tracePt t="227078" x="6546850" y="6451600"/>
          <p14:tracePt t="227087" x="6483350" y="6451600"/>
          <p14:tracePt t="227095" x="6386513" y="6435725"/>
          <p14:tracePt t="227103" x="6299200" y="6403975"/>
          <p14:tracePt t="227111" x="6188075" y="6364288"/>
          <p14:tracePt t="227120" x="6100763" y="6323013"/>
          <p14:tracePt t="227126" x="6019800" y="6283325"/>
          <p14:tracePt t="227134" x="5956300" y="6267450"/>
          <p14:tracePt t="227142" x="5908675" y="6251575"/>
          <p14:tracePt t="227150" x="5868988" y="6235700"/>
          <p14:tracePt t="227159" x="5845175" y="6235700"/>
          <p14:tracePt t="227172" x="5829300" y="6227763"/>
          <p14:tracePt t="227287" x="5821363" y="6227763"/>
          <p14:tracePt t="227295" x="5797550" y="6227763"/>
          <p14:tracePt t="227303" x="5789613" y="6227763"/>
          <p14:tracePt t="227310" x="5773738" y="6227763"/>
          <p14:tracePt t="227318" x="5765800" y="6227763"/>
          <p14:tracePt t="227326" x="5757863" y="6227763"/>
          <p14:tracePt t="227422" x="5765800" y="6227763"/>
          <p14:tracePt t="227430" x="5789613" y="6227763"/>
          <p14:tracePt t="227438" x="5813425" y="6219825"/>
          <p14:tracePt t="227446" x="5837238" y="6196013"/>
          <p14:tracePt t="227454" x="5868988" y="6140450"/>
          <p14:tracePt t="227461" x="5908675" y="6108700"/>
          <p14:tracePt t="227469" x="5932488" y="6061075"/>
          <p14:tracePt t="227477" x="5956300" y="6013450"/>
          <p14:tracePt t="227488" x="6003925" y="5972175"/>
          <p14:tracePt t="227494" x="6035675" y="5932488"/>
          <p14:tracePt t="227502" x="6059488" y="5908675"/>
          <p14:tracePt t="227510" x="6083300" y="5900738"/>
          <p14:tracePt t="227519" x="6091238" y="5884863"/>
          <p14:tracePt t="227526" x="6116638" y="5876925"/>
          <p14:tracePt t="227533" x="6132513" y="5868988"/>
          <p14:tracePt t="227543" x="6140450" y="5861050"/>
          <p14:tracePt t="227551" x="6156325" y="5861050"/>
          <p14:tracePt t="227839" x="6148388" y="5861050"/>
          <p14:tracePt t="227847" x="6140450" y="5900738"/>
          <p14:tracePt t="227855" x="6140450" y="5932488"/>
          <p14:tracePt t="227862" x="6140450" y="5956300"/>
          <p14:tracePt t="227870" x="6140450" y="5988050"/>
          <p14:tracePt t="227879" x="6140450" y="6013450"/>
          <p14:tracePt t="227887" x="6140450" y="6061075"/>
          <p14:tracePt t="227895" x="6140450" y="6092825"/>
          <p14:tracePt t="227903" x="6140450" y="6116638"/>
          <p14:tracePt t="227911" x="6140450" y="6164263"/>
          <p14:tracePt t="227919" x="6148388" y="6203950"/>
          <p14:tracePt t="227926" x="6148388" y="6219825"/>
          <p14:tracePt t="227933" x="6172200" y="6243638"/>
          <p14:tracePt t="227943" x="6172200" y="6267450"/>
          <p14:tracePt t="227951" x="6188075" y="6283325"/>
          <p14:tracePt t="227968" x="6203950" y="6291263"/>
          <p14:tracePt t="227975" x="6219825" y="6299200"/>
          <p14:tracePt t="227984" x="6227763" y="6299200"/>
          <p14:tracePt t="227990" x="6243638" y="6299200"/>
          <p14:tracePt t="227998" x="6267450" y="6299200"/>
          <p14:tracePt t="228007" x="6291263" y="6299200"/>
          <p14:tracePt t="228015" x="6338888" y="6299200"/>
          <p14:tracePt t="228023" x="6394450" y="6299200"/>
          <p14:tracePt t="228031" x="6459538" y="6299200"/>
          <p14:tracePt t="228039" x="6515100" y="6283325"/>
          <p14:tracePt t="228046" x="6586538" y="6243638"/>
          <p14:tracePt t="228054" x="6673850" y="6211888"/>
          <p14:tracePt t="228063" x="6729413" y="6188075"/>
          <p14:tracePt t="228072" x="6802438" y="6148388"/>
          <p14:tracePt t="228079" x="6842125" y="6108700"/>
          <p14:tracePt t="228087" x="6873875" y="6076950"/>
          <p14:tracePt t="228095" x="6913563" y="6037263"/>
          <p14:tracePt t="228103" x="6945313" y="5980113"/>
          <p14:tracePt t="228110" x="6977063" y="5948363"/>
          <p14:tracePt t="228119" x="6992938" y="5908675"/>
          <p14:tracePt t="228127" x="7008813" y="5876925"/>
          <p14:tracePt t="228136" x="7016750" y="5821363"/>
          <p14:tracePt t="228143" x="7024688" y="5789613"/>
          <p14:tracePt t="228151" x="7024688" y="5741988"/>
          <p14:tracePt t="228159" x="7040563" y="5694363"/>
          <p14:tracePt t="228171" x="7040563" y="5662613"/>
          <p14:tracePt t="228174" x="7048500" y="5621338"/>
          <p14:tracePt t="228183" x="7048500" y="5565775"/>
          <p14:tracePt t="228191" x="7048500" y="5518150"/>
          <p14:tracePt t="228199" x="7048500" y="5478463"/>
          <p14:tracePt t="228207" x="7048500" y="5438775"/>
          <p14:tracePt t="228215" x="7048500" y="5414963"/>
          <p14:tracePt t="228223" x="7048500" y="5391150"/>
          <p14:tracePt t="228230" x="7048500" y="5367338"/>
          <p14:tracePt t="228247" x="7048500" y="5359400"/>
          <p14:tracePt t="228871" x="7048500" y="5351463"/>
          <p14:tracePt t="228983" x="7056438" y="5335588"/>
          <p14:tracePt t="228991" x="7056438" y="5214938"/>
          <p14:tracePt t="228999" x="7056438" y="5175250"/>
          <p14:tracePt t="229007" x="7056438" y="5151438"/>
          <p14:tracePt t="229015" x="7056438" y="5095875"/>
          <p14:tracePt t="229023" x="7056438" y="5048250"/>
          <p14:tracePt t="229031" x="7056438" y="4992688"/>
          <p14:tracePt t="229039" x="7056438" y="4959350"/>
          <p14:tracePt t="229047" x="7056438" y="4943475"/>
          <p14:tracePt t="229055" x="7040563" y="4911725"/>
          <p14:tracePt t="229063" x="7040563" y="4879975"/>
          <p14:tracePt t="229071" x="7032625" y="4872038"/>
          <p14:tracePt t="229080" x="7024688" y="4864100"/>
          <p14:tracePt t="229119" x="7024688" y="4856163"/>
          <p14:tracePt t="229127" x="7016750" y="4856163"/>
          <p14:tracePt t="229143" x="7000875" y="4856163"/>
          <p14:tracePt t="229151" x="6992938" y="4856163"/>
          <p14:tracePt t="229169" x="6977063" y="4856163"/>
          <p14:tracePt t="229175" x="6969125" y="4856163"/>
          <p14:tracePt t="229183" x="6953250" y="4856163"/>
          <p14:tracePt t="229191" x="6929438" y="4856163"/>
          <p14:tracePt t="229199" x="6905625" y="4856163"/>
          <p14:tracePt t="229207" x="6889750" y="4848225"/>
          <p14:tracePt t="229215" x="6881813" y="4848225"/>
          <p14:tracePt t="229223" x="6873875" y="4840288"/>
          <p14:tracePt t="229230" x="6858000" y="4840288"/>
          <p14:tracePt t="229295" x="6842125" y="4840288"/>
          <p14:tracePt t="229303" x="6834188" y="4840288"/>
          <p14:tracePt t="229311" x="6802438" y="4840288"/>
          <p14:tracePt t="229319" x="6737350" y="4840288"/>
          <p14:tracePt t="229327" x="6713538" y="4840288"/>
          <p14:tracePt t="229336" x="6665913" y="4840288"/>
          <p14:tracePt t="229343" x="6610350" y="4840288"/>
          <p14:tracePt t="229352" x="6570663" y="4848225"/>
          <p14:tracePt t="229358" x="6515100" y="4856163"/>
          <p14:tracePt t="229367" x="6467475" y="4872038"/>
          <p14:tracePt t="229375" x="6442075" y="4887913"/>
          <p14:tracePt t="229383" x="6402388" y="4895850"/>
          <p14:tracePt t="229391" x="6386513" y="4911725"/>
          <p14:tracePt t="229399" x="6370638" y="4919663"/>
          <p14:tracePt t="229407" x="6346825" y="4919663"/>
          <p14:tracePt t="229415" x="6338888" y="4927600"/>
          <p14:tracePt t="229423" x="6323013" y="4935538"/>
          <p14:tracePt t="229431" x="6315075" y="4935538"/>
          <p14:tracePt t="229439" x="6299200" y="4943475"/>
          <p14:tracePt t="229447" x="6291263" y="4943475"/>
          <p14:tracePt t="229455" x="6283325" y="4951413"/>
          <p14:tracePt t="229463" x="6267450" y="4951413"/>
          <p14:tracePt t="229471" x="6251575" y="4951413"/>
          <p14:tracePt t="229479" x="6243638" y="4951413"/>
          <p14:tracePt t="229487" x="6235700" y="4959350"/>
          <p14:tracePt t="229495" x="6211888" y="4967288"/>
          <p14:tracePt t="229503" x="6188075" y="4967288"/>
          <p14:tracePt t="229511" x="6180138" y="4967288"/>
          <p14:tracePt t="229519" x="6172200" y="4967288"/>
          <p14:tracePt t="229535" x="6164263" y="4967288"/>
          <p14:tracePt t="229599" x="6156325" y="4967288"/>
          <p14:tracePt t="229607" x="6140450" y="4967288"/>
          <p14:tracePt t="229615" x="6091238" y="4959350"/>
          <p14:tracePt t="229623" x="6075363" y="4959350"/>
          <p14:tracePt t="229631" x="6035675" y="4943475"/>
          <p14:tracePt t="229639" x="6011863" y="4935538"/>
          <p14:tracePt t="229647" x="5988050" y="4919663"/>
          <p14:tracePt t="229655" x="5964238" y="4911725"/>
          <p14:tracePt t="229663" x="5948363" y="4911725"/>
          <p14:tracePt t="229671" x="5932488" y="4895850"/>
          <p14:tracePt t="229967" x="5916613" y="4895850"/>
          <p14:tracePt t="229975" x="5892800" y="4887913"/>
          <p14:tracePt t="229983" x="5868988" y="4887913"/>
          <p14:tracePt t="229999" x="5861050" y="4887913"/>
          <p14:tracePt t="230007" x="5853113" y="4887913"/>
          <p14:tracePt t="230143" x="5861050" y="4887913"/>
          <p14:tracePt t="230151" x="5892800" y="4903788"/>
          <p14:tracePt t="230159" x="5908675" y="4927600"/>
          <p14:tracePt t="230169" x="5940425" y="4951413"/>
          <p14:tracePt t="230175" x="5972175" y="4992688"/>
          <p14:tracePt t="230183" x="5980113" y="5024438"/>
          <p14:tracePt t="230191" x="6019800" y="5064125"/>
          <p14:tracePt t="230199" x="6051550" y="5095875"/>
          <p14:tracePt t="230207" x="6075363" y="5119688"/>
          <p14:tracePt t="230215" x="6100763" y="5135563"/>
          <p14:tracePt t="230223" x="6108700" y="5143500"/>
          <p14:tracePt t="230231" x="6124575" y="5159375"/>
          <p14:tracePt t="230239" x="6148388" y="5167313"/>
          <p14:tracePt t="230247" x="6156325" y="5175250"/>
          <p14:tracePt t="230263" x="6164263" y="5183188"/>
          <p14:tracePt t="230271" x="6188075" y="5191125"/>
          <p14:tracePt t="230279" x="6203950" y="5199063"/>
          <p14:tracePt t="230295" x="6219825" y="5214938"/>
          <p14:tracePt t="230303" x="6227763" y="5214938"/>
          <p14:tracePt t="230311" x="6235700" y="5230813"/>
          <p14:tracePt t="230335" x="6251575" y="5246688"/>
          <p14:tracePt t="230479" x="6235700" y="5246688"/>
          <p14:tracePt t="230487" x="6203950" y="5222875"/>
          <p14:tracePt t="230495" x="6164263" y="5183188"/>
          <p14:tracePt t="230503" x="6132513" y="5151438"/>
          <p14:tracePt t="230511" x="6116638" y="5127625"/>
          <p14:tracePt t="230519" x="6083300" y="5080000"/>
          <p14:tracePt t="230527" x="6059488" y="5056188"/>
          <p14:tracePt t="230535" x="6027738" y="5032375"/>
          <p14:tracePt t="230543" x="6003925" y="4992688"/>
          <p14:tracePt t="230552" x="5995988" y="4967288"/>
          <p14:tracePt t="230559" x="5988050" y="4951413"/>
          <p14:tracePt t="230568" x="5956300" y="4919663"/>
          <p14:tracePt t="230583" x="5956300" y="4903788"/>
          <p14:tracePt t="230591" x="5948363" y="4903788"/>
          <p14:tracePt t="230599" x="5948363" y="4887913"/>
          <p14:tracePt t="230855" x="5972175" y="4911725"/>
          <p14:tracePt t="230863" x="5995988" y="4927600"/>
          <p14:tracePt t="230871" x="6043613" y="4959350"/>
          <p14:tracePt t="230879" x="6067425" y="5000625"/>
          <p14:tracePt t="230888" x="6100763" y="5016500"/>
          <p14:tracePt t="230895" x="6132513" y="5056188"/>
          <p14:tracePt t="230903" x="6164263" y="5080000"/>
          <p14:tracePt t="230911" x="6180138" y="5087938"/>
          <p14:tracePt t="230919" x="6196013" y="5095875"/>
          <p14:tracePt t="230927" x="6203950" y="5111750"/>
          <p14:tracePt t="230967" x="6219825" y="5111750"/>
          <p14:tracePt t="230983" x="6235700" y="5111750"/>
          <p14:tracePt t="230991" x="6251575" y="5111750"/>
          <p14:tracePt t="230999" x="6291263" y="5087938"/>
          <p14:tracePt t="231007" x="6307138" y="5064125"/>
          <p14:tracePt t="231015" x="6338888" y="5024438"/>
          <p14:tracePt t="231023" x="6370638" y="4976813"/>
          <p14:tracePt t="231031" x="6402388" y="4927600"/>
          <p14:tracePt t="231039" x="6426200" y="4887913"/>
          <p14:tracePt t="231047" x="6426200" y="4832350"/>
          <p14:tracePt t="231055" x="6442075" y="4800600"/>
          <p14:tracePt t="231063" x="6459538" y="4752975"/>
          <p14:tracePt t="231071" x="6467475" y="4729163"/>
          <p14:tracePt t="231079" x="6467475" y="4713288"/>
          <p14:tracePt t="231088" x="6475413" y="4697413"/>
          <p14:tracePt t="231095" x="6483350" y="4689475"/>
          <p14:tracePt t="231103" x="6483350" y="4681538"/>
          <p14:tracePt t="231111" x="6483350" y="4665663"/>
          <p14:tracePt t="231119" x="6483350" y="4649788"/>
          <p14:tracePt t="231127" x="6483350" y="4624388"/>
          <p14:tracePt t="231135" x="6483350" y="4600575"/>
          <p14:tracePt t="231143" x="6483350" y="4584700"/>
          <p14:tracePt t="231151" x="6483350" y="4576763"/>
          <p14:tracePt t="231159" x="6483350" y="4552950"/>
          <p14:tracePt t="231171" x="6483350" y="4537075"/>
          <p14:tracePt t="231175" x="6483350" y="4513263"/>
          <p14:tracePt t="231183" x="6475413" y="4497388"/>
          <p14:tracePt t="231191" x="6475413" y="4489450"/>
          <p14:tracePt t="231199" x="6467475" y="4465638"/>
          <p14:tracePt t="231207" x="6459538" y="4441825"/>
          <p14:tracePt t="231215" x="6451600" y="4425950"/>
          <p14:tracePt t="231223" x="6442075" y="4402138"/>
          <p14:tracePt t="231231" x="6434138" y="4386263"/>
          <p14:tracePt t="231240" x="6410325" y="4362450"/>
          <p14:tracePt t="231247" x="6410325" y="4354513"/>
          <p14:tracePt t="231255" x="6394450" y="4330700"/>
          <p14:tracePt t="231263" x="6394450" y="4322763"/>
          <p14:tracePt t="231271" x="6386513" y="4314825"/>
          <p14:tracePt t="231279" x="6370638" y="4298950"/>
          <p14:tracePt t="231288" x="6362700" y="4291013"/>
          <p14:tracePt t="231295" x="6354763" y="4281488"/>
          <p14:tracePt t="231311" x="6346825" y="4273550"/>
          <p14:tracePt t="231319" x="6338888" y="4273550"/>
          <p14:tracePt t="231327" x="6338888" y="4265613"/>
          <p14:tracePt t="231343" x="6315075" y="4249738"/>
          <p14:tracePt t="231351" x="6307138" y="4249738"/>
          <p14:tracePt t="231359" x="6291263" y="4241800"/>
          <p14:tracePt t="231375" x="6267450" y="4233863"/>
          <p14:tracePt t="231383" x="6259513" y="4233863"/>
          <p14:tracePt t="231391" x="6251575" y="4233863"/>
          <p14:tracePt t="231399" x="6219825" y="4233863"/>
          <p14:tracePt t="231408" x="6203950" y="4233863"/>
          <p14:tracePt t="231415" x="6188075" y="4233863"/>
          <p14:tracePt t="231423" x="6156325" y="4233863"/>
          <p14:tracePt t="231431" x="6108700" y="4233863"/>
          <p14:tracePt t="231439" x="6083300" y="4241800"/>
          <p14:tracePt t="231447" x="6075363" y="4241800"/>
          <p14:tracePt t="231455" x="6051550" y="4249738"/>
          <p14:tracePt t="231463" x="6027738" y="4265613"/>
          <p14:tracePt t="231471" x="6011863" y="4265613"/>
          <p14:tracePt t="231479" x="5988050" y="4291013"/>
          <p14:tracePt t="231487" x="5964238" y="4298950"/>
          <p14:tracePt t="231495" x="5932488" y="4322763"/>
          <p14:tracePt t="231504" x="5916613" y="4338638"/>
          <p14:tracePt t="231511" x="5892800" y="4378325"/>
          <p14:tracePt t="231519" x="5853113" y="4410075"/>
          <p14:tracePt t="231527" x="5829300" y="4433888"/>
          <p14:tracePt t="231535" x="5789613" y="4497388"/>
          <p14:tracePt t="231544" x="5765800" y="4529138"/>
          <p14:tracePt t="231551" x="5732463" y="4576763"/>
          <p14:tracePt t="231559" x="5708650" y="4624388"/>
          <p14:tracePt t="231568" x="5692775" y="4665663"/>
          <p14:tracePt t="231575" x="5684838" y="4689475"/>
          <p14:tracePt t="231583" x="5668963" y="4729163"/>
          <p14:tracePt t="231591" x="5661025" y="4760913"/>
          <p14:tracePt t="231599" x="5661025" y="4784725"/>
          <p14:tracePt t="231607" x="5661025" y="4800600"/>
          <p14:tracePt t="231615" x="5661025" y="4824413"/>
          <p14:tracePt t="231623" x="5661025" y="4848225"/>
          <p14:tracePt t="231631" x="5661025" y="4864100"/>
          <p14:tracePt t="231639" x="5661025" y="4895850"/>
          <p14:tracePt t="231647" x="5661025" y="4911725"/>
          <p14:tracePt t="231655" x="5668963" y="4927600"/>
          <p14:tracePt t="231664" x="5676900" y="4967288"/>
          <p14:tracePt t="231671" x="5684838" y="5000625"/>
          <p14:tracePt t="231679" x="5700713" y="5024438"/>
          <p14:tracePt t="231689" x="5724525" y="5072063"/>
          <p14:tracePt t="231695" x="5740400" y="5103813"/>
          <p14:tracePt t="231705" x="5765800" y="5135563"/>
          <p14:tracePt t="231711" x="5789613" y="5167313"/>
          <p14:tracePt t="231719" x="5813425" y="5214938"/>
          <p14:tracePt t="231727" x="5829300" y="5230813"/>
          <p14:tracePt t="231735" x="5861050" y="5270500"/>
          <p14:tracePt t="231743" x="5892800" y="5319713"/>
          <p14:tracePt t="231751" x="5924550" y="5335588"/>
          <p14:tracePt t="231759" x="5932488" y="5343525"/>
          <p14:tracePt t="231768" x="5940425" y="5351463"/>
          <p14:tracePt t="231775" x="5964238" y="5359400"/>
          <p14:tracePt t="231784" x="6003925" y="5375275"/>
          <p14:tracePt t="231791" x="6035675" y="5375275"/>
          <p14:tracePt t="231799" x="6059488" y="5399088"/>
          <p14:tracePt t="231807" x="6108700" y="5399088"/>
          <p14:tracePt t="231814" x="6132513" y="5399088"/>
          <p14:tracePt t="231823" x="6164263" y="5407025"/>
          <p14:tracePt t="231831" x="6188075" y="5407025"/>
          <p14:tracePt t="231839" x="6219825" y="5407025"/>
          <p14:tracePt t="231848" x="6251575" y="5407025"/>
          <p14:tracePt t="231855" x="6291263" y="5407025"/>
          <p14:tracePt t="231863" x="6323013" y="5407025"/>
          <p14:tracePt t="231871" x="6362700" y="5407025"/>
          <p14:tracePt t="231879" x="6410325" y="5407025"/>
          <p14:tracePt t="231887" x="6442075" y="5399088"/>
          <p14:tracePt t="231895" x="6499225" y="5383213"/>
          <p14:tracePt t="231903" x="6546850" y="5367338"/>
          <p14:tracePt t="231911" x="6578600" y="5367338"/>
          <p14:tracePt t="231920" x="6626225" y="5343525"/>
          <p14:tracePt t="231927" x="6642100" y="5327650"/>
          <p14:tracePt t="231935" x="6665913" y="5310188"/>
          <p14:tracePt t="231943" x="6689725" y="5278438"/>
          <p14:tracePt t="231951" x="6705600" y="5270500"/>
          <p14:tracePt t="231959" x="6737350" y="5230813"/>
          <p14:tracePt t="231968" x="6745288" y="5222875"/>
          <p14:tracePt t="231975" x="6769100" y="5175250"/>
          <p14:tracePt t="231984" x="6784975" y="5127625"/>
          <p14:tracePt t="231991" x="6794500" y="5103813"/>
          <p14:tracePt t="231999" x="6802438" y="5048250"/>
          <p14:tracePt t="232007" x="6810375" y="5000625"/>
          <p14:tracePt t="232015" x="6818313" y="4976813"/>
          <p14:tracePt t="232023" x="6818313" y="4943475"/>
          <p14:tracePt t="232032" x="6818313" y="4895850"/>
          <p14:tracePt t="232040" x="6818313" y="4856163"/>
          <p14:tracePt t="232047" x="6818313" y="4832350"/>
          <p14:tracePt t="232055" x="6810375" y="4792663"/>
          <p14:tracePt t="232063" x="6777038" y="4745038"/>
          <p14:tracePt t="232071" x="6753225" y="4705350"/>
          <p14:tracePt t="232079" x="6721475" y="4657725"/>
          <p14:tracePt t="232088" x="6705600" y="4616450"/>
          <p14:tracePt t="232095" x="6665913" y="4560888"/>
          <p14:tracePt t="232103" x="6642100" y="4545013"/>
          <p14:tracePt t="232111" x="6618288" y="4505325"/>
          <p14:tracePt t="232118" x="6578600" y="4473575"/>
          <p14:tracePt t="232127" x="6562725" y="4457700"/>
          <p14:tracePt t="232135" x="6546850" y="4433888"/>
          <p14:tracePt t="232143" x="6515100" y="4418013"/>
          <p14:tracePt t="232152" x="6515100" y="4410075"/>
          <p14:tracePt t="232159" x="6507163" y="4410075"/>
          <p14:tracePt t="232184" x="6499225" y="4402138"/>
          <p14:tracePt t="232199" x="6483350" y="4394200"/>
          <p14:tracePt t="232207" x="6475413" y="4394200"/>
          <p14:tracePt t="232215" x="6459538" y="4386263"/>
          <p14:tracePt t="232223" x="6451600" y="4378325"/>
          <p14:tracePt t="232231" x="6434138" y="4370388"/>
          <p14:tracePt t="232239" x="6418263" y="4354513"/>
          <p14:tracePt t="232247" x="6410325" y="4354513"/>
          <p14:tracePt t="232256" x="6402388" y="4354513"/>
          <p14:tracePt t="232263" x="6378575" y="4346575"/>
          <p14:tracePt t="232271" x="6362700" y="4338638"/>
          <p14:tracePt t="232279" x="6354763" y="4338638"/>
          <p14:tracePt t="232303" x="6346825" y="4338638"/>
          <p14:tracePt t="233055" x="6338888" y="4338638"/>
          <p14:tracePt t="233063" x="6346825" y="4378325"/>
          <p14:tracePt t="233071" x="6378575" y="4425950"/>
          <p14:tracePt t="233079" x="6418263" y="4465638"/>
          <p14:tracePt t="233088" x="6442075" y="4521200"/>
          <p14:tracePt t="233096" x="6475413" y="4545013"/>
          <p14:tracePt t="233103" x="6483350" y="4560888"/>
          <p14:tracePt t="233112" x="6491288" y="4584700"/>
          <p14:tracePt t="233119" x="6515100" y="4624388"/>
          <p14:tracePt t="233127" x="6523038" y="4633913"/>
          <p14:tracePt t="233134" x="6546850" y="4657725"/>
          <p14:tracePt t="233143" x="6554788" y="4681538"/>
          <p14:tracePt t="233151" x="6586538" y="4705350"/>
          <p14:tracePt t="233159" x="6618288" y="4752975"/>
          <p14:tracePt t="233167" x="6634163" y="4776788"/>
          <p14:tracePt t="233186" x="6713538" y="4879975"/>
          <p14:tracePt t="233191" x="6745288" y="4903788"/>
          <p14:tracePt t="233198" x="6777038" y="4935538"/>
          <p14:tracePt t="233208" x="6818313" y="4984750"/>
          <p14:tracePt t="233217" x="6834188" y="5000625"/>
          <p14:tracePt t="233223" x="6865938" y="5024438"/>
          <p14:tracePt t="233231" x="6873875" y="5040313"/>
          <p14:tracePt t="233303" x="6889750" y="5040313"/>
          <p14:tracePt t="233319" x="6905625" y="5040313"/>
          <p14:tracePt t="233327" x="6913563" y="5040313"/>
          <p14:tracePt t="233334" x="6929438" y="5040313"/>
          <p14:tracePt t="233344" x="6945313" y="5040313"/>
          <p14:tracePt t="233352" x="6985000" y="5040313"/>
          <p14:tracePt t="233359" x="7016750" y="5040313"/>
          <p14:tracePt t="233367" x="7048500" y="5040313"/>
          <p14:tracePt t="233375" x="7080250" y="5040313"/>
          <p14:tracePt t="233383" x="7119938" y="5032375"/>
          <p14:tracePt t="233391" x="7153275" y="5032375"/>
          <p14:tracePt t="233400" x="7177088" y="5024438"/>
          <p14:tracePt t="233408" x="7200900" y="5024438"/>
          <p14:tracePt t="233417" x="7224713" y="5016500"/>
          <p14:tracePt t="233423" x="7240588" y="5016500"/>
          <p14:tracePt t="233431" x="7264400" y="5000625"/>
          <p14:tracePt t="233439" x="7272338" y="4992688"/>
          <p14:tracePt t="233447" x="7280275" y="4992688"/>
          <p14:tracePt t="233455" x="7288213" y="4984750"/>
          <p14:tracePt t="233464" x="7296150" y="4976813"/>
          <p14:tracePt t="233472" x="7312025" y="4967288"/>
          <p14:tracePt t="233479" x="7319963" y="4951413"/>
          <p14:tracePt t="233487" x="7335838" y="4943475"/>
          <p14:tracePt t="233495" x="7351713" y="4927600"/>
          <p14:tracePt t="233511" x="7367588" y="4911725"/>
          <p14:tracePt t="233520" x="7383463" y="4895850"/>
          <p14:tracePt t="233536" x="7399338" y="4879975"/>
          <p14:tracePt t="233544" x="7415213" y="4872038"/>
          <p14:tracePt t="233551" x="7439025" y="4848225"/>
          <p14:tracePt t="233559" x="7454900" y="4848225"/>
          <p14:tracePt t="233567" x="7478713" y="4816475"/>
          <p14:tracePt t="233575" x="7486650" y="4808538"/>
          <p14:tracePt t="233584" x="7519988" y="4784725"/>
          <p14:tracePt t="233592" x="7535863" y="4768850"/>
          <p14:tracePt t="233600" x="7551738" y="4760913"/>
          <p14:tracePt t="233607" x="7567613" y="4752975"/>
          <p14:tracePt t="233615" x="7575550" y="4745038"/>
          <p14:tracePt t="233623" x="7583488" y="4737100"/>
          <p14:tracePt t="233631" x="7583488" y="4729163"/>
          <p14:tracePt t="233640" x="7591425" y="4729163"/>
          <p14:tracePt t="233663" x="7591425" y="4721225"/>
          <p14:tracePt t="233736" x="7599363" y="4713288"/>
          <p14:tracePt t="233751" x="7615238" y="4689475"/>
          <p14:tracePt t="233759" x="7615238" y="4681538"/>
          <p14:tracePt t="233855" x="7615238" y="4673600"/>
          <p14:tracePt t="233863" x="7599363" y="4649788"/>
          <p14:tracePt t="233871" x="7599363" y="4641850"/>
          <p14:tracePt t="233878" x="7583488" y="4624388"/>
          <p14:tracePt t="233888" x="7575550" y="4600575"/>
          <p14:tracePt t="233895" x="7559675" y="4584700"/>
          <p14:tracePt t="233903" x="7543800" y="4560888"/>
          <p14:tracePt t="233918" x="7543800" y="4552950"/>
          <p14:tracePt t="234008" x="7535863" y="4552950"/>
          <p14:tracePt t="234023" x="7527925" y="4552950"/>
          <p14:tracePt t="234040" x="7512050" y="4552950"/>
          <p14:tracePt t="234048" x="7496175" y="4552950"/>
          <p14:tracePt t="234055" x="7462838" y="4552950"/>
          <p14:tracePt t="234063" x="7431088" y="4552950"/>
          <p14:tracePt t="234071" x="7407275" y="4552950"/>
          <p14:tracePt t="234079" x="7383463" y="4552950"/>
          <p14:tracePt t="234088" x="7351713" y="4552950"/>
          <p14:tracePt t="234096" x="7327900" y="4552950"/>
          <p14:tracePt t="234104" x="7312025" y="4552950"/>
          <p14:tracePt t="234112" x="7288213" y="4552950"/>
          <p14:tracePt t="234119" x="7272338" y="4552950"/>
          <p14:tracePt t="234127" x="7256463" y="4560888"/>
          <p14:tracePt t="234135" x="7248525" y="4560888"/>
          <p14:tracePt t="234143" x="7232650" y="4568825"/>
          <p14:tracePt t="234152" x="7216775" y="4584700"/>
          <p14:tracePt t="234169" x="7208838" y="4600575"/>
          <p14:tracePt t="234176" x="7192963" y="4608513"/>
          <p14:tracePt t="234184" x="7185025" y="4616450"/>
          <p14:tracePt t="234191" x="7177088" y="4633913"/>
          <p14:tracePt t="234200" x="7169150" y="4641850"/>
          <p14:tracePt t="234207" x="7161213" y="4657725"/>
          <p14:tracePt t="234215" x="7145338" y="4673600"/>
          <p14:tracePt t="234224" x="7135813" y="4713288"/>
          <p14:tracePt t="234233" x="7127875" y="4729163"/>
          <p14:tracePt t="234240" x="7127875" y="4745038"/>
          <p14:tracePt t="234247" x="7127875" y="4760913"/>
          <p14:tracePt t="234254" x="7119938" y="4776788"/>
          <p14:tracePt t="234263" x="7119938" y="4808538"/>
          <p14:tracePt t="234271" x="7112000" y="4824413"/>
          <p14:tracePt t="234280" x="7112000" y="4840288"/>
          <p14:tracePt t="234288" x="7112000" y="4872038"/>
          <p14:tracePt t="234296" x="7112000" y="4895850"/>
          <p14:tracePt t="234304" x="7112000" y="4919663"/>
          <p14:tracePt t="234311" x="7112000" y="4935538"/>
          <p14:tracePt t="234319" x="7112000" y="4959350"/>
          <p14:tracePt t="234327" x="7112000" y="4984750"/>
          <p14:tracePt t="234335" x="7112000" y="5016500"/>
          <p14:tracePt t="234344" x="7112000" y="5048250"/>
          <p14:tracePt t="234352" x="7112000" y="5087938"/>
          <p14:tracePt t="234360" x="7112000" y="5119688"/>
          <p14:tracePt t="234368" x="7119938" y="5135563"/>
          <p14:tracePt t="234375" x="7135813" y="5151438"/>
          <p14:tracePt t="234383" x="7145338" y="5167313"/>
          <p14:tracePt t="234391" x="7153275" y="5183188"/>
          <p14:tracePt t="234400" x="7169150" y="5191125"/>
          <p14:tracePt t="234408" x="7177088" y="5214938"/>
          <p14:tracePt t="234416" x="7200900" y="5222875"/>
          <p14:tracePt t="234423" x="7208838" y="5230813"/>
          <p14:tracePt t="234431" x="7216775" y="5230813"/>
          <p14:tracePt t="234439" x="7248525" y="5246688"/>
          <p14:tracePt t="234447" x="7248525" y="5254625"/>
          <p14:tracePt t="234455" x="7272338" y="5262563"/>
          <p14:tracePt t="234464" x="7280275" y="5270500"/>
          <p14:tracePt t="234472" x="7312025" y="5278438"/>
          <p14:tracePt t="234480" x="7343775" y="5294313"/>
          <p14:tracePt t="234488" x="7375525" y="5319713"/>
          <p14:tracePt t="234495" x="7407275" y="5327650"/>
          <p14:tracePt t="234503" x="7439025" y="5335588"/>
          <p14:tracePt t="234511" x="7462838" y="5335588"/>
          <p14:tracePt t="234520" x="7496175" y="5351463"/>
          <p14:tracePt t="234528" x="7543800" y="5351463"/>
          <p14:tracePt t="234536" x="7559675" y="5359400"/>
          <p14:tracePt t="234544" x="7583488" y="5359400"/>
          <p14:tracePt t="234552" x="7623175" y="5359400"/>
          <p14:tracePt t="234559" x="7662863" y="5359400"/>
          <p14:tracePt t="234567" x="7726363" y="5359400"/>
          <p14:tracePt t="234575" x="7766050" y="5359400"/>
          <p14:tracePt t="234584" x="7805738" y="5351463"/>
          <p14:tracePt t="234592" x="7847013" y="5319713"/>
          <p14:tracePt t="234600" x="7894638" y="5294313"/>
          <p14:tracePt t="234608" x="7934325" y="5270500"/>
          <p14:tracePt t="234615" x="7966075" y="5238750"/>
          <p14:tracePt t="234623" x="7997825" y="5222875"/>
          <p14:tracePt t="234631" x="8021638" y="5191125"/>
          <p14:tracePt t="234639" x="8029575" y="5167313"/>
          <p14:tracePt t="234648" x="8045450" y="5151438"/>
          <p14:tracePt t="234656" x="8061325" y="5135563"/>
          <p14:tracePt t="234664" x="8069263" y="5103813"/>
          <p14:tracePt t="234672" x="8077200" y="5064125"/>
          <p14:tracePt t="234679" x="8093075" y="5024438"/>
          <p14:tracePt t="234687" x="8093075" y="5008563"/>
          <p14:tracePt t="234695" x="8093075" y="4984750"/>
          <p14:tracePt t="234704" x="8093075" y="4943475"/>
          <p14:tracePt t="234712" x="8093075" y="4919663"/>
          <p14:tracePt t="234720" x="8093075" y="4903788"/>
          <p14:tracePt t="234728" x="8093075" y="4864100"/>
          <p14:tracePt t="234735" x="8093075" y="4840288"/>
          <p14:tracePt t="234743" x="8093075" y="4824413"/>
          <p14:tracePt t="234751" x="8093075" y="4808538"/>
          <p14:tracePt t="234759" x="8093075" y="4776788"/>
          <p14:tracePt t="234768" x="8093075" y="4737100"/>
          <p14:tracePt t="234776" x="8077200" y="4713288"/>
          <p14:tracePt t="234784" x="8061325" y="4689475"/>
          <p14:tracePt t="234792" x="8053388" y="4657725"/>
          <p14:tracePt t="234801" x="8045450" y="4633913"/>
          <p14:tracePt t="234807" x="8021638" y="4608513"/>
          <p14:tracePt t="234815" x="8021638" y="4592638"/>
          <p14:tracePt t="234824" x="7997825" y="4576763"/>
          <p14:tracePt t="234833" x="7989888" y="4552950"/>
          <p14:tracePt t="234840" x="7981950" y="4537075"/>
          <p14:tracePt t="234848" x="7974013" y="4521200"/>
          <p14:tracePt t="234854" x="7966075" y="4505325"/>
          <p14:tracePt t="234863" x="7950200" y="4497388"/>
          <p14:tracePt t="234871" x="7926388" y="4473575"/>
          <p14:tracePt t="234879" x="7926388" y="4465638"/>
          <p14:tracePt t="234888" x="7910513" y="4449763"/>
          <p14:tracePt t="234896" x="7878763" y="4425950"/>
          <p14:tracePt t="234904" x="7870825" y="4418013"/>
          <p14:tracePt t="234912" x="7854950" y="4402138"/>
          <p14:tracePt t="234919" x="7839075" y="4402138"/>
          <p14:tracePt t="234927" x="7813675" y="4378325"/>
          <p14:tracePt t="234936" x="7773988" y="4362450"/>
          <p14:tracePt t="234944" x="7750175" y="4354513"/>
          <p14:tracePt t="234953" x="7702550" y="4330700"/>
          <p14:tracePt t="234960" x="7686675" y="4322763"/>
          <p14:tracePt t="234970" x="7639050" y="4298950"/>
          <p14:tracePt t="234976" x="7607300" y="4291013"/>
          <p14:tracePt t="234983" x="7559675" y="4291013"/>
          <p14:tracePt t="234991" x="7527925" y="4281488"/>
          <p14:tracePt t="234999" x="7496175" y="4273550"/>
          <p14:tracePt t="235008" x="7478713" y="4265613"/>
          <p14:tracePt t="235016" x="7454900" y="4265613"/>
          <p14:tracePt t="235033" x="7446963" y="4265613"/>
          <p14:tracePt t="235039" x="7439025" y="4265613"/>
          <p14:tracePt t="235047" x="7415213" y="4265613"/>
          <p14:tracePt t="235055" x="7399338" y="4265613"/>
          <p14:tracePt t="235064" x="7383463" y="4273550"/>
          <p14:tracePt t="235072" x="7351713" y="4298950"/>
          <p14:tracePt t="235080" x="7335838" y="4314825"/>
          <p14:tracePt t="235088" x="7304088" y="4338638"/>
          <p14:tracePt t="235096" x="7272338" y="4362450"/>
          <p14:tracePt t="235103" x="7248525" y="4378325"/>
          <p14:tracePt t="235111" x="7216775" y="4410075"/>
          <p14:tracePt t="235120" x="7208838" y="4433888"/>
          <p14:tracePt t="235128" x="7177088" y="4457700"/>
          <p14:tracePt t="235136" x="7161213" y="4481513"/>
          <p14:tracePt t="235144" x="7153275" y="4489450"/>
          <p14:tracePt t="235153" x="7145338" y="4505325"/>
          <p14:tracePt t="235160" x="7127875" y="4521200"/>
          <p14:tracePt t="235168" x="7119938" y="4552950"/>
          <p14:tracePt t="235175" x="7119938" y="4576763"/>
          <p14:tracePt t="235184" x="7104063" y="4600575"/>
          <p14:tracePt t="235192" x="7104063" y="4633913"/>
          <p14:tracePt t="235200" x="7088188" y="4673600"/>
          <p14:tracePt t="235208" x="7088188" y="4705350"/>
          <p14:tracePt t="235216" x="7080250" y="4737100"/>
          <p14:tracePt t="235223" x="7080250" y="4776788"/>
          <p14:tracePt t="235231" x="7064375" y="4816475"/>
          <p14:tracePt t="235239" x="7064375" y="4840288"/>
          <p14:tracePt t="235248" x="7064375" y="4879975"/>
          <p14:tracePt t="235256" x="7064375" y="4903788"/>
          <p14:tracePt t="235264" x="7064375" y="4927600"/>
          <p14:tracePt t="235272" x="7064375" y="4943475"/>
          <p14:tracePt t="235280" x="7064375" y="4959350"/>
          <p14:tracePt t="235287" x="7072313" y="4984750"/>
          <p14:tracePt t="235295" x="7080250" y="4992688"/>
          <p14:tracePt t="235303" x="7080250" y="5008563"/>
          <p14:tracePt t="235312" x="7088188" y="5024438"/>
          <p14:tracePt t="235320" x="7096125" y="5032375"/>
          <p14:tracePt t="235328" x="7096125" y="5048250"/>
          <p14:tracePt t="235336" x="7112000" y="5072063"/>
          <p14:tracePt t="235344" x="7127875" y="5103813"/>
          <p14:tracePt t="235351" x="7127875" y="5111750"/>
          <p14:tracePt t="235359" x="7145338" y="5127625"/>
          <p14:tracePt t="235369" x="7145338" y="5143500"/>
          <p14:tracePt t="235376" x="7177088" y="5167313"/>
          <p14:tracePt t="235384" x="7185025" y="5191125"/>
          <p14:tracePt t="235392" x="7185025" y="5199063"/>
          <p14:tracePt t="235400" x="7192963" y="5207000"/>
          <p14:tracePt t="235407" x="7200900" y="5214938"/>
          <p14:tracePt t="235416" x="7208838" y="5222875"/>
          <p14:tracePt t="235423" x="7224713" y="5230813"/>
          <p14:tracePt t="235433" x="7224713" y="5238750"/>
          <p14:tracePt t="235440" x="7232650" y="5246688"/>
          <p14:tracePt t="235449" x="7240588" y="5246688"/>
          <p14:tracePt t="235456" x="7248525" y="5254625"/>
          <p14:tracePt t="235464" x="7264400" y="5262563"/>
          <p14:tracePt t="235471" x="7280275" y="5278438"/>
          <p14:tracePt t="235479" x="7296150" y="5278438"/>
          <p14:tracePt t="235488" x="7304088" y="5286375"/>
          <p14:tracePt t="235496" x="7319963" y="5286375"/>
          <p14:tracePt t="235504" x="7327900" y="5286375"/>
          <p14:tracePt t="235512" x="7335838" y="5294313"/>
          <p14:tracePt t="235520" x="7343775" y="5294313"/>
          <p14:tracePt t="236184" x="7343775" y="5302250"/>
          <p14:tracePt t="236192" x="7343775" y="5319713"/>
          <p14:tracePt t="236200" x="7343775" y="5335588"/>
          <p14:tracePt t="236208" x="7343775" y="5351463"/>
          <p14:tracePt t="236216" x="7343775" y="5383213"/>
          <p14:tracePt t="236223" x="7343775" y="5407025"/>
          <p14:tracePt t="236232" x="7351713" y="5446713"/>
          <p14:tracePt t="236240" x="7367588" y="5518150"/>
          <p14:tracePt t="236249" x="7375525" y="5565775"/>
          <p14:tracePt t="236256" x="7375525" y="5605463"/>
          <p14:tracePt t="236264" x="7383463" y="5686425"/>
          <p14:tracePt t="236272" x="7391400" y="5734050"/>
          <p14:tracePt t="236280" x="7399338" y="5821363"/>
          <p14:tracePt t="236287" x="7399338" y="5876925"/>
          <p14:tracePt t="236297" x="7399338" y="5940425"/>
          <p14:tracePt t="236304" x="7399338" y="6005513"/>
          <p14:tracePt t="236312" x="7399338" y="6069013"/>
          <p14:tracePt t="236320" x="7399338" y="6108700"/>
          <p14:tracePt t="236328" x="7399338" y="6180138"/>
          <p14:tracePt t="236336" x="7375525" y="6211888"/>
          <p14:tracePt t="236343" x="7359650" y="6259513"/>
          <p14:tracePt t="236352" x="7343775" y="6323013"/>
          <p14:tracePt t="236360" x="7327900" y="6380163"/>
          <p14:tracePt t="236370" x="7312025" y="6403975"/>
          <p14:tracePt t="236376" x="7296150" y="6459538"/>
          <p14:tracePt t="236385" x="7280275" y="6491288"/>
          <p14:tracePt t="236391" x="7272338" y="6523038"/>
          <p14:tracePt t="236401" x="7264400" y="6538913"/>
          <p14:tracePt t="236407" x="7240588" y="6562725"/>
          <p14:tracePt t="236416" x="7232650" y="6578600"/>
          <p14:tracePt t="236424" x="7216775" y="6594475"/>
          <p14:tracePt t="236432" x="7208838" y="6618288"/>
          <p14:tracePt t="236440" x="7177088" y="6642100"/>
          <p14:tracePt t="236449" x="7169150" y="6657975"/>
          <p14:tracePt t="236456" x="7161213" y="6673850"/>
          <p14:tracePt t="236463" x="7135813" y="6673850"/>
          <p14:tracePt t="236472" x="7127875" y="6673850"/>
          <p14:tracePt t="236480" x="7119938" y="6673850"/>
          <p14:tracePt t="236488" x="7112000" y="6673850"/>
          <p14:tracePt t="236496" x="7104063" y="6681788"/>
          <p14:tracePt t="236504" x="7096125" y="6681788"/>
          <p14:tracePt t="236519" x="7088188" y="6691313"/>
          <p14:tracePt t="236552" x="7080250" y="6691313"/>
          <p14:tracePt t="236560" x="7072313" y="6691313"/>
          <p14:tracePt t="236567" x="7064375" y="6699250"/>
          <p14:tracePt t="236752" x="7072313" y="6699250"/>
          <p14:tracePt t="236792" x="7088188" y="6699250"/>
          <p14:tracePt t="236824" x="7096125" y="6699250"/>
          <p14:tracePt t="236832" x="7104063" y="6699250"/>
          <p14:tracePt t="236848" x="7112000" y="6699250"/>
          <p14:tracePt t="236864" x="7119938" y="6699250"/>
          <p14:tracePt t="236872" x="7127875" y="6699250"/>
          <p14:tracePt t="236880" x="7135813" y="6699250"/>
          <p14:tracePt t="236888" x="7145338" y="6699250"/>
          <p14:tracePt t="236896" x="7153275" y="6699250"/>
          <p14:tracePt t="236904" x="7161213" y="6699250"/>
          <p14:tracePt t="236912" x="7177088" y="6699250"/>
          <p14:tracePt t="236928" x="7185025" y="6699250"/>
          <p14:tracePt t="236936" x="7192963" y="6699250"/>
          <p14:tracePt t="236944" x="7200900" y="6699250"/>
          <p14:tracePt t="236952" x="7224713" y="6699250"/>
          <p14:tracePt t="236959" x="7232650" y="6699250"/>
          <p14:tracePt t="236967" x="7240588" y="6699250"/>
          <p14:tracePt t="236976" x="7248525" y="6699250"/>
          <p14:tracePt t="236984" x="7264400" y="6699250"/>
          <p14:tracePt t="236992" x="7280275" y="6699250"/>
          <p14:tracePt t="237008" x="7296150" y="6699250"/>
          <p14:tracePt t="237032" x="7312025" y="6691313"/>
          <p14:tracePt t="237040" x="7319963" y="6691313"/>
          <p14:tracePt t="237056" x="7327900" y="6691313"/>
          <p14:tracePt t="237065" x="7335838" y="6691313"/>
          <p14:tracePt t="237072" x="7343775" y="6691313"/>
          <p14:tracePt t="237080" x="7359650" y="6691313"/>
          <p14:tracePt t="237088" x="7367588" y="6691313"/>
          <p14:tracePt t="237096" x="7383463" y="6681788"/>
          <p14:tracePt t="237104" x="7391400" y="6681788"/>
          <p14:tracePt t="237112" x="7415213" y="6681788"/>
          <p14:tracePt t="237120" x="7431088" y="6673850"/>
          <p14:tracePt t="237128" x="7454900" y="6673850"/>
          <p14:tracePt t="237136" x="7478713" y="6673850"/>
          <p14:tracePt t="237144" x="7504113" y="6657975"/>
          <p14:tracePt t="237152" x="7527925" y="6650038"/>
          <p14:tracePt t="237160" x="7543800" y="6650038"/>
          <p14:tracePt t="237168" x="7575550" y="6634163"/>
          <p14:tracePt t="237184" x="7615238" y="6626225"/>
          <p14:tracePt t="237192" x="7631113" y="6610350"/>
          <p14:tracePt t="237201" x="7646988" y="6602413"/>
          <p14:tracePt t="237208" x="7662863" y="6594475"/>
          <p14:tracePt t="237216" x="7686675" y="6570663"/>
          <p14:tracePt t="237224" x="7694613" y="6546850"/>
          <p14:tracePt t="237232" x="7718425" y="6530975"/>
          <p14:tracePt t="237240" x="7734300" y="6499225"/>
          <p14:tracePt t="237248" x="7758113" y="6467475"/>
          <p14:tracePt t="237256" x="7781925" y="6427788"/>
          <p14:tracePt t="237264" x="7805738" y="6396038"/>
          <p14:tracePt t="237272" x="7805738" y="6380163"/>
          <p14:tracePt t="237280" x="7813675" y="6364288"/>
          <p14:tracePt t="237288" x="7821613" y="6348413"/>
          <p14:tracePt t="237296" x="7821613" y="6315075"/>
          <p14:tracePt t="237304" x="7821613" y="6307138"/>
          <p14:tracePt t="237312" x="7829550" y="6275388"/>
          <p14:tracePt t="237320" x="7829550" y="6251575"/>
          <p14:tracePt t="237328" x="7829550" y="6219825"/>
          <p14:tracePt t="237336" x="7839075" y="6196013"/>
          <p14:tracePt t="237352" x="7847013" y="6172200"/>
          <p14:tracePt t="237360" x="7847013" y="6164263"/>
          <p14:tracePt t="237367" x="7847013" y="6156325"/>
          <p14:tracePt t="237376" x="7854950" y="6124575"/>
          <p14:tracePt t="237384" x="7862888" y="6108700"/>
          <p14:tracePt t="237392" x="7870825" y="6100763"/>
          <p14:tracePt t="237400" x="7870825" y="6084888"/>
          <p14:tracePt t="237408" x="7878763" y="6069013"/>
          <p14:tracePt t="237416" x="7878763" y="6053138"/>
          <p14:tracePt t="237424" x="7886700" y="6053138"/>
          <p14:tracePt t="237432" x="7894638" y="6029325"/>
          <p14:tracePt t="237439" x="7894638" y="6021388"/>
          <p14:tracePt t="237448" x="7910513" y="6013450"/>
          <p14:tracePt t="237456" x="7910513" y="6005513"/>
          <p14:tracePt t="237464" x="7910513" y="5995988"/>
          <p14:tracePt t="237480" x="7910513" y="5988050"/>
          <p14:tracePt t="237696" x="7910513" y="5995988"/>
          <p14:tracePt t="237704" x="7910513" y="6021388"/>
          <p14:tracePt t="237712" x="7910513" y="6053138"/>
          <p14:tracePt t="237720" x="7918450" y="6092825"/>
          <p14:tracePt t="237728" x="7926388" y="6116638"/>
          <p14:tracePt t="237736" x="7926388" y="6172200"/>
          <p14:tracePt t="237744" x="7926388" y="6227763"/>
          <p14:tracePt t="237752" x="7926388" y="6275388"/>
          <p14:tracePt t="237760" x="7926388" y="6323013"/>
          <p14:tracePt t="237768" x="7926388" y="6356350"/>
          <p14:tracePt t="237776" x="7926388" y="6396038"/>
          <p14:tracePt t="237784" x="7926388" y="6419850"/>
          <p14:tracePt t="237792" x="7926388" y="6443663"/>
          <p14:tracePt t="237800" x="7926388" y="6467475"/>
          <p14:tracePt t="237808" x="7918450" y="6483350"/>
          <p14:tracePt t="237824" x="7910513" y="6499225"/>
          <p14:tracePt t="237833" x="7902575" y="6499225"/>
          <p14:tracePt t="237840" x="7902575" y="6507163"/>
          <p14:tracePt t="237848" x="7894638" y="6507163"/>
          <p14:tracePt t="237856" x="7886700" y="6507163"/>
          <p14:tracePt t="237865" x="7870825" y="6515100"/>
          <p14:tracePt t="237872" x="7862888" y="6523038"/>
          <p14:tracePt t="237881" x="7847013" y="6523038"/>
          <p14:tracePt t="237888" x="7839075" y="6530975"/>
          <p14:tracePt t="237896" x="7821613" y="6538913"/>
          <p14:tracePt t="237904" x="7797800" y="6546850"/>
          <p14:tracePt t="237912" x="7789863" y="6554788"/>
          <p14:tracePt t="237920" x="7766050" y="6562725"/>
          <p14:tracePt t="237928" x="7750175" y="6570663"/>
          <p14:tracePt t="237936" x="7726363" y="6578600"/>
          <p14:tracePt t="237944" x="7694613" y="6578600"/>
          <p14:tracePt t="237952" x="7670800" y="6578600"/>
          <p14:tracePt t="237960" x="7639050" y="6594475"/>
          <p14:tracePt t="237968" x="7631113" y="6594475"/>
          <p14:tracePt t="237976" x="7615238" y="6594475"/>
          <p14:tracePt t="237984" x="7591425" y="6594475"/>
          <p14:tracePt t="237992" x="7575550" y="6602413"/>
          <p14:tracePt t="238008" x="7567613" y="6602413"/>
          <p14:tracePt t="238016" x="7543800" y="6602413"/>
          <p14:tracePt t="238024" x="7535863" y="6602413"/>
          <p14:tracePt t="238040" x="7527925" y="6602413"/>
          <p14:tracePt t="238056" x="7519988" y="6602413"/>
          <p14:tracePt t="238072" x="7512050" y="6602413"/>
          <p14:tracePt t="238232" x="7519988" y="6602413"/>
          <p14:tracePt t="238240" x="7527925" y="6602413"/>
          <p14:tracePt t="238248" x="7535863" y="6602413"/>
          <p14:tracePt t="238256" x="7551738" y="6602413"/>
          <p14:tracePt t="238272" x="7567613" y="6602413"/>
          <p14:tracePt t="238288" x="7583488" y="6602413"/>
          <p14:tracePt t="238296" x="7599363" y="6594475"/>
          <p14:tracePt t="238312" x="7607300" y="6594475"/>
          <p14:tracePt t="238320" x="7615238" y="6586538"/>
          <p14:tracePt t="238328" x="7623175" y="6586538"/>
          <p14:tracePt t="238336" x="7639050" y="6586538"/>
          <p14:tracePt t="238352" x="7646988" y="6578600"/>
          <p14:tracePt t="238368" x="7662863" y="6570663"/>
          <p14:tracePt t="238376" x="7686675" y="6562725"/>
          <p14:tracePt t="238384" x="7702550" y="6546850"/>
          <p14:tracePt t="238392" x="7710488" y="6530975"/>
          <p14:tracePt t="238400" x="7734300" y="6523038"/>
          <p14:tracePt t="238408" x="7758113" y="6491288"/>
          <p14:tracePt t="238416" x="7773988" y="6475413"/>
          <p14:tracePt t="238424" x="7797800" y="6459538"/>
          <p14:tracePt t="238432" x="7813675" y="6443663"/>
          <p14:tracePt t="238440" x="7821613" y="6435725"/>
          <p14:tracePt t="238448" x="7839075" y="6419850"/>
          <p14:tracePt t="238456" x="7862888" y="6396038"/>
          <p14:tracePt t="238465" x="7878763" y="6380163"/>
          <p14:tracePt t="238480" x="7886700" y="6364288"/>
          <p14:tracePt t="238487" x="7910513" y="6348413"/>
          <p14:tracePt t="238495" x="7918450" y="6323013"/>
          <p14:tracePt t="238503" x="7926388" y="6315075"/>
          <p14:tracePt t="238511" x="7934325" y="6291263"/>
          <p14:tracePt t="238519" x="7942263" y="6283325"/>
          <p14:tracePt t="238527" x="7950200" y="6275388"/>
          <p14:tracePt t="238536" x="7958138" y="6267450"/>
          <p14:tracePt t="238559" x="7966075" y="6259513"/>
          <p14:tracePt t="240568" x="7989888" y="6219825"/>
          <p14:tracePt t="240577" x="8037513" y="6164263"/>
          <p14:tracePt t="240584" x="8061325" y="6124575"/>
          <p14:tracePt t="240592" x="8116888" y="6045200"/>
          <p14:tracePt t="240600" x="8132763" y="6013450"/>
          <p14:tracePt t="240608" x="8180388" y="5948363"/>
          <p14:tracePt t="240617" x="8205788" y="5900738"/>
          <p14:tracePt t="240624" x="8213725" y="5868988"/>
          <p14:tracePt t="240633" x="8245475" y="5821363"/>
          <p14:tracePt t="240641" x="8253413" y="5773738"/>
          <p14:tracePt t="240648" x="8269288" y="5741988"/>
          <p14:tracePt t="240656" x="8269288" y="5726113"/>
          <p14:tracePt t="240664" x="8269288" y="5702300"/>
          <p14:tracePt t="240672" x="8277225" y="5662613"/>
          <p14:tracePt t="240680" x="8285163" y="5637213"/>
          <p14:tracePt t="240688" x="8301038" y="5605463"/>
          <p14:tracePt t="240697" x="8301038" y="5565775"/>
          <p14:tracePt t="240703" x="8301038" y="5502275"/>
          <p14:tracePt t="240712" x="8301038" y="5470525"/>
          <p14:tracePt t="240720" x="8301038" y="5422900"/>
          <p14:tracePt t="240728" x="8301038" y="5383213"/>
          <p14:tracePt t="240736" x="8301038" y="5335588"/>
          <p14:tracePt t="240744" x="8301038" y="5278438"/>
          <p14:tracePt t="240753" x="8301038" y="5238750"/>
          <p14:tracePt t="240761" x="8301038" y="5175250"/>
          <p14:tracePt t="240768" x="8301038" y="5119688"/>
          <p14:tracePt t="240776" x="8301038" y="5064125"/>
          <p14:tracePt t="240784" x="8301038" y="5000625"/>
          <p14:tracePt t="240792" x="8293100" y="4951413"/>
          <p14:tracePt t="240800" x="8285163" y="4887913"/>
          <p14:tracePt t="240808" x="8285163" y="4864100"/>
          <p14:tracePt t="240817" x="8285163" y="4840288"/>
          <p14:tracePt t="240825" x="8269288" y="4816475"/>
          <p14:tracePt t="240832" x="8261350" y="4784725"/>
          <p14:tracePt t="240840" x="8253413" y="4745038"/>
          <p14:tracePt t="240848" x="8245475" y="4737100"/>
          <p14:tracePt t="240856" x="8237538" y="4721225"/>
          <p14:tracePt t="240865" x="8221663" y="4681538"/>
          <p14:tracePt t="240873" x="8205788" y="4665663"/>
          <p14:tracePt t="240882" x="8189913" y="4649788"/>
          <p14:tracePt t="240888" x="8172450" y="4624388"/>
          <p14:tracePt t="240897" x="8172450" y="4616450"/>
          <p14:tracePt t="240904" x="8148638" y="4592638"/>
          <p14:tracePt t="240912" x="8132763" y="4568825"/>
          <p14:tracePt t="240920" x="8108950" y="4552950"/>
          <p14:tracePt t="240928" x="8093075" y="4529138"/>
          <p14:tracePt t="240937" x="8061325" y="4505325"/>
          <p14:tracePt t="240945" x="8045450" y="4489450"/>
          <p14:tracePt t="240952" x="8005763" y="4449763"/>
          <p14:tracePt t="240960" x="7981950" y="4425950"/>
          <p14:tracePt t="240968" x="7942263" y="4402138"/>
          <p14:tracePt t="240976" x="7926388" y="4386263"/>
          <p14:tracePt t="240984" x="7862888" y="4354513"/>
          <p14:tracePt t="240993" x="7847013" y="4338638"/>
          <p14:tracePt t="241001" x="7797800" y="4314825"/>
          <p14:tracePt t="241009" x="7773988" y="4291013"/>
          <p14:tracePt t="241018" x="7742238" y="4265613"/>
          <p14:tracePt t="241024" x="7718425" y="4257675"/>
          <p14:tracePt t="241031" x="7670800" y="4233863"/>
          <p14:tracePt t="241040" x="7662863" y="4217988"/>
          <p14:tracePt t="241049" x="7631113" y="4210050"/>
          <p14:tracePt t="241057" x="7599363" y="4194175"/>
          <p14:tracePt t="241065" x="7575550" y="4178300"/>
          <p14:tracePt t="241072" x="7535863" y="4170363"/>
          <p14:tracePt t="241080" x="7512050" y="4170363"/>
          <p14:tracePt t="241088" x="7478713" y="4162425"/>
          <p14:tracePt t="241097" x="7462838" y="4154488"/>
          <p14:tracePt t="241104" x="7415213" y="4146550"/>
          <p14:tracePt t="241112" x="7391400" y="4138613"/>
          <p14:tracePt t="241121" x="7359650" y="4138613"/>
          <p14:tracePt t="241130" x="7304088" y="4122738"/>
          <p14:tracePt t="241136" x="7272338" y="4122738"/>
          <p14:tracePt t="241144" x="7232650" y="4106863"/>
          <p14:tracePt t="241152" x="7200900" y="4098925"/>
          <p14:tracePt t="241160" x="7161213" y="4090988"/>
          <p14:tracePt t="241168" x="7112000" y="4083050"/>
          <p14:tracePt t="241177" x="7064375" y="4075113"/>
          <p14:tracePt t="241185" x="7024688" y="4075113"/>
          <p14:tracePt t="241192" x="6992938" y="4075113"/>
          <p14:tracePt t="241200" x="6937375" y="4075113"/>
          <p14:tracePt t="241208" x="6881813" y="4075113"/>
          <p14:tracePt t="241216" x="6834188" y="4075113"/>
          <p14:tracePt t="241224" x="6784975" y="4075113"/>
          <p14:tracePt t="241232" x="6761163" y="4075113"/>
          <p14:tracePt t="241241" x="6713538" y="4075113"/>
          <p14:tracePt t="241249" x="6681788" y="4075113"/>
          <p14:tracePt t="241256" x="6626225" y="4075113"/>
          <p14:tracePt t="241264" x="6594475" y="4075113"/>
          <p14:tracePt t="241272" x="6562725" y="4075113"/>
          <p14:tracePt t="241281" x="6515100" y="4083050"/>
          <p14:tracePt t="241288" x="6491288" y="4098925"/>
          <p14:tracePt t="241297" x="6434138" y="4114800"/>
          <p14:tracePt t="241305" x="6402388" y="4130675"/>
          <p14:tracePt t="241313" x="6378575" y="4146550"/>
          <p14:tracePt t="241320" x="6330950" y="4170363"/>
          <p14:tracePt t="241328" x="6299200" y="4178300"/>
          <p14:tracePt t="241336" x="6267450" y="4194175"/>
          <p14:tracePt t="241344" x="6235700" y="4217988"/>
          <p14:tracePt t="241352" x="6211888" y="4225925"/>
          <p14:tracePt t="241360" x="6188075" y="4249738"/>
          <p14:tracePt t="241369" x="6148388" y="4273550"/>
          <p14:tracePt t="241376" x="6132513" y="4281488"/>
          <p14:tracePt t="241384" x="6116638" y="4298950"/>
          <p14:tracePt t="241392" x="6083300" y="4330700"/>
          <p14:tracePt t="241400" x="6067425" y="4346575"/>
          <p14:tracePt t="241408" x="6051550" y="4370388"/>
          <p14:tracePt t="241418" x="6027738" y="4386263"/>
          <p14:tracePt t="241425" x="6011863" y="4418013"/>
          <p14:tracePt t="241433" x="5988050" y="4457700"/>
          <p14:tracePt t="241440" x="5964238" y="4481513"/>
          <p14:tracePt t="241447" x="5948363" y="4513263"/>
          <p14:tracePt t="241456" x="5924550" y="4576763"/>
          <p14:tracePt t="241464" x="5908675" y="4616450"/>
          <p14:tracePt t="241472" x="5884863" y="4657725"/>
          <p14:tracePt t="241481" x="5868988" y="4705350"/>
          <p14:tracePt t="241489" x="5853113" y="4737100"/>
          <p14:tracePt t="241497" x="5837238" y="4784725"/>
          <p14:tracePt t="241504" x="5829300" y="4840288"/>
          <p14:tracePt t="241513" x="5813425" y="4887913"/>
          <p14:tracePt t="241520" x="5813425" y="4927600"/>
          <p14:tracePt t="241528" x="5813425" y="4984750"/>
          <p14:tracePt t="241537" x="5813425" y="5024438"/>
          <p14:tracePt t="241545" x="5805488" y="5103813"/>
          <p14:tracePt t="241553" x="5789613" y="5135563"/>
          <p14:tracePt t="241560" x="5789613" y="5183188"/>
          <p14:tracePt t="241567" x="5789613" y="5230813"/>
          <p14:tracePt t="241575" x="5789613" y="5294313"/>
          <p14:tracePt t="241583" x="5789613" y="5359400"/>
          <p14:tracePt t="241591" x="5789613" y="5422900"/>
          <p14:tracePt t="241601" x="5789613" y="5470525"/>
          <p14:tracePt t="241608" x="5789613" y="5534025"/>
          <p14:tracePt t="241616" x="5789613" y="5589588"/>
          <p14:tracePt t="241623" x="5789613" y="5629275"/>
          <p14:tracePt t="241631" x="5789613" y="5686425"/>
          <p14:tracePt t="241640" x="5789613" y="5718175"/>
          <p14:tracePt t="241648" x="5805488" y="5773738"/>
          <p14:tracePt t="241657" x="5829300" y="5813425"/>
          <p14:tracePt t="241665" x="5853113" y="5861050"/>
          <p14:tracePt t="241673" x="5876925" y="5908675"/>
          <p14:tracePt t="241680" x="5908675" y="5932488"/>
          <p14:tracePt t="241688" x="5932488" y="5980113"/>
          <p14:tracePt t="241696" x="5948363" y="6029325"/>
          <p14:tracePt t="241704" x="5988050" y="6069013"/>
          <p14:tracePt t="241713" x="6019800" y="6108700"/>
          <p14:tracePt t="241721" x="6059488" y="6156325"/>
          <p14:tracePt t="241730" x="6124575" y="6211888"/>
          <p14:tracePt t="241737" x="6164263" y="6243638"/>
          <p14:tracePt t="241744" x="6203950" y="6291263"/>
          <p14:tracePt t="241752" x="6267450" y="6348413"/>
          <p14:tracePt t="241760" x="6338888" y="6380163"/>
          <p14:tracePt t="241768" x="6394450" y="6403975"/>
          <p14:tracePt t="241776" x="6467475" y="6451600"/>
          <p14:tracePt t="241785" x="6554788" y="6483350"/>
          <p14:tracePt t="241793" x="6626225" y="6515100"/>
          <p14:tracePt t="241801" x="6705600" y="6538913"/>
          <p14:tracePt t="241808" x="6802438" y="6578600"/>
          <p14:tracePt t="241816" x="6889750" y="6602413"/>
          <p14:tracePt t="241824" x="6985000" y="6618288"/>
          <p14:tracePt t="241833" x="7072313" y="6634163"/>
          <p14:tracePt t="241841" x="7161213" y="6650038"/>
          <p14:tracePt t="241849" x="7248525" y="6657975"/>
          <p14:tracePt t="241857" x="7335838" y="6665913"/>
          <p14:tracePt t="241864" x="7407275" y="6673850"/>
          <p14:tracePt t="241871" x="7504113" y="6673850"/>
          <p14:tracePt t="241879" x="7559675" y="6673850"/>
          <p14:tracePt t="241887" x="7654925" y="6673850"/>
          <p14:tracePt t="241895" x="7726363" y="6673850"/>
          <p14:tracePt t="241904" x="7781925" y="6673850"/>
          <p14:tracePt t="241913" x="7854950" y="6673850"/>
          <p14:tracePt t="241920" x="7934325" y="6650038"/>
          <p14:tracePt t="241927" x="7997825" y="6618288"/>
          <p14:tracePt t="241935" x="8053388" y="6594475"/>
          <p14:tracePt t="241944" x="8101013" y="6570663"/>
          <p14:tracePt t="241952" x="8116888" y="6570663"/>
          <p14:tracePt t="241961" x="8140700" y="6554788"/>
          <p14:tracePt t="241969" x="8172450" y="6530975"/>
          <p14:tracePt t="241977" x="8180388" y="6523038"/>
          <p14:tracePt t="241985" x="8189913" y="6515100"/>
          <p14:tracePt t="241992" x="8189913" y="6507163"/>
          <p14:tracePt t="242000" x="8205788" y="6507163"/>
          <p14:tracePt t="242008" x="8213725" y="6491288"/>
          <p14:tracePt t="242017" x="8213725" y="6483350"/>
          <p14:tracePt t="242025" x="8229600" y="6467475"/>
          <p14:tracePt t="242033" x="8229600" y="6459538"/>
          <p14:tracePt t="242041" x="8237538" y="6451600"/>
          <p14:tracePt t="242049" x="8237538" y="6443663"/>
          <p14:tracePt t="242064" x="8237538" y="6435725"/>
          <p14:tracePt t="242072" x="8253413" y="6419850"/>
          <p14:tracePt t="242097" x="8253413" y="6411913"/>
          <p14:tracePt t="242769" x="8253413" y="6403975"/>
          <p14:tracePt t="242920" x="8245475" y="6403975"/>
          <p14:tracePt t="243033" x="8237538" y="6403975"/>
          <p14:tracePt t="243129" x="8229600" y="6403975"/>
          <p14:tracePt t="243657" x="8221663" y="6403975"/>
          <p14:tracePt t="243673" x="8245475" y="6380163"/>
          <p14:tracePt t="243681" x="8324850" y="6315075"/>
          <p14:tracePt t="243689" x="8372475" y="6291263"/>
          <p14:tracePt t="243698" x="8428038" y="6251575"/>
          <p14:tracePt t="243705" x="8467725" y="6211888"/>
          <p14:tracePt t="243713" x="8515350" y="6188075"/>
          <p14:tracePt t="243720" x="8564563" y="6156325"/>
          <p14:tracePt t="243729" x="8588375" y="6148388"/>
          <p14:tracePt t="243737" x="8604250" y="6116638"/>
          <p14:tracePt t="243753" x="8628063" y="6116638"/>
          <p14:tracePt t="244345" x="0" y="0"/>
        </p14:tracePtLst>
        <p14:tracePtLst>
          <p14:tracePt t="262869" x="9783763" y="5829300"/>
          <p14:tracePt t="263115" x="9783763" y="5821363"/>
          <p14:tracePt t="263123" x="9799638" y="5821363"/>
          <p14:tracePt t="263131" x="9831388" y="5797550"/>
          <p14:tracePt t="263139" x="9863138" y="5781675"/>
          <p14:tracePt t="263146" x="9902825" y="5741988"/>
          <p14:tracePt t="263156" x="9944100" y="5702300"/>
          <p14:tracePt t="263164" x="9983788" y="5637213"/>
          <p14:tracePt t="263172" x="10023475" y="5589588"/>
          <p14:tracePt t="263179" x="10055225" y="5549900"/>
          <p14:tracePt t="263187" x="10102850" y="5494338"/>
          <p14:tracePt t="263194" x="10118725" y="5454650"/>
          <p14:tracePt t="263203" x="10142538" y="5422900"/>
          <p14:tracePt t="263211" x="10158413" y="5383213"/>
          <p14:tracePt t="263220" x="10166350" y="5367338"/>
          <p14:tracePt t="263227" x="10166350" y="5343525"/>
          <p14:tracePt t="263235" x="10182225" y="5319713"/>
          <p14:tracePt t="263243" x="10182225" y="5310188"/>
          <p14:tracePt t="263251" x="10190163" y="5278438"/>
          <p14:tracePt t="263267" x="10190163" y="5262563"/>
          <p14:tracePt t="263275" x="10190163" y="5254625"/>
          <p14:tracePt t="263291" x="10190163" y="5238750"/>
          <p14:tracePt t="263299" x="10190163" y="5230813"/>
          <p14:tracePt t="263331" x="10190163" y="5222875"/>
          <p14:tracePt t="263339" x="10190163" y="5207000"/>
          <p14:tracePt t="263347" x="10190163" y="5199063"/>
          <p14:tracePt t="263355" x="10182225" y="5191125"/>
          <p14:tracePt t="263363" x="10182225" y="5183188"/>
          <p14:tracePt t="263371" x="10166350" y="5159375"/>
          <p14:tracePt t="263379" x="10158413" y="5151438"/>
          <p14:tracePt t="263388" x="10150475" y="5135563"/>
          <p14:tracePt t="263395" x="10142538" y="5127625"/>
          <p14:tracePt t="263403" x="10134600" y="5111750"/>
          <p14:tracePt t="263420" x="10134600" y="5103813"/>
          <p14:tracePt t="263443" x="10126663" y="5095875"/>
          <p14:tracePt t="263451" x="10118725" y="5087938"/>
          <p14:tracePt t="263459" x="10110788" y="5087938"/>
          <p14:tracePt t="263523" x="10110788" y="5080000"/>
          <p14:tracePt t="263547" x="10102850" y="5080000"/>
          <p14:tracePt t="263571" x="10094913" y="5080000"/>
          <p14:tracePt t="263579" x="10086975" y="5080000"/>
          <p14:tracePt t="263603" x="10079038" y="5080000"/>
          <p14:tracePt t="263611" x="10071100" y="5080000"/>
          <p14:tracePt t="263636" x="10063163" y="5080000"/>
          <p14:tracePt t="263643" x="10055225" y="5080000"/>
          <p14:tracePt t="263659" x="10039350" y="5080000"/>
          <p14:tracePt t="263667" x="10007600" y="5087938"/>
          <p14:tracePt t="263675" x="9991725" y="5087938"/>
          <p14:tracePt t="263683" x="9983788" y="5095875"/>
          <p14:tracePt t="263692" x="9967913" y="5103813"/>
          <p14:tracePt t="263699" x="9952038" y="5119688"/>
          <p14:tracePt t="263707" x="9944100" y="5127625"/>
          <p14:tracePt t="263715" x="9926638" y="5127625"/>
          <p14:tracePt t="263723" x="9910763" y="5143500"/>
          <p14:tracePt t="263731" x="9902825" y="5143500"/>
          <p14:tracePt t="263739" x="9894888" y="5143500"/>
          <p14:tracePt t="263748" x="9886950" y="5159375"/>
          <p14:tracePt t="263762" x="9871075" y="5159375"/>
          <p14:tracePt t="263771" x="9855200" y="5159375"/>
          <p14:tracePt t="263779" x="9855200" y="5167313"/>
          <p14:tracePt t="263788" x="9847263" y="5167313"/>
          <p14:tracePt t="263795" x="9831388" y="5167313"/>
          <p14:tracePt t="263804" x="9807575" y="5167313"/>
          <p14:tracePt t="263827" x="9799638" y="5167313"/>
          <p14:tracePt t="263915" x="9783763" y="5167313"/>
          <p14:tracePt t="263923" x="9759950" y="5159375"/>
          <p14:tracePt t="263931" x="9744075" y="5151438"/>
          <p14:tracePt t="263939" x="9696450" y="5127625"/>
          <p14:tracePt t="263948" x="9680575" y="5111750"/>
          <p14:tracePt t="263956" x="9632950" y="5095875"/>
          <p14:tracePt t="263963" x="9625013" y="5087938"/>
          <p14:tracePt t="263970" x="9609138" y="5072063"/>
          <p14:tracePt t="263979" x="9585325" y="5064125"/>
          <p14:tracePt t="263995" x="9575800" y="5064125"/>
          <p14:tracePt t="264139" x="9559925" y="5056188"/>
          <p14:tracePt t="264147" x="9528175" y="5048250"/>
          <p14:tracePt t="264155" x="9496425" y="5032375"/>
          <p14:tracePt t="264163" x="9448800" y="4992688"/>
          <p14:tracePt t="264172" x="9393238" y="4976813"/>
          <p14:tracePt t="264180" x="9353550" y="4951413"/>
          <p14:tracePt t="264188" x="9313863" y="4935538"/>
          <p14:tracePt t="264195" x="9290050" y="4927600"/>
          <p14:tracePt t="264203" x="9274175" y="4911725"/>
          <p14:tracePt t="264563" x="9282113" y="4911725"/>
          <p14:tracePt t="264571" x="9290050" y="4911725"/>
          <p14:tracePt t="264580" x="9297988" y="4911725"/>
          <p14:tracePt t="264588" x="9329738" y="4919663"/>
          <p14:tracePt t="264595" x="9353550" y="4927600"/>
          <p14:tracePt t="264603" x="9369425" y="4943475"/>
          <p14:tracePt t="264611" x="9385300" y="4951413"/>
          <p14:tracePt t="264619" x="9393238" y="4959350"/>
          <p14:tracePt t="264636" x="9409113" y="4976813"/>
          <p14:tracePt t="264644" x="9417050" y="4976813"/>
          <p14:tracePt t="264684" x="9432925" y="4992688"/>
          <p14:tracePt t="264699" x="9440863" y="4992688"/>
          <p14:tracePt t="264715" x="9448800" y="5000625"/>
          <p14:tracePt t="264723" x="9456738" y="5008563"/>
          <p14:tracePt t="264740" x="9464675" y="5016500"/>
          <p14:tracePt t="264748" x="9480550" y="5024438"/>
          <p14:tracePt t="265427" x="9480550" y="5032375"/>
          <p14:tracePt t="265443" x="9472613" y="5032375"/>
          <p14:tracePt t="265483" x="9464675" y="5032375"/>
          <p14:tracePt t="265506" x="9456738" y="5032375"/>
          <p14:tracePt t="265515" x="9448800" y="5032375"/>
          <p14:tracePt t="265523" x="9424988" y="5040313"/>
          <p14:tracePt t="265532" x="9409113" y="5040313"/>
          <p14:tracePt t="265540" x="9377363" y="5048250"/>
          <p14:tracePt t="265556" x="9361488" y="5048250"/>
          <p14:tracePt t="265804" x="9377363" y="5048250"/>
          <p14:tracePt t="265819" x="9385300" y="5048250"/>
          <p14:tracePt t="265835" x="9393238" y="5048250"/>
          <p14:tracePt t="265844" x="9401175" y="5048250"/>
          <p14:tracePt t="265860" x="9409113" y="5048250"/>
          <p14:tracePt t="265868" x="9417050" y="5048250"/>
          <p14:tracePt t="265883" x="9424988" y="5048250"/>
          <p14:tracePt t="265908" x="9432925" y="5048250"/>
          <p14:tracePt t="265923" x="9440863" y="5048250"/>
          <p14:tracePt t="265947" x="9440863" y="5064125"/>
          <p14:tracePt t="265955" x="9448800" y="5064125"/>
          <p14:tracePt t="265972" x="9456738" y="5064125"/>
          <p14:tracePt t="266011" x="9472613" y="5064125"/>
          <p14:tracePt t="266019" x="9480550" y="5064125"/>
          <p14:tracePt t="266027" x="9488488" y="5064125"/>
          <p14:tracePt t="266036" x="9496425" y="5064125"/>
          <p14:tracePt t="266044" x="9512300" y="5064125"/>
          <p14:tracePt t="267380" x="9512300" y="5056188"/>
          <p14:tracePt t="267388" x="9496425" y="5048250"/>
          <p14:tracePt t="267396" x="9480550" y="5032375"/>
          <p14:tracePt t="267404" x="9472613" y="5024438"/>
          <p14:tracePt t="267412" x="9456738" y="5008563"/>
          <p14:tracePt t="267419" x="9432925" y="4992688"/>
          <p14:tracePt t="267428" x="9424988" y="4984750"/>
          <p14:tracePt t="267436" x="9385300" y="4959350"/>
          <p14:tracePt t="267452" x="9377363" y="4951413"/>
          <p14:tracePt t="267459" x="9369425" y="4943475"/>
          <p14:tracePt t="267756" x="9337675" y="4927600"/>
          <p14:tracePt t="267764" x="9313863" y="4911725"/>
          <p14:tracePt t="267772" x="9313863" y="4903788"/>
          <p14:tracePt t="267786" x="9313863" y="4895850"/>
          <p14:tracePt t="268612" x="9313863" y="4887913"/>
          <p14:tracePt t="268644" x="9321800" y="4887913"/>
          <p14:tracePt t="268651" x="9329738" y="4887913"/>
          <p14:tracePt t="268660" x="9361488" y="4872038"/>
          <p14:tracePt t="268668" x="9385300" y="4864100"/>
          <p14:tracePt t="268676" x="9417050" y="4848225"/>
          <p14:tracePt t="268684" x="9448800" y="4840288"/>
          <p14:tracePt t="268693" x="9480550" y="4832350"/>
          <p14:tracePt t="268701" x="9536113" y="4816475"/>
          <p14:tracePt t="268709" x="9559925" y="4816475"/>
          <p14:tracePt t="268716" x="9609138" y="4800600"/>
          <p14:tracePt t="268723" x="9640888" y="4800600"/>
          <p14:tracePt t="268732" x="9680575" y="4792663"/>
          <p14:tracePt t="268740" x="9704388" y="4784725"/>
          <p14:tracePt t="268748" x="9752013" y="4784725"/>
          <p14:tracePt t="268756" x="9847263" y="4776788"/>
          <p14:tracePt t="268763" x="9944100" y="4768850"/>
          <p14:tracePt t="268772" x="9975850" y="4768850"/>
          <p14:tracePt t="268780" x="10015538" y="4768850"/>
          <p14:tracePt t="268788" x="10094913" y="4768850"/>
          <p14:tracePt t="268796" x="10126663" y="4768850"/>
          <p14:tracePt t="268804" x="10166350" y="4768850"/>
          <p14:tracePt t="268812" x="10213975" y="4768850"/>
          <p14:tracePt t="268820" x="10237788" y="4768850"/>
          <p14:tracePt t="268828" x="10279063" y="4768850"/>
          <p14:tracePt t="268836" x="10310813" y="4768850"/>
          <p14:tracePt t="268844" x="10350500" y="4768850"/>
          <p14:tracePt t="268852" x="10366375" y="4768850"/>
          <p14:tracePt t="268860" x="10398125" y="4768850"/>
          <p14:tracePt t="268868" x="10421938" y="4768850"/>
          <p14:tracePt t="268876" x="10453688" y="4768850"/>
          <p14:tracePt t="268884" x="10477500" y="4768850"/>
          <p14:tracePt t="268892" x="10525125" y="4768850"/>
          <p14:tracePt t="268901" x="10541000" y="4768850"/>
          <p14:tracePt t="268908" x="10580688" y="4768850"/>
          <p14:tracePt t="268916" x="10612438" y="4768850"/>
          <p14:tracePt t="268924" x="10629900" y="4768850"/>
          <p14:tracePt t="268932" x="10669588" y="4768850"/>
          <p14:tracePt t="268941" x="10685463" y="4768850"/>
          <p14:tracePt t="268948" x="10701338" y="4768850"/>
          <p14:tracePt t="268956" x="10725150" y="4768850"/>
          <p14:tracePt t="268964" x="10741025" y="4768850"/>
          <p14:tracePt t="268972" x="10756900" y="4768850"/>
          <p14:tracePt t="268980" x="10772775" y="4768850"/>
          <p14:tracePt t="268988" x="10780713" y="4768850"/>
          <p14:tracePt t="268996" x="10788650" y="4768850"/>
          <p14:tracePt t="269004" x="10796588" y="4768850"/>
          <p14:tracePt t="269012" x="10804525" y="4768850"/>
          <p14:tracePt t="269028" x="10820400" y="4768850"/>
          <p14:tracePt t="269036" x="10828338" y="4768850"/>
          <p14:tracePt t="269044" x="10836275" y="4768850"/>
          <p14:tracePt t="269052" x="10852150" y="4768850"/>
          <p14:tracePt t="269060" x="10875963" y="4768850"/>
          <p14:tracePt t="269068" x="10891838" y="4768850"/>
          <p14:tracePt t="269076" x="10915650" y="4768850"/>
          <p14:tracePt t="269084" x="10931525" y="4768850"/>
          <p14:tracePt t="269092" x="10947400" y="4768850"/>
          <p14:tracePt t="269101" x="10971213" y="4768850"/>
          <p14:tracePt t="269108" x="10988675" y="4768850"/>
          <p14:tracePt t="269124" x="11020425" y="4768850"/>
          <p14:tracePt t="269132" x="11028363" y="4768850"/>
          <p14:tracePt t="269140" x="11044238" y="4768850"/>
          <p14:tracePt t="269148" x="11052175" y="4768850"/>
          <p14:tracePt t="269156" x="11075988" y="4768850"/>
          <p14:tracePt t="269169" x="11083925" y="4768850"/>
          <p14:tracePt t="269172" x="11091863" y="4768850"/>
          <p14:tracePt t="269180" x="11099800" y="4768850"/>
          <p14:tracePt t="269188" x="11115675" y="4768850"/>
          <p14:tracePt t="269196" x="11131550" y="4768850"/>
          <p14:tracePt t="269203" x="11139488" y="4768850"/>
          <p14:tracePt t="269212" x="11163300" y="4768850"/>
          <p14:tracePt t="269220" x="11179175" y="4768850"/>
          <p14:tracePt t="269228" x="11195050" y="4768850"/>
          <p14:tracePt t="269236" x="11210925" y="4768850"/>
          <p14:tracePt t="269244" x="11234738" y="4768850"/>
          <p14:tracePt t="269252" x="11250613" y="4768850"/>
          <p14:tracePt t="269260" x="11266488" y="4768850"/>
          <p14:tracePt t="269276" x="11282363" y="4768850"/>
          <p14:tracePt t="269292" x="11298238" y="4768850"/>
          <p14:tracePt t="269301" x="11306175" y="4768850"/>
          <p14:tracePt t="269308" x="11323638" y="4768850"/>
          <p14:tracePt t="269316" x="11339513" y="4776788"/>
          <p14:tracePt t="269324" x="11347450" y="4776788"/>
          <p14:tracePt t="269332" x="11355388" y="4776788"/>
          <p14:tracePt t="269340" x="11379200" y="4776788"/>
          <p14:tracePt t="269348" x="11395075" y="4776788"/>
          <p14:tracePt t="269356" x="11418888" y="4784725"/>
          <p14:tracePt t="269364" x="11426825" y="4784725"/>
          <p14:tracePt t="269372" x="11442700" y="4784725"/>
          <p14:tracePt t="269380" x="11450638" y="4784725"/>
          <p14:tracePt t="269388" x="11474450" y="4784725"/>
          <p14:tracePt t="269396" x="11490325" y="4784725"/>
          <p14:tracePt t="269404" x="11498263" y="4784725"/>
          <p14:tracePt t="269700" x="11514138" y="4800600"/>
          <p14:tracePt t="269708" x="11537950" y="4824413"/>
          <p14:tracePt t="269716" x="11545888" y="4848225"/>
          <p14:tracePt t="269724" x="11569700" y="4872038"/>
          <p14:tracePt t="269734" x="11577638" y="4879975"/>
          <p14:tracePt t="269740" x="11585575" y="4895850"/>
          <p14:tracePt t="274373" x="11506200" y="4895850"/>
          <p14:tracePt t="274381" x="11355388" y="4872038"/>
          <p14:tracePt t="274388" x="11139488" y="4824413"/>
          <p14:tracePt t="274396" x="10717213" y="4745038"/>
          <p14:tracePt t="274404" x="10206038" y="4665663"/>
          <p14:tracePt t="274413" x="9609138" y="4545013"/>
          <p14:tracePt t="274421" x="8955088" y="4425950"/>
          <p14:tracePt t="274429" x="8316913" y="4354513"/>
          <p14:tracePt t="274437" x="7662863" y="4265613"/>
          <p14:tracePt t="274445" x="6985000" y="4202113"/>
          <p14:tracePt t="274452" x="6354763" y="4146550"/>
          <p14:tracePt t="274460" x="5837238" y="4114800"/>
          <p14:tracePt t="274469" x="5310188" y="4098925"/>
          <p14:tracePt t="274477" x="4776788" y="4098925"/>
          <p14:tracePt t="274484" x="4344988" y="4098925"/>
          <p14:tracePt t="274493" x="3994150" y="4098925"/>
          <p14:tracePt t="274501" x="3668713" y="4106863"/>
          <p14:tracePt t="274508" x="3421063" y="4146550"/>
          <p14:tracePt t="274516" x="3197225" y="4225925"/>
          <p14:tracePt t="274525" x="2974975" y="4298950"/>
          <p14:tracePt t="274534" x="2735263" y="4378325"/>
          <p14:tracePt t="274541" x="2551113" y="4449763"/>
          <p14:tracePt t="274549" x="2463800" y="4489450"/>
          <p14:tracePt t="274557" x="2400300" y="4529138"/>
          <p14:tracePt t="274565" x="2368550" y="4560888"/>
          <p14:tracePt t="274572" x="2328863" y="4584700"/>
          <p14:tracePt t="274580" x="2320925" y="4592638"/>
          <p14:tracePt t="274589" x="2305050" y="4608513"/>
          <p14:tracePt t="274598" x="2281238" y="4624388"/>
          <p14:tracePt t="274605" x="2281238" y="4633913"/>
          <p14:tracePt t="274613" x="2273300" y="4657725"/>
          <p14:tracePt t="274621" x="2255838" y="4681538"/>
          <p14:tracePt t="274628" x="2255838" y="4705350"/>
          <p14:tracePt t="274636" x="2239963" y="4737100"/>
          <p14:tracePt t="274645" x="2224088" y="4784725"/>
          <p14:tracePt t="274653" x="2208213" y="4848225"/>
          <p14:tracePt t="274661" x="2200275" y="4911725"/>
          <p14:tracePt t="274669" x="2192338" y="4992688"/>
          <p14:tracePt t="274677" x="2184400" y="5064125"/>
          <p14:tracePt t="274685" x="2184400" y="5143500"/>
          <p14:tracePt t="274692" x="2184400" y="5214938"/>
          <p14:tracePt t="274701" x="2184400" y="5286375"/>
          <p14:tracePt t="274709" x="2184400" y="5391150"/>
          <p14:tracePt t="274717" x="2192338" y="5470525"/>
          <p14:tracePt t="274725" x="2224088" y="5557838"/>
          <p14:tracePt t="274733" x="2273300" y="5637213"/>
          <p14:tracePt t="274741" x="2312988" y="5694363"/>
          <p14:tracePt t="274749" x="2352675" y="5765800"/>
          <p14:tracePt t="274756" x="2376488" y="5805488"/>
          <p14:tracePt t="274765" x="2408238" y="5837238"/>
          <p14:tracePt t="274773" x="2439988" y="5861050"/>
          <p14:tracePt t="274781" x="2447925" y="5868988"/>
          <p14:tracePt t="274789" x="2455863" y="5884863"/>
          <p14:tracePt t="274798" x="2479675" y="5908675"/>
          <p14:tracePt t="274805" x="2495550" y="5916613"/>
          <p14:tracePt t="274812" x="2503488" y="5916613"/>
          <p14:tracePt t="274820" x="2519363" y="5924550"/>
          <p14:tracePt t="274829" x="2519363" y="5932488"/>
          <p14:tracePt t="274837" x="2551113" y="5932488"/>
          <p14:tracePt t="274845" x="2574925" y="5940425"/>
          <p14:tracePt t="274853" x="2598738" y="5948363"/>
          <p14:tracePt t="274861" x="2632075" y="5948363"/>
          <p14:tracePt t="274869" x="2695575" y="5956300"/>
          <p14:tracePt t="274876" x="2774950" y="5956300"/>
          <p14:tracePt t="274885" x="2822575" y="5956300"/>
          <p14:tracePt t="274893" x="2917825" y="5956300"/>
          <p14:tracePt t="274901" x="2990850" y="5956300"/>
          <p14:tracePt t="274909" x="3070225" y="5940425"/>
          <p14:tracePt t="274917" x="3141663" y="5908675"/>
          <p14:tracePt t="274925" x="3228975" y="5868988"/>
          <p14:tracePt t="274932" x="3300413" y="5821363"/>
          <p14:tracePt t="274940" x="3373438" y="5781675"/>
          <p14:tracePt t="274949" x="3421063" y="5726113"/>
          <p14:tracePt t="274957" x="3468688" y="5662613"/>
          <p14:tracePt t="274965" x="3508375" y="5605463"/>
          <p14:tracePt t="274973" x="3524250" y="5541963"/>
          <p14:tracePt t="274981" x="3540125" y="5486400"/>
          <p14:tracePt t="274989" x="3548063" y="5407025"/>
          <p14:tracePt t="274995" x="3548063" y="5351463"/>
          <p14:tracePt t="275004" x="3548063" y="5278438"/>
          <p14:tracePt t="275013" x="3548063" y="5238750"/>
          <p14:tracePt t="275020" x="3548063" y="5175250"/>
          <p14:tracePt t="275029" x="3532188" y="5127625"/>
          <p14:tracePt t="275037" x="3516313" y="5072063"/>
          <p14:tracePt t="275044" x="3484563" y="5000625"/>
          <p14:tracePt t="275052" x="3468688" y="4967288"/>
          <p14:tracePt t="275060" x="3452813" y="4927600"/>
          <p14:tracePt t="275069" x="3421063" y="4879975"/>
          <p14:tracePt t="275076" x="3381375" y="4832350"/>
          <p14:tracePt t="275085" x="3357563" y="4800600"/>
          <p14:tracePt t="275093" x="3341688" y="4776788"/>
          <p14:tracePt t="275101" x="3308350" y="4752975"/>
          <p14:tracePt t="275109" x="3284538" y="4729163"/>
          <p14:tracePt t="275116" x="3252788" y="4705350"/>
          <p14:tracePt t="275124" x="3205163" y="4681538"/>
          <p14:tracePt t="275133" x="3189288" y="4665663"/>
          <p14:tracePt t="275141" x="3125788" y="4641850"/>
          <p14:tracePt t="275149" x="3070225" y="4616450"/>
          <p14:tracePt t="275156" x="2998788" y="4592638"/>
          <p14:tracePt t="275167" x="2933700" y="4568825"/>
          <p14:tracePt t="275173" x="2854325" y="4537075"/>
          <p14:tracePt t="275181" x="2782888" y="4521200"/>
          <p14:tracePt t="275189" x="2711450" y="4505325"/>
          <p14:tracePt t="275198" x="2640013" y="4497388"/>
          <p14:tracePt t="275205" x="2582863" y="4489450"/>
          <p14:tracePt t="275213" x="2519363" y="4481513"/>
          <p14:tracePt t="275221" x="2455863" y="4481513"/>
          <p14:tracePt t="275229" x="2392363" y="4473575"/>
          <p14:tracePt t="275237" x="2368550" y="4473575"/>
          <p14:tracePt t="275244" x="2336800" y="4473575"/>
          <p14:tracePt t="275252" x="2297113" y="4465638"/>
          <p14:tracePt t="275261" x="2247900" y="4465638"/>
          <p14:tracePt t="275269" x="2216150" y="4465638"/>
          <p14:tracePt t="275276" x="2184400" y="4465638"/>
          <p14:tracePt t="275285" x="2144713" y="4465638"/>
          <p14:tracePt t="275293" x="2097088" y="4465638"/>
          <p14:tracePt t="275300" x="2073275" y="4465638"/>
          <p14:tracePt t="275309" x="2009775" y="4481513"/>
          <p14:tracePt t="275317" x="1954213" y="4489450"/>
          <p14:tracePt t="275325" x="1897063" y="4521200"/>
          <p14:tracePt t="275334" x="1849438" y="4529138"/>
          <p14:tracePt t="275341" x="1793875" y="4552950"/>
          <p14:tracePt t="275349" x="1738313" y="4568825"/>
          <p14:tracePt t="275357" x="1722438" y="4576763"/>
          <p14:tracePt t="275364" x="1690688" y="4584700"/>
          <p14:tracePt t="275373" x="1674813" y="4584700"/>
          <p14:tracePt t="275381" x="1635125" y="4608513"/>
          <p14:tracePt t="275389" x="1619250" y="4616450"/>
          <p14:tracePt t="275398" x="1603375" y="4633913"/>
          <p14:tracePt t="275405" x="1571625" y="4649788"/>
          <p14:tracePt t="275413" x="1554163" y="4657725"/>
          <p14:tracePt t="275420" x="1546225" y="4673600"/>
          <p14:tracePt t="275429" x="1522413" y="4681538"/>
          <p14:tracePt t="275437" x="1490663" y="4713288"/>
          <p14:tracePt t="275445" x="1450975" y="4752975"/>
          <p14:tracePt t="275453" x="1443038" y="4760913"/>
          <p14:tracePt t="275461" x="1419225" y="4792663"/>
          <p14:tracePt t="275469" x="1379538" y="4824413"/>
          <p14:tracePt t="275477" x="1355725" y="4872038"/>
          <p14:tracePt t="275485" x="1331913" y="4903788"/>
          <p14:tracePt t="275493" x="1308100" y="4951413"/>
          <p14:tracePt t="275503" x="1292225" y="5008563"/>
          <p14:tracePt t="275509" x="1276350" y="5040313"/>
          <p14:tracePt t="275518" x="1260475" y="5080000"/>
          <p14:tracePt t="275525" x="1244600" y="5111750"/>
          <p14:tracePt t="275534" x="1244600" y="5143500"/>
          <p14:tracePt t="275541" x="1244600" y="5167313"/>
          <p14:tracePt t="275550" x="1244600" y="5191125"/>
          <p14:tracePt t="275557" x="1236663" y="5207000"/>
          <p14:tracePt t="275565" x="1236663" y="5238750"/>
          <p14:tracePt t="275573" x="1236663" y="5254625"/>
          <p14:tracePt t="275581" x="1236663" y="5270500"/>
          <p14:tracePt t="275589" x="1236663" y="5286375"/>
          <p14:tracePt t="275598" x="1236663" y="5310188"/>
          <p14:tracePt t="275604" x="1236663" y="5335588"/>
          <p14:tracePt t="275613" x="1236663" y="5359400"/>
          <p14:tracePt t="275621" x="1236663" y="5399088"/>
          <p14:tracePt t="275629" x="1236663" y="5414963"/>
          <p14:tracePt t="275637" x="1236663" y="5454650"/>
          <p14:tracePt t="275645" x="1236663" y="5486400"/>
          <p14:tracePt t="275653" x="1236663" y="5518150"/>
          <p14:tracePt t="275661" x="1260475" y="5565775"/>
          <p14:tracePt t="275669" x="1268413" y="5597525"/>
          <p14:tracePt t="275677" x="1284288" y="5637213"/>
          <p14:tracePt t="275685" x="1308100" y="5686425"/>
          <p14:tracePt t="275693" x="1331913" y="5710238"/>
          <p14:tracePt t="275701" x="1339850" y="5749925"/>
          <p14:tracePt t="275710" x="1363663" y="5773738"/>
          <p14:tracePt t="275719" x="1387475" y="5813425"/>
          <p14:tracePt t="275723" x="1395413" y="5829300"/>
          <p14:tracePt t="275733" x="1403350" y="5837238"/>
          <p14:tracePt t="275741" x="1411288" y="5853113"/>
          <p14:tracePt t="275749" x="1419225" y="5853113"/>
          <p14:tracePt t="275757" x="1427163" y="5861050"/>
          <p14:tracePt t="275765" x="1443038" y="5868988"/>
          <p14:tracePt t="275781" x="1443038" y="5876925"/>
          <p14:tracePt t="275789" x="1450975" y="5876925"/>
          <p14:tracePt t="275798" x="1458913" y="5876925"/>
          <p14:tracePt t="275805" x="1466850" y="5876925"/>
          <p14:tracePt t="275814" x="1482725" y="5884863"/>
          <p14:tracePt t="275821" x="1506538" y="5900738"/>
          <p14:tracePt t="275829" x="1538288" y="5900738"/>
          <p14:tracePt t="275837" x="1554163" y="5900738"/>
          <p14:tracePt t="275845" x="1595438" y="5908675"/>
          <p14:tracePt t="275853" x="1635125" y="5924550"/>
          <p14:tracePt t="275861" x="1682750" y="5924550"/>
          <p14:tracePt t="275869" x="1714500" y="5940425"/>
          <p14:tracePt t="275877" x="1754188" y="5956300"/>
          <p14:tracePt t="275884" x="1778000" y="5956300"/>
          <p14:tracePt t="275893" x="1809750" y="5964238"/>
          <p14:tracePt t="275901" x="1833563" y="5964238"/>
          <p14:tracePt t="275909" x="1865313" y="5964238"/>
          <p14:tracePt t="275917" x="1881188" y="5972175"/>
          <p14:tracePt t="275925" x="1912938" y="5972175"/>
          <p14:tracePt t="275933" x="1930400" y="5972175"/>
          <p14:tracePt t="275941" x="1954213" y="5972175"/>
          <p14:tracePt t="275950" x="1978025" y="5972175"/>
          <p14:tracePt t="275957" x="2017713" y="5972175"/>
          <p14:tracePt t="275965" x="2065338" y="5972175"/>
          <p14:tracePt t="275973" x="2120900" y="5948363"/>
          <p14:tracePt t="275981" x="2200275" y="5884863"/>
          <p14:tracePt t="275989" x="2255838" y="5845175"/>
          <p14:tracePt t="275998" x="2312988" y="5805488"/>
          <p14:tracePt t="276004" x="2368550" y="5765800"/>
          <p14:tracePt t="276014" x="2416175" y="5710238"/>
          <p14:tracePt t="276020" x="2432050" y="5686425"/>
          <p14:tracePt t="276029" x="2471738" y="5645150"/>
          <p14:tracePt t="276037" x="2495550" y="5605463"/>
          <p14:tracePt t="276044" x="2527300" y="5565775"/>
          <p14:tracePt t="276053" x="2535238" y="5549900"/>
          <p14:tracePt t="276061" x="2551113" y="5518150"/>
          <p14:tracePt t="276069" x="2559050" y="5470525"/>
          <p14:tracePt t="276077" x="2559050" y="5430838"/>
          <p14:tracePt t="276085" x="2559050" y="5407025"/>
          <p14:tracePt t="276093" x="2559050" y="5351463"/>
          <p14:tracePt t="276101" x="2559050" y="5286375"/>
          <p14:tracePt t="276109" x="2559050" y="5230813"/>
          <p14:tracePt t="276117" x="2559050" y="5191125"/>
          <p14:tracePt t="276124" x="2559050" y="5143500"/>
          <p14:tracePt t="276133" x="2551113" y="5111750"/>
          <p14:tracePt t="276141" x="2543175" y="5064125"/>
          <p14:tracePt t="276150" x="2519363" y="5032375"/>
          <p14:tracePt t="276157" x="2503488" y="4976813"/>
          <p14:tracePt t="276167" x="2479675" y="4951413"/>
          <p14:tracePt t="276173" x="2455863" y="4927600"/>
          <p14:tracePt t="276181" x="2432050" y="4903788"/>
          <p14:tracePt t="276189" x="2424113" y="4887913"/>
          <p14:tracePt t="276197" x="2392363" y="4864100"/>
          <p14:tracePt t="276205" x="2392363" y="4856163"/>
          <p14:tracePt t="276214" x="2376488" y="4840288"/>
          <p14:tracePt t="276221" x="2360613" y="4832350"/>
          <p14:tracePt t="276229" x="2352675" y="4824413"/>
          <p14:tracePt t="276237" x="2344738" y="4824413"/>
          <p14:tracePt t="276253" x="2336800" y="4816475"/>
          <p14:tracePt t="276261" x="2328863" y="4816475"/>
          <p14:tracePt t="276269" x="2305050" y="4808538"/>
          <p14:tracePt t="276277" x="2281238" y="4808538"/>
          <p14:tracePt t="276285" x="2239963" y="4808538"/>
          <p14:tracePt t="276293" x="2200275" y="4808538"/>
          <p14:tracePt t="276301" x="2152650" y="4808538"/>
          <p14:tracePt t="276309" x="2105025" y="4808538"/>
          <p14:tracePt t="276317" x="2073275" y="4808538"/>
          <p14:tracePt t="276325" x="2041525" y="4808538"/>
          <p14:tracePt t="276333" x="2025650" y="4808538"/>
          <p14:tracePt t="276341" x="2017713" y="4808538"/>
          <p14:tracePt t="276349" x="2001838" y="4808538"/>
          <p14:tracePt t="277477" x="2009775" y="4800600"/>
          <p14:tracePt t="277485" x="2041525" y="4792663"/>
          <p14:tracePt t="277493" x="2073275" y="4792663"/>
          <p14:tracePt t="277501" x="2128838" y="4776788"/>
          <p14:tracePt t="277509" x="2192338" y="4768850"/>
          <p14:tracePt t="277517" x="2281238" y="4760913"/>
          <p14:tracePt t="277525" x="2368550" y="4760913"/>
          <p14:tracePt t="277533" x="2455863" y="4760913"/>
          <p14:tracePt t="277541" x="2566988" y="4760913"/>
          <p14:tracePt t="277549" x="2695575" y="4760913"/>
          <p14:tracePt t="277557" x="2798763" y="4760913"/>
          <p14:tracePt t="277565" x="2886075" y="4760913"/>
          <p14:tracePt t="277573" x="2998788" y="4760913"/>
          <p14:tracePt t="277581" x="3101975" y="4760913"/>
          <p14:tracePt t="277589" x="3221038" y="4760913"/>
          <p14:tracePt t="277597" x="3333750" y="4760913"/>
          <p14:tracePt t="277605" x="3444875" y="4760913"/>
          <p14:tracePt t="277613" x="3548063" y="4768850"/>
          <p14:tracePt t="277621" x="3684588" y="4776788"/>
          <p14:tracePt t="277630" x="3795713" y="4776788"/>
          <p14:tracePt t="277637" x="3898900" y="4776788"/>
          <p14:tracePt t="277645" x="4011613" y="4784725"/>
          <p14:tracePt t="277652" x="4114800" y="4784725"/>
          <p14:tracePt t="277661" x="4233863" y="4784725"/>
          <p14:tracePt t="277669" x="4352925" y="4808538"/>
          <p14:tracePt t="277677" x="4449763" y="4816475"/>
          <p14:tracePt t="277685" x="4529138" y="4832350"/>
          <p14:tracePt t="277693" x="4592638" y="4832350"/>
          <p14:tracePt t="277701" x="4695825" y="4856163"/>
          <p14:tracePt t="277709" x="4768850" y="4856163"/>
          <p14:tracePt t="277717" x="4864100" y="4879975"/>
          <p14:tracePt t="277725" x="4943475" y="4895850"/>
          <p14:tracePt t="277733" x="5064125" y="4919663"/>
          <p14:tracePt t="277741" x="5159375" y="4935538"/>
          <p14:tracePt t="277749" x="5246688" y="4967288"/>
          <p14:tracePt t="277757" x="5334000" y="4984750"/>
          <p14:tracePt t="277764" x="5430838" y="5000625"/>
          <p14:tracePt t="277772" x="5549900" y="5032375"/>
          <p14:tracePt t="277781" x="5661025" y="5048250"/>
          <p14:tracePt t="277789" x="5757863" y="5056188"/>
          <p14:tracePt t="277797" x="5892800" y="5095875"/>
          <p14:tracePt t="277805" x="6003925" y="5111750"/>
          <p14:tracePt t="277813" x="6124575" y="5135563"/>
          <p14:tracePt t="277821" x="6227763" y="5159375"/>
          <p14:tracePt t="277830" x="6315075" y="5175250"/>
          <p14:tracePt t="277837" x="6434138" y="5191125"/>
          <p14:tracePt t="277845" x="6523038" y="5199063"/>
          <p14:tracePt t="277853" x="6634163" y="5238750"/>
          <p14:tracePt t="277861" x="6705600" y="5254625"/>
          <p14:tracePt t="277869" x="6794500" y="5262563"/>
          <p14:tracePt t="277877" x="6873875" y="5278438"/>
          <p14:tracePt t="277885" x="6945313" y="5286375"/>
          <p14:tracePt t="277893" x="7000875" y="5294313"/>
          <p14:tracePt t="277901" x="7080250" y="5319713"/>
          <p14:tracePt t="277909" x="7145338" y="5319713"/>
          <p14:tracePt t="277917" x="7208838" y="5335588"/>
          <p14:tracePt t="277924" x="7256463" y="5343525"/>
          <p14:tracePt t="277933" x="7327900" y="5359400"/>
          <p14:tracePt t="277941" x="7407275" y="5383213"/>
          <p14:tracePt t="277950" x="7478713" y="5399088"/>
          <p14:tracePt t="277957" x="7559675" y="5407025"/>
          <p14:tracePt t="277966" x="7662863" y="5430838"/>
          <p14:tracePt t="277973" x="7773988" y="5470525"/>
          <p14:tracePt t="277981" x="7926388" y="5502275"/>
          <p14:tracePt t="277989" x="8053388" y="5534025"/>
          <p14:tracePt t="277997" x="8156575" y="5557838"/>
          <p14:tracePt t="278005" x="8308975" y="5581650"/>
          <p14:tracePt t="278013" x="8404225" y="5589588"/>
          <p14:tracePt t="278021" x="8507413" y="5605463"/>
          <p14:tracePt t="278030" x="8588375" y="5621338"/>
          <p14:tracePt t="278037" x="8643938" y="5629275"/>
          <p14:tracePt t="278045" x="8699500" y="5629275"/>
          <p14:tracePt t="278053" x="8723313" y="5629275"/>
          <p14:tracePt t="278061" x="8739188" y="5629275"/>
          <p14:tracePt t="278077" x="8755063" y="5629275"/>
          <p14:tracePt t="278085" x="8778875" y="5629275"/>
          <p14:tracePt t="278093" x="8794750" y="5629275"/>
          <p14:tracePt t="278101" x="8810625" y="5629275"/>
          <p14:tracePt t="278109" x="8834438" y="5629275"/>
          <p14:tracePt t="278117" x="8866188" y="5629275"/>
          <p14:tracePt t="278125" x="8899525" y="5629275"/>
          <p14:tracePt t="278133" x="8955088" y="5629275"/>
          <p14:tracePt t="278141" x="8994775" y="5629275"/>
          <p14:tracePt t="278149" x="9034463" y="5629275"/>
          <p14:tracePt t="278157" x="9090025" y="5629275"/>
          <p14:tracePt t="278165" x="9105900" y="5629275"/>
          <p14:tracePt t="278173" x="9153525" y="5629275"/>
          <p14:tracePt t="278181" x="9209088" y="5629275"/>
          <p14:tracePt t="278189" x="9224963" y="5629275"/>
          <p14:tracePt t="278197" x="9242425" y="5629275"/>
          <p14:tracePt t="278206" x="9266238" y="5629275"/>
          <p14:tracePt t="278293" x="9290050" y="5621338"/>
          <p14:tracePt t="278301" x="9313863" y="5605463"/>
          <p14:tracePt t="278309" x="9329738" y="5605463"/>
          <p14:tracePt t="278317" x="9353550" y="5605463"/>
          <p14:tracePt t="278325" x="9377363" y="5597525"/>
          <p14:tracePt t="278334" x="9432925" y="5589588"/>
          <p14:tracePt t="278341" x="9456738" y="5581650"/>
          <p14:tracePt t="278350" x="9496425" y="5557838"/>
          <p14:tracePt t="278357" x="9575800" y="5541963"/>
          <p14:tracePt t="278365" x="9664700" y="5526088"/>
          <p14:tracePt t="278373" x="9767888" y="5510213"/>
          <p14:tracePt t="278381" x="9847263" y="5502275"/>
          <p14:tracePt t="278389" x="9902825" y="5494338"/>
          <p14:tracePt t="278398" x="9967913" y="5486400"/>
          <p14:tracePt t="278405" x="10031413" y="5478463"/>
          <p14:tracePt t="278413" x="10094913" y="5470525"/>
          <p14:tracePt t="278421" x="10118725" y="5470525"/>
          <p14:tracePt t="278430" x="10134600" y="5462588"/>
          <p14:tracePt t="278437" x="10150475" y="5462588"/>
          <p14:tracePt t="278453" x="10166350" y="5462588"/>
          <p14:tracePt t="278461" x="10182225" y="5446713"/>
          <p14:tracePt t="278469" x="10198100" y="5446713"/>
          <p14:tracePt t="278477" x="10206038" y="5446713"/>
          <p14:tracePt t="278485" x="10229850" y="5446713"/>
          <p14:tracePt t="278493" x="10253663" y="5438775"/>
          <p14:tracePt t="278501" x="10269538" y="5438775"/>
          <p14:tracePt t="278509" x="10287000" y="5438775"/>
          <p14:tracePt t="278518" x="10318750" y="5430838"/>
          <p14:tracePt t="278525" x="10342563" y="5414963"/>
          <p14:tracePt t="278533" x="10382250" y="5414963"/>
          <p14:tracePt t="278541" x="10398125" y="5414963"/>
          <p14:tracePt t="278557" x="10414000" y="5414963"/>
          <p14:tracePt t="278566" x="10429875" y="5414963"/>
          <p14:tracePt t="278581" x="10437813" y="5414963"/>
          <p14:tracePt t="278588" x="10445750" y="5414963"/>
          <p14:tracePt t="278685" x="10461625" y="5414963"/>
          <p14:tracePt t="278693" x="10485438" y="5407025"/>
          <p14:tracePt t="278701" x="10533063" y="5407025"/>
          <p14:tracePt t="278709" x="10548938" y="5407025"/>
          <p14:tracePt t="278717" x="10556875" y="5399088"/>
          <p14:tracePt t="278724" x="10572750" y="5399088"/>
          <p14:tracePt t="278732" x="10596563" y="5399088"/>
          <p14:tracePt t="278740" x="10604500" y="5399088"/>
          <p14:tracePt t="278748" x="10620375" y="5399088"/>
          <p14:tracePt t="278756" x="10629900" y="5399088"/>
          <p14:tracePt t="278772" x="10637838" y="5399088"/>
          <p14:tracePt t="278788" x="10645775" y="5399088"/>
          <p14:tracePt t="278796" x="10653713" y="5399088"/>
          <p14:tracePt t="278812" x="10669588" y="5399088"/>
          <p14:tracePt t="278820" x="10693400" y="5399088"/>
          <p14:tracePt t="278830" x="10701338" y="5399088"/>
          <p14:tracePt t="278836" x="10741025" y="5399088"/>
          <p14:tracePt t="278844" x="10772775" y="5399088"/>
          <p14:tracePt t="278853" x="10796588" y="5399088"/>
          <p14:tracePt t="278860" x="10852150" y="5399088"/>
          <p14:tracePt t="278868" x="10875963" y="5399088"/>
          <p14:tracePt t="278876" x="10915650" y="5399088"/>
          <p14:tracePt t="278886" x="10923588" y="5399088"/>
          <p14:tracePt t="278893" x="10955338" y="5399088"/>
          <p14:tracePt t="278909" x="10971213" y="5399088"/>
          <p14:tracePt t="278917" x="10988675" y="5399088"/>
          <p14:tracePt t="278925" x="11012488" y="5399088"/>
          <p14:tracePt t="278942" x="11020425" y="5399088"/>
          <p14:tracePt t="278949" x="11028363" y="5399088"/>
          <p14:tracePt t="279829" x="11075988" y="5359400"/>
          <p14:tracePt t="279837" x="11123613" y="5302250"/>
          <p14:tracePt t="279845" x="11179175" y="5254625"/>
          <p14:tracePt t="279853" x="11234738" y="5207000"/>
          <p14:tracePt t="279863" x="11306175" y="5143500"/>
          <p14:tracePt t="279870" x="11363325" y="5103813"/>
          <p14:tracePt t="279877" x="11426825" y="5056188"/>
          <p14:tracePt t="279885" x="11450638" y="5016500"/>
          <p14:tracePt t="279893" x="11490325" y="4976813"/>
          <p14:tracePt t="279901" x="11514138" y="4943475"/>
          <p14:tracePt t="279909" x="11530013" y="4927600"/>
          <p14:tracePt t="279918" x="11553825" y="4903788"/>
          <p14:tracePt t="279926" x="11553825" y="4895850"/>
          <p14:tracePt t="279933" x="11569700" y="4887913"/>
          <p14:tracePt t="279941" x="11569700" y="4872038"/>
          <p14:tracePt t="279957" x="11577638" y="4864100"/>
          <p14:tracePt t="279974" x="11585575" y="4856163"/>
          <p14:tracePt t="279981" x="11601450" y="4848225"/>
          <p14:tracePt t="279989" x="11609388" y="4840288"/>
          <p14:tracePt t="279997" x="11617325" y="4832350"/>
          <p14:tracePt t="280005" x="11625263" y="4816475"/>
          <p14:tracePt t="280013" x="11633200" y="4808538"/>
          <p14:tracePt t="280021" x="11657013" y="4800600"/>
          <p14:tracePt t="280030" x="11682413" y="4784725"/>
          <p14:tracePt t="280046" x="11706225" y="4768850"/>
          <p14:tracePt t="280053" x="11714163" y="4768850"/>
          <p14:tracePt t="280989" x="11714163" y="4776788"/>
          <p14:tracePt t="280997" x="11706225" y="4792663"/>
          <p14:tracePt t="281004" x="11706225" y="4800600"/>
          <p14:tracePt t="281013" x="11706225" y="4816475"/>
          <p14:tracePt t="281022" x="11698288" y="4832350"/>
          <p14:tracePt t="281031" x="11698288" y="4856163"/>
          <p14:tracePt t="281038" x="11698288" y="4872038"/>
          <p14:tracePt t="281047" x="11698288" y="4895850"/>
          <p14:tracePt t="281053" x="11698288" y="4919663"/>
          <p14:tracePt t="281062" x="11698288" y="4935538"/>
          <p14:tracePt t="281069" x="11698288" y="4943475"/>
          <p14:tracePt t="281077" x="11698288" y="4959350"/>
          <p14:tracePt t="281086" x="11698288" y="4967288"/>
          <p14:tracePt t="281094" x="11698288" y="4976813"/>
          <p14:tracePt t="281102" x="11698288" y="4992688"/>
          <p14:tracePt t="281109" x="11698288" y="5016500"/>
          <p14:tracePt t="281117" x="11698288" y="5032375"/>
          <p14:tracePt t="281125" x="11698288" y="5048250"/>
          <p14:tracePt t="281133" x="11698288" y="5056188"/>
          <p14:tracePt t="281142" x="11698288" y="5072063"/>
          <p14:tracePt t="281150" x="11698288" y="5103813"/>
          <p14:tracePt t="281159" x="11698288" y="5127625"/>
          <p14:tracePt t="281178" x="11698288" y="5159375"/>
          <p14:tracePt t="281181" x="11698288" y="5175250"/>
          <p14:tracePt t="281189" x="11698288" y="5199063"/>
          <p14:tracePt t="281197" x="11698288" y="5214938"/>
          <p14:tracePt t="281205" x="11698288" y="5230813"/>
          <p14:tracePt t="281214" x="11698288" y="5254625"/>
          <p14:tracePt t="281222" x="11698288" y="5278438"/>
          <p14:tracePt t="281230" x="11698288" y="5310188"/>
          <p14:tracePt t="281237" x="11698288" y="5335588"/>
          <p14:tracePt t="281245" x="11698288" y="5367338"/>
          <p14:tracePt t="281253" x="11698288" y="5391150"/>
          <p14:tracePt t="281262" x="11698288" y="5430838"/>
          <p14:tracePt t="281270" x="11698288" y="5454650"/>
          <p14:tracePt t="281278" x="11698288" y="5486400"/>
          <p14:tracePt t="281286" x="11690350" y="5541963"/>
          <p14:tracePt t="281293" x="11690350" y="5565775"/>
          <p14:tracePt t="281301" x="11690350" y="5597525"/>
          <p14:tracePt t="281309" x="11690350" y="5645150"/>
          <p14:tracePt t="281317" x="11682413" y="5678488"/>
          <p14:tracePt t="281326" x="11682413" y="5710238"/>
          <p14:tracePt t="281334" x="11664950" y="5773738"/>
          <p14:tracePt t="281342" x="11657013" y="5813425"/>
          <p14:tracePt t="281350" x="11657013" y="5829300"/>
          <p14:tracePt t="281357" x="11641138" y="5876925"/>
          <p14:tracePt t="281364" x="11633200" y="5892800"/>
          <p14:tracePt t="281373" x="11625263" y="5924550"/>
          <p14:tracePt t="281382" x="11625263" y="5948363"/>
          <p14:tracePt t="281390" x="11609388" y="5972175"/>
          <p14:tracePt t="281398" x="11601450" y="6005513"/>
          <p14:tracePt t="281406" x="11577638" y="6045200"/>
          <p14:tracePt t="281415" x="11569700" y="6076950"/>
          <p14:tracePt t="281421" x="11561763" y="6116638"/>
          <p14:tracePt t="281429" x="11553825" y="6148388"/>
          <p14:tracePt t="281437" x="11545888" y="6164263"/>
          <p14:tracePt t="281446" x="11537950" y="6180138"/>
          <p14:tracePt t="281454" x="11522075" y="6219825"/>
          <p14:tracePt t="281462" x="11514138" y="6219825"/>
          <p14:tracePt t="281470" x="11514138" y="6235700"/>
          <p14:tracePt t="281477" x="11506200" y="6251575"/>
          <p14:tracePt t="281485" x="11490325" y="6267450"/>
          <p14:tracePt t="281493" x="11490325" y="6275388"/>
          <p14:tracePt t="281503" x="11474450" y="6291263"/>
          <p14:tracePt t="281510" x="11458575" y="6315075"/>
          <p14:tracePt t="281518" x="11450638" y="6323013"/>
          <p14:tracePt t="281526" x="11450638" y="6330950"/>
          <p14:tracePt t="281534" x="11434763" y="6338888"/>
          <p14:tracePt t="281541" x="11410950" y="6356350"/>
          <p14:tracePt t="281549" x="11395075" y="6372225"/>
          <p14:tracePt t="281557" x="11379200" y="6388100"/>
          <p14:tracePt t="281566" x="11355388" y="6427788"/>
          <p14:tracePt t="281574" x="11323638" y="6459538"/>
          <p14:tracePt t="281582" x="11298238" y="6467475"/>
          <p14:tracePt t="281590" x="11266488" y="6499225"/>
          <p14:tracePt t="281598" x="11258550" y="6507163"/>
          <p14:tracePt t="281605" x="11242675" y="6523038"/>
          <p14:tracePt t="281614" x="11226800" y="6538913"/>
          <p14:tracePt t="281622" x="11218863" y="6554788"/>
          <p14:tracePt t="281630" x="11210925" y="6554788"/>
          <p14:tracePt t="281638" x="11202988" y="6562725"/>
          <p14:tracePt t="281647" x="11187113" y="6570663"/>
          <p14:tracePt t="281653" x="11179175" y="6570663"/>
          <p14:tracePt t="281662" x="11171238" y="6570663"/>
          <p14:tracePt t="281669" x="11163300" y="6578600"/>
          <p14:tracePt t="281678" x="11155363" y="6586538"/>
          <p14:tracePt t="281686" x="11139488" y="6594475"/>
          <p14:tracePt t="281695" x="11123613" y="6594475"/>
          <p14:tracePt t="281702" x="11115675" y="6602413"/>
          <p14:tracePt t="281710" x="11107738" y="6610350"/>
          <p14:tracePt t="281718" x="11075988" y="6626225"/>
          <p14:tracePt t="281725" x="11068050" y="6634163"/>
          <p14:tracePt t="281732" x="11060113" y="6642100"/>
          <p14:tracePt t="281741" x="11028363" y="6650038"/>
          <p14:tracePt t="281750" x="11012488" y="6665913"/>
          <p14:tracePt t="281758" x="10996613" y="6673850"/>
          <p14:tracePt t="281767" x="10980738" y="6681788"/>
          <p14:tracePt t="281774" x="10955338" y="6699250"/>
          <p14:tracePt t="281789" x="10923588" y="6715125"/>
          <p14:tracePt t="281806" x="10915650" y="6723063"/>
          <p14:tracePt t="281822" x="10907713" y="6731000"/>
          <p14:tracePt t="281830" x="10899775" y="6738938"/>
          <p14:tracePt t="281854" x="10891838" y="6738938"/>
          <p14:tracePt t="281862" x="10875963" y="6746875"/>
          <p14:tracePt t="281870" x="10868025" y="6746875"/>
          <p14:tracePt t="281878" x="10860088" y="6754813"/>
          <p14:tracePt t="281885" x="10852150" y="6754813"/>
          <p14:tracePt t="281893" x="10820400" y="6770688"/>
          <p14:tracePt t="281901" x="10812463" y="6770688"/>
          <p14:tracePt t="281909" x="10788650" y="6778625"/>
          <p14:tracePt t="281917" x="10748963" y="6786563"/>
          <p14:tracePt t="281925" x="10733088" y="6794500"/>
          <p14:tracePt t="281933" x="10693400" y="6794500"/>
          <p14:tracePt t="281940" x="10669588" y="6802438"/>
          <p14:tracePt t="281948" x="10620375" y="6802438"/>
          <p14:tracePt t="281957" x="10588625" y="6810375"/>
          <p14:tracePt t="281966" x="10556875" y="6818313"/>
          <p14:tracePt t="281974" x="10517188" y="6818313"/>
          <p14:tracePt t="281982" x="10485438" y="6818313"/>
          <p14:tracePt t="281990" x="10453688" y="6818313"/>
          <p14:tracePt t="281998" x="10437813" y="6818313"/>
          <p14:tracePt t="282005" x="10398125" y="6818313"/>
          <p14:tracePt t="282013" x="10334625" y="6834188"/>
          <p14:tracePt t="282022" x="10302875" y="6834188"/>
          <p14:tracePt t="282030" x="10253663" y="6834188"/>
          <p14:tracePt t="282038" x="10190163" y="6834188"/>
          <p14:tracePt t="282047" x="10134600" y="6834188"/>
          <p14:tracePt t="282053" x="10094913" y="6834188"/>
          <p14:tracePt t="282062" x="10039350" y="6834188"/>
          <p14:tracePt t="282069" x="9999663" y="6834188"/>
          <p14:tracePt t="282078" x="9936163" y="6834188"/>
          <p14:tracePt t="282086" x="9894888" y="6826250"/>
          <p14:tracePt t="282095" x="9847263" y="6826250"/>
          <p14:tracePt t="282102" x="9815513" y="6826250"/>
          <p14:tracePt t="282111" x="9783763" y="6810375"/>
          <p14:tracePt t="282118" x="9775825" y="6810375"/>
          <p14:tracePt t="282125" x="9759950" y="6802438"/>
          <p14:tracePt t="282133" x="9744075" y="6794500"/>
          <p14:tracePt t="282141" x="9736138" y="6794500"/>
          <p14:tracePt t="282150" x="9720263" y="6786563"/>
          <p14:tracePt t="282158" x="9696450" y="6778625"/>
          <p14:tracePt t="282178" x="9680575" y="6762750"/>
          <p14:tracePt t="282182" x="9640888" y="6731000"/>
          <p14:tracePt t="282189" x="9632950" y="6723063"/>
          <p14:tracePt t="282198" x="9609138" y="6691313"/>
          <p14:tracePt t="282206" x="9585325" y="6673850"/>
          <p14:tracePt t="282214" x="9567863" y="6657975"/>
          <p14:tracePt t="282222" x="9559925" y="6626225"/>
          <p14:tracePt t="282232" x="9551988" y="6618288"/>
          <p14:tracePt t="282237" x="9536113" y="6594475"/>
          <p14:tracePt t="282245" x="9512300" y="6570663"/>
          <p14:tracePt t="282252" x="9488488" y="6538913"/>
          <p14:tracePt t="282260" x="9456738" y="6491288"/>
          <p14:tracePt t="282269" x="9432925" y="6451600"/>
          <p14:tracePt t="282278" x="9385300" y="6411913"/>
          <p14:tracePt t="282285" x="9353550" y="6348413"/>
          <p14:tracePt t="282294" x="9329738" y="6315075"/>
          <p14:tracePt t="282301" x="9282113" y="6267450"/>
          <p14:tracePt t="282308" x="9266238" y="6219825"/>
          <p14:tracePt t="282317" x="9224963" y="6172200"/>
          <p14:tracePt t="282326" x="9209088" y="6132513"/>
          <p14:tracePt t="282333" x="9193213" y="6084888"/>
          <p14:tracePt t="282342" x="9161463" y="6037263"/>
          <p14:tracePt t="282349" x="9145588" y="6005513"/>
          <p14:tracePt t="282358" x="9129713" y="5956300"/>
          <p14:tracePt t="282365" x="9097963" y="5916613"/>
          <p14:tracePt t="282373" x="9090025" y="5892800"/>
          <p14:tracePt t="282381" x="9082088" y="5837238"/>
          <p14:tracePt t="282390" x="9066213" y="5789613"/>
          <p14:tracePt t="282398" x="9050338" y="5749925"/>
          <p14:tracePt t="282406" x="9034463" y="5710238"/>
          <p14:tracePt t="282415" x="9026525" y="5670550"/>
          <p14:tracePt t="282422" x="9026525" y="5637213"/>
          <p14:tracePt t="282429" x="9018588" y="5573713"/>
          <p14:tracePt t="282437" x="9002713" y="5541963"/>
          <p14:tracePt t="282445" x="8994775" y="5518150"/>
          <p14:tracePt t="282454" x="8994775" y="5462588"/>
          <p14:tracePt t="282462" x="8986838" y="5430838"/>
          <p14:tracePt t="282470" x="8986838" y="5391150"/>
          <p14:tracePt t="282478" x="8986838" y="5351463"/>
          <p14:tracePt t="282486" x="8986838" y="5327650"/>
          <p14:tracePt t="282493" x="8986838" y="5294313"/>
          <p14:tracePt t="282502" x="8986838" y="5262563"/>
          <p14:tracePt t="282511" x="8986838" y="5207000"/>
          <p14:tracePt t="282518" x="8986838" y="5159375"/>
          <p14:tracePt t="282526" x="8986838" y="5111750"/>
          <p14:tracePt t="282534" x="8986838" y="5064125"/>
          <p14:tracePt t="282542" x="9010650" y="5024438"/>
          <p14:tracePt t="282549" x="9034463" y="4959350"/>
          <p14:tracePt t="282557" x="9058275" y="4903788"/>
          <p14:tracePt t="282566" x="9082088" y="4832350"/>
          <p14:tracePt t="282574" x="9121775" y="4768850"/>
          <p14:tracePt t="282582" x="9145588" y="4721225"/>
          <p14:tracePt t="282590" x="9169400" y="4657725"/>
          <p14:tracePt t="282598" x="9193213" y="4608513"/>
          <p14:tracePt t="282606" x="9224963" y="4545013"/>
          <p14:tracePt t="282613" x="9258300" y="4497388"/>
          <p14:tracePt t="282621" x="9282113" y="4449763"/>
          <p14:tracePt t="282631" x="9305925" y="4402138"/>
          <p14:tracePt t="282638" x="9337675" y="4362450"/>
          <p14:tracePt t="282646" x="9361488" y="4330700"/>
          <p14:tracePt t="282654" x="9417050" y="4273550"/>
          <p14:tracePt t="282662" x="9440863" y="4249738"/>
          <p14:tracePt t="282670" x="9488488" y="4210050"/>
          <p14:tracePt t="282678" x="9544050" y="4178300"/>
          <p14:tracePt t="282686" x="9601200" y="4138613"/>
          <p14:tracePt t="282695" x="9664700" y="4106863"/>
          <p14:tracePt t="282702" x="9712325" y="4075113"/>
          <p14:tracePt t="282711" x="9783763" y="4019550"/>
          <p14:tracePt t="282717" x="9855200" y="3995738"/>
          <p14:tracePt t="282726" x="9926638" y="3963988"/>
          <p14:tracePt t="282733" x="10007600" y="3938588"/>
          <p14:tracePt t="282741" x="10047288" y="3922713"/>
          <p14:tracePt t="282750" x="10118725" y="3898900"/>
          <p14:tracePt t="282757" x="10182225" y="3867150"/>
          <p14:tracePt t="282766" x="10229850" y="3851275"/>
          <p14:tracePt t="282774" x="10253663" y="3843338"/>
          <p14:tracePt t="282782" x="10310813" y="3827463"/>
          <p14:tracePt t="282790" x="10382250" y="3811588"/>
          <p14:tracePt t="282798" x="10445750" y="3811588"/>
          <p14:tracePt t="282806" x="10509250" y="3803650"/>
          <p14:tracePt t="282814" x="10572750" y="3795713"/>
          <p14:tracePt t="282822" x="10645775" y="3795713"/>
          <p14:tracePt t="282830" x="10693400" y="3795713"/>
          <p14:tracePt t="282837" x="10756900" y="3795713"/>
          <p14:tracePt t="282846" x="10820400" y="3795713"/>
          <p14:tracePt t="282853" x="10883900" y="3795713"/>
          <p14:tracePt t="282861" x="10931525" y="3795713"/>
          <p14:tracePt t="282870" x="11004550" y="3803650"/>
          <p14:tracePt t="282879" x="11060113" y="3811588"/>
          <p14:tracePt t="282886" x="11091863" y="3819525"/>
          <p14:tracePt t="282895" x="11155363" y="3843338"/>
          <p14:tracePt t="282902" x="11179175" y="3843338"/>
          <p14:tracePt t="282911" x="11210925" y="3867150"/>
          <p14:tracePt t="282917" x="11226800" y="3883025"/>
          <p14:tracePt t="282925" x="11242675" y="3883025"/>
          <p14:tracePt t="282934" x="11266488" y="3898900"/>
          <p14:tracePt t="282942" x="11274425" y="3898900"/>
          <p14:tracePt t="282950" x="11282363" y="3914775"/>
          <p14:tracePt t="282958" x="11298238" y="3922713"/>
          <p14:tracePt t="282966" x="11314113" y="3938588"/>
          <p14:tracePt t="282974" x="11323638" y="3948113"/>
          <p14:tracePt t="282981" x="11339513" y="3963988"/>
          <p14:tracePt t="282990" x="11363325" y="3987800"/>
          <p14:tracePt t="282998" x="11371263" y="4011613"/>
          <p14:tracePt t="283006" x="11403013" y="4051300"/>
          <p14:tracePt t="283014" x="11418888" y="4090988"/>
          <p14:tracePt t="283022" x="11450638" y="4130675"/>
          <p14:tracePt t="283031" x="11474450" y="4202113"/>
          <p14:tracePt t="283038" x="11506200" y="4257675"/>
          <p14:tracePt t="283045" x="11530013" y="4314825"/>
          <p14:tracePt t="283054" x="11553825" y="4370388"/>
          <p14:tracePt t="283062" x="11585575" y="4418013"/>
          <p14:tracePt t="283070" x="11601450" y="4457700"/>
          <p14:tracePt t="283078" x="11609388" y="4489450"/>
          <p14:tracePt t="283086" x="11617325" y="4505325"/>
          <p14:tracePt t="283094" x="11625263" y="4529138"/>
          <p14:tracePt t="283101" x="11649075" y="4560888"/>
          <p14:tracePt t="283111" x="11649075" y="4576763"/>
          <p14:tracePt t="283118" x="11649075" y="4616450"/>
          <p14:tracePt t="283126" x="11664950" y="4657725"/>
          <p14:tracePt t="283134" x="11674475" y="4681538"/>
          <p14:tracePt t="283142" x="11690350" y="4745038"/>
          <p14:tracePt t="283150" x="11690350" y="4784725"/>
          <p14:tracePt t="283157" x="11706225" y="4832350"/>
          <p14:tracePt t="283164" x="11714163" y="4887913"/>
          <p14:tracePt t="283180" x="11722100" y="4911725"/>
          <p14:tracePt t="283183" x="11730038" y="4959350"/>
          <p14:tracePt t="283190" x="11730038" y="4984750"/>
          <p14:tracePt t="283198" x="11737975" y="5008563"/>
          <p14:tracePt t="283205" x="11737975" y="5040313"/>
          <p14:tracePt t="283214" x="11737975" y="5056188"/>
          <p14:tracePt t="283221" x="11737975" y="5080000"/>
          <p14:tracePt t="283230" x="11737975" y="5095875"/>
          <p14:tracePt t="283238" x="11737975" y="5127625"/>
          <p14:tracePt t="283246" x="11745913" y="5167313"/>
          <p14:tracePt t="283254" x="11745913" y="5199063"/>
          <p14:tracePt t="283262" x="11745913" y="5222875"/>
          <p14:tracePt t="283270" x="11745913" y="5254625"/>
          <p14:tracePt t="283278" x="11745913" y="5278438"/>
          <p14:tracePt t="283285" x="11745913" y="5327650"/>
          <p14:tracePt t="283294" x="11745913" y="5343525"/>
          <p14:tracePt t="283302" x="11745913" y="5375275"/>
          <p14:tracePt t="283311" x="11745913" y="5407025"/>
          <p14:tracePt t="283318" x="11745913" y="5422900"/>
          <p14:tracePt t="283326" x="11745913" y="5454650"/>
          <p14:tracePt t="283334" x="11745913" y="5470525"/>
          <p14:tracePt t="283341" x="11745913" y="5478463"/>
          <p14:tracePt t="283350" x="11745913" y="5486400"/>
          <p14:tracePt t="283358" x="11745913" y="5494338"/>
          <p14:tracePt t="283366" x="11745913" y="5518150"/>
          <p14:tracePt t="283374" x="11745913" y="5526088"/>
          <p14:tracePt t="283398" x="11745913" y="5541963"/>
          <p14:tracePt t="283414" x="11745913" y="5557838"/>
          <p14:tracePt t="283422" x="11745913" y="5573713"/>
          <p14:tracePt t="283430" x="11745913" y="5589588"/>
          <p14:tracePt t="283438" x="11745913" y="5597525"/>
          <p14:tracePt t="283446" x="11745913" y="5605463"/>
          <p14:tracePt t="283454" x="11745913" y="5621338"/>
          <p14:tracePt t="283645" x="11745913" y="5629275"/>
          <p14:tracePt t="283654" x="11745913" y="5653088"/>
          <p14:tracePt t="283662" x="11745913" y="5694363"/>
          <p14:tracePt t="283670" x="11730038" y="5726113"/>
          <p14:tracePt t="283679" x="11730038" y="5749925"/>
          <p14:tracePt t="283686" x="11706225" y="5789613"/>
          <p14:tracePt t="283695" x="11706225" y="5821363"/>
          <p14:tracePt t="283702" x="11690350" y="5861050"/>
          <p14:tracePt t="283712" x="11682413" y="5908675"/>
          <p14:tracePt t="283718" x="11657013" y="5980113"/>
          <p14:tracePt t="283726" x="11641138" y="6029325"/>
          <p14:tracePt t="283734" x="11633200" y="6092825"/>
          <p14:tracePt t="283742" x="11625263" y="6156325"/>
          <p14:tracePt t="283750" x="11609388" y="6227763"/>
          <p14:tracePt t="283758" x="11601450" y="6275388"/>
          <p14:tracePt t="283766" x="11601450" y="6315075"/>
          <p14:tracePt t="283774" x="11593513" y="6372225"/>
          <p14:tracePt t="283782" x="11585575" y="6419850"/>
          <p14:tracePt t="283790" x="11569700" y="6467475"/>
          <p14:tracePt t="283798" x="11561763" y="6467475"/>
          <p14:tracePt t="283806" x="11561763" y="6475413"/>
          <p14:tracePt t="283814" x="11561763" y="6483350"/>
          <p14:tracePt t="290055" x="0" y="0"/>
        </p14:tracePtLst>
        <p14:tracePtLst>
          <p14:tracePt t="304306" x="11490325" y="6283325"/>
          <p14:tracePt t="304384" x="11474450" y="6267450"/>
          <p14:tracePt t="304392" x="11434763" y="6219825"/>
          <p14:tracePt t="304400" x="11379200" y="6172200"/>
          <p14:tracePt t="304409" x="11331575" y="6108700"/>
          <p14:tracePt t="304418" x="11258550" y="6037263"/>
          <p14:tracePt t="304425" x="11195050" y="5956300"/>
          <p14:tracePt t="304433" x="11139488" y="5892800"/>
          <p14:tracePt t="304440" x="11060113" y="5805488"/>
          <p14:tracePt t="304448" x="10988675" y="5741988"/>
          <p14:tracePt t="304456" x="10915650" y="5662613"/>
          <p14:tracePt t="304465" x="10852150" y="5597525"/>
          <p14:tracePt t="304473" x="10788650" y="5534025"/>
          <p14:tracePt t="304481" x="10709275" y="5462588"/>
          <p14:tracePt t="304489" x="10653713" y="5422900"/>
          <p14:tracePt t="304496" x="10588625" y="5359400"/>
          <p14:tracePt t="304505" x="10525125" y="5302250"/>
          <p14:tracePt t="304512" x="10469563" y="5246688"/>
          <p14:tracePt t="304521" x="10398125" y="5175250"/>
          <p14:tracePt t="304529" x="10334625" y="5119688"/>
          <p14:tracePt t="304540" x="10253663" y="5056188"/>
          <p14:tracePt t="304545" x="10198100" y="5016500"/>
          <p14:tracePt t="304553" x="10174288" y="5008563"/>
          <p14:tracePt t="304560" x="10134600" y="4992688"/>
          <p14:tracePt t="304568" x="10118725" y="4984750"/>
          <p14:tracePt t="304585" x="10102850" y="4984750"/>
          <p14:tracePt t="304593" x="10086975" y="4976813"/>
          <p14:tracePt t="304616" x="10079038" y="4976813"/>
          <p14:tracePt t="304640" x="10055225" y="4976813"/>
          <p14:tracePt t="304648" x="10047288" y="4976813"/>
          <p14:tracePt t="304657" x="10023475" y="4976813"/>
          <p14:tracePt t="304665" x="9991725" y="4976813"/>
          <p14:tracePt t="304673" x="9967913" y="4976813"/>
          <p14:tracePt t="304681" x="9926638" y="4976813"/>
          <p14:tracePt t="304688" x="9902825" y="4976813"/>
          <p14:tracePt t="304696" x="9871075" y="4976813"/>
          <p14:tracePt t="304704" x="9847263" y="4976813"/>
          <p14:tracePt t="304713" x="9823450" y="4976813"/>
          <p14:tracePt t="304721" x="9799638" y="4976813"/>
          <p14:tracePt t="304729" x="9791700" y="4976813"/>
          <p14:tracePt t="304737" x="9775825" y="4976813"/>
          <p14:tracePt t="304752" x="9759950" y="4976813"/>
          <p14:tracePt t="304777" x="9752013" y="4976813"/>
          <p14:tracePt t="304785" x="9720263" y="4976813"/>
          <p14:tracePt t="304793" x="9704388" y="4976813"/>
          <p14:tracePt t="304801" x="9648825" y="4976813"/>
          <p14:tracePt t="304808" x="9601200" y="4984750"/>
          <p14:tracePt t="304815" x="9536113" y="4984750"/>
          <p14:tracePt t="304825" x="9464675" y="4984750"/>
          <p14:tracePt t="304833" x="9393238" y="4984750"/>
          <p14:tracePt t="304841" x="9313863" y="4984750"/>
          <p14:tracePt t="304849" x="9266238" y="4984750"/>
          <p14:tracePt t="304857" x="9209088" y="4984750"/>
          <p14:tracePt t="304864" x="9177338" y="4984750"/>
          <p14:tracePt t="304872" x="9169400" y="4984750"/>
          <p14:tracePt t="305184" x="9177338" y="4984750"/>
          <p14:tracePt t="305337" x="9185275" y="4984750"/>
          <p14:tracePt t="305361" x="9193213" y="4976813"/>
          <p14:tracePt t="305369" x="9193213" y="4967288"/>
          <p14:tracePt t="305377" x="9201150" y="4959350"/>
          <p14:tracePt t="305385" x="9201150" y="4951413"/>
          <p14:tracePt t="305392" x="9209088" y="4935538"/>
          <p14:tracePt t="305432" x="9209088" y="4927600"/>
          <p14:tracePt t="305553" x="9224963" y="4911725"/>
          <p14:tracePt t="305560" x="9224963" y="4903788"/>
          <p14:tracePt t="305568" x="9224963" y="4895850"/>
          <p14:tracePt t="305577" x="9224963" y="4887913"/>
          <p14:tracePt t="305585" x="9224963" y="4872038"/>
          <p14:tracePt t="305593" x="9234488" y="4872038"/>
          <p14:tracePt t="306361" x="9242425" y="4872038"/>
          <p14:tracePt t="306769" x="9250363" y="4864100"/>
          <p14:tracePt t="306777" x="9266238" y="4856163"/>
          <p14:tracePt t="306784" x="9266238" y="4840288"/>
          <p14:tracePt t="306793" x="9282113" y="4832350"/>
          <p14:tracePt t="306802" x="9297988" y="4816475"/>
          <p14:tracePt t="306809" x="9313863" y="4792663"/>
          <p14:tracePt t="306817" x="9329738" y="4776788"/>
          <p14:tracePt t="306825" x="9337675" y="4760913"/>
          <p14:tracePt t="306834" x="9345613" y="4752975"/>
          <p14:tracePt t="306841" x="9353550" y="4737100"/>
          <p14:tracePt t="306851" x="9369425" y="4729163"/>
          <p14:tracePt t="306857" x="9377363" y="4713288"/>
          <p14:tracePt t="306865" x="9385300" y="4697413"/>
          <p14:tracePt t="306873" x="9393238" y="4697413"/>
          <p14:tracePt t="306881" x="9393238" y="4673600"/>
          <p14:tracePt t="306889" x="9409113" y="4657725"/>
          <p14:tracePt t="306897" x="9417050" y="4641850"/>
          <p14:tracePt t="306904" x="9424988" y="4624388"/>
          <p14:tracePt t="306913" x="9432925" y="4608513"/>
          <p14:tracePt t="306922" x="9432925" y="4584700"/>
          <p14:tracePt t="306929" x="9432925" y="4568825"/>
          <p14:tracePt t="306936" x="9432925" y="4545013"/>
          <p14:tracePt t="306945" x="9432925" y="4529138"/>
          <p14:tracePt t="306953" x="9432925" y="4521200"/>
          <p14:tracePt t="307121" x="9432925" y="4513263"/>
          <p14:tracePt t="307129" x="9417050" y="4513263"/>
          <p14:tracePt t="307137" x="9361488" y="4513263"/>
          <p14:tracePt t="307145" x="9321800" y="4513263"/>
          <p14:tracePt t="307153" x="9266238" y="4513263"/>
          <p14:tracePt t="307161" x="9224963" y="4513263"/>
          <p14:tracePt t="307169" x="9185275" y="4521200"/>
          <p14:tracePt t="307177" x="9169400" y="4521200"/>
          <p14:tracePt t="307186" x="9145588" y="4529138"/>
          <p14:tracePt t="307193" x="9137650" y="4537075"/>
          <p14:tracePt t="307201" x="9129713" y="4545013"/>
          <p14:tracePt t="307209" x="9121775" y="4545013"/>
          <p14:tracePt t="307217" x="9113838" y="4552950"/>
          <p14:tracePt t="307233" x="9113838" y="4560888"/>
          <p14:tracePt t="307241" x="9113838" y="4576763"/>
          <p14:tracePt t="307257" x="9113838" y="4592638"/>
          <p14:tracePt t="307273" x="9113838" y="4600575"/>
          <p14:tracePt t="307281" x="9113838" y="4616450"/>
          <p14:tracePt t="307297" x="9129713" y="4624388"/>
          <p14:tracePt t="307305" x="9169400" y="4633913"/>
          <p14:tracePt t="307313" x="9209088" y="4649788"/>
          <p14:tracePt t="307321" x="9282113" y="4657725"/>
          <p14:tracePt t="307329" x="9353550" y="4681538"/>
          <p14:tracePt t="307337" x="9488488" y="4689475"/>
          <p14:tracePt t="307345" x="9609138" y="4697413"/>
          <p14:tracePt t="307353" x="9752013" y="4713288"/>
          <p14:tracePt t="307361" x="9847263" y="4713288"/>
          <p14:tracePt t="307371" x="9936163" y="4713288"/>
          <p14:tracePt t="307377" x="10031413" y="4713288"/>
          <p14:tracePt t="307385" x="10102850" y="4713288"/>
          <p14:tracePt t="307393" x="10166350" y="4713288"/>
          <p14:tracePt t="307401" x="10198100" y="4713288"/>
          <p14:tracePt t="307409" x="10221913" y="4713288"/>
          <p14:tracePt t="307417" x="10253663" y="4713288"/>
          <p14:tracePt t="307425" x="10269538" y="4713288"/>
          <p14:tracePt t="307433" x="10294938" y="4713288"/>
          <p14:tracePt t="307441" x="10310813" y="4713288"/>
          <p14:tracePt t="307449" x="10334625" y="4713288"/>
          <p14:tracePt t="307457" x="10374313" y="4713288"/>
          <p14:tracePt t="307465" x="10437813" y="4713288"/>
          <p14:tracePt t="307473" x="10493375" y="4713288"/>
          <p14:tracePt t="307481" x="10533063" y="4713288"/>
          <p14:tracePt t="307489" x="10588625" y="4713288"/>
          <p14:tracePt t="307497" x="10645775" y="4713288"/>
          <p14:tracePt t="307505" x="10685463" y="4713288"/>
          <p14:tracePt t="307513" x="10717213" y="4713288"/>
          <p14:tracePt t="307521" x="10764838" y="4713288"/>
          <p14:tracePt t="307529" x="10788650" y="4713288"/>
          <p14:tracePt t="307537" x="10820400" y="4713288"/>
          <p14:tracePt t="307545" x="10836275" y="4713288"/>
          <p14:tracePt t="307553" x="10844213" y="4713288"/>
          <p14:tracePt t="307561" x="10860088" y="4713288"/>
          <p14:tracePt t="307625" x="10875963" y="4721225"/>
          <p14:tracePt t="307633" x="10891838" y="4729163"/>
          <p14:tracePt t="307640" x="10915650" y="4737100"/>
          <p14:tracePt t="307649" x="10931525" y="4752975"/>
          <p14:tracePt t="307657" x="10963275" y="4768850"/>
          <p14:tracePt t="307665" x="10988675" y="4784725"/>
          <p14:tracePt t="307673" x="11004550" y="4800600"/>
          <p14:tracePt t="307681" x="11028363" y="4824413"/>
          <p14:tracePt t="307689" x="11044238" y="4832350"/>
          <p14:tracePt t="307697" x="11060113" y="4840288"/>
          <p14:tracePt t="307705" x="11075988" y="4848225"/>
          <p14:tracePt t="307721" x="11091863" y="4856163"/>
          <p14:tracePt t="307729" x="11091863" y="4864100"/>
          <p14:tracePt t="307745" x="11099800" y="4864100"/>
          <p14:tracePt t="307793" x="11107738" y="4864100"/>
          <p14:tracePt t="307801" x="11123613" y="4864100"/>
          <p14:tracePt t="307809" x="11131550" y="4864100"/>
          <p14:tracePt t="307817" x="11147425" y="4864100"/>
          <p14:tracePt t="307824" x="11163300" y="4864100"/>
          <p14:tracePt t="307833" x="11187113" y="4879975"/>
          <p14:tracePt t="307841" x="11202988" y="4887913"/>
          <p14:tracePt t="307850" x="11234738" y="4903788"/>
          <p14:tracePt t="307857" x="11258550" y="4911725"/>
          <p14:tracePt t="307865" x="11266488" y="4919663"/>
          <p14:tracePt t="307872" x="11290300" y="4935538"/>
          <p14:tracePt t="307881" x="11306175" y="4943475"/>
          <p14:tracePt t="307889" x="11323638" y="4967288"/>
          <p14:tracePt t="307897" x="11339513" y="4976813"/>
          <p14:tracePt t="307905" x="11355388" y="4992688"/>
          <p14:tracePt t="307913" x="11371263" y="5008563"/>
          <p14:tracePt t="307921" x="11410950" y="5032375"/>
          <p14:tracePt t="307929" x="11426825" y="5040313"/>
          <p14:tracePt t="307937" x="11434763" y="5048250"/>
          <p14:tracePt t="307945" x="11442700" y="5056188"/>
          <p14:tracePt t="307953" x="11450638" y="5056188"/>
          <p14:tracePt t="309169" x="11458575" y="5056188"/>
          <p14:tracePt t="309817" x="11466513" y="5056188"/>
          <p14:tracePt t="309825" x="11506200" y="5032375"/>
          <p14:tracePt t="309833" x="11522075" y="5008563"/>
          <p14:tracePt t="309841" x="11553825" y="4984750"/>
          <p14:tracePt t="309849" x="11569700" y="4967288"/>
          <p14:tracePt t="309857" x="11577638" y="4967288"/>
          <p14:tracePt t="309866" x="11585575" y="4959350"/>
          <p14:tracePt t="309873" x="11593513" y="4959350"/>
          <p14:tracePt t="309882" x="11601450" y="4951413"/>
          <p14:tracePt t="309889" x="11609388" y="4943475"/>
          <p14:tracePt t="309897" x="11617325" y="4935538"/>
          <p14:tracePt t="309905" x="11617325" y="4927600"/>
          <p14:tracePt t="309913" x="11625263" y="4919663"/>
          <p14:tracePt t="309921" x="11633200" y="4903788"/>
          <p14:tracePt t="309930" x="11641138" y="4879975"/>
          <p14:tracePt t="309937" x="11649075" y="4856163"/>
          <p14:tracePt t="309945" x="11657013" y="4840288"/>
          <p14:tracePt t="309953" x="11674475" y="4808538"/>
          <p14:tracePt t="309961" x="11674475" y="4800600"/>
          <p14:tracePt t="309969" x="11682413" y="4776788"/>
          <p14:tracePt t="309977" x="11682413" y="4768850"/>
          <p14:tracePt t="309986" x="11682413" y="4760913"/>
          <p14:tracePt t="309993" x="11682413" y="4752975"/>
          <p14:tracePt t="310001" x="11682413" y="4737100"/>
          <p14:tracePt t="310009" x="11682413" y="4729163"/>
          <p14:tracePt t="310017" x="11682413" y="4705350"/>
          <p14:tracePt t="310025" x="11682413" y="4689475"/>
          <p14:tracePt t="310033" x="11682413" y="4665663"/>
          <p14:tracePt t="310041" x="11682413" y="4657725"/>
          <p14:tracePt t="310050" x="11682413" y="4641850"/>
          <p14:tracePt t="310057" x="11682413" y="4633913"/>
          <p14:tracePt t="310065" x="11682413" y="4616450"/>
          <p14:tracePt t="310089" x="11682413" y="4608513"/>
          <p14:tracePt t="310130" x="11682413" y="4592638"/>
          <p14:tracePt t="310137" x="11674475" y="4592638"/>
          <p14:tracePt t="310145" x="11664950" y="4576763"/>
          <p14:tracePt t="310161" x="11664950" y="4568825"/>
          <p14:tracePt t="310169" x="11657013" y="4568825"/>
          <p14:tracePt t="310242" x="11649075" y="4560888"/>
          <p14:tracePt t="310249" x="11641138" y="4560888"/>
          <p14:tracePt t="310257" x="11609388" y="4560888"/>
          <p14:tracePt t="310265" x="11585575" y="4560888"/>
          <p14:tracePt t="310272" x="11537950" y="4560888"/>
          <p14:tracePt t="310282" x="11506200" y="4560888"/>
          <p14:tracePt t="310289" x="11474450" y="4560888"/>
          <p14:tracePt t="310297" x="11442700" y="4560888"/>
          <p14:tracePt t="310306" x="11426825" y="4560888"/>
          <p14:tracePt t="310313" x="11410950" y="4560888"/>
          <p14:tracePt t="310329" x="11395075" y="4560888"/>
          <p14:tracePt t="310337" x="11379200" y="4568825"/>
          <p14:tracePt t="310354" x="11379200" y="4576763"/>
          <p14:tracePt t="310361" x="11371263" y="4576763"/>
          <p14:tracePt t="310369" x="11363325" y="4584700"/>
          <p14:tracePt t="310377" x="11347450" y="4592638"/>
          <p14:tracePt t="310385" x="11339513" y="4600575"/>
          <p14:tracePt t="310393" x="11331575" y="4616450"/>
          <p14:tracePt t="310402" x="11314113" y="4624388"/>
          <p14:tracePt t="310409" x="11314113" y="4641850"/>
          <p14:tracePt t="310416" x="11290300" y="4657725"/>
          <p14:tracePt t="310424" x="11290300" y="4673600"/>
          <p14:tracePt t="310432" x="11290300" y="4689475"/>
          <p14:tracePt t="310440" x="11282363" y="4697413"/>
          <p14:tracePt t="310449" x="11282363" y="4713288"/>
          <p14:tracePt t="310456" x="11282363" y="4729163"/>
          <p14:tracePt t="310466" x="11282363" y="4737100"/>
          <p14:tracePt t="310473" x="11274425" y="4752975"/>
          <p14:tracePt t="310481" x="11274425" y="4760913"/>
          <p14:tracePt t="310488" x="11274425" y="4776788"/>
          <p14:tracePt t="310497" x="11274425" y="4792663"/>
          <p14:tracePt t="310504" x="11274425" y="4816475"/>
          <p14:tracePt t="310513" x="11274425" y="4840288"/>
          <p14:tracePt t="310521" x="11274425" y="4856163"/>
          <p14:tracePt t="310530" x="11282363" y="4879975"/>
          <p14:tracePt t="310536" x="11298238" y="4895850"/>
          <p14:tracePt t="310545" x="11314113" y="4919663"/>
          <p14:tracePt t="310553" x="11314113" y="4943475"/>
          <p14:tracePt t="310560" x="11331575" y="4967288"/>
          <p14:tracePt t="310569" x="11355388" y="4992688"/>
          <p14:tracePt t="310577" x="11371263" y="5000625"/>
          <p14:tracePt t="310585" x="11371263" y="5024438"/>
          <p14:tracePt t="310595" x="11395075" y="5040313"/>
          <p14:tracePt t="310600" x="11403013" y="5048250"/>
          <p14:tracePt t="310608" x="11418888" y="5064125"/>
          <p14:tracePt t="310617" x="11426825" y="5064125"/>
          <p14:tracePt t="310624" x="11434763" y="5072063"/>
          <p14:tracePt t="310633" x="11434763" y="5080000"/>
          <p14:tracePt t="310640" x="11442700" y="5080000"/>
          <p14:tracePt t="310650" x="11450638" y="5087938"/>
          <p14:tracePt t="310665" x="11458575" y="5087938"/>
          <p14:tracePt t="310672" x="11474450" y="5095875"/>
          <p14:tracePt t="310681" x="11490325" y="5111750"/>
          <p14:tracePt t="310689" x="11506200" y="5111750"/>
          <p14:tracePt t="310697" x="11522075" y="5111750"/>
          <p14:tracePt t="310705" x="11537950" y="5111750"/>
          <p14:tracePt t="310715" x="11569700" y="5111750"/>
          <p14:tracePt t="310721" x="11617325" y="5111750"/>
          <p14:tracePt t="310729" x="11641138" y="5111750"/>
          <p14:tracePt t="310737" x="11682413" y="5111750"/>
          <p14:tracePt t="310744" x="11698288" y="5111750"/>
          <p14:tracePt t="310753" x="11714163" y="5111750"/>
          <p14:tracePt t="310762" x="11730038" y="5111750"/>
          <p14:tracePt t="310770" x="11769725" y="5103813"/>
          <p14:tracePt t="310785" x="11793538" y="5095875"/>
          <p14:tracePt t="310793" x="11801475" y="5095875"/>
          <p14:tracePt t="310801" x="11809413" y="5087938"/>
          <p14:tracePt t="310809" x="11825288" y="5080000"/>
          <p14:tracePt t="310818" x="11841163" y="5072063"/>
          <p14:tracePt t="310826" x="11849100" y="5072063"/>
          <p14:tracePt t="310833" x="11857038" y="5064125"/>
          <p14:tracePt t="310849" x="11880850" y="5048250"/>
          <p14:tracePt t="310857" x="11888788" y="5048250"/>
          <p14:tracePt t="310865" x="11904663" y="5032375"/>
          <p14:tracePt t="310874" x="11920538" y="5008563"/>
          <p14:tracePt t="310882" x="11936413" y="5000625"/>
          <p14:tracePt t="310889" x="11960225" y="4984750"/>
          <p14:tracePt t="310897" x="11968163" y="4967288"/>
          <p14:tracePt t="310905" x="11976100" y="4967288"/>
          <p14:tracePt t="310913" x="11991975" y="4951413"/>
          <p14:tracePt t="310921" x="11999913" y="4935538"/>
          <p14:tracePt t="310938" x="11999913" y="4919663"/>
          <p14:tracePt t="310946" x="11999913" y="4911725"/>
          <p14:tracePt t="310953" x="11999913" y="4895850"/>
          <p14:tracePt t="310961" x="12007850" y="4879975"/>
          <p14:tracePt t="310969" x="12007850" y="4872038"/>
          <p14:tracePt t="310977" x="12007850" y="4864100"/>
          <p14:tracePt t="310985" x="12007850" y="4848225"/>
          <p14:tracePt t="310994" x="12007850" y="4832350"/>
          <p14:tracePt t="311003" x="12007850" y="4816475"/>
          <p14:tracePt t="311009" x="12007850" y="4800600"/>
          <p14:tracePt t="311017" x="12007850" y="4784725"/>
          <p14:tracePt t="311025" x="12007850" y="4776788"/>
          <p14:tracePt t="311033" x="11991975" y="4760913"/>
          <p14:tracePt t="311041" x="11991975" y="4752975"/>
          <p14:tracePt t="311050" x="11984038" y="4737100"/>
          <p14:tracePt t="311058" x="11968163" y="4713288"/>
          <p14:tracePt t="311066" x="11960225" y="4705350"/>
          <p14:tracePt t="311073" x="11952288" y="4697413"/>
          <p14:tracePt t="311082" x="11952288" y="4689475"/>
          <p14:tracePt t="311089" x="11936413" y="4681538"/>
          <p14:tracePt t="311097" x="11928475" y="4657725"/>
          <p14:tracePt t="311105" x="11912600" y="4641850"/>
          <p14:tracePt t="311113" x="11904663" y="4633913"/>
          <p14:tracePt t="311122" x="11888788" y="4616450"/>
          <p14:tracePt t="311130" x="11872913" y="4600575"/>
          <p14:tracePt t="311137" x="11864975" y="4600575"/>
          <p14:tracePt t="311145" x="11857038" y="4584700"/>
          <p14:tracePt t="311153" x="11833225" y="4576763"/>
          <p14:tracePt t="311161" x="11817350" y="4560888"/>
          <p14:tracePt t="311169" x="11809413" y="4560888"/>
          <p14:tracePt t="311184" x="11809413" y="4545013"/>
          <p14:tracePt t="311186" x="11785600" y="4537075"/>
          <p14:tracePt t="311193" x="11777663" y="4521200"/>
          <p14:tracePt t="311201" x="11761788" y="4521200"/>
          <p14:tracePt t="311209" x="11753850" y="4513263"/>
          <p14:tracePt t="311225" x="11722100" y="4497388"/>
          <p14:tracePt t="311242" x="11706225" y="4489450"/>
          <p14:tracePt t="311249" x="11682413" y="4481513"/>
          <p14:tracePt t="311265" x="11674475" y="4481513"/>
          <p14:tracePt t="311290" x="11664950" y="4473575"/>
          <p14:tracePt t="312361" x="11625263" y="4473575"/>
          <p14:tracePt t="312369" x="11561763" y="4473575"/>
          <p14:tracePt t="312377" x="11490325" y="4473575"/>
          <p14:tracePt t="312385" x="11410950" y="4481513"/>
          <p14:tracePt t="312393" x="11331575" y="4481513"/>
          <p14:tracePt t="312402" x="11242675" y="4481513"/>
          <p14:tracePt t="312410" x="11179175" y="4481513"/>
          <p14:tracePt t="312418" x="11115675" y="4481513"/>
          <p14:tracePt t="312425" x="11083925" y="4481513"/>
          <p14:tracePt t="312433" x="11036300" y="4481513"/>
          <p14:tracePt t="312440" x="11020425" y="4489450"/>
          <p14:tracePt t="312449" x="10996613" y="4489450"/>
          <p14:tracePt t="312457" x="10971213" y="4497388"/>
          <p14:tracePt t="312465" x="10963275" y="4497388"/>
          <p14:tracePt t="312473" x="10931525" y="4513263"/>
          <p14:tracePt t="312481" x="10907713" y="4513263"/>
          <p14:tracePt t="312488" x="10852150" y="4529138"/>
          <p14:tracePt t="312496" x="10812463" y="4537075"/>
          <p14:tracePt t="312504" x="10756900" y="4560888"/>
          <p14:tracePt t="312513" x="10677525" y="4576763"/>
          <p14:tracePt t="312522" x="10596563" y="4608513"/>
          <p14:tracePt t="312530" x="10541000" y="4624388"/>
          <p14:tracePt t="312538" x="10477500" y="4633913"/>
          <p14:tracePt t="312545" x="10445750" y="4641850"/>
          <p14:tracePt t="312552" x="10414000" y="4641850"/>
          <p14:tracePt t="312561" x="10366375" y="4649788"/>
          <p14:tracePt t="312569" x="10350500" y="4649788"/>
          <p14:tracePt t="312577" x="10318750" y="4657725"/>
          <p14:tracePt t="312585" x="10294938" y="4665663"/>
          <p14:tracePt t="312593" x="10269538" y="4665663"/>
          <p14:tracePt t="312601" x="10253663" y="4673600"/>
          <p14:tracePt t="312608" x="10221913" y="4681538"/>
          <p14:tracePt t="312616" x="10206038" y="4689475"/>
          <p14:tracePt t="312625" x="10182225" y="4697413"/>
          <p14:tracePt t="312633" x="10142538" y="4705350"/>
          <p14:tracePt t="312641" x="10118725" y="4705350"/>
          <p14:tracePt t="312649" x="10063163" y="4721225"/>
          <p14:tracePt t="312657" x="10007600" y="4729163"/>
          <p14:tracePt t="312664" x="9967913" y="4737100"/>
          <p14:tracePt t="312673" x="9918700" y="4745038"/>
          <p14:tracePt t="312681" x="9863138" y="4760913"/>
          <p14:tracePt t="312689" x="9799638" y="4768850"/>
          <p14:tracePt t="312698" x="9728200" y="4784725"/>
          <p14:tracePt t="312705" x="9680575" y="4792663"/>
          <p14:tracePt t="312714" x="9632950" y="4792663"/>
          <p14:tracePt t="312722" x="9593263" y="4800600"/>
          <p14:tracePt t="312729" x="9544050" y="4824413"/>
          <p14:tracePt t="312737" x="9512300" y="4824413"/>
          <p14:tracePt t="312744" x="9488488" y="4832350"/>
          <p14:tracePt t="312754" x="9472613" y="4832350"/>
          <p14:tracePt t="312761" x="9464675" y="4840288"/>
          <p14:tracePt t="312770" x="9456738" y="4840288"/>
          <p14:tracePt t="312777" x="9448800" y="4840288"/>
          <p14:tracePt t="312784" x="9440863" y="4840288"/>
          <p14:tracePt t="312793" x="9432925" y="4848225"/>
          <p14:tracePt t="312810" x="9417050" y="4856163"/>
          <p14:tracePt t="312826" x="9409113" y="4864100"/>
          <p14:tracePt t="312833" x="9401175" y="4872038"/>
          <p14:tracePt t="312841" x="9393238" y="4872038"/>
          <p14:tracePt t="312850" x="9385300" y="4879975"/>
          <p14:tracePt t="312858" x="9369425" y="4879975"/>
          <p14:tracePt t="312873" x="9361488" y="4887913"/>
          <p14:tracePt t="312881" x="9345613" y="4887913"/>
          <p14:tracePt t="312896" x="9329738" y="4895850"/>
          <p14:tracePt t="313106" x="9321800" y="4895850"/>
          <p14:tracePt t="313114" x="9313863" y="4879975"/>
          <p14:tracePt t="313122" x="9313863" y="4856163"/>
          <p14:tracePt t="313129" x="9313863" y="4840288"/>
          <p14:tracePt t="313137" x="9297988" y="4808538"/>
          <p14:tracePt t="313145" x="9297988" y="4792663"/>
          <p14:tracePt t="313154" x="9290050" y="4768850"/>
          <p14:tracePt t="313166" x="9290050" y="4745038"/>
          <p14:tracePt t="313169" x="9290050" y="4737100"/>
          <p14:tracePt t="313177" x="9282113" y="4697413"/>
          <p14:tracePt t="313192" x="9274175" y="4681538"/>
          <p14:tracePt t="313209" x="9274175" y="4673600"/>
          <p14:tracePt t="313306" x="9274175" y="4665663"/>
          <p14:tracePt t="313314" x="9274175" y="4657725"/>
          <p14:tracePt t="313322" x="9274175" y="4649788"/>
          <p14:tracePt t="313338" x="9274175" y="4641850"/>
          <p14:tracePt t="313570" x="9274175" y="4681538"/>
          <p14:tracePt t="313578" x="9274175" y="4705350"/>
          <p14:tracePt t="313586" x="9274175" y="4729163"/>
          <p14:tracePt t="313594" x="9274175" y="4768850"/>
          <p14:tracePt t="313601" x="9274175" y="4792663"/>
          <p14:tracePt t="313609" x="9274175" y="4832350"/>
          <p14:tracePt t="313617" x="9274175" y="4856163"/>
          <p14:tracePt t="313626" x="9274175" y="4887913"/>
          <p14:tracePt t="313634" x="9274175" y="4903788"/>
          <p14:tracePt t="313642" x="9274175" y="4935538"/>
          <p14:tracePt t="313650" x="9274175" y="4951413"/>
          <p14:tracePt t="313658" x="9282113" y="4967288"/>
          <p14:tracePt t="313665" x="9290050" y="4984750"/>
          <p14:tracePt t="313682" x="9297988" y="4992688"/>
          <p14:tracePt t="313690" x="9297988" y="5000625"/>
          <p14:tracePt t="314026" x="9297988" y="4984750"/>
          <p14:tracePt t="314034" x="9297988" y="4951413"/>
          <p14:tracePt t="314042" x="9282113" y="4895850"/>
          <p14:tracePt t="314050" x="9274175" y="4848225"/>
          <p14:tracePt t="314057" x="9258300" y="4800600"/>
          <p14:tracePt t="314067" x="9250363" y="4760913"/>
          <p14:tracePt t="314073" x="9242425" y="4721225"/>
          <p14:tracePt t="314081" x="9234488" y="4697413"/>
          <p14:tracePt t="314089" x="9234488" y="4665663"/>
          <p14:tracePt t="314097" x="9224963" y="4649788"/>
          <p14:tracePt t="314105" x="9217025" y="4633913"/>
          <p14:tracePt t="314112" x="9217025" y="4616450"/>
          <p14:tracePt t="314129" x="9217025" y="4608513"/>
          <p14:tracePt t="314137" x="9217025" y="4584700"/>
          <p14:tracePt t="314354" x="9217025" y="4592638"/>
          <p14:tracePt t="314362" x="9217025" y="4649788"/>
          <p14:tracePt t="314370" x="9217025" y="4705350"/>
          <p14:tracePt t="314377" x="9217025" y="4737100"/>
          <p14:tracePt t="314386" x="9224963" y="4792663"/>
          <p14:tracePt t="314393" x="9234488" y="4848225"/>
          <p14:tracePt t="314402" x="9242425" y="4887913"/>
          <p14:tracePt t="314410" x="9250363" y="4927600"/>
          <p14:tracePt t="314418" x="9250363" y="4967288"/>
          <p14:tracePt t="314426" x="9258300" y="4992688"/>
          <p14:tracePt t="314434" x="9258300" y="5016500"/>
          <p14:tracePt t="314441" x="9266238" y="5032375"/>
          <p14:tracePt t="314450" x="9266238" y="5048250"/>
          <p14:tracePt t="314458" x="9266238" y="5072063"/>
          <p14:tracePt t="314466" x="9266238" y="5080000"/>
          <p14:tracePt t="314482" x="9266238" y="5087938"/>
          <p14:tracePt t="316434" x="9266238" y="5056188"/>
          <p14:tracePt t="316442" x="9266238" y="5024438"/>
          <p14:tracePt t="316450" x="9266238" y="5000625"/>
          <p14:tracePt t="316458" x="9266238" y="4984750"/>
          <p14:tracePt t="316466" x="9266238" y="4951413"/>
          <p14:tracePt t="316474" x="9258300" y="4943475"/>
          <p14:tracePt t="316482" x="9258300" y="4927600"/>
          <p14:tracePt t="316498" x="9258300" y="4919663"/>
          <p14:tracePt t="316690" x="9258300" y="4935538"/>
          <p14:tracePt t="316698" x="9274175" y="4967288"/>
          <p14:tracePt t="316706" x="9305925" y="5008563"/>
          <p14:tracePt t="316714" x="9313863" y="5024438"/>
          <p14:tracePt t="316722" x="9337675" y="5056188"/>
          <p14:tracePt t="316731" x="9353550" y="5080000"/>
          <p14:tracePt t="316738" x="9361488" y="5095875"/>
          <p14:tracePt t="316747" x="9377363" y="5127625"/>
          <p14:tracePt t="316753" x="9393238" y="5151438"/>
          <p14:tracePt t="316761" x="9409113" y="5159375"/>
          <p14:tracePt t="316769" x="9432925" y="5191125"/>
          <p14:tracePt t="316777" x="9440863" y="5199063"/>
          <p14:tracePt t="316785" x="9448800" y="5207000"/>
          <p14:tracePt t="316802" x="9456738" y="5207000"/>
          <p14:tracePt t="316810" x="9480550" y="5214938"/>
          <p14:tracePt t="316818" x="9496425" y="5222875"/>
          <p14:tracePt t="316826" x="9520238" y="5222875"/>
          <p14:tracePt t="316834" x="9567863" y="5230813"/>
          <p14:tracePt t="316842" x="9617075" y="5238750"/>
          <p14:tracePt t="316850" x="9656763" y="5246688"/>
          <p14:tracePt t="316858" x="9688513" y="5246688"/>
          <p14:tracePt t="316866" x="9728200" y="5246688"/>
          <p14:tracePt t="316874" x="9744075" y="5246688"/>
          <p14:tracePt t="316881" x="9775825" y="5246688"/>
          <p14:tracePt t="316890" x="9799638" y="5246688"/>
          <p14:tracePt t="316898" x="9807575" y="5246688"/>
          <p14:tracePt t="316906" x="9831388" y="5246688"/>
          <p14:tracePt t="316914" x="9839325" y="5246688"/>
          <p14:tracePt t="316922" x="9847263" y="5246688"/>
          <p14:tracePt t="316930" x="9871075" y="5246688"/>
          <p14:tracePt t="316938" x="9879013" y="5246688"/>
          <p14:tracePt t="316947" x="9886950" y="5246688"/>
          <p14:tracePt t="316954" x="9902825" y="5238750"/>
          <p14:tracePt t="316962" x="9936163" y="5222875"/>
          <p14:tracePt t="316970" x="9952038" y="5207000"/>
          <p14:tracePt t="316979" x="9959975" y="5199063"/>
          <p14:tracePt t="316986" x="9991725" y="5175250"/>
          <p14:tracePt t="316994" x="9999663" y="5167313"/>
          <p14:tracePt t="317002" x="10015538" y="5143500"/>
          <p14:tracePt t="317010" x="10031413" y="5119688"/>
          <p14:tracePt t="317018" x="10047288" y="5103813"/>
          <p14:tracePt t="317026" x="10047288" y="5080000"/>
          <p14:tracePt t="317034" x="10055225" y="5056188"/>
          <p14:tracePt t="317042" x="10055225" y="5040313"/>
          <p14:tracePt t="317050" x="10055225" y="5024438"/>
          <p14:tracePt t="317058" x="10055225" y="5000625"/>
          <p14:tracePt t="317065" x="10055225" y="4984750"/>
          <p14:tracePt t="317074" x="10055225" y="4976813"/>
          <p14:tracePt t="317081" x="10055225" y="4959350"/>
          <p14:tracePt t="317090" x="10055225" y="4943475"/>
          <p14:tracePt t="317098" x="10055225" y="4927600"/>
          <p14:tracePt t="317106" x="10055225" y="4919663"/>
          <p14:tracePt t="317114" x="10055225" y="4911725"/>
          <p14:tracePt t="317122" x="10055225" y="4887913"/>
          <p14:tracePt t="317130" x="10039350" y="4864100"/>
          <p14:tracePt t="317138" x="10039350" y="4848225"/>
          <p14:tracePt t="317146" x="10015538" y="4816475"/>
          <p14:tracePt t="317154" x="9991725" y="4776788"/>
          <p14:tracePt t="317162" x="9959975" y="4737100"/>
          <p14:tracePt t="317180" x="9886950" y="4657725"/>
          <p14:tracePt t="317186" x="9855200" y="4616450"/>
          <p14:tracePt t="317194" x="9831388" y="4584700"/>
          <p14:tracePt t="317202" x="9791700" y="4537075"/>
          <p14:tracePt t="317210" x="9752013" y="4497388"/>
          <p14:tracePt t="317218" x="9736138" y="4489450"/>
          <p14:tracePt t="317226" x="9704388" y="4449763"/>
          <p14:tracePt t="317234" x="9680575" y="4433888"/>
          <p14:tracePt t="317242" x="9640888" y="4394200"/>
          <p14:tracePt t="317250" x="9625013" y="4386263"/>
          <p14:tracePt t="317259" x="9609138" y="4370388"/>
          <p14:tracePt t="317267" x="9601200" y="4370388"/>
          <p14:tracePt t="317274" x="9575800" y="4370388"/>
          <p14:tracePt t="317282" x="9551988" y="4362450"/>
          <p14:tracePt t="317290" x="9528175" y="4354513"/>
          <p14:tracePt t="317298" x="9496425" y="4354513"/>
          <p14:tracePt t="317306" x="9456738" y="4354513"/>
          <p14:tracePt t="317315" x="9432925" y="4354513"/>
          <p14:tracePt t="317322" x="9385300" y="4354513"/>
          <p14:tracePt t="317330" x="9337675" y="4354513"/>
          <p14:tracePt t="317338" x="9305925" y="4354513"/>
          <p14:tracePt t="317346" x="9250363" y="4354513"/>
          <p14:tracePt t="317354" x="9209088" y="4354513"/>
          <p14:tracePt t="317362" x="9193213" y="4354513"/>
          <p14:tracePt t="317370" x="9177338" y="4354513"/>
          <p14:tracePt t="317379" x="9153525" y="4354513"/>
          <p14:tracePt t="317386" x="9137650" y="4354513"/>
          <p14:tracePt t="317402" x="9129713" y="4354513"/>
          <p14:tracePt t="317410" x="9113838" y="4354513"/>
          <p14:tracePt t="317418" x="9097963" y="4354513"/>
          <p14:tracePt t="317426" x="9082088" y="4362450"/>
          <p14:tracePt t="317434" x="9066213" y="4378325"/>
          <p14:tracePt t="317442" x="9034463" y="4394200"/>
          <p14:tracePt t="317450" x="9018588" y="4410075"/>
          <p14:tracePt t="317458" x="8994775" y="4425950"/>
          <p14:tracePt t="317466" x="8963025" y="4449763"/>
          <p14:tracePt t="317474" x="8939213" y="4473575"/>
          <p14:tracePt t="317482" x="8915400" y="4489450"/>
          <p14:tracePt t="317490" x="8915400" y="4513263"/>
          <p14:tracePt t="317499" x="8899525" y="4537075"/>
          <p14:tracePt t="317506" x="8883650" y="4560888"/>
          <p14:tracePt t="317515" x="8874125" y="4568825"/>
          <p14:tracePt t="317522" x="8866188" y="4584700"/>
          <p14:tracePt t="317530" x="8866188" y="4608513"/>
          <p14:tracePt t="317538" x="8866188" y="4624388"/>
          <p14:tracePt t="317546" x="8866188" y="4641850"/>
          <p14:tracePt t="317554" x="8858250" y="4657725"/>
          <p14:tracePt t="317562" x="8858250" y="4681538"/>
          <p14:tracePt t="317570" x="8858250" y="4713288"/>
          <p14:tracePt t="317579" x="8858250" y="4721225"/>
          <p14:tracePt t="317586" x="8858250" y="4745038"/>
          <p14:tracePt t="317595" x="8858250" y="4760913"/>
          <p14:tracePt t="317601" x="8858250" y="4792663"/>
          <p14:tracePt t="317610" x="8858250" y="4816475"/>
          <p14:tracePt t="317619" x="8858250" y="4832350"/>
          <p14:tracePt t="317626" x="8858250" y="4872038"/>
          <p14:tracePt t="317634" x="8858250" y="4895850"/>
          <p14:tracePt t="317641" x="8866188" y="4919663"/>
          <p14:tracePt t="317650" x="8891588" y="4951413"/>
          <p14:tracePt t="317657" x="8899525" y="4967288"/>
          <p14:tracePt t="317666" x="8907463" y="4984750"/>
          <p14:tracePt t="317674" x="8923338" y="5008563"/>
          <p14:tracePt t="317683" x="8939213" y="5056188"/>
          <p14:tracePt t="317690" x="8955088" y="5064125"/>
          <p14:tracePt t="317699" x="8970963" y="5087938"/>
          <p14:tracePt t="317706" x="8978900" y="5087938"/>
          <p14:tracePt t="317715" x="8994775" y="5103813"/>
          <p14:tracePt t="317722" x="9002713" y="5111750"/>
          <p14:tracePt t="317731" x="9010650" y="5119688"/>
          <p14:tracePt t="317739" x="9034463" y="5135563"/>
          <p14:tracePt t="317746" x="9066213" y="5151438"/>
          <p14:tracePt t="317753" x="9090025" y="5159375"/>
          <p14:tracePt t="317762" x="9121775" y="5159375"/>
          <p14:tracePt t="317770" x="9145588" y="5175250"/>
          <p14:tracePt t="317779" x="9177338" y="5175250"/>
          <p14:tracePt t="317786" x="9209088" y="5183188"/>
          <p14:tracePt t="317795" x="9242425" y="5183188"/>
          <p14:tracePt t="317803" x="9297988" y="5191125"/>
          <p14:tracePt t="317810" x="9345613" y="5199063"/>
          <p14:tracePt t="317819" x="9385300" y="5199063"/>
          <p14:tracePt t="317826" x="9417050" y="5199063"/>
          <p14:tracePt t="317834" x="9440863" y="5199063"/>
          <p14:tracePt t="317842" x="9472613" y="5199063"/>
          <p14:tracePt t="317850" x="9496425" y="5199063"/>
          <p14:tracePt t="317859" x="9512300" y="5199063"/>
          <p14:tracePt t="317866" x="9528175" y="5199063"/>
          <p14:tracePt t="317874" x="9536113" y="5199063"/>
          <p14:tracePt t="317882" x="9559925" y="5199063"/>
          <p14:tracePt t="317898" x="9648825" y="5199063"/>
          <p14:tracePt t="317906" x="9672638" y="5191125"/>
          <p14:tracePt t="317914" x="9704388" y="5183188"/>
          <p14:tracePt t="317923" x="9744075" y="5167313"/>
          <p14:tracePt t="317930" x="9775825" y="5159375"/>
          <p14:tracePt t="317938" x="9815513" y="5151438"/>
          <p14:tracePt t="317946" x="9839325" y="5127625"/>
          <p14:tracePt t="317954" x="9871075" y="5111750"/>
          <p14:tracePt t="317962" x="9894888" y="5103813"/>
          <p14:tracePt t="317969" x="9902825" y="5087938"/>
          <p14:tracePt t="317978" x="9918700" y="5080000"/>
          <p14:tracePt t="317987" x="9918700" y="5072063"/>
          <p14:tracePt t="317995" x="9936163" y="5048250"/>
          <p14:tracePt t="318002" x="9944100" y="5024438"/>
          <p14:tracePt t="318010" x="9944100" y="5016500"/>
          <p14:tracePt t="318018" x="9952038" y="5000625"/>
          <p14:tracePt t="318026" x="9952038" y="4984750"/>
          <p14:tracePt t="318034" x="9952038" y="4959350"/>
          <p14:tracePt t="318043" x="9952038" y="4943475"/>
          <p14:tracePt t="318050" x="9952038" y="4919663"/>
          <p14:tracePt t="318058" x="9952038" y="4903788"/>
          <p14:tracePt t="318066" x="9952038" y="4887913"/>
          <p14:tracePt t="318074" x="9952038" y="4872038"/>
          <p14:tracePt t="318082" x="9952038" y="4848225"/>
          <p14:tracePt t="318090" x="9944100" y="4808538"/>
          <p14:tracePt t="318098" x="9944100" y="4784725"/>
          <p14:tracePt t="318107" x="9918700" y="4768850"/>
          <p14:tracePt t="318114" x="9910763" y="4745038"/>
          <p14:tracePt t="318122" x="9894888" y="4713288"/>
          <p14:tracePt t="318131" x="9886950" y="4705350"/>
          <p14:tracePt t="318137" x="9871075" y="4681538"/>
          <p14:tracePt t="318146" x="9863138" y="4665663"/>
          <p14:tracePt t="318154" x="9855200" y="4649788"/>
          <p14:tracePt t="318163" x="9839325" y="4641850"/>
          <p14:tracePt t="318171" x="9815513" y="4600575"/>
          <p14:tracePt t="318178" x="9807575" y="4592638"/>
          <p14:tracePt t="318186" x="9783763" y="4576763"/>
          <p14:tracePt t="318194" x="9767888" y="4552950"/>
          <p14:tracePt t="318202" x="9752013" y="4545013"/>
          <p14:tracePt t="318210" x="9720263" y="4521200"/>
          <p14:tracePt t="318218" x="9696450" y="4505325"/>
          <p14:tracePt t="318227" x="9672638" y="4489450"/>
          <p14:tracePt t="318234" x="9648825" y="4473575"/>
          <p14:tracePt t="318242" x="9625013" y="4473575"/>
          <p14:tracePt t="318251" x="9593263" y="4457700"/>
          <p14:tracePt t="318258" x="9575800" y="4457700"/>
          <p14:tracePt t="318266" x="9551988" y="4457700"/>
          <p14:tracePt t="318274" x="9536113" y="4449763"/>
          <p14:tracePt t="318283" x="9520238" y="4441825"/>
          <p14:tracePt t="318291" x="9488488" y="4441825"/>
          <p14:tracePt t="318298" x="9472613" y="4441825"/>
          <p14:tracePt t="318306" x="9448800" y="4441825"/>
          <p14:tracePt t="318314" x="9432925" y="4441825"/>
          <p14:tracePt t="318322" x="9417050" y="4441825"/>
          <p14:tracePt t="318330" x="9393238" y="4441825"/>
          <p14:tracePt t="318338" x="9385300" y="4441825"/>
          <p14:tracePt t="318347" x="9369425" y="4441825"/>
          <p14:tracePt t="318354" x="9345613" y="4441825"/>
          <p14:tracePt t="318363" x="9337675" y="4441825"/>
          <p14:tracePt t="318370" x="9329738" y="4441825"/>
          <p14:tracePt t="318378" x="9313863" y="4441825"/>
          <p14:tracePt t="318395" x="9290050" y="4441825"/>
          <p14:tracePt t="318402" x="9274175" y="4441825"/>
          <p14:tracePt t="318412" x="9266238" y="4441825"/>
          <p14:tracePt t="318418" x="9242425" y="4441825"/>
          <p14:tracePt t="318426" x="9224963" y="4449763"/>
          <p14:tracePt t="318434" x="9209088" y="4457700"/>
          <p14:tracePt t="318442" x="9201150" y="4457700"/>
          <p14:tracePt t="318450" x="9177338" y="4481513"/>
          <p14:tracePt t="318467" x="9169400" y="4489450"/>
          <p14:tracePt t="318475" x="9169400" y="4497388"/>
          <p14:tracePt t="318482" x="9161463" y="4497388"/>
          <p14:tracePt t="318490" x="9153525" y="4505325"/>
          <p14:tracePt t="318498" x="9145588" y="4513263"/>
          <p14:tracePt t="318514" x="9137650" y="4529138"/>
          <p14:tracePt t="318523" x="9129713" y="4545013"/>
          <p14:tracePt t="318538" x="9121775" y="4560888"/>
          <p14:tracePt t="318546" x="9113838" y="4584700"/>
          <p14:tracePt t="318553" x="9105900" y="4592638"/>
          <p14:tracePt t="318563" x="9097963" y="4608513"/>
          <p14:tracePt t="318570" x="9097963" y="4616450"/>
          <p14:tracePt t="318578" x="9097963" y="4633913"/>
          <p14:tracePt t="318587" x="9090025" y="4633913"/>
          <p14:tracePt t="318595" x="9090025" y="4649788"/>
          <p14:tracePt t="318610" x="9090025" y="4657725"/>
          <p14:tracePt t="318625" x="9090025" y="4665663"/>
          <p14:tracePt t="318633" x="9090025" y="4673600"/>
          <p14:tracePt t="318641" x="9082088" y="4681538"/>
          <p14:tracePt t="319124" x="9082088" y="4689475"/>
          <p14:tracePt t="319129" x="9082088" y="4705350"/>
          <p14:tracePt t="319138" x="9082088" y="4737100"/>
          <p14:tracePt t="319146" x="9074150" y="4752975"/>
          <p14:tracePt t="319154" x="9074150" y="4776788"/>
          <p14:tracePt t="319162" x="9074150" y="4784725"/>
          <p14:tracePt t="319182" x="9074150" y="4800600"/>
          <p14:tracePt t="319195" x="9066213" y="4808538"/>
          <p14:tracePt t="319794" x="9066213" y="4816475"/>
          <p14:tracePt t="320634" x="9050338" y="4816475"/>
          <p14:tracePt t="320642" x="9050338" y="4824413"/>
          <p14:tracePt t="320811" x="9042400" y="4824413"/>
          <p14:tracePt t="320826" x="9034463" y="4824413"/>
          <p14:tracePt t="320835" x="9026525" y="4824413"/>
          <p14:tracePt t="320843" x="9010650" y="4840288"/>
          <p14:tracePt t="320859" x="9002713" y="4848225"/>
          <p14:tracePt t="320867" x="8994775" y="4856163"/>
          <p14:tracePt t="320874" x="8986838" y="4864100"/>
          <p14:tracePt t="320890" x="8970963" y="4879975"/>
          <p14:tracePt t="320907" x="8970963" y="4887913"/>
          <p14:tracePt t="320915" x="8963025" y="4887913"/>
          <p14:tracePt t="320923" x="8963025" y="4895850"/>
          <p14:tracePt t="320931" x="8955088" y="4903788"/>
          <p14:tracePt t="320947" x="8955088" y="4919663"/>
          <p14:tracePt t="320955" x="8939213" y="4943475"/>
          <p14:tracePt t="320971" x="8939213" y="4951413"/>
          <p14:tracePt t="323819"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Diagnostic Information in ECG</a:t>
            </a:r>
            <a:endParaRPr lang="en-US" dirty="0"/>
          </a:p>
        </p:txBody>
      </p:sp>
      <p:sp>
        <p:nvSpPr>
          <p:cNvPr id="3" name="Content Placeholder 2"/>
          <p:cNvSpPr>
            <a:spLocks noGrp="1"/>
          </p:cNvSpPr>
          <p:nvPr>
            <p:ph sz="quarter" idx="1"/>
          </p:nvPr>
        </p:nvSpPr>
        <p:spPr>
          <a:xfrm>
            <a:off x="816864" y="1600200"/>
            <a:ext cx="7647867" cy="4495800"/>
          </a:xfrm>
        </p:spPr>
        <p:txBody>
          <a:bodyPr/>
          <a:lstStyle/>
          <a:p>
            <a:r>
              <a:rPr lang="en-US" dirty="0"/>
              <a:t>Each section in ECG waveform corresponds to particular event</a:t>
            </a:r>
          </a:p>
          <a:p>
            <a:pPr lvl="1"/>
            <a:r>
              <a:rPr lang="en-US" dirty="0"/>
              <a:t>P-wave: atrial excitation</a:t>
            </a:r>
          </a:p>
          <a:p>
            <a:pPr lvl="1"/>
            <a:r>
              <a:rPr lang="en-US" dirty="0"/>
              <a:t>PQ-segment: conduction of excitation to ventricles</a:t>
            </a:r>
          </a:p>
          <a:p>
            <a:pPr lvl="1"/>
            <a:r>
              <a:rPr lang="en-US" dirty="0"/>
              <a:t>QRS-complex: spreading of excitation within ventricles up to complete excitation</a:t>
            </a:r>
          </a:p>
          <a:p>
            <a:pPr lvl="1"/>
            <a:r>
              <a:rPr lang="en-US" dirty="0"/>
              <a:t>ST-segment and T-wave: repolarization of ventricles</a:t>
            </a:r>
          </a:p>
        </p:txBody>
      </p:sp>
      <p:pic>
        <p:nvPicPr>
          <p:cNvPr id="4" name="Picture 3"/>
          <p:cNvPicPr>
            <a:picLocks noChangeAspect="1"/>
          </p:cNvPicPr>
          <p:nvPr/>
        </p:nvPicPr>
        <p:blipFill>
          <a:blip r:embed="rId4"/>
          <a:stretch>
            <a:fillRect/>
          </a:stretch>
        </p:blipFill>
        <p:spPr>
          <a:xfrm>
            <a:off x="8583995" y="1573576"/>
            <a:ext cx="3442542" cy="4887686"/>
          </a:xfrm>
          <a:prstGeom prst="rect">
            <a:avLst/>
          </a:prstGeom>
        </p:spPr>
      </p:pic>
      <p:pic>
        <p:nvPicPr>
          <p:cNvPr id="6" name="Picture 5">
            <a:extLst>
              <a:ext uri="{FF2B5EF4-FFF2-40B4-BE49-F238E27FC236}">
                <a16:creationId xmlns:a16="http://schemas.microsoft.com/office/drawing/2014/main" id="{ADB87EA9-B9D1-4B48-881B-60BEB3D10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2640" y="4212522"/>
            <a:ext cx="4809960" cy="2645478"/>
          </a:xfrm>
          <a:prstGeom prst="rect">
            <a:avLst/>
          </a:prstGeom>
        </p:spPr>
      </p:pic>
      <p:pic>
        <p:nvPicPr>
          <p:cNvPr id="5" name="Audio 4">
            <a:hlinkClick r:id="" action="ppaction://media"/>
            <a:extLst>
              <a:ext uri="{FF2B5EF4-FFF2-40B4-BE49-F238E27FC236}">
                <a16:creationId xmlns:a16="http://schemas.microsoft.com/office/drawing/2014/main" id="{0EE2373C-A2CD-45B3-ACA6-4E722A2F3C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6503453"/>
      </p:ext>
    </p:extLst>
  </p:cSld>
  <p:clrMapOvr>
    <a:masterClrMapping/>
  </p:clrMapOvr>
  <mc:AlternateContent xmlns:mc="http://schemas.openxmlformats.org/markup-compatibility/2006" xmlns:p14="http://schemas.microsoft.com/office/powerpoint/2010/main">
    <mc:Choice Requires="p14">
      <p:transition spd="slow" p14:dur="2000" advTm="144653"/>
    </mc:Choice>
    <mc:Fallback xmlns="">
      <p:transition spd="slow" advTm="144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0869" x="8883650" y="5135563"/>
          <p14:tracePt t="40915" x="8883650" y="5143500"/>
          <p14:tracePt t="40924" x="8891588" y="5143500"/>
          <p14:tracePt t="40932" x="8931275" y="5143500"/>
          <p14:tracePt t="40941" x="9002713" y="5143500"/>
          <p14:tracePt t="40949" x="9090025" y="5103813"/>
          <p14:tracePt t="40957" x="9193213" y="5080000"/>
          <p14:tracePt t="40965" x="9313863" y="5040313"/>
          <p14:tracePt t="40973" x="9440863" y="4976813"/>
          <p14:tracePt t="40980" x="9585325" y="4887913"/>
          <p14:tracePt t="40988" x="9720263" y="4800600"/>
          <p14:tracePt t="40996" x="9855200" y="4681538"/>
          <p14:tracePt t="41005" x="9936163" y="4616450"/>
          <p14:tracePt t="41013" x="10015538" y="4521200"/>
          <p14:tracePt t="41021" x="10039350" y="4457700"/>
          <p14:tracePt t="41029" x="10071100" y="4386263"/>
          <p14:tracePt t="41036" x="10086975" y="4338638"/>
          <p14:tracePt t="41044" x="10086975" y="4298950"/>
          <p14:tracePt t="41052" x="10086975" y="4281488"/>
          <p14:tracePt t="41060" x="10086975" y="4265613"/>
          <p14:tracePt t="41069" x="10086975" y="4249738"/>
          <p14:tracePt t="41085" x="10086975" y="4241800"/>
          <p14:tracePt t="41100" x="10071100" y="4233863"/>
          <p14:tracePt t="41116" x="10055225" y="4233863"/>
          <p14:tracePt t="41125" x="10047288" y="4233863"/>
          <p14:tracePt t="41133" x="10015538" y="4233863"/>
          <p14:tracePt t="41141" x="9991725" y="4233863"/>
          <p14:tracePt t="41149" x="9967913" y="4233863"/>
          <p14:tracePt t="41157" x="9944100" y="4233863"/>
          <p14:tracePt t="41164" x="9910763" y="4233863"/>
          <p14:tracePt t="41172" x="9855200" y="4233863"/>
          <p14:tracePt t="41180" x="9807575" y="4233863"/>
          <p14:tracePt t="41189" x="9752013" y="4217988"/>
          <p14:tracePt t="41197" x="9680575" y="4186238"/>
          <p14:tracePt t="41205" x="9609138" y="4170363"/>
          <p14:tracePt t="41213" x="9536113" y="4146550"/>
          <p14:tracePt t="41221" x="9456738" y="4130675"/>
          <p14:tracePt t="41228" x="9393238" y="4114800"/>
          <p14:tracePt t="41237" x="9329738" y="4098925"/>
          <p14:tracePt t="41247" x="9290050" y="4083050"/>
          <p14:tracePt t="41254" x="9250363" y="4059238"/>
          <p14:tracePt t="41261" x="9234488" y="4043363"/>
          <p14:tracePt t="41269" x="9224963" y="4035425"/>
          <p14:tracePt t="41333" x="9224963" y="4011613"/>
          <p14:tracePt t="41341" x="9209088" y="4003675"/>
          <p14:tracePt t="41349" x="9209088" y="3995738"/>
          <p14:tracePt t="41356" x="9209088" y="3979863"/>
          <p14:tracePt t="41364" x="9209088" y="3963988"/>
          <p14:tracePt t="41372" x="9209088" y="3948113"/>
          <p14:tracePt t="41381" x="9209088" y="3930650"/>
          <p14:tracePt t="41389" x="9209088" y="3906838"/>
          <p14:tracePt t="41397" x="9217025" y="3890963"/>
          <p14:tracePt t="41405" x="9234488" y="3859213"/>
          <p14:tracePt t="41413" x="9234488" y="3843338"/>
          <p14:tracePt t="41420" x="9250363" y="3819525"/>
          <p14:tracePt t="41428" x="9266238" y="3787775"/>
          <p14:tracePt t="41437" x="9282113" y="3748088"/>
          <p14:tracePt t="41445" x="9282113" y="3724275"/>
          <p14:tracePt t="41453" x="9297988" y="3684588"/>
          <p14:tracePt t="41461" x="9305925" y="3660775"/>
          <p14:tracePt t="41470" x="9313863" y="3629025"/>
          <p14:tracePt t="41476" x="9337675" y="3571875"/>
          <p14:tracePt t="41484" x="9337675" y="3540125"/>
          <p14:tracePt t="41492" x="9337675" y="3476625"/>
          <p14:tracePt t="41501" x="9337675" y="3452813"/>
          <p14:tracePt t="41509" x="9337675" y="3405188"/>
          <p14:tracePt t="41517" x="9337675" y="3357563"/>
          <p14:tracePt t="41525" x="9337675" y="3325813"/>
          <p14:tracePt t="41533" x="9337675" y="3302000"/>
          <p14:tracePt t="41540" x="9321800" y="3262313"/>
          <p14:tracePt t="41548" x="9305925" y="3228975"/>
          <p14:tracePt t="41557" x="9305925" y="3213100"/>
          <p14:tracePt t="41565" x="9274175" y="3173413"/>
          <p14:tracePt t="41573" x="9258300" y="3149600"/>
          <p14:tracePt t="41589" x="9242425" y="3125788"/>
          <p14:tracePt t="41596" x="9224963" y="3117850"/>
          <p14:tracePt t="41605" x="9209088" y="3109913"/>
          <p14:tracePt t="41612" x="9201150" y="3101975"/>
          <p14:tracePt t="41622" x="9193213" y="3094038"/>
          <p14:tracePt t="41629" x="9185275" y="3094038"/>
          <p14:tracePt t="41637" x="9161463" y="3086100"/>
          <p14:tracePt t="41645" x="9145588" y="3086100"/>
          <p14:tracePt t="41654" x="9097963" y="3078163"/>
          <p14:tracePt t="41660" x="9034463" y="3078163"/>
          <p14:tracePt t="41668" x="8963025" y="3070225"/>
          <p14:tracePt t="41678" x="8923338" y="3070225"/>
          <p14:tracePt t="41685" x="8826500" y="3070225"/>
          <p14:tracePt t="41693" x="8786813" y="3070225"/>
          <p14:tracePt t="41703" x="8723313" y="3070225"/>
          <p14:tracePt t="41709" x="8643938" y="3078163"/>
          <p14:tracePt t="41716" x="8596313" y="3094038"/>
          <p14:tracePt t="41724" x="8564563" y="3109913"/>
          <p14:tracePt t="41732" x="8515350" y="3125788"/>
          <p14:tracePt t="41742" x="8499475" y="3133725"/>
          <p14:tracePt t="41749" x="8467725" y="3157538"/>
          <p14:tracePt t="41757" x="8443913" y="3197225"/>
          <p14:tracePt t="41765" x="8420100" y="3205163"/>
          <p14:tracePt t="41773" x="8420100" y="3228975"/>
          <p14:tracePt t="41780" x="8404225" y="3244850"/>
          <p14:tracePt t="41788" x="8396288" y="3278188"/>
          <p14:tracePt t="41796" x="8388350" y="3309938"/>
          <p14:tracePt t="41805" x="8388350" y="3341688"/>
          <p14:tracePt t="41813" x="8380413" y="3373438"/>
          <p14:tracePt t="41821" x="8380413" y="3429000"/>
          <p14:tracePt t="41829" x="8380413" y="3484563"/>
          <p14:tracePt t="41837" x="8380413" y="3524250"/>
          <p14:tracePt t="41844" x="8380413" y="3579813"/>
          <p14:tracePt t="41853" x="8380413" y="3613150"/>
          <p14:tracePt t="41861" x="8380413" y="3668713"/>
          <p14:tracePt t="41870" x="8380413" y="3716338"/>
          <p14:tracePt t="41877" x="8380413" y="3756025"/>
          <p14:tracePt t="41885" x="8396288" y="3819525"/>
          <p14:tracePt t="41893" x="8412163" y="3859213"/>
          <p14:tracePt t="41900" x="8435975" y="3930650"/>
          <p14:tracePt t="41908" x="8443913" y="3963988"/>
          <p14:tracePt t="41916" x="8467725" y="4003675"/>
          <p14:tracePt t="41925" x="8499475" y="4051300"/>
          <p14:tracePt t="41933" x="8531225" y="4098925"/>
          <p14:tracePt t="41941" x="8572500" y="4154488"/>
          <p14:tracePt t="41949" x="8596313" y="4186238"/>
          <p14:tracePt t="41957" x="8620125" y="4217988"/>
          <p14:tracePt t="41964" x="8667750" y="4249738"/>
          <p14:tracePt t="41972" x="8707438" y="4281488"/>
          <p14:tracePt t="41981" x="8723313" y="4291013"/>
          <p14:tracePt t="41990" x="8731250" y="4306888"/>
          <p14:tracePt t="41997" x="8755063" y="4306888"/>
          <p14:tracePt t="42005" x="8778875" y="4314825"/>
          <p14:tracePt t="42013" x="8786813" y="4322763"/>
          <p14:tracePt t="42022" x="8794750" y="4322763"/>
          <p14:tracePt t="42029" x="8810625" y="4322763"/>
          <p14:tracePt t="42036" x="8834438" y="4322763"/>
          <p14:tracePt t="42046" x="8891588" y="4322763"/>
          <p14:tracePt t="42053" x="8939213" y="4322763"/>
          <p14:tracePt t="42061" x="9018588" y="4281488"/>
          <p14:tracePt t="42070" x="9082088" y="4265613"/>
          <p14:tracePt t="42077" x="9113838" y="4241800"/>
          <p14:tracePt t="42086" x="9185275" y="4202113"/>
          <p14:tracePt t="42092" x="9242425" y="4178300"/>
          <p14:tracePt t="42103" x="9305925" y="4138613"/>
          <p14:tracePt t="42109" x="9345613" y="4098925"/>
          <p14:tracePt t="42119" x="9393238" y="4059238"/>
          <p14:tracePt t="42125" x="9424988" y="4019550"/>
          <p14:tracePt t="42133" x="9448800" y="3979863"/>
          <p14:tracePt t="42141" x="9480550" y="3922713"/>
          <p14:tracePt t="42148" x="9496425" y="3875088"/>
          <p14:tracePt t="42156" x="9504363" y="3835400"/>
          <p14:tracePt t="42165" x="9520238" y="3779838"/>
          <p14:tracePt t="42173" x="9520238" y="3716338"/>
          <p14:tracePt t="42181" x="9520238" y="3668713"/>
          <p14:tracePt t="42189" x="9520238" y="3636963"/>
          <p14:tracePt t="42197" x="9520238" y="3605213"/>
          <p14:tracePt t="42204" x="9520238" y="3571875"/>
          <p14:tracePt t="42212" x="9512300" y="3556000"/>
          <p14:tracePt t="42221" x="9512300" y="3540125"/>
          <p14:tracePt t="42229" x="9504363" y="3516313"/>
          <p14:tracePt t="42236" x="9488488" y="3500438"/>
          <p14:tracePt t="42253" x="9488488" y="3492500"/>
          <p14:tracePt t="42302" x="9480550" y="3492500"/>
          <p14:tracePt t="42340" x="9472613" y="3492500"/>
          <p14:tracePt t="42349" x="9464675" y="3492500"/>
          <p14:tracePt t="42365" x="9424988" y="3492500"/>
          <p14:tracePt t="42373" x="9377363" y="3492500"/>
          <p14:tracePt t="42381" x="9266238" y="3492500"/>
          <p14:tracePt t="42388" x="9129713" y="3492500"/>
          <p14:tracePt t="42396" x="8874125" y="3492500"/>
          <p14:tracePt t="42405" x="8604250" y="3460750"/>
          <p14:tracePt t="42413" x="8380413" y="3436938"/>
          <p14:tracePt t="42421" x="8045450" y="3397250"/>
          <p14:tracePt t="42429" x="7662863" y="3333750"/>
          <p14:tracePt t="42437" x="7391400" y="3294063"/>
          <p14:tracePt t="42445" x="7145338" y="3252788"/>
          <p14:tracePt t="42452" x="6913563" y="3228975"/>
          <p14:tracePt t="42460" x="6642100" y="3173413"/>
          <p14:tracePt t="42469" x="6402388" y="3117850"/>
          <p14:tracePt t="42477" x="6132513" y="3078163"/>
          <p14:tracePt t="42485" x="5948363" y="3054350"/>
          <p14:tracePt t="42493" x="5837238" y="3046413"/>
          <p14:tracePt t="42500" x="5700713" y="3038475"/>
          <p14:tracePt t="42509" x="5613400" y="3030538"/>
          <p14:tracePt t="42516" x="5518150" y="3030538"/>
          <p14:tracePt t="42525" x="5454650" y="3030538"/>
          <p14:tracePt t="42533" x="5389563" y="3030538"/>
          <p14:tracePt t="42541" x="5365750" y="3030538"/>
          <p14:tracePt t="42549" x="5310188" y="3030538"/>
          <p14:tracePt t="42557" x="5278438" y="3030538"/>
          <p14:tracePt t="42566" x="5246688" y="3030538"/>
          <p14:tracePt t="42572" x="5199063" y="3030538"/>
          <p14:tracePt t="42580" x="5159375" y="3030538"/>
          <p14:tracePt t="42589" x="5127625" y="3030538"/>
          <p14:tracePt t="42597" x="5072063" y="3030538"/>
          <p14:tracePt t="42605" x="5014913" y="3030538"/>
          <p14:tracePt t="42613" x="4943475" y="3030538"/>
          <p14:tracePt t="42621" x="4879975" y="3030538"/>
          <p14:tracePt t="42629" x="4808538" y="3030538"/>
          <p14:tracePt t="42636" x="4721225" y="3038475"/>
          <p14:tracePt t="42645" x="4632325" y="3038475"/>
          <p14:tracePt t="42653" x="4552950" y="3038475"/>
          <p14:tracePt t="42661" x="4457700" y="3038475"/>
          <p14:tracePt t="42669" x="4378325" y="3038475"/>
          <p14:tracePt t="42677" x="4305300" y="3038475"/>
          <p14:tracePt t="42685" x="4241800" y="3038475"/>
          <p14:tracePt t="42693" x="4178300" y="3038475"/>
          <p14:tracePt t="42700" x="4138613" y="3038475"/>
          <p14:tracePt t="42710" x="4090988" y="3038475"/>
          <p14:tracePt t="42718" x="4059238" y="3038475"/>
          <p14:tracePt t="42725" x="4019550" y="3038475"/>
          <p14:tracePt t="42733" x="4002088" y="3038475"/>
          <p14:tracePt t="42741" x="3986213" y="3038475"/>
          <p14:tracePt t="42756" x="3978275" y="3038475"/>
          <p14:tracePt t="42805" x="3970338" y="3038475"/>
          <p14:tracePt t="42821" x="3970338" y="3014663"/>
          <p14:tracePt t="42829" x="3970338" y="3006725"/>
          <p14:tracePt t="42836" x="3970338" y="2982913"/>
          <p14:tracePt t="42845" x="3970338" y="2959100"/>
          <p14:tracePt t="42853" x="3970338" y="2943225"/>
          <p14:tracePt t="42861" x="3970338" y="2909888"/>
          <p14:tracePt t="42871" x="3970338" y="2901950"/>
          <p14:tracePt t="42877" x="3970338" y="2886075"/>
          <p14:tracePt t="42886" x="3970338" y="2870200"/>
          <p14:tracePt t="42893" x="3970338" y="2854325"/>
          <p14:tracePt t="42901" x="3978275" y="2838450"/>
          <p14:tracePt t="42909" x="3978275" y="2830513"/>
          <p14:tracePt t="42918" x="3986213" y="2822575"/>
          <p14:tracePt t="42925" x="3986213" y="2806700"/>
          <p14:tracePt t="42934" x="3986213" y="2798763"/>
          <p14:tracePt t="42942" x="3994150" y="2782888"/>
          <p14:tracePt t="42949" x="4002088" y="2782888"/>
          <p14:tracePt t="42957" x="4002088" y="2774950"/>
          <p14:tracePt t="43157" x="4011613" y="2774950"/>
          <p14:tracePt t="43164" x="4011613" y="2767013"/>
          <p14:tracePt t="43181" x="4027488" y="2767013"/>
          <p14:tracePt t="43197" x="4043363" y="2751138"/>
          <p14:tracePt t="43213" x="4067175" y="2743200"/>
          <p14:tracePt t="43229" x="4083050" y="2735263"/>
          <p14:tracePt t="43237" x="4090988" y="2727325"/>
          <p14:tracePt t="43245" x="4106863" y="2719388"/>
          <p14:tracePt t="43253" x="4122738" y="2711450"/>
          <p14:tracePt t="43270" x="4138613" y="2711450"/>
          <p14:tracePt t="43276" x="4138613" y="2703513"/>
          <p14:tracePt t="43285" x="4162425" y="2703513"/>
          <p14:tracePt t="43293" x="4170363" y="2695575"/>
          <p14:tracePt t="43309" x="4178300" y="2687638"/>
          <p14:tracePt t="43325" x="4186238" y="2687638"/>
          <p14:tracePt t="43341" x="4194175" y="2687638"/>
          <p14:tracePt t="44773" x="4202113" y="2687638"/>
          <p14:tracePt t="44804" x="4194175" y="2687638"/>
          <p14:tracePt t="44821" x="4186238" y="2687638"/>
          <p14:tracePt t="44829" x="4178300" y="2695575"/>
          <p14:tracePt t="44845" x="4162425" y="2703513"/>
          <p14:tracePt t="44853" x="4138613" y="2727325"/>
          <p14:tracePt t="44861" x="4130675" y="2743200"/>
          <p14:tracePt t="44886" x="4011613" y="2878138"/>
          <p14:tracePt t="44893" x="3954463" y="2919413"/>
          <p14:tracePt t="44901" x="3906838" y="2951163"/>
          <p14:tracePt t="44909" x="3835400" y="3006725"/>
          <p14:tracePt t="44917" x="3779838" y="3030538"/>
          <p14:tracePt t="44925" x="3700463" y="3062288"/>
          <p14:tracePt t="44933" x="3643313" y="3086100"/>
          <p14:tracePt t="44941" x="3595688" y="3101975"/>
          <p14:tracePt t="44949" x="3532188" y="3117850"/>
          <p14:tracePt t="44957" x="3484563" y="3133725"/>
          <p14:tracePt t="44965" x="3436938" y="3157538"/>
          <p14:tracePt t="44973" x="3413125" y="3165475"/>
          <p14:tracePt t="44981" x="3381375" y="3181350"/>
          <p14:tracePt t="44989" x="3357563" y="3181350"/>
          <p14:tracePt t="44997" x="3333750" y="3181350"/>
          <p14:tracePt t="45005" x="3308350" y="3189288"/>
          <p14:tracePt t="45013" x="3292475" y="3197225"/>
          <p14:tracePt t="45021" x="3260725" y="3197225"/>
          <p14:tracePt t="45029" x="3244850" y="3197225"/>
          <p14:tracePt t="45037" x="3228975" y="3197225"/>
          <p14:tracePt t="45045" x="3189288" y="3197225"/>
          <p14:tracePt t="45053" x="3157538" y="3197225"/>
          <p14:tracePt t="45061" x="3125788" y="3197225"/>
          <p14:tracePt t="45069" x="3086100" y="3197225"/>
          <p14:tracePt t="45077" x="3062288" y="3197225"/>
          <p14:tracePt t="45085" x="3022600" y="3197225"/>
          <p14:tracePt t="45093" x="2974975" y="3197225"/>
          <p14:tracePt t="45101" x="2957513" y="3197225"/>
          <p14:tracePt t="45109" x="2901950" y="3197225"/>
          <p14:tracePt t="45117" x="2870200" y="3197225"/>
          <p14:tracePt t="45125" x="2838450" y="3197225"/>
          <p14:tracePt t="45134" x="2814638" y="3197225"/>
          <p14:tracePt t="45141" x="2774950" y="3197225"/>
          <p14:tracePt t="45150" x="2719388" y="3197225"/>
          <p14:tracePt t="45157" x="2632075" y="3197225"/>
          <p14:tracePt t="45165" x="2566988" y="3197225"/>
          <p14:tracePt t="45174" x="2503488" y="3213100"/>
          <p14:tracePt t="45181" x="2455863" y="3221038"/>
          <p14:tracePt t="45190" x="2392363" y="3221038"/>
          <p14:tracePt t="45197" x="2320925" y="3221038"/>
          <p14:tracePt t="45205" x="2255838" y="3221038"/>
          <p14:tracePt t="45213" x="2184400" y="3221038"/>
          <p14:tracePt t="45221" x="2136775" y="3221038"/>
          <p14:tracePt t="45229" x="2073275" y="3221038"/>
          <p14:tracePt t="45237" x="2049463" y="3221038"/>
          <p14:tracePt t="45245" x="2009775" y="3221038"/>
          <p14:tracePt t="45253" x="1985963" y="3221038"/>
          <p14:tracePt t="45270" x="1970088" y="3221038"/>
          <p14:tracePt t="45477" x="1978025" y="3221038"/>
          <p14:tracePt t="45484" x="1985963" y="3221038"/>
          <p14:tracePt t="45493" x="2025650" y="3221038"/>
          <p14:tracePt t="45501" x="2089150" y="3221038"/>
          <p14:tracePt t="45509" x="2160588" y="3221038"/>
          <p14:tracePt t="45517" x="2289175" y="3221038"/>
          <p14:tracePt t="45525" x="2511425" y="3221038"/>
          <p14:tracePt t="45533" x="2830513" y="3221038"/>
          <p14:tracePt t="45541" x="3292475" y="3236913"/>
          <p14:tracePt t="45550" x="3859213" y="3286125"/>
          <p14:tracePt t="45557" x="4465638" y="3325813"/>
          <p14:tracePt t="45565" x="5087938" y="3325813"/>
          <p14:tracePt t="45573" x="5653088" y="3357563"/>
          <p14:tracePt t="45581" x="6156325" y="3405188"/>
          <p14:tracePt t="45589" x="6697663" y="3421063"/>
          <p14:tracePt t="45597" x="7127875" y="3421063"/>
          <p14:tracePt t="45606" x="7454900" y="3436938"/>
          <p14:tracePt t="45613" x="7615238" y="3444875"/>
          <p14:tracePt t="45621" x="7821613" y="3468688"/>
          <p14:tracePt t="45629" x="7997825" y="3476625"/>
          <p14:tracePt t="45637" x="8108950" y="3500438"/>
          <p14:tracePt t="45645" x="8180388" y="3508375"/>
          <p14:tracePt t="45653" x="8237538" y="3508375"/>
          <p14:tracePt t="45661" x="8269288" y="3508375"/>
          <p14:tracePt t="45669" x="8285163" y="3508375"/>
          <p14:tracePt t="45685" x="8293100" y="3508375"/>
          <p14:tracePt t="45701" x="8301038" y="3508375"/>
          <p14:tracePt t="45709" x="8316913" y="3508375"/>
          <p14:tracePt t="45725" x="8332788" y="3508375"/>
          <p14:tracePt t="45733" x="8348663" y="3508375"/>
          <p14:tracePt t="45741" x="8372475" y="3508375"/>
          <p14:tracePt t="45749" x="8380413" y="3508375"/>
          <p14:tracePt t="45757" x="8396288" y="3508375"/>
          <p14:tracePt t="45765" x="8420100" y="3508375"/>
          <p14:tracePt t="45773" x="8435975" y="3508375"/>
          <p14:tracePt t="45781" x="8451850" y="3500438"/>
          <p14:tracePt t="45813" x="8467725" y="3500438"/>
          <p14:tracePt t="45822" x="8475663" y="3500438"/>
          <p14:tracePt t="45829" x="8515350" y="3500438"/>
          <p14:tracePt t="45837" x="8531225" y="3500438"/>
          <p14:tracePt t="45845" x="8580438" y="3500438"/>
          <p14:tracePt t="45853" x="8628063" y="3500438"/>
          <p14:tracePt t="45861" x="8675688" y="3516313"/>
          <p14:tracePt t="45869" x="8707438" y="3532188"/>
          <p14:tracePt t="45885" x="8739188" y="3532188"/>
          <p14:tracePt t="45893" x="8763000" y="3532188"/>
          <p14:tracePt t="45951" x="8770938" y="3540125"/>
          <p14:tracePt t="45957" x="8794750" y="3548063"/>
          <p14:tracePt t="45965" x="8842375" y="3571875"/>
          <p14:tracePt t="45973" x="8899525" y="3595688"/>
          <p14:tracePt t="45981" x="8986838" y="3636963"/>
          <p14:tracePt t="45991" x="9050338" y="3644900"/>
          <p14:tracePt t="45997" x="9121775" y="3660775"/>
          <p14:tracePt t="46005" x="9209088" y="3676650"/>
          <p14:tracePt t="46013" x="9250363" y="3684588"/>
          <p14:tracePt t="46021" x="9305925" y="3700463"/>
          <p14:tracePt t="46029" x="9337675" y="3708400"/>
          <p14:tracePt t="46037" x="9353550" y="3708400"/>
          <p14:tracePt t="46357" x="9353550" y="3716338"/>
          <p14:tracePt t="46380" x="9329738" y="3732213"/>
          <p14:tracePt t="46389" x="9313863" y="3748088"/>
          <p14:tracePt t="46397" x="9290050" y="3763963"/>
          <p14:tracePt t="46405" x="9250363" y="3787775"/>
          <p14:tracePt t="46413" x="9201150" y="3811588"/>
          <p14:tracePt t="46422" x="9177338" y="3819525"/>
          <p14:tracePt t="46428" x="9129713" y="3843338"/>
          <p14:tracePt t="46436" x="9113838" y="3859213"/>
          <p14:tracePt t="46444" x="9105900" y="3867150"/>
          <p14:tracePt t="46452" x="9097963" y="3875088"/>
          <p14:tracePt t="46461" x="9082088" y="3875088"/>
          <p14:tracePt t="46550" x="9090025" y="3875088"/>
          <p14:tracePt t="46557" x="9097963" y="3875088"/>
          <p14:tracePt t="46567" x="9105900" y="3875088"/>
          <p14:tracePt t="46586" x="9129713" y="3875088"/>
          <p14:tracePt t="46589" x="9137650" y="3875088"/>
          <p14:tracePt t="46597" x="9153525" y="3867150"/>
          <p14:tracePt t="46613" x="9161463" y="3867150"/>
          <p14:tracePt t="46622" x="9185275" y="3867150"/>
          <p14:tracePt t="46629" x="9193213" y="3867150"/>
          <p14:tracePt t="46639" x="9209088" y="3859213"/>
          <p14:tracePt t="46645" x="9258300" y="3859213"/>
          <p14:tracePt t="46653" x="9297988" y="3851275"/>
          <p14:tracePt t="46661" x="9329738" y="3851275"/>
          <p14:tracePt t="46669" x="9377363" y="3843338"/>
          <p14:tracePt t="46677" x="9401175" y="3843338"/>
          <p14:tracePt t="46685" x="9432925" y="3843338"/>
          <p14:tracePt t="46694" x="9456738" y="3843338"/>
          <p14:tracePt t="46702" x="9496425" y="3835400"/>
          <p14:tracePt t="46709" x="9504363" y="3835400"/>
          <p14:tracePt t="46717" x="9520238" y="3835400"/>
          <p14:tracePt t="46725" x="9536113" y="3835400"/>
          <p14:tracePt t="46733" x="9551988" y="3835400"/>
          <p14:tracePt t="46789" x="9567863" y="3835400"/>
          <p14:tracePt t="46846" x="9585325" y="3835400"/>
          <p14:tracePt t="46870" x="9593263" y="3835400"/>
          <p14:tracePt t="46885" x="9601200" y="3835400"/>
          <p14:tracePt t="46894" x="9609138" y="3827463"/>
          <p14:tracePt t="46902" x="9625013" y="3827463"/>
          <p14:tracePt t="47262" x="9617075" y="3827463"/>
          <p14:tracePt t="47270" x="9585325" y="3827463"/>
          <p14:tracePt t="47276" x="9528175" y="3827463"/>
          <p14:tracePt t="47285" x="9480550" y="3835400"/>
          <p14:tracePt t="47293" x="9409113" y="3835400"/>
          <p14:tracePt t="47301" x="9377363" y="3835400"/>
          <p14:tracePt t="47309" x="9305925" y="3843338"/>
          <p14:tracePt t="47317" x="9258300" y="3843338"/>
          <p14:tracePt t="47326" x="9217025" y="3851275"/>
          <p14:tracePt t="47334" x="9201150" y="3851275"/>
          <p14:tracePt t="47509" x="9185275" y="3851275"/>
          <p14:tracePt t="47517" x="9097963" y="3851275"/>
          <p14:tracePt t="47526" x="9018588" y="3851275"/>
          <p14:tracePt t="47534" x="8834438" y="3835400"/>
          <p14:tracePt t="47542" x="8667750" y="3803650"/>
          <p14:tracePt t="47549" x="8435975" y="3779838"/>
          <p14:tracePt t="47557" x="8205788" y="3740150"/>
          <p14:tracePt t="47566" x="7958138" y="3700463"/>
          <p14:tracePt t="47573" x="7639050" y="3644900"/>
          <p14:tracePt t="47581" x="7304088" y="3595688"/>
          <p14:tracePt t="47590" x="6969125" y="3540125"/>
          <p14:tracePt t="47599" x="6689725" y="3484563"/>
          <p14:tracePt t="47605" x="6459538" y="3444875"/>
          <p14:tracePt t="47613" x="6275388" y="3421063"/>
          <p14:tracePt t="47621" x="6132513" y="3405188"/>
          <p14:tracePt t="47629" x="6035675" y="3389313"/>
          <p14:tracePt t="47637" x="5964238" y="3381375"/>
          <p14:tracePt t="47646" x="5916613" y="3381375"/>
          <p14:tracePt t="47654" x="5861050" y="3373438"/>
          <p14:tracePt t="47662" x="5845175" y="3373438"/>
          <p14:tracePt t="47669" x="5829300" y="3373438"/>
          <p14:tracePt t="47677" x="5805488" y="3365500"/>
          <p14:tracePt t="47685" x="5789613" y="3365500"/>
          <p14:tracePt t="47693" x="5773738" y="3365500"/>
          <p14:tracePt t="47701" x="5749925" y="3365500"/>
          <p14:tracePt t="47710" x="5700713" y="3357563"/>
          <p14:tracePt t="47718" x="5668963" y="3357563"/>
          <p14:tracePt t="47726" x="5613400" y="3341688"/>
          <p14:tracePt t="47733" x="5557838" y="3341688"/>
          <p14:tracePt t="47741" x="5494338" y="3333750"/>
          <p14:tracePt t="47749" x="5438775" y="3333750"/>
          <p14:tracePt t="47757" x="5381625" y="3309938"/>
          <p14:tracePt t="47767" x="5334000" y="3309938"/>
          <p14:tracePt t="47774" x="5302250" y="3302000"/>
          <p14:tracePt t="47782" x="5278438" y="3302000"/>
          <p14:tracePt t="47789" x="5262563" y="3302000"/>
          <p14:tracePt t="47797" x="5230813" y="3286125"/>
          <p14:tracePt t="47804" x="5222875" y="3286125"/>
          <p14:tracePt t="47813" x="5214938" y="3286125"/>
          <p14:tracePt t="47821" x="5207000" y="3286125"/>
          <p14:tracePt t="47830" x="5183188" y="3286125"/>
          <p14:tracePt t="47838" x="5159375" y="3286125"/>
          <p14:tracePt t="47846" x="5143500" y="3286125"/>
          <p14:tracePt t="47854" x="5119688" y="3286125"/>
          <p14:tracePt t="47861" x="5095875" y="3286125"/>
          <p14:tracePt t="47869" x="5038725" y="3286125"/>
          <p14:tracePt t="47883" x="4983163" y="3270250"/>
          <p14:tracePt t="47886" x="4927600" y="3262313"/>
          <p14:tracePt t="47894" x="4856163" y="3262313"/>
          <p14:tracePt t="47902" x="4792663" y="3236913"/>
          <p14:tracePt t="47909" x="4737100" y="3228975"/>
          <p14:tracePt t="47918" x="4679950" y="3228975"/>
          <p14:tracePt t="47925" x="4624388" y="3228975"/>
          <p14:tracePt t="47933" x="4560888" y="3228975"/>
          <p14:tracePt t="47941" x="4537075" y="3228975"/>
          <p14:tracePt t="47950" x="4489450" y="3228975"/>
          <p14:tracePt t="47958" x="4449763" y="3228975"/>
          <p14:tracePt t="47966" x="4425950" y="3228975"/>
          <p14:tracePt t="47973" x="4386263" y="3228975"/>
          <p14:tracePt t="47981" x="4362450" y="3228975"/>
          <p14:tracePt t="47989" x="4337050" y="3228975"/>
          <p14:tracePt t="47997" x="4313238" y="3228975"/>
          <p14:tracePt t="48005" x="4305300" y="3228975"/>
          <p14:tracePt t="48014" x="4281488" y="3228975"/>
          <p14:tracePt t="48022" x="4265613" y="3228975"/>
          <p14:tracePt t="48030" x="4249738" y="3228975"/>
          <p14:tracePt t="48037" x="4225925" y="3228975"/>
          <p14:tracePt t="48045" x="4202113" y="3228975"/>
          <p14:tracePt t="48053" x="4162425" y="3228975"/>
          <p14:tracePt t="48061" x="4106863" y="3228975"/>
          <p14:tracePt t="48070" x="4059238" y="3236913"/>
          <p14:tracePt t="48078" x="4011613" y="3244850"/>
          <p14:tracePt t="48086" x="3970338" y="3244850"/>
          <p14:tracePt t="48093" x="3930650" y="3252788"/>
          <p14:tracePt t="48101" x="3883025" y="3252788"/>
          <p14:tracePt t="48109" x="3827463" y="3262313"/>
          <p14:tracePt t="48117" x="3811588" y="3262313"/>
          <p14:tracePt t="48125" x="3779838" y="3270250"/>
          <p14:tracePt t="48134" x="3771900" y="3278188"/>
          <p14:tracePt t="48229" x="3763963" y="3278188"/>
          <p14:tracePt t="48239" x="3732213" y="3278188"/>
          <p14:tracePt t="48246" x="3708400" y="3278188"/>
          <p14:tracePt t="48254" x="3668713" y="3278188"/>
          <p14:tracePt t="48262" x="3651250" y="3278188"/>
          <p14:tracePt t="48269" x="3619500" y="3262313"/>
          <p14:tracePt t="48277" x="3603625" y="3262313"/>
          <p14:tracePt t="48285" x="3587750" y="3262313"/>
          <p14:tracePt t="48293" x="3571875" y="3262313"/>
          <p14:tracePt t="48302" x="3563938" y="3262313"/>
          <p14:tracePt t="48469" x="3563938" y="3252788"/>
          <p14:tracePt t="48478" x="3571875" y="3244850"/>
          <p14:tracePt t="48493" x="3579813" y="3244850"/>
          <p14:tracePt t="48500" x="3595688" y="3244850"/>
          <p14:tracePt t="48518" x="3603625" y="3244850"/>
          <p14:tracePt t="48526" x="3611563" y="3244850"/>
          <p14:tracePt t="48567" x="3627438" y="3244850"/>
          <p14:tracePt t="48583" x="3635375" y="3236913"/>
          <p14:tracePt t="48591" x="3643313" y="3236913"/>
          <p14:tracePt t="48597" x="3651250" y="3236913"/>
          <p14:tracePt t="48605" x="3668713" y="3236913"/>
          <p14:tracePt t="48613" x="3676650" y="3236913"/>
          <p14:tracePt t="48622" x="3692525" y="3236913"/>
          <p14:tracePt t="48630" x="3700463" y="3236913"/>
          <p14:tracePt t="48639" x="3708400" y="3236913"/>
          <p14:tracePt t="48646" x="3716338" y="3236913"/>
          <p14:tracePt t="48653" x="3732213" y="3236913"/>
          <p14:tracePt t="48669" x="3748088" y="3236913"/>
          <p14:tracePt t="48677" x="3756025" y="3236913"/>
          <p14:tracePt t="48686" x="3779838" y="3236913"/>
          <p14:tracePt t="48702" x="3803650" y="3236913"/>
          <p14:tracePt t="48710" x="3811588" y="3236913"/>
          <p14:tracePt t="48718" x="3819525" y="3236913"/>
          <p14:tracePt t="48725" x="3835400" y="3228975"/>
          <p14:tracePt t="48734" x="3859213" y="3228975"/>
          <p14:tracePt t="48751" x="3867150" y="3228975"/>
          <p14:tracePt t="48774" x="3883025" y="3228975"/>
          <p14:tracePt t="48783" x="3898900" y="3228975"/>
          <p14:tracePt t="48790" x="3906838" y="3228975"/>
          <p14:tracePt t="48799" x="3914775" y="3228975"/>
          <p14:tracePt t="48806" x="3938588" y="3228975"/>
          <p14:tracePt t="48815" x="3946525" y="3228975"/>
          <p14:tracePt t="48822" x="3970338" y="3228975"/>
          <p14:tracePt t="48829" x="3994150" y="3228975"/>
          <p14:tracePt t="48837" x="4011613" y="3228975"/>
          <p14:tracePt t="48845" x="4043363" y="3228975"/>
          <p14:tracePt t="48854" x="4067175" y="3228975"/>
          <p14:tracePt t="48862" x="4106863" y="3228975"/>
          <p14:tracePt t="48882" x="4130675" y="3228975"/>
          <p14:tracePt t="48886" x="4170363" y="3228975"/>
          <p14:tracePt t="48893" x="4186238" y="3228975"/>
          <p14:tracePt t="48901" x="4210050" y="3228975"/>
          <p14:tracePt t="48909" x="4241800" y="3228975"/>
          <p14:tracePt t="48918" x="4265613" y="3228975"/>
          <p14:tracePt t="48926" x="4297363" y="3228975"/>
          <p14:tracePt t="48934" x="4337050" y="3228975"/>
          <p14:tracePt t="48942" x="4362450" y="3228975"/>
          <p14:tracePt t="48949" x="4386263" y="3228975"/>
          <p14:tracePt t="48957" x="4418013" y="3228975"/>
          <p14:tracePt t="48965" x="4441825" y="3228975"/>
          <p14:tracePt t="48973" x="4465638" y="3228975"/>
          <p14:tracePt t="48982" x="4489450" y="3228975"/>
          <p14:tracePt t="48991" x="4513263" y="3228975"/>
          <p14:tracePt t="48998" x="4545013" y="3228975"/>
          <p14:tracePt t="49006" x="4560888" y="3228975"/>
          <p14:tracePt t="49013" x="4568825" y="3228975"/>
          <p14:tracePt t="49021" x="4592638" y="3228975"/>
          <p14:tracePt t="49029" x="4600575" y="3228975"/>
          <p14:tracePt t="49038" x="4616450" y="3228975"/>
          <p14:tracePt t="49046" x="4640263" y="3228975"/>
          <p14:tracePt t="49054" x="4656138" y="3228975"/>
          <p14:tracePt t="49062" x="4672013" y="3228975"/>
          <p14:tracePt t="49069" x="4705350" y="3228975"/>
          <p14:tracePt t="49077" x="4721225" y="3228975"/>
          <p14:tracePt t="49085" x="4737100" y="3228975"/>
          <p14:tracePt t="49093" x="4760913" y="3228975"/>
          <p14:tracePt t="49102" x="4784725" y="3228975"/>
          <p14:tracePt t="49110" x="4832350" y="3228975"/>
          <p14:tracePt t="49118" x="4848225" y="3228975"/>
          <p14:tracePt t="49126" x="4872038" y="3228975"/>
          <p14:tracePt t="49133" x="4895850" y="3228975"/>
          <p14:tracePt t="49141" x="4919663" y="3228975"/>
          <p14:tracePt t="49150" x="4935538" y="3228975"/>
          <p14:tracePt t="49166" x="4943475" y="3228975"/>
          <p14:tracePt t="49182" x="4951413" y="3228975"/>
          <p14:tracePt t="49198" x="4959350" y="3228975"/>
          <p14:tracePt t="49246" x="4967288" y="3228975"/>
          <p14:tracePt t="49254" x="4975225" y="3228975"/>
          <p14:tracePt t="49262" x="4983163" y="3228975"/>
          <p14:tracePt t="49270" x="4991100" y="3228975"/>
          <p14:tracePt t="49278" x="5006975" y="3228975"/>
          <p14:tracePt t="49285" x="5014913" y="3228975"/>
          <p14:tracePt t="49293" x="5022850" y="3228975"/>
          <p14:tracePt t="49301" x="5038725" y="3228975"/>
          <p14:tracePt t="49310" x="5056188" y="3228975"/>
          <p14:tracePt t="49318" x="5072063" y="3228975"/>
          <p14:tracePt t="49326" x="5080000" y="3228975"/>
          <p14:tracePt t="49342" x="5087938" y="3228975"/>
          <p14:tracePt t="49350" x="5095875" y="3228975"/>
          <p14:tracePt t="49367" x="5103813" y="3228975"/>
          <p14:tracePt t="49375" x="5111750" y="3228975"/>
          <p14:tracePt t="49397" x="5119688" y="3228975"/>
          <p14:tracePt t="49406" x="5127625" y="3228975"/>
          <p14:tracePt t="49422" x="5143500" y="3228975"/>
          <p14:tracePt t="49431" x="5151438" y="3221038"/>
          <p14:tracePt t="49437" x="5167313" y="3221038"/>
          <p14:tracePt t="49445" x="5183188" y="3221038"/>
          <p14:tracePt t="49453" x="5199063" y="3221038"/>
          <p14:tracePt t="49462" x="5207000" y="3221038"/>
          <p14:tracePt t="49470" x="5214938" y="3221038"/>
          <p14:tracePt t="49478" x="5222875" y="3221038"/>
          <p14:tracePt t="49486" x="5238750" y="3221038"/>
          <p14:tracePt t="49502" x="5246688" y="3221038"/>
          <p14:tracePt t="49510" x="5254625" y="3221038"/>
          <p14:tracePt t="49549" x="5270500" y="3221038"/>
          <p14:tracePt t="49654" x="5286375" y="3221038"/>
          <p14:tracePt t="49662" x="5326063" y="3205163"/>
          <p14:tracePt t="49670" x="5357813" y="3205163"/>
          <p14:tracePt t="49677" x="5373688" y="3205163"/>
          <p14:tracePt t="49686" x="5397500" y="3205163"/>
          <p14:tracePt t="49693" x="5422900" y="3205163"/>
          <p14:tracePt t="49701" x="5454650" y="3205163"/>
          <p14:tracePt t="49710" x="5462588" y="3205163"/>
          <p14:tracePt t="49718" x="5478463" y="3197225"/>
          <p14:tracePt t="49726" x="5494338" y="3197225"/>
          <p14:tracePt t="49734" x="5502275" y="3189288"/>
          <p14:tracePt t="49742" x="5518150" y="3189288"/>
          <p14:tracePt t="49749" x="5526088" y="3189288"/>
          <p14:tracePt t="49757" x="5541963" y="3181350"/>
          <p14:tracePt t="49767" x="5557838" y="3181350"/>
          <p14:tracePt t="49774" x="5573713" y="3181350"/>
          <p14:tracePt t="49782" x="5613400" y="3181350"/>
          <p14:tracePt t="49790" x="5637213" y="3181350"/>
          <p14:tracePt t="49798" x="5668963" y="3181350"/>
          <p14:tracePt t="49805" x="5684838" y="3181350"/>
          <p14:tracePt t="49813" x="5724525" y="3181350"/>
          <p14:tracePt t="49821" x="5749925" y="3181350"/>
          <p14:tracePt t="49831" x="5789613" y="3181350"/>
          <p14:tracePt t="49839" x="5821363" y="3181350"/>
          <p14:tracePt t="49846" x="5853113" y="3181350"/>
          <p14:tracePt t="49854" x="5868988" y="3181350"/>
          <p14:tracePt t="49862" x="5892800" y="3181350"/>
          <p14:tracePt t="49869" x="5916613" y="3181350"/>
          <p14:tracePt t="49877" x="5948363" y="3181350"/>
          <p14:tracePt t="49886" x="5956300" y="3181350"/>
          <p14:tracePt t="49894" x="5972175" y="3181350"/>
          <p14:tracePt t="49903" x="5988050" y="3181350"/>
          <p14:tracePt t="49910" x="5995988" y="3181350"/>
          <p14:tracePt t="49918" x="6003925" y="3181350"/>
          <p14:tracePt t="49933" x="6011863" y="3181350"/>
          <p14:tracePt t="49941" x="6019800" y="3181350"/>
          <p14:tracePt t="51206" x="6027738" y="3181350"/>
          <p14:tracePt t="51230" x="6019800" y="3181350"/>
          <p14:tracePt t="51350" x="6011863" y="3181350"/>
          <p14:tracePt t="52214" x="6003925" y="3181350"/>
          <p14:tracePt t="54302" x="6035675" y="3181350"/>
          <p14:tracePt t="54310" x="6140450" y="3181350"/>
          <p14:tracePt t="54318" x="6235700" y="3181350"/>
          <p14:tracePt t="54326" x="6346825" y="3173413"/>
          <p14:tracePt t="54334" x="6426200" y="3165475"/>
          <p14:tracePt t="54343" x="6546850" y="3157538"/>
          <p14:tracePt t="54350" x="6650038" y="3157538"/>
          <p14:tracePt t="54358" x="6737350" y="3149600"/>
          <p14:tracePt t="54366" x="6826250" y="3149600"/>
          <p14:tracePt t="54374" x="6897688" y="3149600"/>
          <p14:tracePt t="54382" x="6969125" y="3149600"/>
          <p14:tracePt t="54390" x="7024688" y="3149600"/>
          <p14:tracePt t="54399" x="7080250" y="3149600"/>
          <p14:tracePt t="54406" x="7127875" y="3149600"/>
          <p14:tracePt t="54414" x="7145338" y="3149600"/>
          <p14:tracePt t="54422" x="7169150" y="3149600"/>
          <p14:tracePt t="54430" x="7192963" y="3149600"/>
          <p14:tracePt t="54438" x="7200900" y="3149600"/>
          <p14:tracePt t="54455" x="7208838" y="3149600"/>
          <p14:tracePt t="57991" x="7327900" y="3133725"/>
          <p14:tracePt t="57999" x="7415213" y="3125788"/>
          <p14:tracePt t="58006" x="7543800" y="3125788"/>
          <p14:tracePt t="58014" x="7654925" y="3125788"/>
          <p14:tracePt t="58023" x="7781925" y="3125788"/>
          <p14:tracePt t="58031" x="7878763" y="3125788"/>
          <p14:tracePt t="58039" x="7958138" y="3117850"/>
          <p14:tracePt t="58047" x="8013700" y="3101975"/>
          <p14:tracePt t="58054" x="8077200" y="3078163"/>
          <p14:tracePt t="58063" x="8156575" y="3062288"/>
          <p14:tracePt t="58070" x="8229600" y="3054350"/>
          <p14:tracePt t="58080" x="8269288" y="3038475"/>
          <p14:tracePt t="58087" x="8308975" y="3030538"/>
          <p14:tracePt t="58095" x="8332788" y="3030538"/>
          <p14:tracePt t="58103" x="8332788" y="3022600"/>
          <p14:tracePt t="58111" x="8348663" y="3022600"/>
          <p14:tracePt t="60023" x="0" y="0"/>
        </p14:tracePtLst>
        <p14:tracePtLst>
          <p14:tracePt t="74681" x="9010650" y="3579813"/>
          <p14:tracePt t="74920" x="9002713" y="3579813"/>
          <p14:tracePt t="74937" x="8994775" y="3571875"/>
          <p14:tracePt t="74952" x="8978900" y="3556000"/>
          <p14:tracePt t="74961" x="8970963" y="3548063"/>
          <p14:tracePt t="74969" x="8970963" y="3532188"/>
          <p14:tracePt t="74977" x="8963025" y="3524250"/>
          <p14:tracePt t="74985" x="8955088" y="3508375"/>
          <p14:tracePt t="74993" x="8947150" y="3500438"/>
          <p14:tracePt t="75001" x="8939213" y="3492500"/>
          <p14:tracePt t="75009" x="8931275" y="3476625"/>
          <p14:tracePt t="75017" x="8923338" y="3468688"/>
          <p14:tracePt t="75025" x="8923338" y="3444875"/>
          <p14:tracePt t="75049" x="8923338" y="3436938"/>
          <p14:tracePt t="75232" x="8939213" y="3436938"/>
          <p14:tracePt t="75241" x="8963025" y="3436938"/>
          <p14:tracePt t="75249" x="9002713" y="3436938"/>
          <p14:tracePt t="75256" x="9058275" y="3436938"/>
          <p14:tracePt t="75265" x="9105900" y="3436938"/>
          <p14:tracePt t="75273" x="9153525" y="3436938"/>
          <p14:tracePt t="75280" x="9217025" y="3436938"/>
          <p14:tracePt t="75289" x="9290050" y="3436938"/>
          <p14:tracePt t="75297" x="9353550" y="3436938"/>
          <p14:tracePt t="75305" x="9432925" y="3436938"/>
          <p14:tracePt t="75313" x="9480550" y="3436938"/>
          <p14:tracePt t="75320" x="9536113" y="3436938"/>
          <p14:tracePt t="75329" x="9559925" y="3436938"/>
          <p14:tracePt t="75337" x="9575800" y="3436938"/>
          <p14:tracePt t="75345" x="9601200" y="3436938"/>
          <p14:tracePt t="75352" x="9609138" y="3436938"/>
          <p14:tracePt t="75360" x="9617075" y="3436938"/>
          <p14:tracePt t="75376" x="9625013" y="3436938"/>
          <p14:tracePt t="75417" x="9632950" y="3436938"/>
          <p14:tracePt t="75425" x="9640888" y="3436938"/>
          <p14:tracePt t="75441" x="9648825" y="3436938"/>
          <p14:tracePt t="75449" x="9656763" y="3436938"/>
          <p14:tracePt t="75609" x="9664700" y="3436938"/>
          <p14:tracePt t="75616" x="9680575" y="3436938"/>
          <p14:tracePt t="75625" x="9696450" y="3436938"/>
          <p14:tracePt t="75649" x="9712325" y="3436938"/>
          <p14:tracePt t="75657" x="9728200" y="3436938"/>
          <p14:tracePt t="75665" x="9728200" y="3429000"/>
          <p14:tracePt t="75673" x="9744075" y="3429000"/>
          <p14:tracePt t="75681" x="9752013" y="3429000"/>
          <p14:tracePt t="75697" x="9759950" y="3429000"/>
          <p14:tracePt t="75914" x="9752013" y="3429000"/>
          <p14:tracePt t="75929" x="9736138" y="3429000"/>
          <p14:tracePt t="75937" x="9728200" y="3429000"/>
          <p14:tracePt t="75945" x="9720263" y="3429000"/>
          <p14:tracePt t="75953" x="9704388" y="3429000"/>
          <p14:tracePt t="75961" x="9696450" y="3429000"/>
          <p14:tracePt t="75970" x="9672638" y="3436938"/>
          <p14:tracePt t="75977" x="9656763" y="3452813"/>
          <p14:tracePt t="75985" x="9601200" y="3460750"/>
          <p14:tracePt t="75993" x="9551988" y="3476625"/>
          <p14:tracePt t="76001" x="9536113" y="3476625"/>
          <p14:tracePt t="76009" x="9496425" y="3484563"/>
          <p14:tracePt t="76016" x="9472613" y="3492500"/>
          <p14:tracePt t="76025" x="9424988" y="3492500"/>
          <p14:tracePt t="76033" x="9401175" y="3500438"/>
          <p14:tracePt t="76042" x="9377363" y="3500438"/>
          <p14:tracePt t="76049" x="9353550" y="3508375"/>
          <p14:tracePt t="76056" x="9337675" y="3508375"/>
          <p14:tracePt t="76065" x="9321800" y="3508375"/>
          <p14:tracePt t="76073" x="9305925" y="3508375"/>
          <p14:tracePt t="76081" x="9297988" y="3516313"/>
          <p14:tracePt t="76097" x="9290050" y="3516313"/>
          <p14:tracePt t="76145" x="9274175" y="3516313"/>
          <p14:tracePt t="76154" x="9250363" y="3524250"/>
          <p14:tracePt t="76171" x="9224963" y="3532188"/>
          <p14:tracePt t="76177" x="9201150" y="3532188"/>
          <p14:tracePt t="76186" x="9185275" y="3540125"/>
          <p14:tracePt t="76193" x="9169400" y="3548063"/>
          <p14:tracePt t="76290" x="9177338" y="3548063"/>
          <p14:tracePt t="76297" x="9193213" y="3548063"/>
          <p14:tracePt t="76305" x="9209088" y="3548063"/>
          <p14:tracePt t="76313" x="9217025" y="3548063"/>
          <p14:tracePt t="76321" x="9234488" y="3548063"/>
          <p14:tracePt t="76329" x="9266238" y="3548063"/>
          <p14:tracePt t="76337" x="9274175" y="3548063"/>
          <p14:tracePt t="76345" x="9297988" y="3548063"/>
          <p14:tracePt t="76354" x="9321800" y="3548063"/>
          <p14:tracePt t="76361" x="9329738" y="3548063"/>
          <p14:tracePt t="76369" x="9353550" y="3563938"/>
          <p14:tracePt t="76377" x="9377363" y="3571875"/>
          <p14:tracePt t="76394" x="9393238" y="3579813"/>
          <p14:tracePt t="76401" x="9401175" y="3579813"/>
          <p14:tracePt t="76409" x="9417050" y="3587750"/>
          <p14:tracePt t="76417" x="9424988" y="3595688"/>
          <p14:tracePt t="76425" x="9440863" y="3613150"/>
          <p14:tracePt t="76433" x="9456738" y="3621088"/>
          <p14:tracePt t="76441" x="9480550" y="3644900"/>
          <p14:tracePt t="76449" x="9512300" y="3668713"/>
          <p14:tracePt t="76457" x="9544050" y="3692525"/>
          <p14:tracePt t="76465" x="9575800" y="3716338"/>
          <p14:tracePt t="76473" x="9593263" y="3716338"/>
          <p14:tracePt t="76481" x="9601200" y="3724275"/>
          <p14:tracePt t="76489" x="9609138" y="3732213"/>
          <p14:tracePt t="76569" x="9601200" y="3740150"/>
          <p14:tracePt t="76577" x="9593263" y="3748088"/>
          <p14:tracePt t="76586" x="9567863" y="3748088"/>
          <p14:tracePt t="76594" x="9559925" y="3748088"/>
          <p14:tracePt t="76601" x="9551988" y="3756025"/>
          <p14:tracePt t="76609" x="9544050" y="3763963"/>
          <p14:tracePt t="76690" x="9536113" y="3763963"/>
          <p14:tracePt t="76697" x="9520238" y="3763963"/>
          <p14:tracePt t="76705" x="9512300" y="3763963"/>
          <p14:tracePt t="76713" x="9496425" y="3763963"/>
          <p14:tracePt t="76722" x="9488488" y="3763963"/>
          <p14:tracePt t="76729" x="9480550" y="3763963"/>
          <p14:tracePt t="76737" x="9464675" y="3763963"/>
          <p14:tracePt t="76745" x="9456738" y="3763963"/>
          <p14:tracePt t="76754" x="9448800" y="3763963"/>
          <p14:tracePt t="76777" x="9440863" y="3763963"/>
          <p14:tracePt t="76786" x="9432925" y="3771900"/>
          <p14:tracePt t="76793" x="9424988" y="3779838"/>
          <p14:tracePt t="76809" x="9417050" y="3779838"/>
          <p14:tracePt t="76865" x="9409113" y="3779838"/>
          <p14:tracePt t="76886" x="9385300" y="3787775"/>
          <p14:tracePt t="76889" x="9377363" y="3787775"/>
          <p14:tracePt t="76897" x="9353550" y="3795713"/>
          <p14:tracePt t="76905" x="9345613" y="3795713"/>
          <p14:tracePt t="76912" x="9329738" y="3803650"/>
          <p14:tracePt t="76920" x="9313863" y="3811588"/>
          <p14:tracePt t="76930" x="9305925" y="3811588"/>
          <p14:tracePt t="76937" x="9297988" y="3811588"/>
          <p14:tracePt t="77106" x="9313863" y="3811588"/>
          <p14:tracePt t="77113" x="9321800" y="3811588"/>
          <p14:tracePt t="77120" x="9337675" y="3811588"/>
          <p14:tracePt t="77136" x="9361488" y="3811588"/>
          <p14:tracePt t="77145" x="9377363" y="3811588"/>
          <p14:tracePt t="77160" x="9393238" y="3811588"/>
          <p14:tracePt t="77169" x="9417050" y="3811588"/>
          <p14:tracePt t="77177" x="9440863" y="3811588"/>
          <p14:tracePt t="77187" x="9472613" y="3803650"/>
          <p14:tracePt t="77194" x="9496425" y="3803650"/>
          <p14:tracePt t="77201" x="9544050" y="3803650"/>
          <p14:tracePt t="77209" x="9559925" y="3795713"/>
          <p14:tracePt t="77217" x="9593263" y="3795713"/>
          <p14:tracePt t="77225" x="9617075" y="3795713"/>
          <p14:tracePt t="77233" x="9625013" y="3795713"/>
          <p14:tracePt t="77242" x="9648825" y="3795713"/>
          <p14:tracePt t="77249" x="9656763" y="3787775"/>
          <p14:tracePt t="77257" x="9672638" y="3787775"/>
          <p14:tracePt t="77265" x="9688513" y="3779838"/>
          <p14:tracePt t="77281" x="9696450" y="3771900"/>
          <p14:tracePt t="77505" x="9688513" y="3771900"/>
          <p14:tracePt t="77513" x="9672638" y="3771900"/>
          <p14:tracePt t="77520" x="9656763" y="3771900"/>
          <p14:tracePt t="77528" x="9617075" y="3779838"/>
          <p14:tracePt t="77537" x="9567863" y="3787775"/>
          <p14:tracePt t="77545" x="9528175" y="3795713"/>
          <p14:tracePt t="77553" x="9456738" y="3803650"/>
          <p14:tracePt t="77561" x="9409113" y="3803650"/>
          <p14:tracePt t="77570" x="9353550" y="3803650"/>
          <p14:tracePt t="77577" x="9290050" y="3803650"/>
          <p14:tracePt t="77585" x="9250363" y="3803650"/>
          <p14:tracePt t="77593" x="9209088" y="3811588"/>
          <p14:tracePt t="77601" x="9193213" y="3811588"/>
          <p14:tracePt t="77617" x="9185275" y="3811588"/>
          <p14:tracePt t="77888" x="9193213" y="3811588"/>
          <p14:tracePt t="77898" x="9201150" y="3811588"/>
          <p14:tracePt t="77905" x="9217025" y="3811588"/>
          <p14:tracePt t="77913" x="9234488" y="3811588"/>
          <p14:tracePt t="77929" x="9242425" y="3811588"/>
          <p14:tracePt t="77936" x="9266238" y="3811588"/>
          <p14:tracePt t="77945" x="9274175" y="3811588"/>
          <p14:tracePt t="77953" x="9282113" y="3811588"/>
          <p14:tracePt t="77962" x="9297988" y="3811588"/>
          <p14:tracePt t="77969" x="9321800" y="3803650"/>
          <p14:tracePt t="77986" x="9329738" y="3803650"/>
          <p14:tracePt t="79217" x="9353550" y="3803650"/>
          <p14:tracePt t="79226" x="9401175" y="3795713"/>
          <p14:tracePt t="79234" x="9472613" y="3771900"/>
          <p14:tracePt t="79242" x="9520238" y="3771900"/>
          <p14:tracePt t="79250" x="9544050" y="3771900"/>
          <p14:tracePt t="79256" x="9585325" y="3763963"/>
          <p14:tracePt t="79265" x="9593263" y="3756025"/>
          <p14:tracePt t="79273" x="9617075" y="3748088"/>
          <p14:tracePt t="79441" x="9632950" y="3763963"/>
          <p14:tracePt t="79456" x="9632950" y="3779838"/>
          <p14:tracePt t="79465" x="9632950" y="3787775"/>
          <p14:tracePt t="79474" x="9632950" y="3811588"/>
          <p14:tracePt t="79482" x="9632950" y="3835400"/>
          <p14:tracePt t="79490" x="9632950" y="3883025"/>
          <p14:tracePt t="79498" x="9632950" y="3930650"/>
          <p14:tracePt t="79505" x="9632950" y="3987800"/>
          <p14:tracePt t="79513" x="9632950" y="4035425"/>
          <p14:tracePt t="79521" x="9632950" y="4098925"/>
          <p14:tracePt t="79529" x="9640888" y="4154488"/>
          <p14:tracePt t="79538" x="9656763" y="4194175"/>
          <p14:tracePt t="79546" x="9656763" y="4217988"/>
          <p14:tracePt t="79555" x="9672638" y="4241800"/>
          <p14:tracePt t="79641" x="9688513" y="4241800"/>
          <p14:tracePt t="79650" x="9696450" y="4241800"/>
          <p14:tracePt t="79658" x="9720263" y="4217988"/>
          <p14:tracePt t="79666" x="9736138" y="4154488"/>
          <p14:tracePt t="79673" x="9752013" y="4059238"/>
          <p14:tracePt t="79681" x="9759950" y="3938588"/>
          <p14:tracePt t="79689" x="9775825" y="3851275"/>
          <p14:tracePt t="79697" x="9775825" y="3724275"/>
          <p14:tracePt t="79706" x="9775825" y="3532188"/>
          <p14:tracePt t="79715" x="9775825" y="3309938"/>
          <p14:tracePt t="79723" x="9775825" y="3054350"/>
          <p14:tracePt t="79730" x="9775825" y="2854325"/>
          <p14:tracePt t="79737" x="9775825" y="2751138"/>
          <p14:tracePt t="79745" x="9775825" y="2559050"/>
          <p14:tracePt t="79754" x="9775825" y="2360613"/>
          <p14:tracePt t="79761" x="9775825" y="2233613"/>
          <p14:tracePt t="79770" x="9775825" y="2128838"/>
          <p14:tracePt t="79778" x="9775825" y="2033588"/>
          <p14:tracePt t="79786" x="9775825" y="1938338"/>
          <p14:tracePt t="79793" x="9775825" y="1849438"/>
          <p14:tracePt t="79801" x="9775825" y="1778000"/>
          <p14:tracePt t="79809" x="9783763" y="1754188"/>
          <p14:tracePt t="79818" x="9791700" y="1714500"/>
          <p14:tracePt t="79826" x="9799638" y="1706563"/>
          <p14:tracePt t="79835" x="9799638" y="1698625"/>
          <p14:tracePt t="80018" x="9815513" y="1754188"/>
          <p14:tracePt t="80026" x="9839325" y="1849438"/>
          <p14:tracePt t="80033" x="9871075" y="1938338"/>
          <p14:tracePt t="80042" x="9902825" y="2033588"/>
          <p14:tracePt t="80050" x="9910763" y="2120900"/>
          <p14:tracePt t="80056" x="9926638" y="2216150"/>
          <p14:tracePt t="80065" x="9944100" y="2289175"/>
          <p14:tracePt t="80073" x="9975850" y="2392363"/>
          <p14:tracePt t="80082" x="9983788" y="2471738"/>
          <p14:tracePt t="80090" x="9999663" y="2559050"/>
          <p14:tracePt t="80098" x="10007600" y="2655888"/>
          <p14:tracePt t="80106" x="10023475" y="2719388"/>
          <p14:tracePt t="80113" x="10031413" y="2822575"/>
          <p14:tracePt t="80121" x="10031413" y="2909888"/>
          <p14:tracePt t="80129" x="10039350" y="2990850"/>
          <p14:tracePt t="80138" x="10055225" y="3086100"/>
          <p14:tracePt t="80146" x="10063163" y="3173413"/>
          <p14:tracePt t="80154" x="10086975" y="3270250"/>
          <p14:tracePt t="80162" x="10102850" y="3341688"/>
          <p14:tracePt t="80170" x="10118725" y="3389313"/>
          <p14:tracePt t="80177" x="10126663" y="3444875"/>
          <p14:tracePt t="80185" x="10142538" y="3500438"/>
          <p14:tracePt t="80193" x="10142538" y="3548063"/>
          <p14:tracePt t="80204" x="10150475" y="3587750"/>
          <p14:tracePt t="80209" x="10174288" y="3660775"/>
          <p14:tracePt t="80219" x="10174288" y="3692525"/>
          <p14:tracePt t="80226" x="10190163" y="3732213"/>
          <p14:tracePt t="80232" x="10198100" y="3779838"/>
          <p14:tracePt t="80241" x="10198100" y="3811588"/>
          <p14:tracePt t="80249" x="10206038" y="3867150"/>
          <p14:tracePt t="80257" x="10206038" y="3890963"/>
          <p14:tracePt t="80266" x="10213975" y="3938588"/>
          <p14:tracePt t="80274" x="10221913" y="3979863"/>
          <p14:tracePt t="80282" x="10237788" y="4011613"/>
          <p14:tracePt t="80290" x="10245725" y="4027488"/>
          <p14:tracePt t="80297" x="10245725" y="4051300"/>
          <p14:tracePt t="80305" x="10253663" y="4067175"/>
          <p14:tracePt t="80313" x="10253663" y="4083050"/>
          <p14:tracePt t="80322" x="10261600" y="4098925"/>
          <p14:tracePt t="80330" x="10261600" y="4114800"/>
          <p14:tracePt t="80346" x="10261600" y="4130675"/>
          <p14:tracePt t="80355" x="10261600" y="4138613"/>
          <p14:tracePt t="80369" x="10269538" y="4154488"/>
          <p14:tracePt t="80377" x="10269538" y="4162425"/>
          <p14:tracePt t="80386" x="10279063" y="4186238"/>
          <p14:tracePt t="80394" x="10279063" y="4202113"/>
          <p14:tracePt t="80402" x="10279063" y="4217988"/>
          <p14:tracePt t="80410" x="10279063" y="4241800"/>
          <p14:tracePt t="80418" x="10279063" y="4257675"/>
          <p14:tracePt t="80425" x="10279063" y="4273550"/>
          <p14:tracePt t="80434" x="10279063" y="4291013"/>
          <p14:tracePt t="80442" x="10287000" y="4306888"/>
          <p14:tracePt t="80450" x="10287000" y="4314825"/>
          <p14:tracePt t="80458" x="10294938" y="4322763"/>
          <p14:tracePt t="80467" x="10294938" y="4338638"/>
          <p14:tracePt t="80586" x="10294938" y="4346575"/>
          <p14:tracePt t="80594" x="10294938" y="4362450"/>
          <p14:tracePt t="80609" x="10294938" y="4378325"/>
          <p14:tracePt t="80618" x="10294938" y="4386263"/>
          <p14:tracePt t="80625" x="10287000" y="4394200"/>
          <p14:tracePt t="80634" x="10287000" y="4402138"/>
          <p14:tracePt t="80642" x="10287000" y="4418013"/>
          <p14:tracePt t="80658" x="10287000" y="4425950"/>
          <p14:tracePt t="80665" x="10279063" y="4433888"/>
          <p14:tracePt t="80682" x="10269538" y="4457700"/>
          <p14:tracePt t="80881" x="10261600" y="4457700"/>
          <p14:tracePt t="80906" x="10245725" y="4457700"/>
          <p14:tracePt t="80922" x="10237788" y="4457700"/>
          <p14:tracePt t="80946" x="10229850" y="4457700"/>
          <p14:tracePt t="80994" x="10221913" y="4457700"/>
          <p14:tracePt t="81002" x="10213975" y="4465638"/>
          <p14:tracePt t="81008" x="10206038" y="4465638"/>
          <p14:tracePt t="81017" x="10198100" y="4465638"/>
          <p14:tracePt t="81025" x="10190163" y="4473575"/>
          <p14:tracePt t="81059" x="10182225" y="4481513"/>
          <p14:tracePt t="81066" x="10174288" y="4481513"/>
          <p14:tracePt t="81161" x="10158413" y="4489450"/>
          <p14:tracePt t="84554" x="0" y="0"/>
        </p14:tracePtLst>
        <p14:tracePtLst>
          <p14:tracePt t="103856" x="9839325" y="3971925"/>
          <p14:tracePt t="103892" x="9839325" y="3979863"/>
          <p14:tracePt t="104045" x="9839325" y="3956050"/>
          <p14:tracePt t="104053" x="9839325" y="3914775"/>
          <p14:tracePt t="104059" x="9839325" y="3859213"/>
          <p14:tracePt t="104067" x="9839325" y="3795713"/>
          <p14:tracePt t="104076" x="9839325" y="3732213"/>
          <p14:tracePt t="104084" x="9839325" y="3652838"/>
          <p14:tracePt t="104092" x="9839325" y="3571875"/>
          <p14:tracePt t="104101" x="9839325" y="3468688"/>
          <p14:tracePt t="104109" x="9839325" y="3373438"/>
          <p14:tracePt t="104116" x="9839325" y="3228975"/>
          <p14:tracePt t="104124" x="9847263" y="3133725"/>
          <p14:tracePt t="104132" x="9863138" y="3022600"/>
          <p14:tracePt t="104140" x="9886950" y="2919413"/>
          <p14:tracePt t="104149" x="9910763" y="2814638"/>
          <p14:tracePt t="104157" x="9910763" y="2719388"/>
          <p14:tracePt t="104165" x="9918700" y="2632075"/>
          <p14:tracePt t="104173" x="9944100" y="2551113"/>
          <p14:tracePt t="104180" x="9944100" y="2471738"/>
          <p14:tracePt t="104188" x="9959975" y="2416175"/>
          <p14:tracePt t="104197" x="9967913" y="2360613"/>
          <p14:tracePt t="104205" x="9967913" y="2312988"/>
          <p14:tracePt t="104213" x="9975850" y="2289175"/>
          <p14:tracePt t="104221" x="9975850" y="2273300"/>
          <p14:tracePt t="104229" x="9975850" y="2265363"/>
          <p14:tracePt t="104237" x="9975850" y="2249488"/>
          <p14:tracePt t="104244" x="9983788" y="2241550"/>
          <p14:tracePt t="104349" x="9991725" y="2224088"/>
          <p14:tracePt t="104357" x="9999663" y="2200275"/>
          <p14:tracePt t="104365" x="10007600" y="2184400"/>
          <p14:tracePt t="104508" x="10007600" y="2233613"/>
          <p14:tracePt t="104516" x="10007600" y="2312988"/>
          <p14:tracePt t="104524" x="10007600" y="2400300"/>
          <p14:tracePt t="104533" x="10007600" y="2495550"/>
          <p14:tracePt t="104541" x="10007600" y="2608263"/>
          <p14:tracePt t="104548" x="10023475" y="2719388"/>
          <p14:tracePt t="104556" x="10031413" y="2822575"/>
          <p14:tracePt t="104565" x="10039350" y="2935288"/>
          <p14:tracePt t="104573" x="10055225" y="3046413"/>
          <p14:tracePt t="104581" x="10063163" y="3133725"/>
          <p14:tracePt t="104590" x="10079038" y="3221038"/>
          <p14:tracePt t="104598" x="10086975" y="3317875"/>
          <p14:tracePt t="104605" x="10094913" y="3381375"/>
          <p14:tracePt t="104612" x="10110788" y="3436938"/>
          <p14:tracePt t="104621" x="10118725" y="3492500"/>
          <p14:tracePt t="104629" x="10118725" y="3548063"/>
          <p14:tracePt t="104637" x="10134600" y="3613150"/>
          <p14:tracePt t="104644" x="10150475" y="3660775"/>
          <p14:tracePt t="104653" x="10150475" y="3700463"/>
          <p14:tracePt t="104661" x="10158413" y="3724275"/>
          <p14:tracePt t="104668" x="10166350" y="3771900"/>
          <p14:tracePt t="104677" x="10166350" y="3803650"/>
          <p14:tracePt t="104685" x="10166350" y="3835400"/>
          <p14:tracePt t="104694" x="10182225" y="3883025"/>
          <p14:tracePt t="104700" x="10190163" y="3914775"/>
          <p14:tracePt t="104709" x="10190163" y="3938588"/>
          <p14:tracePt t="104717" x="10198100" y="3963988"/>
          <p14:tracePt t="104725" x="10213975" y="3995738"/>
          <p14:tracePt t="104731" x="10213975" y="4019550"/>
          <p14:tracePt t="104739" x="10213975" y="4027488"/>
          <p14:tracePt t="104749" x="10221913" y="4051300"/>
          <p14:tracePt t="104758" x="10229850" y="4067175"/>
          <p14:tracePt t="104764" x="10237788" y="4083050"/>
          <p14:tracePt t="104773" x="10237788" y="4106863"/>
          <p14:tracePt t="104781" x="10237788" y="4122738"/>
          <p14:tracePt t="104789" x="10245725" y="4154488"/>
          <p14:tracePt t="104805" x="10253663" y="4170363"/>
          <p14:tracePt t="105173" x="10253663" y="4178300"/>
          <p14:tracePt t="105206" x="10237788" y="4178300"/>
          <p14:tracePt t="105278" x="10221913" y="4178300"/>
          <p14:tracePt t="105309" x="10213975" y="4178300"/>
          <p14:tracePt t="105317" x="10206038" y="4178300"/>
          <p14:tracePt t="105348" x="10198100" y="4178300"/>
          <p14:tracePt t="105390" x="10182225" y="4178300"/>
          <p14:tracePt t="105406" x="10166350" y="4170363"/>
          <p14:tracePt t="105421" x="10150475" y="4162425"/>
          <p14:tracePt t="105429" x="10134600" y="4146550"/>
          <p14:tracePt t="105436" x="10126663" y="4138613"/>
          <p14:tracePt t="105445" x="10086975" y="4114800"/>
          <p14:tracePt t="105453" x="10047288" y="4090988"/>
          <p14:tracePt t="105461" x="9983788" y="4067175"/>
          <p14:tracePt t="105469" x="9918700" y="4051300"/>
          <p14:tracePt t="105477" x="9847263" y="4035425"/>
          <p14:tracePt t="105485" x="9775825" y="4011613"/>
          <p14:tracePt t="105493" x="9680575" y="4011613"/>
          <p14:tracePt t="105501" x="9617075" y="4011613"/>
          <p14:tracePt t="105509" x="9536113" y="4011613"/>
          <p14:tracePt t="105517" x="9480550" y="4003675"/>
          <p14:tracePt t="105525" x="9401175" y="4003675"/>
          <p14:tracePt t="105533" x="9361488" y="3995738"/>
          <p14:tracePt t="105541" x="9297988" y="3995738"/>
          <p14:tracePt t="105549" x="9242425" y="3995738"/>
          <p14:tracePt t="105556" x="9217025" y="3995738"/>
          <p14:tracePt t="105565" x="9177338" y="3995738"/>
          <p14:tracePt t="105574" x="9121775" y="3995738"/>
          <p14:tracePt t="105581" x="9074150" y="3995738"/>
          <p14:tracePt t="105590" x="9026525" y="3995738"/>
          <p14:tracePt t="105597" x="8986838" y="3995738"/>
          <p14:tracePt t="105606" x="8939213" y="3995738"/>
          <p14:tracePt t="105613" x="8883650" y="3995738"/>
          <p14:tracePt t="105621" x="8850313" y="4011613"/>
          <p14:tracePt t="105629" x="8794750" y="4019550"/>
          <p14:tracePt t="105637" x="8778875" y="4019550"/>
          <p14:tracePt t="105647" x="8763000" y="4027488"/>
          <p14:tracePt t="105653" x="8739188" y="4027488"/>
          <p14:tracePt t="105661" x="8731250" y="4027488"/>
          <p14:tracePt t="105780" x="8739188" y="4027488"/>
          <p14:tracePt t="105788" x="8747125" y="4027488"/>
          <p14:tracePt t="105796" x="8763000" y="4027488"/>
          <p14:tracePt t="105805" x="8770938" y="4027488"/>
          <p14:tracePt t="105813" x="8794750" y="4011613"/>
          <p14:tracePt t="105821" x="8802688" y="4011613"/>
          <p14:tracePt t="105828" x="8818563" y="4011613"/>
          <p14:tracePt t="105837" x="8834438" y="4003675"/>
          <p14:tracePt t="105845" x="8858250" y="4003675"/>
          <p14:tracePt t="105853" x="8866188" y="3995738"/>
          <p14:tracePt t="105861" x="8891588" y="3987800"/>
          <p14:tracePt t="105873" x="8899525" y="3979863"/>
          <p14:tracePt t="105877" x="8923338" y="3963988"/>
          <p14:tracePt t="105885" x="8947150" y="3930650"/>
          <p14:tracePt t="105894" x="8955088" y="3898900"/>
          <p14:tracePt t="105901" x="8986838" y="3859213"/>
          <p14:tracePt t="105909" x="9002713" y="3819525"/>
          <p14:tracePt t="105916" x="9026525" y="3779838"/>
          <p14:tracePt t="105925" x="9042400" y="3740150"/>
          <p14:tracePt t="105933" x="9050338" y="3716338"/>
          <p14:tracePt t="105941" x="9058275" y="3692525"/>
          <p14:tracePt t="105949" x="9066213" y="3652838"/>
          <p14:tracePt t="105957" x="9074150" y="3644900"/>
          <p14:tracePt t="105965" x="9074150" y="3629025"/>
          <p14:tracePt t="105974" x="9074150" y="3613150"/>
          <p14:tracePt t="105981" x="9082088" y="3587750"/>
          <p14:tracePt t="105989" x="9082088" y="3579813"/>
          <p14:tracePt t="105997" x="9090025" y="3563938"/>
          <p14:tracePt t="106005" x="9090025" y="3556000"/>
          <p14:tracePt t="106013" x="9090025" y="3540125"/>
          <p14:tracePt t="106029" x="9090025" y="3532188"/>
          <p14:tracePt t="106037" x="9090025" y="3516313"/>
          <p14:tracePt t="106045" x="9090025" y="3508375"/>
          <p14:tracePt t="106053" x="9082088" y="3500438"/>
          <p14:tracePt t="106061" x="9082088" y="3492500"/>
          <p14:tracePt t="106069" x="9066213" y="3468688"/>
          <p14:tracePt t="106077" x="9058275" y="3468688"/>
          <p14:tracePt t="106085" x="9050338" y="3460750"/>
          <p14:tracePt t="106093" x="9050338" y="3452813"/>
          <p14:tracePt t="106101" x="9034463" y="3444875"/>
          <p14:tracePt t="106109" x="9026525" y="3444875"/>
          <p14:tracePt t="106117" x="9010650" y="3421063"/>
          <p14:tracePt t="106125" x="9002713" y="3405188"/>
          <p14:tracePt t="106133" x="8978900" y="3389313"/>
          <p14:tracePt t="106141" x="8978900" y="3381375"/>
          <p14:tracePt t="106149" x="8970963" y="3381375"/>
          <p14:tracePt t="106158" x="8963025" y="3381375"/>
          <p14:tracePt t="106165" x="8955088" y="3381375"/>
          <p14:tracePt t="106173" x="8939213" y="3373438"/>
          <p14:tracePt t="106181" x="8931275" y="3373438"/>
          <p14:tracePt t="106189" x="8923338" y="3373438"/>
          <p14:tracePt t="106197" x="8907463" y="3373438"/>
          <p14:tracePt t="106206" x="8891588" y="3373438"/>
          <p14:tracePt t="106213" x="8866188" y="3373438"/>
          <p14:tracePt t="106221" x="8834438" y="3373438"/>
          <p14:tracePt t="106229" x="8810625" y="3373438"/>
          <p14:tracePt t="106237" x="8778875" y="3373438"/>
          <p14:tracePt t="106245" x="8763000" y="3373438"/>
          <p14:tracePt t="106253" x="8747125" y="3381375"/>
          <p14:tracePt t="106261" x="8723313" y="3397250"/>
          <p14:tracePt t="106269" x="8715375" y="3397250"/>
          <p14:tracePt t="106277" x="8691563" y="3405188"/>
          <p14:tracePt t="106285" x="8667750" y="3429000"/>
          <p14:tracePt t="106293" x="8651875" y="3444875"/>
          <p14:tracePt t="106301" x="8636000" y="3460750"/>
          <p14:tracePt t="106309" x="8620125" y="3500438"/>
          <p14:tracePt t="106317" x="8612188" y="3524250"/>
          <p14:tracePt t="106325" x="8604250" y="3556000"/>
          <p14:tracePt t="106333" x="8596313" y="3595688"/>
          <p14:tracePt t="106341" x="8588375" y="3629025"/>
          <p14:tracePt t="106349" x="8580438" y="3652838"/>
          <p14:tracePt t="106358" x="8580438" y="3684588"/>
          <p14:tracePt t="106365" x="8580438" y="3700463"/>
          <p14:tracePt t="106373" x="8580438" y="3724275"/>
          <p14:tracePt t="106381" x="8580438" y="3740150"/>
          <p14:tracePt t="106389" x="8580438" y="3756025"/>
          <p14:tracePt t="106397" x="8580438" y="3763963"/>
          <p14:tracePt t="106407" x="8588375" y="3779838"/>
          <p14:tracePt t="106414" x="8604250" y="3787775"/>
          <p14:tracePt t="106421" x="8612188" y="3795713"/>
          <p14:tracePt t="106429" x="8620125" y="3795713"/>
          <p14:tracePt t="106437" x="8628063" y="3811588"/>
          <p14:tracePt t="106453" x="8651875" y="3819525"/>
          <p14:tracePt t="106477" x="8667750" y="3819525"/>
          <p14:tracePt t="106485" x="8667750" y="3827463"/>
          <p14:tracePt t="106493" x="8675688" y="3827463"/>
          <p14:tracePt t="106509" x="8683625" y="3827463"/>
          <p14:tracePt t="106517" x="8699500" y="3835400"/>
          <p14:tracePt t="106525" x="8707438" y="3835400"/>
          <p14:tracePt t="106533" x="8715375" y="3835400"/>
          <p14:tracePt t="106541" x="8723313" y="3835400"/>
          <p14:tracePt t="106549" x="8739188" y="3835400"/>
          <p14:tracePt t="106557" x="8755063" y="3835400"/>
          <p14:tracePt t="106565" x="8770938" y="3843338"/>
          <p14:tracePt t="106574" x="8794750" y="3843338"/>
          <p14:tracePt t="106581" x="8810625" y="3843338"/>
          <p14:tracePt t="106590" x="8826500" y="3843338"/>
          <p14:tracePt t="106597" x="8858250" y="3843338"/>
          <p14:tracePt t="106606" x="8883650" y="3843338"/>
          <p14:tracePt t="106613" x="8915400" y="3843338"/>
          <p14:tracePt t="106622" x="8939213" y="3843338"/>
          <p14:tracePt t="106629" x="8963025" y="3843338"/>
          <p14:tracePt t="106637" x="8994775" y="3843338"/>
          <p14:tracePt t="106645" x="9018588" y="3835400"/>
          <p14:tracePt t="106653" x="9066213" y="3811588"/>
          <p14:tracePt t="106661" x="9105900" y="3787775"/>
          <p14:tracePt t="106669" x="9153525" y="3756025"/>
          <p14:tracePt t="106677" x="9169400" y="3732213"/>
          <p14:tracePt t="106685" x="9185275" y="3716338"/>
          <p14:tracePt t="106693" x="9193213" y="3708400"/>
          <p14:tracePt t="106701" x="9209088" y="3684588"/>
          <p14:tracePt t="106709" x="9217025" y="3668713"/>
          <p14:tracePt t="106717" x="9224963" y="3652838"/>
          <p14:tracePt t="106726" x="9234488" y="3636963"/>
          <p14:tracePt t="106732" x="9234488" y="3621088"/>
          <p14:tracePt t="106741" x="9234488" y="3605213"/>
          <p14:tracePt t="106749" x="9234488" y="3587750"/>
          <p14:tracePt t="106757" x="9234488" y="3579813"/>
          <p14:tracePt t="106765" x="9234488" y="3563938"/>
          <p14:tracePt t="106772" x="9234488" y="3556000"/>
          <p14:tracePt t="106781" x="9234488" y="3548063"/>
          <p14:tracePt t="106797" x="9234488" y="3540125"/>
          <p14:tracePt t="106804" x="9234488" y="3516313"/>
          <p14:tracePt t="106813" x="9234488" y="3500438"/>
          <p14:tracePt t="106820" x="9209088" y="3484563"/>
          <p14:tracePt t="106829" x="9201150" y="3468688"/>
          <p14:tracePt t="106837" x="9185275" y="3452813"/>
          <p14:tracePt t="106845" x="9177338" y="3436938"/>
          <p14:tracePt t="106853" x="9153525" y="3413125"/>
          <p14:tracePt t="106861" x="9137650" y="3397250"/>
          <p14:tracePt t="106872" x="9129713" y="3389313"/>
          <p14:tracePt t="106877" x="9105900" y="3373438"/>
          <p14:tracePt t="106885" x="9090025" y="3373438"/>
          <p14:tracePt t="106893" x="9074150" y="3365500"/>
          <p14:tracePt t="106901" x="9050338" y="3349625"/>
          <p14:tracePt t="106909" x="9042400" y="3349625"/>
          <p14:tracePt t="106917" x="9018588" y="3341688"/>
          <p14:tracePt t="106925" x="8994775" y="3341688"/>
          <p14:tracePt t="106933" x="8978900" y="3341688"/>
          <p14:tracePt t="106940" x="8955088" y="3341688"/>
          <p14:tracePt t="106949" x="8931275" y="3341688"/>
          <p14:tracePt t="106957" x="8915400" y="3333750"/>
          <p14:tracePt t="106965" x="8883650" y="3333750"/>
          <p14:tracePt t="106973" x="8858250" y="3333750"/>
          <p14:tracePt t="106981" x="8826500" y="3333750"/>
          <p14:tracePt t="106989" x="8810625" y="3333750"/>
          <p14:tracePt t="106997" x="8794750" y="3333750"/>
          <p14:tracePt t="107005" x="8770938" y="3333750"/>
          <p14:tracePt t="107013" x="8747125" y="3341688"/>
          <p14:tracePt t="107021" x="8723313" y="3349625"/>
          <p14:tracePt t="107029" x="8707438" y="3365500"/>
          <p14:tracePt t="107037" x="8699500" y="3381375"/>
          <p14:tracePt t="107045" x="8667750" y="3405188"/>
          <p14:tracePt t="107053" x="8659813" y="3413125"/>
          <p14:tracePt t="107061" x="8643938" y="3444875"/>
          <p14:tracePt t="107069" x="8643938" y="3452813"/>
          <p14:tracePt t="107077" x="8628063" y="3484563"/>
          <p14:tracePt t="107085" x="8612188" y="3508375"/>
          <p14:tracePt t="107093" x="8604250" y="3556000"/>
          <p14:tracePt t="107101" x="8596313" y="3579813"/>
          <p14:tracePt t="107109" x="8596313" y="3613150"/>
          <p14:tracePt t="107117" x="8596313" y="3652838"/>
          <p14:tracePt t="107125" x="8588375" y="3692525"/>
          <p14:tracePt t="107133" x="8588375" y="3740150"/>
          <p14:tracePt t="107141" x="8588375" y="3771900"/>
          <p14:tracePt t="107149" x="8588375" y="3803650"/>
          <p14:tracePt t="107157" x="8588375" y="3819525"/>
          <p14:tracePt t="107165" x="8588375" y="3851275"/>
          <p14:tracePt t="107173" x="8604250" y="3890963"/>
          <p14:tracePt t="107181" x="8612188" y="3906838"/>
          <p14:tracePt t="107189" x="8628063" y="3922713"/>
          <p14:tracePt t="107197" x="8628063" y="3938588"/>
          <p14:tracePt t="107205" x="8643938" y="3956050"/>
          <p14:tracePt t="107213" x="8659813" y="3971925"/>
          <p14:tracePt t="107222" x="8675688" y="3987800"/>
          <p14:tracePt t="107229" x="8683625" y="3987800"/>
          <p14:tracePt t="107237" x="8699500" y="4003675"/>
          <p14:tracePt t="107245" x="8715375" y="4011613"/>
          <p14:tracePt t="107253" x="8731250" y="4011613"/>
          <p14:tracePt t="107261" x="8747125" y="4011613"/>
          <p14:tracePt t="107269" x="8778875" y="4019550"/>
          <p14:tracePt t="107277" x="8802688" y="4027488"/>
          <p14:tracePt t="107284" x="8818563" y="4027488"/>
          <p14:tracePt t="107292" x="8842375" y="4027488"/>
          <p14:tracePt t="107301" x="8883650" y="4027488"/>
          <p14:tracePt t="107309" x="8915400" y="4027488"/>
          <p14:tracePt t="107317" x="8963025" y="4019550"/>
          <p14:tracePt t="107324" x="9010650" y="3995738"/>
          <p14:tracePt t="107333" x="9026525" y="3987800"/>
          <p14:tracePt t="107342" x="9066213" y="3971925"/>
          <p14:tracePt t="107349" x="9097963" y="3948113"/>
          <p14:tracePt t="107356" x="9129713" y="3922713"/>
          <p14:tracePt t="107365" x="9153525" y="3914775"/>
          <p14:tracePt t="107373" x="9169400" y="3890963"/>
          <p14:tracePt t="107381" x="9209088" y="3851275"/>
          <p14:tracePt t="107389" x="9224963" y="3827463"/>
          <p14:tracePt t="107397" x="9258300" y="3795713"/>
          <p14:tracePt t="107405" x="9274175" y="3779838"/>
          <p14:tracePt t="107413" x="9290050" y="3756025"/>
          <p14:tracePt t="107422" x="9297988" y="3732213"/>
          <p14:tracePt t="107429" x="9313863" y="3708400"/>
          <p14:tracePt t="107437" x="9337675" y="3684588"/>
          <p14:tracePt t="107445" x="9337675" y="3660775"/>
          <p14:tracePt t="107453" x="9353550" y="3629025"/>
          <p14:tracePt t="107461" x="9353550" y="3605213"/>
          <p14:tracePt t="107469" x="9361488" y="3587750"/>
          <p14:tracePt t="107477" x="9369425" y="3579813"/>
          <p14:tracePt t="107485" x="9377363" y="3563938"/>
          <p14:tracePt t="107494" x="9377363" y="3548063"/>
          <p14:tracePt t="107501" x="9377363" y="3540125"/>
          <p14:tracePt t="107509" x="9377363" y="3532188"/>
          <p14:tracePt t="107517" x="9377363" y="3516313"/>
          <p14:tracePt t="107524" x="9377363" y="3500438"/>
          <p14:tracePt t="107532" x="9377363" y="3492500"/>
          <p14:tracePt t="107541" x="9377363" y="3476625"/>
          <p14:tracePt t="107549" x="9377363" y="3468688"/>
          <p14:tracePt t="107557" x="9369425" y="3452813"/>
          <p14:tracePt t="107573" x="9353550" y="3436938"/>
          <p14:tracePt t="107581" x="9353550" y="3421063"/>
          <p14:tracePt t="107589" x="9321800" y="3405188"/>
          <p14:tracePt t="107597" x="9305925" y="3397250"/>
          <p14:tracePt t="107605" x="9290050" y="3381375"/>
          <p14:tracePt t="107613" x="9242425" y="3357563"/>
          <p14:tracePt t="107622" x="9201150" y="3357563"/>
          <p14:tracePt t="107629" x="9169400" y="3349625"/>
          <p14:tracePt t="107637" x="9113838" y="3341688"/>
          <p14:tracePt t="107645" x="9058275" y="3333750"/>
          <p14:tracePt t="107653" x="9026525" y="3325813"/>
          <p14:tracePt t="107661" x="8970963" y="3309938"/>
          <p14:tracePt t="107669" x="8923338" y="3309938"/>
          <p14:tracePt t="107677" x="8874125" y="3309938"/>
          <p14:tracePt t="107685" x="8858250" y="3309938"/>
          <p14:tracePt t="107694" x="8834438" y="3309938"/>
          <p14:tracePt t="107701" x="8810625" y="3309938"/>
          <p14:tracePt t="107709" x="8794750" y="3309938"/>
          <p14:tracePt t="107717" x="8786813" y="3309938"/>
          <p14:tracePt t="107725" x="8778875" y="3309938"/>
          <p14:tracePt t="107733" x="8763000" y="3309938"/>
          <p14:tracePt t="107741" x="8747125" y="3317875"/>
          <p14:tracePt t="107749" x="8739188" y="3325813"/>
          <p14:tracePt t="107757" x="8715375" y="3333750"/>
          <p14:tracePt t="107765" x="8683625" y="3357563"/>
          <p14:tracePt t="107773" x="8659813" y="3373438"/>
          <p14:tracePt t="107781" x="8636000" y="3397250"/>
          <p14:tracePt t="107790" x="8628063" y="3429000"/>
          <p14:tracePt t="107797" x="8612188" y="3460750"/>
          <p14:tracePt t="107806" x="8596313" y="3484563"/>
          <p14:tracePt t="107813" x="8588375" y="3508375"/>
          <p14:tracePt t="107822" x="8572500" y="3548063"/>
          <p14:tracePt t="107829" x="8572500" y="3563938"/>
          <p14:tracePt t="107837" x="8556625" y="3579813"/>
          <p14:tracePt t="107847" x="8556625" y="3595688"/>
          <p14:tracePt t="107853" x="8556625" y="3613150"/>
          <p14:tracePt t="107861" x="8556625" y="3636963"/>
          <p14:tracePt t="107873" x="8556625" y="3660775"/>
          <p14:tracePt t="107877" x="8556625" y="3676650"/>
          <p14:tracePt t="107893" x="8556625" y="3684588"/>
          <p14:tracePt t="107901" x="8556625" y="3708400"/>
          <p14:tracePt t="107917" x="8556625" y="3724275"/>
          <p14:tracePt t="107925" x="8556625" y="3732213"/>
          <p14:tracePt t="107933" x="8564563" y="3748088"/>
          <p14:tracePt t="107949" x="8564563" y="3763963"/>
          <p14:tracePt t="107957" x="8588375" y="3771900"/>
          <p14:tracePt t="107965" x="8596313" y="3787775"/>
          <p14:tracePt t="107974" x="8604250" y="3803650"/>
          <p14:tracePt t="107981" x="8612188" y="3827463"/>
          <p14:tracePt t="107989" x="8620125" y="3827463"/>
          <p14:tracePt t="107997" x="8643938" y="3843338"/>
          <p14:tracePt t="108013" x="8651875" y="3851275"/>
          <p14:tracePt t="108029" x="8659813" y="3851275"/>
          <p14:tracePt t="108086" x="8667750" y="3851275"/>
          <p14:tracePt t="109149" x="8691563" y="3851275"/>
          <p14:tracePt t="109156" x="8707438" y="3851275"/>
          <p14:tracePt t="109165" x="8755063" y="3851275"/>
          <p14:tracePt t="109172" x="8802688" y="3859213"/>
          <p14:tracePt t="109182" x="8858250" y="3859213"/>
          <p14:tracePt t="109189" x="8970963" y="3867150"/>
          <p14:tracePt t="109197" x="9066213" y="3867150"/>
          <p14:tracePt t="109204" x="9145588" y="3875088"/>
          <p14:tracePt t="109213" x="9209088" y="3875088"/>
          <p14:tracePt t="109221" x="9250363" y="3883025"/>
          <p14:tracePt t="109229" x="9274175" y="3883025"/>
          <p14:tracePt t="109237" x="9305925" y="3883025"/>
          <p14:tracePt t="109246" x="9329738" y="3890963"/>
          <p14:tracePt t="109254" x="9345613" y="3890963"/>
          <p14:tracePt t="109261" x="9369425" y="3890963"/>
          <p14:tracePt t="109269" x="9385300" y="3890963"/>
          <p14:tracePt t="109277" x="9401175" y="3898900"/>
          <p14:tracePt t="109285" x="9432925" y="3898900"/>
          <p14:tracePt t="109293" x="9448800" y="3898900"/>
          <p14:tracePt t="109302" x="9472613" y="3898900"/>
          <p14:tracePt t="109309" x="9504363" y="3898900"/>
          <p14:tracePt t="109317" x="9536113" y="3898900"/>
          <p14:tracePt t="109325" x="9567863" y="3898900"/>
          <p14:tracePt t="109333" x="9601200" y="3898900"/>
          <p14:tracePt t="109341" x="9625013" y="3898900"/>
          <p14:tracePt t="109349" x="9648825" y="3898900"/>
          <p14:tracePt t="109358" x="9672638" y="3898900"/>
          <p14:tracePt t="109366" x="9680575" y="3898900"/>
          <p14:tracePt t="109374" x="9704388" y="3898900"/>
          <p14:tracePt t="109389" x="9712325" y="3898900"/>
          <p14:tracePt t="109397" x="9720263" y="3898900"/>
          <p14:tracePt t="109406" x="9728200" y="3898900"/>
          <p14:tracePt t="109414" x="9736138" y="3898900"/>
          <p14:tracePt t="109423" x="9752013" y="3898900"/>
          <p14:tracePt t="109430" x="9767888" y="3898900"/>
          <p14:tracePt t="109439" x="9791700" y="3898900"/>
          <p14:tracePt t="109445" x="9831388" y="3898900"/>
          <p14:tracePt t="109454" x="9879013" y="3898900"/>
          <p14:tracePt t="109461" x="9936163" y="3898900"/>
          <p14:tracePt t="109469" x="9959975" y="3898900"/>
          <p14:tracePt t="109478" x="9983788" y="3898900"/>
          <p14:tracePt t="109486" x="10007600" y="3898900"/>
          <p14:tracePt t="109493" x="10015538" y="3898900"/>
          <p14:tracePt t="109501" x="10031413" y="3898900"/>
          <p14:tracePt t="109509" x="10039350" y="3898900"/>
          <p14:tracePt t="109517" x="10055225" y="3898900"/>
          <p14:tracePt t="109525" x="10063163" y="3898900"/>
          <p14:tracePt t="109533" x="10071100" y="3898900"/>
          <p14:tracePt t="109542" x="10086975" y="3898900"/>
          <p14:tracePt t="109550" x="10102850" y="3898900"/>
          <p14:tracePt t="109557" x="10126663" y="3898900"/>
          <p14:tracePt t="109565" x="10142538" y="3898900"/>
          <p14:tracePt t="109573" x="10150475" y="3898900"/>
          <p14:tracePt t="109589" x="10158413" y="3898900"/>
          <p14:tracePt t="109598" x="10166350" y="3898900"/>
          <p14:tracePt t="109773" x="10158413" y="3898900"/>
          <p14:tracePt t="109780" x="10126663" y="3898900"/>
          <p14:tracePt t="109788" x="10110788" y="3898900"/>
          <p14:tracePt t="109797" x="10086975" y="3898900"/>
          <p14:tracePt t="109804" x="10063163" y="3898900"/>
          <p14:tracePt t="109814" x="10039350" y="3906838"/>
          <p14:tracePt t="109822" x="10015538" y="3906838"/>
          <p14:tracePt t="109830" x="10007600" y="3906838"/>
          <p14:tracePt t="109837" x="9991725" y="3922713"/>
          <p14:tracePt t="109845" x="9975850" y="3922713"/>
          <p14:tracePt t="109853" x="9967913" y="3922713"/>
          <p14:tracePt t="109861" x="9959975" y="3922713"/>
          <p14:tracePt t="109872" x="9952038" y="3930650"/>
          <p14:tracePt t="109878" x="9926638" y="3930650"/>
          <p14:tracePt t="109886" x="9910763" y="3930650"/>
          <p14:tracePt t="109893" x="9910763" y="3938588"/>
          <p14:tracePt t="109901" x="9902825" y="3938588"/>
          <p14:tracePt t="109916" x="9886950" y="3948113"/>
          <p14:tracePt t="109925" x="9871075" y="3948113"/>
          <p14:tracePt t="109949" x="9863138" y="3948113"/>
          <p14:tracePt t="109957" x="9855200" y="3956050"/>
          <p14:tracePt t="110158" x="9879013" y="3956050"/>
          <p14:tracePt t="110166" x="9894888" y="3956050"/>
          <p14:tracePt t="110174" x="9944100" y="3956050"/>
          <p14:tracePt t="110181" x="9991725" y="3948113"/>
          <p14:tracePt t="110189" x="10015538" y="3948113"/>
          <p14:tracePt t="110196" x="10047288" y="3938588"/>
          <p14:tracePt t="110205" x="10063163" y="3930650"/>
          <p14:tracePt t="110214" x="10086975" y="3930650"/>
          <p14:tracePt t="110222" x="10102850" y="3930650"/>
          <p14:tracePt t="110230" x="10118725" y="3922713"/>
          <p14:tracePt t="110245" x="10126663" y="3922713"/>
          <p14:tracePt t="110501" x="10118725" y="3922713"/>
          <p14:tracePt t="110510" x="10102850" y="3922713"/>
          <p14:tracePt t="110517" x="10094913" y="3922713"/>
          <p14:tracePt t="110526" x="10086975" y="3922713"/>
          <p14:tracePt t="110533" x="10079038" y="3922713"/>
          <p14:tracePt t="110549" x="10063163" y="3922713"/>
          <p14:tracePt t="110566" x="10055225" y="3922713"/>
          <p14:tracePt t="110581" x="10047288" y="3922713"/>
          <p14:tracePt t="110589" x="10039350" y="3922713"/>
          <p14:tracePt t="110605" x="10023475" y="3930650"/>
          <p14:tracePt t="110614" x="10015538" y="3930650"/>
          <p14:tracePt t="110624" x="10007600" y="3930650"/>
          <p14:tracePt t="110630" x="9999663" y="3930650"/>
          <p14:tracePt t="110638" x="9983788" y="3930650"/>
          <p14:tracePt t="110645" x="9967913" y="3938588"/>
          <p14:tracePt t="110655" x="9967913" y="3948113"/>
          <p14:tracePt t="110662" x="9952038" y="3948113"/>
          <p14:tracePt t="110678" x="9944100" y="3948113"/>
          <p14:tracePt t="110693" x="9926638" y="3948113"/>
          <p14:tracePt t="111926" x="9936163" y="3948113"/>
          <p14:tracePt t="111933" x="9944100" y="3948113"/>
          <p14:tracePt t="111940" x="9983788" y="3948113"/>
          <p14:tracePt t="111950" x="10007600" y="3948113"/>
          <p14:tracePt t="111957" x="10063163" y="3948113"/>
          <p14:tracePt t="111966" x="10071100" y="3948113"/>
          <p14:tracePt t="111974" x="10102850" y="3948113"/>
          <p14:tracePt t="111981" x="10110788" y="3948113"/>
          <p14:tracePt t="111989" x="10142538" y="3948113"/>
          <p14:tracePt t="111996" x="10158413" y="3938588"/>
          <p14:tracePt t="112006" x="10174288" y="3938588"/>
          <p14:tracePt t="112022" x="10190163" y="3938588"/>
          <p14:tracePt t="112030" x="10206038" y="3938588"/>
          <p14:tracePt t="112038" x="10213975" y="3930650"/>
          <p14:tracePt t="112054" x="10229850" y="3930650"/>
          <p14:tracePt t="112062" x="10237788" y="3930650"/>
          <p14:tracePt t="112125" x="10245725" y="3930650"/>
          <p14:tracePt t="112134" x="10253663" y="3914775"/>
          <p14:tracePt t="112150" x="10261600" y="3914775"/>
          <p14:tracePt t="112158" x="10269538" y="3914775"/>
          <p14:tracePt t="112165" x="10287000" y="3914775"/>
          <p14:tracePt t="112182" x="10294938" y="3914775"/>
          <p14:tracePt t="112229" x="10302875" y="3906838"/>
          <p14:tracePt t="112239" x="10310813" y="3906838"/>
          <p14:tracePt t="112255" x="10318750" y="3906838"/>
          <p14:tracePt t="112271" x="10326688" y="3906838"/>
          <p14:tracePt t="112278" x="10334625" y="3906838"/>
          <p14:tracePt t="112287" x="10350500" y="3906838"/>
          <p14:tracePt t="112294" x="10358438" y="3898900"/>
          <p14:tracePt t="112304" x="10374313" y="3890963"/>
          <p14:tracePt t="112310" x="10390188" y="3883025"/>
          <p14:tracePt t="112325" x="10406063" y="3883025"/>
          <p14:tracePt t="112406" x="10421938" y="3883025"/>
          <p14:tracePt t="112461" x="10429875" y="3883025"/>
          <p14:tracePt t="112478" x="10437813" y="3883025"/>
          <p14:tracePt t="112494" x="10453688" y="3883025"/>
          <p14:tracePt t="112511" x="10469563" y="3883025"/>
          <p14:tracePt t="112518" x="10477500" y="3883025"/>
          <p14:tracePt t="112525" x="10485438" y="3883025"/>
          <p14:tracePt t="112533" x="10501313" y="3883025"/>
          <p14:tracePt t="112542" x="10533063" y="3883025"/>
          <p14:tracePt t="112550" x="10548938" y="3875088"/>
          <p14:tracePt t="112934" x="10541000" y="3875088"/>
          <p14:tracePt t="112941" x="10509250" y="3875088"/>
          <p14:tracePt t="112950" x="10485438" y="3883025"/>
          <p14:tracePt t="112957" x="10461625" y="3883025"/>
          <p14:tracePt t="112966" x="10437813" y="3890963"/>
          <p14:tracePt t="112982" x="10421938" y="3890963"/>
          <p14:tracePt t="112990" x="10406063" y="3898900"/>
          <p14:tracePt t="113006" x="10398125" y="3898900"/>
          <p14:tracePt t="113014" x="10390188" y="3898900"/>
          <p14:tracePt t="113030" x="10374313" y="3898900"/>
          <p14:tracePt t="113038" x="10366375" y="3914775"/>
          <p14:tracePt t="113055" x="10350500" y="3914775"/>
          <p14:tracePt t="113062" x="10342563" y="3914775"/>
          <p14:tracePt t="113078" x="10326688" y="3914775"/>
          <p14:tracePt t="113094" x="10326688" y="3922713"/>
          <p14:tracePt t="113790" x="10318750" y="3922713"/>
          <p14:tracePt t="113814" x="10326688" y="3922713"/>
          <p14:tracePt t="113822" x="10334625" y="3922713"/>
          <p14:tracePt t="113830" x="10342563" y="3922713"/>
          <p14:tracePt t="113837" x="10358438" y="3922713"/>
          <p14:tracePt t="113846" x="10374313" y="3922713"/>
          <p14:tracePt t="113853" x="10390188" y="3922713"/>
          <p14:tracePt t="113862" x="10406063" y="3914775"/>
          <p14:tracePt t="113871" x="10421938" y="3914775"/>
          <p14:tracePt t="113888" x="10437813" y="3914775"/>
          <p14:tracePt t="113894" x="10445750" y="3914775"/>
          <p14:tracePt t="113902" x="10453688" y="3914775"/>
          <p14:tracePt t="113910" x="10469563" y="3914775"/>
          <p14:tracePt t="113918" x="10485438" y="3914775"/>
          <p14:tracePt t="113926" x="10501313" y="3906838"/>
          <p14:tracePt t="113934" x="10525125" y="3906838"/>
          <p14:tracePt t="113942" x="10541000" y="3898900"/>
          <p14:tracePt t="113950" x="10556875" y="3898900"/>
          <p14:tracePt t="113958" x="10588625" y="3898900"/>
          <p14:tracePt t="113966" x="10604500" y="3898900"/>
          <p14:tracePt t="113974" x="10645775" y="3890963"/>
          <p14:tracePt t="113982" x="10669588" y="3890963"/>
          <p14:tracePt t="113991" x="10701338" y="3883025"/>
          <p14:tracePt t="113998" x="10717213" y="3883025"/>
          <p14:tracePt t="114006" x="10741025" y="3883025"/>
          <p14:tracePt t="114013" x="10756900" y="3883025"/>
          <p14:tracePt t="114021" x="10772775" y="3875088"/>
          <p14:tracePt t="114030" x="10780713" y="3875088"/>
          <p14:tracePt t="114037" x="10796588" y="3875088"/>
          <p14:tracePt t="114053" x="10804525" y="3875088"/>
          <p14:tracePt t="114245" x="10796588" y="3875088"/>
          <p14:tracePt t="114254" x="10780713" y="3875088"/>
          <p14:tracePt t="114261" x="10764838" y="3875088"/>
          <p14:tracePt t="114270" x="10741025" y="3875088"/>
          <p14:tracePt t="114278" x="10725150" y="3883025"/>
          <p14:tracePt t="114286" x="10717213" y="3883025"/>
          <p14:tracePt t="114294" x="10709275" y="3883025"/>
          <p14:tracePt t="114302" x="10685463" y="3890963"/>
          <p14:tracePt t="114326" x="10677525" y="3898900"/>
          <p14:tracePt t="114342" x="10669588" y="3898900"/>
          <p14:tracePt t="114351" x="10661650" y="3906838"/>
          <p14:tracePt t="114382" x="10653713" y="3906838"/>
          <p14:tracePt t="114398" x="10637838" y="3914775"/>
          <p14:tracePt t="114422" x="10620375" y="3914775"/>
          <p14:tracePt t="114893" x="10629900" y="3914775"/>
          <p14:tracePt t="114902" x="10645775" y="3914775"/>
          <p14:tracePt t="114910" x="10653713" y="3914775"/>
          <p14:tracePt t="114920" x="10677525" y="3914775"/>
          <p14:tracePt t="114926" x="10709275" y="3914775"/>
          <p14:tracePt t="114935" x="10725150" y="3914775"/>
          <p14:tracePt t="114942" x="10756900" y="3906838"/>
          <p14:tracePt t="114950" x="10796588" y="3898900"/>
          <p14:tracePt t="114958" x="10828338" y="3890963"/>
          <p14:tracePt t="114966" x="10860088" y="3890963"/>
          <p14:tracePt t="114974" x="10891838" y="3883025"/>
          <p14:tracePt t="114982" x="10915650" y="3883025"/>
          <p14:tracePt t="114990" x="10947400" y="3883025"/>
          <p14:tracePt t="114998" x="10971213" y="3875088"/>
          <p14:tracePt t="115006" x="11004550" y="3875088"/>
          <p14:tracePt t="115014" x="11020425" y="3875088"/>
          <p14:tracePt t="115022" x="11060113" y="3867150"/>
          <p14:tracePt t="115030" x="11075988" y="3867150"/>
          <p14:tracePt t="115038" x="11115675" y="3859213"/>
          <p14:tracePt t="115046" x="11131550" y="3859213"/>
          <p14:tracePt t="115055" x="11155363" y="3851275"/>
          <p14:tracePt t="115062" x="11163300" y="3851275"/>
          <p14:tracePt t="115070" x="11179175" y="3851275"/>
          <p14:tracePt t="115078" x="11187113" y="3851275"/>
          <p14:tracePt t="115087" x="11195050" y="3851275"/>
          <p14:tracePt t="115094" x="11210925" y="3851275"/>
          <p14:tracePt t="115110" x="11218863" y="3851275"/>
          <p14:tracePt t="115119" x="11226800" y="3851275"/>
          <p14:tracePt t="115158" x="11234738" y="3851275"/>
          <p14:tracePt t="115174" x="11242675" y="3851275"/>
          <p14:tracePt t="115182" x="11258550" y="3851275"/>
          <p14:tracePt t="115190" x="11274425" y="3851275"/>
          <p14:tracePt t="115198" x="11298238" y="3851275"/>
          <p14:tracePt t="115206" x="11314113" y="3851275"/>
          <p14:tracePt t="115214" x="11331575" y="3851275"/>
          <p14:tracePt t="115222" x="11347450" y="3851275"/>
          <p14:tracePt t="115230" x="11363325" y="3851275"/>
          <p14:tracePt t="115238" x="11379200" y="3851275"/>
          <p14:tracePt t="115245" x="11403013" y="3851275"/>
          <p14:tracePt t="115262" x="11410950" y="3851275"/>
          <p14:tracePt t="115278" x="11418888" y="3851275"/>
          <p14:tracePt t="115310" x="11426825" y="3851275"/>
          <p14:tracePt t="115319" x="11434763" y="3843338"/>
          <p14:tracePt t="115326" x="11450638" y="3843338"/>
          <p14:tracePt t="115335" x="11458575" y="3843338"/>
          <p14:tracePt t="115342" x="11474450" y="3835400"/>
          <p14:tracePt t="115351" x="11482388" y="3835400"/>
          <p14:tracePt t="115358" x="11490325" y="3835400"/>
          <p14:tracePt t="115366" x="11498263" y="3835400"/>
          <p14:tracePt t="115374" x="11506200" y="3835400"/>
          <p14:tracePt t="115382" x="11514138" y="3835400"/>
          <p14:tracePt t="115589" x="11490325" y="3835400"/>
          <p14:tracePt t="115598" x="11482388" y="3835400"/>
          <p14:tracePt t="115605" x="11466513" y="3835400"/>
          <p14:tracePt t="115613" x="11458575" y="3835400"/>
          <p14:tracePt t="115622" x="11442700" y="3835400"/>
          <p14:tracePt t="115630" x="11426825" y="3835400"/>
          <p14:tracePt t="115638" x="11403013" y="3843338"/>
          <p14:tracePt t="115646" x="11387138" y="3843338"/>
          <p14:tracePt t="115653" x="11371263" y="3843338"/>
          <p14:tracePt t="115662" x="11339513" y="3851275"/>
          <p14:tracePt t="115670" x="11331575" y="3851275"/>
          <p14:tracePt t="115678" x="11314113" y="3851275"/>
          <p14:tracePt t="115686" x="11274425" y="3859213"/>
          <p14:tracePt t="115694" x="11266488" y="3859213"/>
          <p14:tracePt t="115702" x="11250613" y="3859213"/>
          <p14:tracePt t="115710" x="11226800" y="3859213"/>
          <p14:tracePt t="115718" x="11210925" y="3859213"/>
          <p14:tracePt t="115726" x="11179175" y="3867150"/>
          <p14:tracePt t="115735" x="11155363" y="3867150"/>
          <p14:tracePt t="115742" x="11123613" y="3867150"/>
          <p14:tracePt t="115750" x="11107738" y="3867150"/>
          <p14:tracePt t="115758" x="11083925" y="3867150"/>
          <p14:tracePt t="115766" x="11060113" y="3867150"/>
          <p14:tracePt t="115774" x="11044238" y="3867150"/>
          <p14:tracePt t="115782" x="11012488" y="3867150"/>
          <p14:tracePt t="115790" x="10996613" y="3867150"/>
          <p14:tracePt t="115799" x="10988675" y="3867150"/>
          <p14:tracePt t="115806" x="10980738" y="3867150"/>
          <p14:tracePt t="115814" x="10963275" y="3867150"/>
          <p14:tracePt t="115822" x="10947400" y="3867150"/>
          <p14:tracePt t="115830" x="10939463" y="3867150"/>
          <p14:tracePt t="115838" x="10907713" y="3867150"/>
          <p14:tracePt t="115846" x="10891838" y="3867150"/>
          <p14:tracePt t="115854" x="10860088" y="3875088"/>
          <p14:tracePt t="115862" x="10836275" y="3875088"/>
          <p14:tracePt t="115870" x="10812463" y="3875088"/>
          <p14:tracePt t="115888" x="10780713" y="3875088"/>
          <p14:tracePt t="115894" x="10772775" y="3875088"/>
          <p14:tracePt t="115902" x="10756900" y="3875088"/>
          <p14:tracePt t="115910" x="10748963" y="3875088"/>
          <p14:tracePt t="115918" x="10741025" y="3875088"/>
          <p14:tracePt t="115927" x="10733088" y="3875088"/>
          <p14:tracePt t="115935" x="10725150" y="3875088"/>
          <p14:tracePt t="115950" x="10709275" y="3875088"/>
          <p14:tracePt t="115958" x="10701338" y="3875088"/>
          <p14:tracePt t="115974" x="10693400" y="3875088"/>
          <p14:tracePt t="115982" x="10685463" y="3883025"/>
          <p14:tracePt t="115990" x="10661650" y="3883025"/>
          <p14:tracePt t="115999" x="10653713" y="3883025"/>
          <p14:tracePt t="116006" x="10637838" y="3883025"/>
          <p14:tracePt t="116014" x="10629900" y="3883025"/>
          <p14:tracePt t="116022" x="10620375" y="3883025"/>
          <p14:tracePt t="116030" x="10612438" y="3883025"/>
          <p14:tracePt t="116046" x="10604500" y="3883025"/>
          <p14:tracePt t="116198" x="10612438" y="3883025"/>
          <p14:tracePt t="116206" x="10620375" y="3883025"/>
          <p14:tracePt t="116214" x="10629900" y="3883025"/>
          <p14:tracePt t="116221" x="10637838" y="3883025"/>
          <p14:tracePt t="116230" x="10645775" y="3883025"/>
          <p14:tracePt t="116238" x="10669588" y="3883025"/>
          <p14:tracePt t="116246" x="10677525" y="3875088"/>
          <p14:tracePt t="116254" x="10685463" y="3875088"/>
          <p14:tracePt t="116263" x="10693400" y="3875088"/>
          <p14:tracePt t="116270" x="10709275" y="3875088"/>
          <p14:tracePt t="116278" x="10725150" y="3875088"/>
          <p14:tracePt t="116287" x="10733088" y="3875088"/>
          <p14:tracePt t="116295" x="10741025" y="3875088"/>
          <p14:tracePt t="116303" x="10756900" y="3875088"/>
          <p14:tracePt t="116310" x="10764838" y="3875088"/>
          <p14:tracePt t="116318" x="10772775" y="3867150"/>
          <p14:tracePt t="116327" x="10788650" y="3867150"/>
          <p14:tracePt t="116336" x="10812463" y="3867150"/>
          <p14:tracePt t="116343" x="10820400" y="3867150"/>
          <p14:tracePt t="116351" x="10836275" y="3859213"/>
          <p14:tracePt t="116358" x="10860088" y="3859213"/>
          <p14:tracePt t="116367" x="10875963" y="3859213"/>
          <p14:tracePt t="116374" x="10899775" y="3859213"/>
          <p14:tracePt t="116384" x="10907713" y="3859213"/>
          <p14:tracePt t="116390" x="10923588" y="3859213"/>
          <p14:tracePt t="116398" x="10931525" y="3859213"/>
          <p14:tracePt t="116406" x="10955338" y="3859213"/>
          <p14:tracePt t="116414" x="10963275" y="3859213"/>
          <p14:tracePt t="116422" x="10971213" y="3859213"/>
          <p14:tracePt t="116430" x="10980738" y="3859213"/>
          <p14:tracePt t="116438" x="10996613" y="3859213"/>
          <p14:tracePt t="116447" x="11004550" y="3859213"/>
          <p14:tracePt t="116454" x="11012488" y="3859213"/>
          <p14:tracePt t="116462" x="11020425" y="3859213"/>
          <p14:tracePt t="116478" x="11028363" y="3859213"/>
          <p14:tracePt t="116487" x="11044238" y="3859213"/>
          <p14:tracePt t="116503" x="11052175" y="3859213"/>
          <p14:tracePt t="116510" x="11068050" y="3859213"/>
          <p14:tracePt t="116526" x="11083925" y="3859213"/>
          <p14:tracePt t="116536" x="11091863" y="3859213"/>
          <p14:tracePt t="116542" x="11107738" y="3859213"/>
          <p14:tracePt t="116558" x="11123613" y="3851275"/>
          <p14:tracePt t="116567" x="11139488" y="3851275"/>
          <p14:tracePt t="116575" x="11147425" y="3851275"/>
          <p14:tracePt t="116582" x="11155363" y="3851275"/>
          <p14:tracePt t="116590" x="11179175" y="3851275"/>
          <p14:tracePt t="116598" x="11195050" y="3843338"/>
          <p14:tracePt t="116614" x="11202988" y="3843338"/>
          <p14:tracePt t="116623" x="11218863" y="3843338"/>
          <p14:tracePt t="116630" x="11226800" y="3843338"/>
          <p14:tracePt t="116638" x="11234738" y="3843338"/>
          <p14:tracePt t="116734" x="11242675" y="3843338"/>
          <p14:tracePt t="117615" x="11234738" y="3843338"/>
          <p14:tracePt t="117622" x="11210925" y="3843338"/>
          <p14:tracePt t="117630" x="11187113" y="3851275"/>
          <p14:tracePt t="117638" x="11179175" y="3851275"/>
          <p14:tracePt t="117646" x="11163300" y="3859213"/>
          <p14:tracePt t="117654" x="11155363" y="3859213"/>
          <p14:tracePt t="117663" x="11139488" y="3867150"/>
          <p14:tracePt t="117671" x="11131550" y="3867150"/>
          <p14:tracePt t="118070" x="11123613" y="3867150"/>
          <p14:tracePt t="118077" x="11115675" y="3875088"/>
          <p14:tracePt t="118103" x="11099800" y="3875088"/>
          <p14:tracePt t="118117" x="11091863" y="3875088"/>
          <p14:tracePt t="118143" x="11083925" y="3875088"/>
          <p14:tracePt t="118159" x="11091863" y="3867150"/>
          <p14:tracePt t="118182" x="11099800" y="3859213"/>
          <p14:tracePt t="118190" x="11107738" y="3859213"/>
          <p14:tracePt t="118271" x="11107738" y="3851275"/>
          <p14:tracePt t="118278" x="11115675" y="3851275"/>
          <p14:tracePt t="118294" x="11123613" y="3851275"/>
          <p14:tracePt t="118311" x="11131550" y="3851275"/>
          <p14:tracePt t="118997" x="11139488" y="3851275"/>
          <p14:tracePt t="119007" x="11147425" y="3851275"/>
          <p14:tracePt t="119015" x="11155363" y="3851275"/>
          <p14:tracePt t="119022" x="11171238" y="3851275"/>
          <p14:tracePt t="119031" x="11187113" y="3851275"/>
          <p14:tracePt t="119038" x="11202988" y="3851275"/>
          <p14:tracePt t="119046" x="11226800" y="3851275"/>
          <p14:tracePt t="119054" x="11242675" y="3851275"/>
          <p14:tracePt t="119063" x="11258550" y="3851275"/>
          <p14:tracePt t="119071" x="11290300" y="3851275"/>
          <p14:tracePt t="119079" x="11298238" y="3851275"/>
          <p14:tracePt t="119087" x="11323638" y="3851275"/>
          <p14:tracePt t="119094" x="11339513" y="3851275"/>
          <p14:tracePt t="119102" x="11363325" y="3851275"/>
          <p14:tracePt t="119110" x="11379200" y="3851275"/>
          <p14:tracePt t="119127" x="11395075" y="3851275"/>
          <p14:tracePt t="119143" x="11403013" y="3851275"/>
          <p14:tracePt t="119151" x="11410950" y="3851275"/>
          <p14:tracePt t="119158" x="11418888" y="3851275"/>
          <p14:tracePt t="119167" x="11426825" y="3851275"/>
          <p14:tracePt t="119175" x="11442700" y="3851275"/>
          <p14:tracePt t="119191" x="11466513" y="3851275"/>
          <p14:tracePt t="119200" x="11474450" y="3851275"/>
          <p14:tracePt t="119207" x="11482388" y="3851275"/>
          <p14:tracePt t="119223" x="11490325" y="3851275"/>
          <p14:tracePt t="119559" x="11482388" y="3859213"/>
          <p14:tracePt t="119566" x="11466513" y="3867150"/>
          <p14:tracePt t="119583" x="11450638" y="3867150"/>
          <p14:tracePt t="119589" x="11450638" y="3875088"/>
          <p14:tracePt t="119597" x="11426825" y="3875088"/>
          <p14:tracePt t="119614" x="11418888" y="3883025"/>
          <p14:tracePt t="119631" x="11410950" y="3883025"/>
          <p14:tracePt t="119639" x="11403013" y="3883025"/>
          <p14:tracePt t="119695" x="11387138" y="3883025"/>
          <p14:tracePt t="119703" x="11379200" y="3890963"/>
          <p14:tracePt t="119726" x="11371263" y="3890963"/>
          <p14:tracePt t="119734" x="11363325" y="3890963"/>
          <p14:tracePt t="119775" x="11355388" y="3890963"/>
          <p14:tracePt t="119783" x="11339513" y="3898900"/>
          <p14:tracePt t="119838" x="11331575" y="3898900"/>
          <p14:tracePt t="119847" x="11323638" y="3898900"/>
          <p14:tracePt t="119855" x="11314113" y="3906838"/>
          <p14:tracePt t="119863" x="11306175" y="3906838"/>
          <p14:tracePt t="119871" x="11298238" y="3914775"/>
          <p14:tracePt t="119879" x="11290300" y="3914775"/>
          <p14:tracePt t="119887" x="11282363" y="3914775"/>
          <p14:tracePt t="119894" x="11266488" y="3914775"/>
          <p14:tracePt t="119902" x="11258550" y="3922713"/>
          <p14:tracePt t="119911" x="11242675" y="3930650"/>
          <p14:tracePt t="119919" x="11234738" y="3930650"/>
          <p14:tracePt t="119935" x="11226800" y="3930650"/>
          <p14:tracePt t="119950" x="11218863" y="3930650"/>
          <p14:tracePt t="119958" x="11202988" y="3938588"/>
          <p14:tracePt t="119967" x="11195050" y="3948113"/>
          <p14:tracePt t="119975" x="11187113" y="3948113"/>
          <p14:tracePt t="119984" x="11179175" y="3948113"/>
          <p14:tracePt t="119991" x="11171238" y="3956050"/>
          <p14:tracePt t="120000" x="11155363" y="3963988"/>
          <p14:tracePt t="120007" x="11139488" y="3963988"/>
          <p14:tracePt t="120014" x="11131550" y="3963988"/>
          <p14:tracePt t="120022" x="11123613" y="3971925"/>
          <p14:tracePt t="120031" x="11107738" y="3979863"/>
          <p14:tracePt t="120039" x="11099800" y="3987800"/>
          <p14:tracePt t="120047" x="11091863" y="3987800"/>
          <p14:tracePt t="120056" x="11075988" y="3995738"/>
          <p14:tracePt t="120063" x="11060113" y="4003675"/>
          <p14:tracePt t="120070" x="11052175" y="4003675"/>
          <p14:tracePt t="120078" x="11044238" y="4011613"/>
          <p14:tracePt t="120087" x="11036300" y="4011613"/>
          <p14:tracePt t="120095" x="11036300" y="4019550"/>
          <p14:tracePt t="120111" x="11028363" y="4019550"/>
          <p14:tracePt t="120135" x="11012488" y="4027488"/>
          <p14:tracePt t="120151" x="11004550" y="4027488"/>
          <p14:tracePt t="120200" x="10996613" y="4027488"/>
          <p14:tracePt t="120207" x="10988675" y="4035425"/>
          <p14:tracePt t="120216" x="10980738" y="4035425"/>
          <p14:tracePt t="120223" x="10971213" y="4035425"/>
          <p14:tracePt t="120232" x="10947400" y="4043363"/>
          <p14:tracePt t="120239" x="10931525" y="4043363"/>
          <p14:tracePt t="120246" x="10899775" y="4051300"/>
          <p14:tracePt t="120255" x="10875963" y="4067175"/>
          <p14:tracePt t="120263" x="10844213" y="4067175"/>
          <p14:tracePt t="120272" x="10812463" y="4075113"/>
          <p14:tracePt t="120279" x="10772775" y="4075113"/>
          <p14:tracePt t="120288" x="10748963" y="4075113"/>
          <p14:tracePt t="120295" x="10717213" y="4098925"/>
          <p14:tracePt t="120303" x="10701338" y="4098925"/>
          <p14:tracePt t="120310" x="10693400" y="4098925"/>
          <p14:tracePt t="120319" x="10669588" y="4106863"/>
          <p14:tracePt t="120343" x="10661650" y="4106863"/>
          <p14:tracePt t="120359" x="10653713" y="4106863"/>
          <p14:tracePt t="120391" x="10645775" y="4106863"/>
          <p14:tracePt t="120400" x="10637838" y="4114800"/>
          <p14:tracePt t="120407" x="10620375" y="4114800"/>
          <p14:tracePt t="120414" x="10596563" y="4114800"/>
          <p14:tracePt t="120423" x="10564813" y="4114800"/>
          <p14:tracePt t="120431" x="10541000" y="4122738"/>
          <p14:tracePt t="120440" x="10501313" y="4130675"/>
          <p14:tracePt t="120448" x="10485438" y="4138613"/>
          <p14:tracePt t="120455" x="10469563" y="4138613"/>
          <p14:tracePt t="120463" x="10453688" y="4138613"/>
          <p14:tracePt t="120470" x="10437813" y="4138613"/>
          <p14:tracePt t="120783" x="10445750" y="4138613"/>
          <p14:tracePt t="120806" x="10461625" y="4138613"/>
          <p14:tracePt t="120839" x="10469563" y="4138613"/>
          <p14:tracePt t="120846" x="10477500" y="4138613"/>
          <p14:tracePt t="120862" x="10493375" y="4138613"/>
          <p14:tracePt t="120883" x="10517188" y="4138613"/>
          <p14:tracePt t="120887" x="10533063" y="4138613"/>
          <p14:tracePt t="120895" x="10548938" y="4138613"/>
          <p14:tracePt t="120903" x="10556875" y="4138613"/>
          <p14:tracePt t="120911" x="10572750" y="4130675"/>
          <p14:tracePt t="120919" x="10580688" y="4130675"/>
          <p14:tracePt t="120934" x="10588625" y="4130675"/>
          <p14:tracePt t="121167" x="10572750" y="4130675"/>
          <p14:tracePt t="121199" x="10556875" y="4130675"/>
          <p14:tracePt t="121215" x="10548938" y="4130675"/>
          <p14:tracePt t="121239" x="10541000" y="4130675"/>
          <p14:tracePt t="121255" x="10533063" y="4130675"/>
          <p14:tracePt t="121279" x="10517188" y="4130675"/>
          <p14:tracePt t="121839" x="10533063" y="4130675"/>
          <p14:tracePt t="121847" x="10541000" y="4130675"/>
          <p14:tracePt t="121855" x="10564813" y="4130675"/>
          <p14:tracePt t="121863" x="10580688" y="4130675"/>
          <p14:tracePt t="121882" x="10588625" y="4130675"/>
          <p14:tracePt t="121887" x="10604500" y="4130675"/>
          <p14:tracePt t="121895" x="10612438" y="4130675"/>
          <p14:tracePt t="121903" x="10620375" y="4130675"/>
          <p14:tracePt t="121911" x="10629900" y="4130675"/>
          <p14:tracePt t="121927" x="10637838" y="4130675"/>
          <p14:tracePt t="121935" x="10653713" y="4130675"/>
          <p14:tracePt t="121943" x="10661650" y="4130675"/>
          <p14:tracePt t="121951" x="10677525" y="4130675"/>
          <p14:tracePt t="121959" x="10701338" y="4130675"/>
          <p14:tracePt t="121967" x="10725150" y="4130675"/>
          <p14:tracePt t="121975" x="10741025" y="4130675"/>
          <p14:tracePt t="121983" x="10764838" y="4130675"/>
          <p14:tracePt t="121991" x="10780713" y="4130675"/>
          <p14:tracePt t="122000" x="10796588" y="4130675"/>
          <p14:tracePt t="122007" x="10820400" y="4130675"/>
          <p14:tracePt t="122016" x="10836275" y="4130675"/>
          <p14:tracePt t="122024" x="10860088" y="4130675"/>
          <p14:tracePt t="122032" x="10868025" y="4130675"/>
          <p14:tracePt t="122039" x="10891838" y="4130675"/>
          <p14:tracePt t="122047" x="10907713" y="4130675"/>
          <p14:tracePt t="122055" x="10923588" y="4130675"/>
          <p14:tracePt t="122063" x="10939463" y="4130675"/>
          <p14:tracePt t="122071" x="10947400" y="4130675"/>
          <p14:tracePt t="122079" x="10971213" y="4130675"/>
          <p14:tracePt t="122087" x="10988675" y="4130675"/>
          <p14:tracePt t="122095" x="11004550" y="4130675"/>
          <p14:tracePt t="122103" x="11028363" y="4130675"/>
          <p14:tracePt t="122111" x="11036300" y="4130675"/>
          <p14:tracePt t="122119" x="11068050" y="4130675"/>
          <p14:tracePt t="122127" x="11091863" y="4130675"/>
          <p14:tracePt t="122135" x="11107738" y="4130675"/>
          <p14:tracePt t="122143" x="11139488" y="4122738"/>
          <p14:tracePt t="122151" x="11147425" y="4122738"/>
          <p14:tracePt t="122159" x="11155363" y="4122738"/>
          <p14:tracePt t="122168" x="11163300" y="4122738"/>
          <p14:tracePt t="122255" x="11171238" y="4122738"/>
          <p14:tracePt t="122263" x="11179175" y="4122738"/>
          <p14:tracePt t="122271" x="11195050" y="4122738"/>
          <p14:tracePt t="122280" x="11218863" y="4114800"/>
          <p14:tracePt t="122287" x="11234738" y="4114800"/>
          <p14:tracePt t="122296" x="11242675" y="4114800"/>
          <p14:tracePt t="122303" x="11250613" y="4114800"/>
          <p14:tracePt t="122319" x="11258550" y="4114800"/>
          <p14:tracePt t="122895" x="11266488" y="4114800"/>
          <p14:tracePt t="123472" x="11250613" y="4114800"/>
          <p14:tracePt t="123478" x="11195050" y="4114800"/>
          <p14:tracePt t="123487" x="11139488" y="4114800"/>
          <p14:tracePt t="123495" x="11060113" y="4122738"/>
          <p14:tracePt t="123503" x="11020425" y="4122738"/>
          <p14:tracePt t="123511" x="10971213" y="4130675"/>
          <p14:tracePt t="123518" x="10931525" y="4138613"/>
          <p14:tracePt t="123526" x="10915650" y="4146550"/>
          <p14:tracePt t="123535" x="10907713" y="4146550"/>
          <p14:tracePt t="123543" x="10899775" y="4146550"/>
          <p14:tracePt t="123703" x="10915650" y="4138613"/>
          <p14:tracePt t="123711" x="10955338" y="4122738"/>
          <p14:tracePt t="123719" x="10980738" y="4098925"/>
          <p14:tracePt t="123727" x="11012488" y="4075113"/>
          <p14:tracePt t="123735" x="11036300" y="4067175"/>
          <p14:tracePt t="123743" x="11060113" y="4051300"/>
          <p14:tracePt t="123751" x="11091863" y="4027488"/>
          <p14:tracePt t="123760" x="11123613" y="4019550"/>
          <p14:tracePt t="123768" x="11155363" y="4003675"/>
          <p14:tracePt t="123775" x="11187113" y="3979863"/>
          <p14:tracePt t="123783" x="11218863" y="3971925"/>
          <p14:tracePt t="123791" x="11242675" y="3963988"/>
          <p14:tracePt t="123800" x="11290300" y="3938588"/>
          <p14:tracePt t="123808" x="11306175" y="3938588"/>
          <p14:tracePt t="123816" x="11347450" y="3914775"/>
          <p14:tracePt t="123823" x="11371263" y="3906838"/>
          <p14:tracePt t="123832" x="11395075" y="3906838"/>
          <p14:tracePt t="123839" x="11434763" y="3898900"/>
          <p14:tracePt t="123848" x="11466513" y="3890963"/>
          <p14:tracePt t="123856" x="11482388" y="3883025"/>
          <p14:tracePt t="123864" x="11506200" y="3875088"/>
          <p14:tracePt t="123883" x="11561763" y="3859213"/>
          <p14:tracePt t="123887" x="11569700" y="3851275"/>
          <p14:tracePt t="123895" x="11577638" y="3851275"/>
          <p14:tracePt t="123903" x="11609388" y="3851275"/>
          <p14:tracePt t="123911" x="11625263" y="3851275"/>
          <p14:tracePt t="123919" x="11649075" y="3843338"/>
          <p14:tracePt t="123943" x="11657013" y="3835400"/>
          <p14:tracePt t="124000" x="11664950" y="3835400"/>
          <p14:tracePt t="124007" x="11674475" y="3835400"/>
          <p14:tracePt t="124031" x="11690350" y="3835400"/>
          <p14:tracePt t="124039" x="11698288" y="3827463"/>
          <p14:tracePt t="124055" x="11706225" y="3827463"/>
          <p14:tracePt t="124063" x="11714163" y="3827463"/>
          <p14:tracePt t="124071" x="11722100" y="3827463"/>
          <p14:tracePt t="124079" x="11730038" y="3827463"/>
          <p14:tracePt t="124087" x="11745913" y="3827463"/>
          <p14:tracePt t="124103" x="11753850" y="3827463"/>
          <p14:tracePt t="124119" x="11769725" y="3819525"/>
          <p14:tracePt t="124128" x="11777663" y="3819525"/>
          <p14:tracePt t="124144" x="11785600" y="3819525"/>
          <p14:tracePt t="124151" x="11793538" y="3819525"/>
          <p14:tracePt t="124168" x="11793538" y="3811588"/>
          <p14:tracePt t="124175" x="11801475" y="3811588"/>
          <p14:tracePt t="124232" x="11817350" y="3811588"/>
          <p14:tracePt t="124239" x="11825288" y="3811588"/>
          <p14:tracePt t="124255" x="11833225" y="3811588"/>
          <p14:tracePt t="124263" x="11841163" y="3803650"/>
          <p14:tracePt t="124271" x="11849100" y="3803650"/>
          <p14:tracePt t="124281" x="11857038" y="3803650"/>
          <p14:tracePt t="124287" x="11864975" y="3795713"/>
          <p14:tracePt t="126583"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Einthoven Leads (Bipolar Limb Leads)</a:t>
            </a:r>
          </a:p>
        </p:txBody>
      </p:sp>
      <p:sp>
        <p:nvSpPr>
          <p:cNvPr id="3" name="Content Placeholder 2"/>
          <p:cNvSpPr>
            <a:spLocks noGrp="1"/>
          </p:cNvSpPr>
          <p:nvPr>
            <p:ph sz="quarter" idx="1"/>
          </p:nvPr>
        </p:nvSpPr>
        <p:spPr/>
        <p:txBody>
          <a:bodyPr/>
          <a:lstStyle/>
          <a:p>
            <a:r>
              <a:rPr lang="en-US" dirty="0"/>
              <a:t>Positioning two electrodes at transition from thorax to arms (or on wrists) and third one near umbilicus (or on left ankle) yields three recording directions forming triangle in frontal plane of body</a:t>
            </a:r>
          </a:p>
          <a:p>
            <a:pPr lvl="1"/>
            <a:r>
              <a:rPr lang="en-US" dirty="0"/>
              <a:t>Form Einthoven Triangle leads I, II, and III</a:t>
            </a:r>
          </a:p>
          <a:p>
            <a:pPr lvl="1"/>
            <a:r>
              <a:rPr lang="en-US" dirty="0"/>
              <a:t>Additional lead, usually right leg, for grounding purposes</a:t>
            </a:r>
          </a:p>
        </p:txBody>
      </p:sp>
      <p:pic>
        <p:nvPicPr>
          <p:cNvPr id="4" name="Picture 3"/>
          <p:cNvPicPr>
            <a:picLocks noChangeAspect="1"/>
          </p:cNvPicPr>
          <p:nvPr/>
        </p:nvPicPr>
        <p:blipFill>
          <a:blip r:embed="rId4"/>
          <a:stretch>
            <a:fillRect/>
          </a:stretch>
        </p:blipFill>
        <p:spPr>
          <a:xfrm>
            <a:off x="3701412" y="3938954"/>
            <a:ext cx="1660699" cy="2787162"/>
          </a:xfrm>
          <a:prstGeom prst="rect">
            <a:avLst/>
          </a:prstGeom>
        </p:spPr>
      </p:pic>
      <p:pic>
        <p:nvPicPr>
          <p:cNvPr id="7" name="Picture 6">
            <a:extLst>
              <a:ext uri="{FF2B5EF4-FFF2-40B4-BE49-F238E27FC236}">
                <a16:creationId xmlns:a16="http://schemas.microsoft.com/office/drawing/2014/main" id="{84752408-C71C-4D0F-9BE7-812BDA313694}"/>
              </a:ext>
            </a:extLst>
          </p:cNvPr>
          <p:cNvPicPr>
            <a:picLocks noChangeAspect="1"/>
          </p:cNvPicPr>
          <p:nvPr/>
        </p:nvPicPr>
        <p:blipFill>
          <a:blip r:embed="rId5"/>
          <a:stretch>
            <a:fillRect/>
          </a:stretch>
        </p:blipFill>
        <p:spPr>
          <a:xfrm>
            <a:off x="5881007" y="3659497"/>
            <a:ext cx="2566307" cy="3075327"/>
          </a:xfrm>
          <a:prstGeom prst="rect">
            <a:avLst/>
          </a:prstGeom>
        </p:spPr>
      </p:pic>
      <p:pic>
        <p:nvPicPr>
          <p:cNvPr id="8" name="Audio 7">
            <a:hlinkClick r:id="" action="ppaction://media"/>
            <a:extLst>
              <a:ext uri="{FF2B5EF4-FFF2-40B4-BE49-F238E27FC236}">
                <a16:creationId xmlns:a16="http://schemas.microsoft.com/office/drawing/2014/main" id="{0D9EC745-47FB-4B48-BCB3-60D3A1084A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47888014"/>
      </p:ext>
    </p:extLst>
  </p:cSld>
  <p:clrMapOvr>
    <a:masterClrMapping/>
  </p:clrMapOvr>
  <mc:AlternateContent xmlns:mc="http://schemas.openxmlformats.org/markup-compatibility/2006" xmlns:p14="http://schemas.microsoft.com/office/powerpoint/2010/main">
    <mc:Choice Requires="p14">
      <p:transition spd="slow" p14:dur="2000" advTm="154956"/>
    </mc:Choice>
    <mc:Fallback xmlns="">
      <p:transition spd="slow" advTm="154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5610" x="5373688" y="4745038"/>
          <p14:tracePt t="25611" x="5365750" y="4745038"/>
          <p14:tracePt t="25817" x="5357813" y="4745038"/>
          <p14:tracePt t="25826" x="5349875" y="4745038"/>
          <p14:tracePt t="25835" x="5341938" y="4745038"/>
          <p14:tracePt t="25841" x="5326063" y="4745038"/>
          <p14:tracePt t="25849" x="5278438" y="4745038"/>
          <p14:tracePt t="25857" x="5238750" y="4752975"/>
          <p14:tracePt t="25865" x="5183188" y="4768850"/>
          <p14:tracePt t="25872" x="5135563" y="4768850"/>
          <p14:tracePt t="25880" x="5080000" y="4768850"/>
          <p14:tracePt t="25889" x="5022850" y="4784725"/>
          <p14:tracePt t="25897" x="4975225" y="4792663"/>
          <p14:tracePt t="25905" x="4951413" y="4792663"/>
          <p14:tracePt t="25913" x="4927600" y="4800600"/>
          <p14:tracePt t="25922" x="4903788" y="4808538"/>
          <p14:tracePt t="25930" x="4895850" y="4808538"/>
          <p14:tracePt t="25936" x="4887913" y="4808538"/>
          <p14:tracePt t="26057" x="4879975" y="4808538"/>
          <p14:tracePt t="26066" x="4864100" y="4816475"/>
          <p14:tracePt t="26072" x="4864100" y="4824413"/>
          <p14:tracePt t="26081" x="4840288" y="4848225"/>
          <p14:tracePt t="26088" x="4824413" y="4864100"/>
          <p14:tracePt t="26097" x="4800600" y="4887913"/>
          <p14:tracePt t="26105" x="4776788" y="4919663"/>
          <p14:tracePt t="26113" x="4760913" y="4976813"/>
          <p14:tracePt t="26121" x="4729163" y="5000625"/>
          <p14:tracePt t="26129" x="4713288" y="5040313"/>
          <p14:tracePt t="26136" x="4695825" y="5087938"/>
          <p14:tracePt t="26145" x="4679950" y="5119688"/>
          <p14:tracePt t="26152" x="4672013" y="5135563"/>
          <p14:tracePt t="26161" x="4664075" y="5159375"/>
          <p14:tracePt t="26169" x="4664075" y="5167313"/>
          <p14:tracePt t="26177" x="4664075" y="5191125"/>
          <p14:tracePt t="26185" x="4664075" y="5207000"/>
          <p14:tracePt t="26192" x="4664075" y="5230813"/>
          <p14:tracePt t="26200" x="4664075" y="5246688"/>
          <p14:tracePt t="26208" x="4664075" y="5254625"/>
          <p14:tracePt t="26217" x="4664075" y="5262563"/>
          <p14:tracePt t="26225" x="4664075" y="5278438"/>
          <p14:tracePt t="26241" x="4672013" y="5294313"/>
          <p14:tracePt t="26256" x="4672013" y="5310188"/>
          <p14:tracePt t="26266" x="4687888" y="5327650"/>
          <p14:tracePt t="26273" x="4695825" y="5335588"/>
          <p14:tracePt t="26281" x="4705350" y="5351463"/>
          <p14:tracePt t="26289" x="4713288" y="5359400"/>
          <p14:tracePt t="26297" x="4721225" y="5375275"/>
          <p14:tracePt t="26304" x="4729163" y="5375275"/>
          <p14:tracePt t="26312" x="4745038" y="5391150"/>
          <p14:tracePt t="26320" x="4745038" y="5399088"/>
          <p14:tracePt t="26329" x="4752975" y="5407025"/>
          <p14:tracePt t="26401" x="4768850" y="5407025"/>
          <p14:tracePt t="26418" x="4776788" y="5414963"/>
          <p14:tracePt t="26426" x="4784725" y="5414963"/>
          <p14:tracePt t="26434" x="4792663" y="5430838"/>
          <p14:tracePt t="26441" x="4800600" y="5430838"/>
          <p14:tracePt t="26448" x="4816475" y="5446713"/>
          <p14:tracePt t="26464" x="4840288" y="5470525"/>
          <p14:tracePt t="26473" x="4840288" y="5478463"/>
          <p14:tracePt t="26481" x="4848225" y="5486400"/>
          <p14:tracePt t="26489" x="4864100" y="5494338"/>
          <p14:tracePt t="26497" x="4872038" y="5502275"/>
          <p14:tracePt t="26593" x="4872038" y="5510213"/>
          <p14:tracePt t="26608" x="4864100" y="5510213"/>
          <p14:tracePt t="26618" x="4856163" y="5518150"/>
          <p14:tracePt t="26625" x="4848225" y="5518150"/>
          <p14:tracePt t="26633" x="4816475" y="5526088"/>
          <p14:tracePt t="26641" x="4784725" y="5534025"/>
          <p14:tracePt t="26650" x="4768850" y="5534025"/>
          <p14:tracePt t="26656" x="4737100" y="5534025"/>
          <p14:tracePt t="26664" x="4713288" y="5557838"/>
          <p14:tracePt t="26673" x="4672013" y="5557838"/>
          <p14:tracePt t="26681" x="4632325" y="5565775"/>
          <p14:tracePt t="26689" x="4600575" y="5573713"/>
          <p14:tracePt t="26697" x="4576763" y="5573713"/>
          <p14:tracePt t="26705" x="4552950" y="5581650"/>
          <p14:tracePt t="26712" x="4513263" y="5581650"/>
          <p14:tracePt t="26720" x="4497388" y="5581650"/>
          <p14:tracePt t="26728" x="4473575" y="5589588"/>
          <p14:tracePt t="26737" x="4441825" y="5589588"/>
          <p14:tracePt t="26745" x="4418013" y="5597525"/>
          <p14:tracePt t="26753" x="4378325" y="5605463"/>
          <p14:tracePt t="26761" x="4362450" y="5605463"/>
          <p14:tracePt t="26769" x="4337050" y="5605463"/>
          <p14:tracePt t="26778" x="4313238" y="5605463"/>
          <p14:tracePt t="26793" x="4297363" y="5613400"/>
          <p14:tracePt t="26802" x="4289425" y="5613400"/>
          <p14:tracePt t="26817" x="4281488" y="5621338"/>
          <p14:tracePt t="26825" x="4273550" y="5621338"/>
          <p14:tracePt t="27034" x="4265613" y="5621338"/>
          <p14:tracePt t="27056" x="4257675" y="5621338"/>
          <p14:tracePt t="27498" x="4249738" y="5621338"/>
          <p14:tracePt t="27528" x="4257675" y="5621338"/>
          <p14:tracePt t="27537" x="4281488" y="5621338"/>
          <p14:tracePt t="27546" x="4305300" y="5621338"/>
          <p14:tracePt t="27553" x="4321175" y="5621338"/>
          <p14:tracePt t="27561" x="4337050" y="5621338"/>
          <p14:tracePt t="27569" x="4352925" y="5621338"/>
          <p14:tracePt t="27578" x="4370388" y="5621338"/>
          <p14:tracePt t="27585" x="4386263" y="5621338"/>
          <p14:tracePt t="27592" x="4402138" y="5621338"/>
          <p14:tracePt t="27601" x="4425950" y="5621338"/>
          <p14:tracePt t="27609" x="4433888" y="5621338"/>
          <p14:tracePt t="27617" x="4465638" y="5621338"/>
          <p14:tracePt t="27626" x="4473575" y="5621338"/>
          <p14:tracePt t="27633" x="4481513" y="5621338"/>
          <p14:tracePt t="27641" x="4513263" y="5621338"/>
          <p14:tracePt t="27648" x="4537075" y="5621338"/>
          <p14:tracePt t="27656" x="4560888" y="5621338"/>
          <p14:tracePt t="27665" x="4584700" y="5621338"/>
          <p14:tracePt t="27673" x="4624388" y="5621338"/>
          <p14:tracePt t="27681" x="4648200" y="5621338"/>
          <p14:tracePt t="27689" x="4687888" y="5621338"/>
          <p14:tracePt t="27697" x="4713288" y="5621338"/>
          <p14:tracePt t="27705" x="4760913" y="5621338"/>
          <p14:tracePt t="27712" x="4792663" y="5629275"/>
          <p14:tracePt t="27720" x="4832350" y="5637213"/>
          <p14:tracePt t="27729" x="4864100" y="5637213"/>
          <p14:tracePt t="27737" x="4887913" y="5637213"/>
          <p14:tracePt t="27745" x="4911725" y="5645150"/>
          <p14:tracePt t="28274" x="4903788" y="5645150"/>
          <p14:tracePt t="28289" x="4895850" y="5662613"/>
          <p14:tracePt t="28305" x="4887913" y="5662613"/>
          <p14:tracePt t="28321" x="4872038" y="5662613"/>
          <p14:tracePt t="28328" x="4872038" y="5670550"/>
          <p14:tracePt t="28337" x="4864100" y="5678488"/>
          <p14:tracePt t="28345" x="4856163" y="5678488"/>
          <p14:tracePt t="28353" x="4840288" y="5694363"/>
          <p14:tracePt t="28361" x="4824413" y="5702300"/>
          <p14:tracePt t="28369" x="4816475" y="5726113"/>
          <p14:tracePt t="28377" x="4800600" y="5781675"/>
          <p14:tracePt t="28384" x="4792663" y="5797550"/>
          <p14:tracePt t="28393" x="4776788" y="5845175"/>
          <p14:tracePt t="28401" x="4760913" y="5884863"/>
          <p14:tracePt t="28410" x="4752975" y="5932488"/>
          <p14:tracePt t="28417" x="4745038" y="5980113"/>
          <p14:tracePt t="28425" x="4737100" y="6037263"/>
          <p14:tracePt t="28433" x="4729163" y="6076950"/>
          <p14:tracePt t="28441" x="4729163" y="6124575"/>
          <p14:tracePt t="28450" x="4721225" y="6172200"/>
          <p14:tracePt t="28457" x="4721225" y="6211888"/>
          <p14:tracePt t="28465" x="4721225" y="6235700"/>
          <p14:tracePt t="28473" x="4721225" y="6267450"/>
          <p14:tracePt t="28481" x="4713288" y="6299200"/>
          <p14:tracePt t="28489" x="4713288" y="6315075"/>
          <p14:tracePt t="28497" x="4713288" y="6330950"/>
          <p14:tracePt t="28505" x="4713288" y="6364288"/>
          <p14:tracePt t="28513" x="4713288" y="6380163"/>
          <p14:tracePt t="28521" x="4713288" y="6403975"/>
          <p14:tracePt t="28529" x="4713288" y="6427788"/>
          <p14:tracePt t="28537" x="4713288" y="6451600"/>
          <p14:tracePt t="28545" x="4713288" y="6483350"/>
          <p14:tracePt t="28553" x="4713288" y="6507163"/>
          <p14:tracePt t="28562" x="4713288" y="6530975"/>
          <p14:tracePt t="28568" x="4713288" y="6562725"/>
          <p14:tracePt t="28578" x="4713288" y="6594475"/>
          <p14:tracePt t="28586" x="4713288" y="6626225"/>
          <p14:tracePt t="28595" x="4713288" y="6650038"/>
          <p14:tracePt t="28601" x="4713288" y="6665913"/>
          <p14:tracePt t="28612" x="4713288" y="6691313"/>
          <p14:tracePt t="28617" x="4713288" y="6699250"/>
          <p14:tracePt t="28628" x="4713288" y="6707188"/>
          <p14:tracePt t="28634" x="4695825" y="6723063"/>
          <p14:tracePt t="28650" x="4695825" y="6731000"/>
          <p14:tracePt t="28657" x="4695825" y="6738938"/>
          <p14:tracePt t="28738" x="4687888" y="6746875"/>
          <p14:tracePt t="28914" x="4679950" y="6746875"/>
          <p14:tracePt t="28922" x="4679950" y="6738938"/>
          <p14:tracePt t="28930" x="4679950" y="6707188"/>
          <p14:tracePt t="28937" x="4672013" y="6699250"/>
          <p14:tracePt t="28945" x="4672013" y="6691313"/>
          <p14:tracePt t="28953" x="4672013" y="6673850"/>
          <p14:tracePt t="28961" x="4672013" y="6665913"/>
          <p14:tracePt t="28969" x="4672013" y="6650038"/>
          <p14:tracePt t="28985" x="4672013" y="6642100"/>
          <p14:tracePt t="29001" x="4672013" y="6634163"/>
          <p14:tracePt t="29385" x="4656138" y="6626225"/>
          <p14:tracePt t="29393" x="4656138" y="6618288"/>
          <p14:tracePt t="29401" x="4648200" y="6618288"/>
          <p14:tracePt t="29433" x="4648200" y="6610350"/>
          <p14:tracePt t="29449" x="4640263" y="6594475"/>
          <p14:tracePt t="31290" x="4640263" y="6586538"/>
          <p14:tracePt t="31300" x="4624388" y="6538913"/>
          <p14:tracePt t="31305" x="4624388" y="6475413"/>
          <p14:tracePt t="31313" x="4616450" y="6411913"/>
          <p14:tracePt t="31321" x="4616450" y="6364288"/>
          <p14:tracePt t="31329" x="4600575" y="6299200"/>
          <p14:tracePt t="31337" x="4592638" y="6243638"/>
          <p14:tracePt t="31346" x="4592638" y="6188075"/>
          <p14:tracePt t="31353" x="4576763" y="6140450"/>
          <p14:tracePt t="31362" x="4576763" y="6116638"/>
          <p14:tracePt t="31370" x="4568825" y="6084888"/>
          <p14:tracePt t="31377" x="4568825" y="6076950"/>
          <p14:tracePt t="31385" x="4568825" y="6061075"/>
          <p14:tracePt t="31393" x="4568825" y="6045200"/>
          <p14:tracePt t="31402" x="4568825" y="6029325"/>
          <p14:tracePt t="31410" x="4568825" y="6013450"/>
          <p14:tracePt t="31417" x="4568825" y="5988050"/>
          <p14:tracePt t="31426" x="4560888" y="5948363"/>
          <p14:tracePt t="31433" x="4560888" y="5932488"/>
          <p14:tracePt t="31442" x="4552950" y="5908675"/>
          <p14:tracePt t="31449" x="4552950" y="5868988"/>
          <p14:tracePt t="31457" x="4529138" y="5829300"/>
          <p14:tracePt t="31466" x="4521200" y="5797550"/>
          <p14:tracePt t="31473" x="4513263" y="5749925"/>
          <p14:tracePt t="31481" x="4505325" y="5718175"/>
          <p14:tracePt t="31489" x="4505325" y="5694363"/>
          <p14:tracePt t="31497" x="4497388" y="5670550"/>
          <p14:tracePt t="31505" x="4489450" y="5645150"/>
          <p14:tracePt t="31513" x="4473575" y="5621338"/>
          <p14:tracePt t="31521" x="4473575" y="5597525"/>
          <p14:tracePt t="31530" x="4465638" y="5565775"/>
          <p14:tracePt t="31537" x="4457700" y="5541963"/>
          <p14:tracePt t="31545" x="4457700" y="5534025"/>
          <p14:tracePt t="31553" x="4457700" y="5518150"/>
          <p14:tracePt t="31561" x="4457700" y="5510213"/>
          <p14:tracePt t="31569" x="4449763" y="5494338"/>
          <p14:tracePt t="31578" x="4449763" y="5478463"/>
          <p14:tracePt t="31594" x="4449763" y="5470525"/>
          <p14:tracePt t="31602" x="4449763" y="5454650"/>
          <p14:tracePt t="31610" x="4449763" y="5446713"/>
          <p14:tracePt t="31626" x="4449763" y="5430838"/>
          <p14:tracePt t="31633" x="4449763" y="5422900"/>
          <p14:tracePt t="31641" x="4441825" y="5414963"/>
          <p14:tracePt t="31651" x="4441825" y="5399088"/>
          <p14:tracePt t="31657" x="4441825" y="5383213"/>
          <p14:tracePt t="31665" x="4433888" y="5359400"/>
          <p14:tracePt t="31673" x="4425950" y="5351463"/>
          <p14:tracePt t="31681" x="4425950" y="5343525"/>
          <p14:tracePt t="31689" x="4425950" y="5335588"/>
          <p14:tracePt t="31697" x="4418013" y="5327650"/>
          <p14:tracePt t="31705" x="4418013" y="5310188"/>
          <p14:tracePt t="31721" x="4410075" y="5302250"/>
          <p14:tracePt t="31729" x="4410075" y="5294313"/>
          <p14:tracePt t="31737" x="4410075" y="5278438"/>
          <p14:tracePt t="31745" x="4410075" y="5270500"/>
          <p14:tracePt t="31753" x="4410075" y="5262563"/>
          <p14:tracePt t="31770" x="4402138" y="5254625"/>
          <p14:tracePt t="32074" x="4402138" y="5246688"/>
          <p14:tracePt t="32082" x="4402138" y="5238750"/>
          <p14:tracePt t="32090" x="4402138" y="5230813"/>
          <p14:tracePt t="32105" x="4402138" y="5222875"/>
          <p14:tracePt t="32113" x="4394200" y="5214938"/>
          <p14:tracePt t="32346" x="4394200" y="5207000"/>
          <p14:tracePt t="32353" x="4394200" y="5199063"/>
          <p14:tracePt t="32370" x="4394200" y="5191125"/>
          <p14:tracePt t="32378" x="4386263" y="5183188"/>
          <p14:tracePt t="32417" x="4386263" y="5175250"/>
          <p14:tracePt t="35387" x="4386263" y="5167313"/>
          <p14:tracePt t="35474" x="4378325" y="5167313"/>
          <p14:tracePt t="35491" x="4362450" y="5167313"/>
          <p14:tracePt t="35497" x="4352925" y="5175250"/>
          <p14:tracePt t="35505" x="4344988" y="5214938"/>
          <p14:tracePt t="35515" x="4329113" y="5238750"/>
          <p14:tracePt t="35525" x="4321175" y="5270500"/>
          <p14:tracePt t="35531" x="4305300" y="5327650"/>
          <p14:tracePt t="35538" x="4305300" y="5343525"/>
          <p14:tracePt t="35546" x="4305300" y="5367338"/>
          <p14:tracePt t="35554" x="4297363" y="5391150"/>
          <p14:tracePt t="35561" x="4289425" y="5414963"/>
          <p14:tracePt t="35570" x="4289425" y="5438775"/>
          <p14:tracePt t="35578" x="4281488" y="5446713"/>
          <p14:tracePt t="35586" x="4281488" y="5462588"/>
          <p14:tracePt t="35594" x="4281488" y="5478463"/>
          <p14:tracePt t="35602" x="4281488" y="5494338"/>
          <p14:tracePt t="35611" x="4265613" y="5502275"/>
          <p14:tracePt t="35617" x="4265613" y="5526088"/>
          <p14:tracePt t="35625" x="4265613" y="5541963"/>
          <p14:tracePt t="35634" x="4265613" y="5557838"/>
          <p14:tracePt t="35642" x="4265613" y="5573713"/>
          <p14:tracePt t="35650" x="4257675" y="5581650"/>
          <p14:tracePt t="35658" x="4241800" y="5605463"/>
          <p14:tracePt t="35666" x="4241800" y="5621338"/>
          <p14:tracePt t="35675" x="4241800" y="5629275"/>
          <p14:tracePt t="35691" x="4241800" y="5637213"/>
          <p14:tracePt t="35698" x="4233863" y="5645150"/>
          <p14:tracePt t="35706" x="4233863" y="5653088"/>
          <p14:tracePt t="35724" x="4217988" y="5662613"/>
          <p14:tracePt t="35730" x="4217988" y="5670550"/>
          <p14:tracePt t="35737" x="4210050" y="5678488"/>
          <p14:tracePt t="35746" x="4210050" y="5686425"/>
          <p14:tracePt t="35754" x="4202113" y="5686425"/>
          <p14:tracePt t="35762" x="4194175" y="5694363"/>
          <p14:tracePt t="35778" x="4194175" y="5702300"/>
          <p14:tracePt t="36298" x="4202113" y="5686425"/>
          <p14:tracePt t="36307" x="4202113" y="5645150"/>
          <p14:tracePt t="36315" x="4210050" y="5581650"/>
          <p14:tracePt t="36325" x="4210050" y="5518150"/>
          <p14:tracePt t="36333" x="4225925" y="5430838"/>
          <p14:tracePt t="36338" x="4225925" y="5367338"/>
          <p14:tracePt t="36346" x="4233863" y="5310188"/>
          <p14:tracePt t="36354" x="4241800" y="5270500"/>
          <p14:tracePt t="36362" x="4249738" y="5246688"/>
          <p14:tracePt t="36370" x="4249738" y="5214938"/>
          <p14:tracePt t="36378" x="4249738" y="5199063"/>
          <p14:tracePt t="36385" x="4265613" y="5183188"/>
          <p14:tracePt t="36394" x="4273550" y="5167313"/>
          <p14:tracePt t="36410" x="4281488" y="5151438"/>
          <p14:tracePt t="36426" x="4289425" y="5143500"/>
          <p14:tracePt t="36442" x="4297363" y="5143500"/>
          <p14:tracePt t="36458" x="4297363" y="5135563"/>
          <p14:tracePt t="36466" x="4305300" y="5135563"/>
          <p14:tracePt t="36482" x="4305300" y="5127625"/>
          <p14:tracePt t="36514" x="4313238" y="5127625"/>
          <p14:tracePt t="36555" x="4329113" y="5119688"/>
          <p14:tracePt t="36627" x="4337050" y="5119688"/>
          <p14:tracePt t="41050" x="4352925" y="5111750"/>
          <p14:tracePt t="41075" x="4370388" y="5103813"/>
          <p14:tracePt t="41083" x="4378325" y="5103813"/>
          <p14:tracePt t="41099" x="4394200" y="5103813"/>
          <p14:tracePt t="41115" x="4418013" y="5103813"/>
          <p14:tracePt t="41123" x="4425950" y="5103813"/>
          <p14:tracePt t="41130" x="4433888" y="5095875"/>
          <p14:tracePt t="41147" x="4449763" y="5095875"/>
          <p14:tracePt t="41163" x="4465638" y="5087938"/>
          <p14:tracePt t="41178" x="4473575" y="5087938"/>
          <p14:tracePt t="41186" x="4481513" y="5087938"/>
          <p14:tracePt t="41203" x="4489450" y="5087938"/>
          <p14:tracePt t="41211" x="4505325" y="5087938"/>
          <p14:tracePt t="41234" x="4513263" y="5087938"/>
          <p14:tracePt t="41283" x="4521200" y="5087938"/>
          <p14:tracePt t="41299" x="4529138" y="5087938"/>
          <p14:tracePt t="41314" x="4537075" y="5087938"/>
          <p14:tracePt t="41322" x="4552950" y="5080000"/>
          <p14:tracePt t="41339" x="4560888" y="5080000"/>
          <p14:tracePt t="41404" x="4568825" y="5080000"/>
          <p14:tracePt t="41442" x="4576763" y="5080000"/>
          <p14:tracePt t="41666" x="4584700" y="5080000"/>
          <p14:tracePt t="41693" x="4592638" y="5080000"/>
          <p14:tracePt t="41754" x="4600575" y="5080000"/>
          <p14:tracePt t="41762" x="4608513" y="5080000"/>
          <p14:tracePt t="41787" x="4632325" y="5080000"/>
          <p14:tracePt t="41803" x="4648200" y="5080000"/>
          <p14:tracePt t="42290" x="4648200" y="5087938"/>
          <p14:tracePt t="43092" x="4648200" y="5095875"/>
          <p14:tracePt t="43148" x="4648200" y="5103813"/>
          <p14:tracePt t="43204" x="4648200" y="5111750"/>
          <p14:tracePt t="43212" x="4640263" y="5119688"/>
          <p14:tracePt t="43226" x="4640263" y="5135563"/>
          <p14:tracePt t="43235" x="4632325" y="5151438"/>
          <p14:tracePt t="43243" x="4632325" y="5167313"/>
          <p14:tracePt t="43251" x="4632325" y="5175250"/>
          <p14:tracePt t="43259" x="4624388" y="5199063"/>
          <p14:tracePt t="43267" x="4624388" y="5207000"/>
          <p14:tracePt t="43275" x="4624388" y="5222875"/>
          <p14:tracePt t="43290" x="4624388" y="5238750"/>
          <p14:tracePt t="43299" x="4624388" y="5254625"/>
          <p14:tracePt t="43307" x="4624388" y="5270500"/>
          <p14:tracePt t="43323" x="4624388" y="5294313"/>
          <p14:tracePt t="43338" x="4624388" y="5302250"/>
          <p14:tracePt t="43347" x="4624388" y="5310188"/>
          <p14:tracePt t="43355" x="4624388" y="5327650"/>
          <p14:tracePt t="43363" x="4624388" y="5343525"/>
          <p14:tracePt t="43371" x="4624388" y="5351463"/>
          <p14:tracePt t="43379" x="4632325" y="5359400"/>
          <p14:tracePt t="43387" x="4632325" y="5383213"/>
          <p14:tracePt t="43403" x="4632325" y="5391150"/>
          <p14:tracePt t="43411" x="4632325" y="5399088"/>
          <p14:tracePt t="43419" x="4632325" y="5407025"/>
          <p14:tracePt t="43437" x="4632325" y="5414963"/>
          <p14:tracePt t="43499" x="4632325" y="5422900"/>
          <p14:tracePt t="43587" x="4632325" y="5430838"/>
          <p14:tracePt t="43596" x="4632325" y="5438775"/>
          <p14:tracePt t="43612" x="4632325" y="5446713"/>
          <p14:tracePt t="43620" x="4624388" y="5454650"/>
          <p14:tracePt t="43636" x="4624388" y="5462588"/>
          <p14:tracePt t="43852" x="4616450" y="5470525"/>
          <p14:tracePt t="43868" x="4608513" y="5486400"/>
          <p14:tracePt t="43883" x="4608513" y="5494338"/>
          <p14:tracePt t="44107" x="4600575" y="5494338"/>
          <p14:tracePt t="44124" x="4584700" y="5494338"/>
          <p14:tracePt t="44179" x="4584700" y="5502275"/>
          <p14:tracePt t="44396" x="4576763" y="5502275"/>
          <p14:tracePt t="47820" x="4568825" y="5502275"/>
          <p14:tracePt t="47861" x="4584700" y="5502275"/>
          <p14:tracePt t="47869" x="4624388" y="5502275"/>
          <p14:tracePt t="47877" x="4705350" y="5502275"/>
          <p14:tracePt t="47886" x="4848225" y="5502275"/>
          <p14:tracePt t="47892" x="5022850" y="5502275"/>
          <p14:tracePt t="47899" x="5214938" y="5502275"/>
          <p14:tracePt t="47907" x="5438775" y="5502275"/>
          <p14:tracePt t="47915" x="5613400" y="5502275"/>
          <p14:tracePt t="47923" x="5829300" y="5502275"/>
          <p14:tracePt t="47931" x="6156325" y="5510213"/>
          <p14:tracePt t="47950" x="6784975" y="5526088"/>
          <p14:tracePt t="47956" x="7048500" y="5526088"/>
          <p14:tracePt t="47963" x="7200900" y="5526088"/>
          <p14:tracePt t="47971" x="7351713" y="5526088"/>
          <p14:tracePt t="47979" x="7454900" y="5526088"/>
          <p14:tracePt t="47987" x="7535863" y="5526088"/>
          <p14:tracePt t="47995" x="7591425" y="5526088"/>
          <p14:tracePt t="48003" x="7631113" y="5518150"/>
          <p14:tracePt t="48013" x="7639050" y="5510213"/>
          <p14:tracePt t="48020" x="7646988" y="5510213"/>
          <p14:tracePt t="48132" x="7654925" y="5502275"/>
          <p14:tracePt t="48140" x="7654925" y="5486400"/>
          <p14:tracePt t="48148" x="7607300" y="5422900"/>
          <p14:tracePt t="48155" x="7575550" y="5351463"/>
          <p14:tracePt t="48163" x="7512050" y="5286375"/>
          <p14:tracePt t="48171" x="7470775" y="5246688"/>
          <p14:tracePt t="48179" x="7399338" y="5151438"/>
          <p14:tracePt t="48187" x="7304088" y="5064125"/>
          <p14:tracePt t="48196" x="7216775" y="4967288"/>
          <p14:tracePt t="48204" x="7112000" y="4879975"/>
          <p14:tracePt t="48212" x="7032625" y="4808538"/>
          <p14:tracePt t="48219" x="6969125" y="4745038"/>
          <p14:tracePt t="48227" x="6889750" y="4673600"/>
          <p14:tracePt t="48235" x="6818313" y="4633913"/>
          <p14:tracePt t="48243" x="6777038" y="4600575"/>
          <p14:tracePt t="48252" x="6737350" y="4568825"/>
          <p14:tracePt t="48260" x="6689725" y="4537075"/>
          <p14:tracePt t="48268" x="6642100" y="4513263"/>
          <p14:tracePt t="48276" x="6610350" y="4497388"/>
          <p14:tracePt t="48283" x="6586538" y="4489450"/>
          <p14:tracePt t="48291" x="6546850" y="4481513"/>
          <p14:tracePt t="48300" x="6538913" y="4481513"/>
          <p14:tracePt t="48307" x="6523038" y="4481513"/>
          <p14:tracePt t="48315" x="6491288" y="4481513"/>
          <p14:tracePt t="48324" x="6475413" y="4481513"/>
          <p14:tracePt t="48332" x="6434138" y="4481513"/>
          <p14:tracePt t="48339" x="6410325" y="4481513"/>
          <p14:tracePt t="48347" x="6378575" y="4481513"/>
          <p14:tracePt t="48355" x="6354763" y="4481513"/>
          <p14:tracePt t="48363" x="6330950" y="4481513"/>
          <p14:tracePt t="48371" x="6307138" y="4489450"/>
          <p14:tracePt t="48380" x="6299200" y="4497388"/>
          <p14:tracePt t="48388" x="6291263" y="4497388"/>
          <p14:tracePt t="48396" x="6275388" y="4497388"/>
          <p14:tracePt t="48411" x="6267450" y="4497388"/>
          <p14:tracePt t="48419" x="6251575" y="4497388"/>
          <p14:tracePt t="48427" x="6243638" y="4513263"/>
          <p14:tracePt t="48435" x="6219825" y="4513263"/>
          <p14:tracePt t="48444" x="6203950" y="4537075"/>
          <p14:tracePt t="48452" x="6164263" y="4545013"/>
          <p14:tracePt t="48459" x="6156325" y="4560888"/>
          <p14:tracePt t="48467" x="6132513" y="4576763"/>
          <p14:tracePt t="48475" x="6116638" y="4592638"/>
          <p14:tracePt t="48484" x="6108700" y="4608513"/>
          <p14:tracePt t="48491" x="6091238" y="4616450"/>
          <p14:tracePt t="48500" x="6091238" y="4633913"/>
          <p14:tracePt t="48660" x="6108700" y="4633913"/>
          <p14:tracePt t="48669" x="6132513" y="4633913"/>
          <p14:tracePt t="48676" x="6172200" y="4633913"/>
          <p14:tracePt t="48686" x="6196013" y="4633913"/>
          <p14:tracePt t="48692" x="6235700" y="4624388"/>
          <p14:tracePt t="48700" x="6267450" y="4616450"/>
          <p14:tracePt t="48708" x="6323013" y="4616450"/>
          <p14:tracePt t="48720" x="6354763" y="4616450"/>
          <p14:tracePt t="48724" x="6442075" y="4608513"/>
          <p14:tracePt t="48732" x="6530975" y="4600575"/>
          <p14:tracePt t="48739" x="6602413" y="4592638"/>
          <p14:tracePt t="48747" x="6689725" y="4592638"/>
          <p14:tracePt t="48755" x="6769100" y="4592638"/>
          <p14:tracePt t="48763" x="6858000" y="4592638"/>
          <p14:tracePt t="48771" x="6961188" y="4592638"/>
          <p14:tracePt t="48780" x="7048500" y="4592638"/>
          <p14:tracePt t="48788" x="7153275" y="4592638"/>
          <p14:tracePt t="48796" x="7240588" y="4600575"/>
          <p14:tracePt t="48803" x="7319963" y="4608513"/>
          <p14:tracePt t="48811" x="7431088" y="4633913"/>
          <p14:tracePt t="48819" x="7504113" y="4633913"/>
          <p14:tracePt t="48827" x="7591425" y="4657725"/>
          <p14:tracePt t="48836" x="7654925" y="4665663"/>
          <p14:tracePt t="48844" x="7702550" y="4665663"/>
          <p14:tracePt t="48852" x="7766050" y="4665663"/>
          <p14:tracePt t="48860" x="7797800" y="4665663"/>
          <p14:tracePt t="48867" x="7813675" y="4665663"/>
          <p14:tracePt t="48875" x="7829550" y="4665663"/>
          <p14:tracePt t="48892" x="7839075" y="4665663"/>
          <p14:tracePt t="48973" x="7847013" y="4665663"/>
          <p14:tracePt t="48980" x="7854950" y="4665663"/>
          <p14:tracePt t="48996" x="7862888" y="4665663"/>
          <p14:tracePt t="49013" x="7886700" y="4665663"/>
          <p14:tracePt t="49021" x="7894638" y="4665663"/>
          <p14:tracePt t="49035" x="7910513" y="4665663"/>
          <p14:tracePt t="49043" x="7918450" y="4665663"/>
          <p14:tracePt t="49052" x="7942263" y="4665663"/>
          <p14:tracePt t="49059" x="7950200" y="4665663"/>
          <p14:tracePt t="49068" x="7958138" y="4665663"/>
          <p14:tracePt t="49107" x="7966075" y="4665663"/>
          <p14:tracePt t="49212" x="7989888" y="4665663"/>
          <p14:tracePt t="49221" x="7997825" y="4665663"/>
          <p14:tracePt t="49229" x="8005763" y="4665663"/>
          <p14:tracePt t="49371" x="8005763" y="4673600"/>
          <p14:tracePt t="49380" x="7974013" y="4689475"/>
          <p14:tracePt t="49389" x="7958138" y="4721225"/>
          <p14:tracePt t="49396" x="7910513" y="4776788"/>
          <p14:tracePt t="49404" x="7878763" y="4824413"/>
          <p14:tracePt t="49413" x="7862888" y="4872038"/>
          <p14:tracePt t="49421" x="7813675" y="4935538"/>
          <p14:tracePt t="49427" x="7797800" y="4976813"/>
          <p14:tracePt t="49436" x="7750175" y="5048250"/>
          <p14:tracePt t="49444" x="7718425" y="5103813"/>
          <p14:tracePt t="49452" x="7662863" y="5167313"/>
          <p14:tracePt t="49460" x="7631113" y="5238750"/>
          <p14:tracePt t="49468" x="7591425" y="5302250"/>
          <p14:tracePt t="49476" x="7551738" y="5367338"/>
          <p14:tracePt t="49483" x="7512050" y="5430838"/>
          <p14:tracePt t="49491" x="7486650" y="5494338"/>
          <p14:tracePt t="49500" x="7446963" y="5541963"/>
          <p14:tracePt t="49508" x="7407275" y="5613400"/>
          <p14:tracePt t="49517" x="7367588" y="5670550"/>
          <p14:tracePt t="49524" x="7351713" y="5718175"/>
          <p14:tracePt t="49532" x="7312025" y="5773738"/>
          <p14:tracePt t="49539" x="7288213" y="5821363"/>
          <p14:tracePt t="49547" x="7280275" y="5861050"/>
          <p14:tracePt t="49555" x="7264400" y="5916613"/>
          <p14:tracePt t="49563" x="7240588" y="5940425"/>
          <p14:tracePt t="49572" x="7232650" y="5972175"/>
          <p14:tracePt t="49580" x="7224713" y="6013450"/>
          <p14:tracePt t="49588" x="7224713" y="6037263"/>
          <p14:tracePt t="49596" x="7216775" y="6053138"/>
          <p14:tracePt t="49603" x="7216775" y="6061075"/>
          <p14:tracePt t="49611" x="7208838" y="6076950"/>
          <p14:tracePt t="49628" x="7200900" y="6100763"/>
          <p14:tracePt t="49644" x="7200900" y="6116638"/>
          <p14:tracePt t="49659" x="7200900" y="6124575"/>
          <p14:tracePt t="49667" x="7200900" y="6148388"/>
          <p14:tracePt t="49675" x="7200900" y="6164263"/>
          <p14:tracePt t="49683" x="7192963" y="6172200"/>
          <p14:tracePt t="49692" x="7192963" y="6180138"/>
          <p14:tracePt t="49700" x="7192963" y="6196013"/>
          <p14:tracePt t="49723" x="7192963" y="6211888"/>
          <p14:tracePt t="49764" x="7185025" y="6219825"/>
          <p14:tracePt t="49772" x="7185025" y="6227763"/>
          <p14:tracePt t="49788" x="7185025" y="6243638"/>
          <p14:tracePt t="49795" x="7185025" y="6251575"/>
          <p14:tracePt t="49803" x="7185025" y="6267450"/>
          <p14:tracePt t="49811" x="7185025" y="6283325"/>
          <p14:tracePt t="49820" x="7185025" y="6291263"/>
          <p14:tracePt t="49828" x="7185025" y="6299200"/>
          <p14:tracePt t="49836" x="7185025" y="6307138"/>
          <p14:tracePt t="49851" x="7185025" y="6315075"/>
          <p14:tracePt t="49859" x="7185025" y="6323013"/>
          <p14:tracePt t="49964" x="7177088" y="6315075"/>
          <p14:tracePt t="49973" x="7127875" y="6251575"/>
          <p14:tracePt t="49981" x="7048500" y="6156325"/>
          <p14:tracePt t="49987" x="6945313" y="6021388"/>
          <p14:tracePt t="49995" x="6873875" y="5892800"/>
          <p14:tracePt t="50004" x="6810375" y="5813425"/>
          <p14:tracePt t="50012" x="6729413" y="5710238"/>
          <p14:tracePt t="50020" x="6642100" y="5605463"/>
          <p14:tracePt t="50028" x="6570663" y="5518150"/>
          <p14:tracePt t="50036" x="6499225" y="5438775"/>
          <p14:tracePt t="50044" x="6434138" y="5383213"/>
          <p14:tracePt t="50051" x="6378575" y="5327650"/>
          <p14:tracePt t="50059" x="6338888" y="5286375"/>
          <p14:tracePt t="50067" x="6315075" y="5254625"/>
          <p14:tracePt t="50076" x="6299200" y="5230813"/>
          <p14:tracePt t="50084" x="6291263" y="5214938"/>
          <p14:tracePt t="50092" x="6283325" y="5199063"/>
          <p14:tracePt t="50188" x="6283325" y="5167313"/>
          <p14:tracePt t="50196" x="6275388" y="5159375"/>
          <p14:tracePt t="50203" x="6275388" y="5151438"/>
          <p14:tracePt t="50211" x="6267450" y="5135563"/>
          <p14:tracePt t="50219" x="6267450" y="5127625"/>
          <p14:tracePt t="50228" x="6259513" y="5111750"/>
          <p14:tracePt t="50244" x="6243638" y="5080000"/>
          <p14:tracePt t="50380" x="6243638" y="5048250"/>
          <p14:tracePt t="50387" x="6227763" y="5000625"/>
          <p14:tracePt t="50396" x="6227763" y="4935538"/>
          <p14:tracePt t="50404" x="6227763" y="4911725"/>
          <p14:tracePt t="50412" x="6227763" y="4879975"/>
          <p14:tracePt t="50420" x="6227763" y="4840288"/>
          <p14:tracePt t="50428" x="6227763" y="4808538"/>
          <p14:tracePt t="50435" x="6227763" y="4776788"/>
          <p14:tracePt t="50443" x="6227763" y="4752975"/>
          <p14:tracePt t="50451" x="6227763" y="4737100"/>
          <p14:tracePt t="50460" x="6227763" y="4729163"/>
          <p14:tracePt t="50829" x="6219825" y="4729163"/>
          <p14:tracePt t="50997" x="6235700" y="4721225"/>
          <p14:tracePt t="51004" x="6243638" y="4721225"/>
          <p14:tracePt t="51011" x="6251575" y="4713288"/>
          <p14:tracePt t="51028" x="6259513" y="4713288"/>
          <p14:tracePt t="51036" x="6283325" y="4713288"/>
          <p14:tracePt t="51044" x="6291263" y="4713288"/>
          <p14:tracePt t="51052" x="6299200" y="4713288"/>
          <p14:tracePt t="51060" x="6315075" y="4713288"/>
          <p14:tracePt t="51067" x="6330950" y="4705350"/>
          <p14:tracePt t="51075" x="6338888" y="4705350"/>
          <p14:tracePt t="51084" x="6346825" y="4697413"/>
          <p14:tracePt t="51092" x="6354763" y="4697413"/>
          <p14:tracePt t="51100" x="6362700" y="4697413"/>
          <p14:tracePt t="51108" x="6386513" y="4689475"/>
          <p14:tracePt t="51117" x="6394450" y="4689475"/>
          <p14:tracePt t="51124" x="6410325" y="4689475"/>
          <p14:tracePt t="51131" x="6434138" y="4689475"/>
          <p14:tracePt t="51140" x="6451600" y="4689475"/>
          <p14:tracePt t="51148" x="6467475" y="4689475"/>
          <p14:tracePt t="51156" x="6515100" y="4689475"/>
          <p14:tracePt t="51164" x="6570663" y="4689475"/>
          <p14:tracePt t="51172" x="6594475" y="4689475"/>
          <p14:tracePt t="51180" x="6634163" y="4689475"/>
          <p14:tracePt t="51188" x="6689725" y="4697413"/>
          <p14:tracePt t="51195" x="6745288" y="4697413"/>
          <p14:tracePt t="51204" x="6769100" y="4705350"/>
          <p14:tracePt t="51212" x="6826250" y="4713288"/>
          <p14:tracePt t="51221" x="6858000" y="4721225"/>
          <p14:tracePt t="51228" x="6897688" y="4721225"/>
          <p14:tracePt t="51236" x="6937375" y="4721225"/>
          <p14:tracePt t="51244" x="6961188" y="4729163"/>
          <p14:tracePt t="51252" x="7000875" y="4729163"/>
          <p14:tracePt t="51260" x="7024688" y="4729163"/>
          <p14:tracePt t="51268" x="7064375" y="4737100"/>
          <p14:tracePt t="51276" x="7088188" y="4737100"/>
          <p14:tracePt t="51284" x="7135813" y="4737100"/>
          <p14:tracePt t="51292" x="7185025" y="4737100"/>
          <p14:tracePt t="51300" x="7232650" y="4737100"/>
          <p14:tracePt t="51308" x="7272338" y="4737100"/>
          <p14:tracePt t="51315" x="7335838" y="4737100"/>
          <p14:tracePt t="51325" x="7391400" y="4737100"/>
          <p14:tracePt t="51332" x="7415213" y="4737100"/>
          <p14:tracePt t="51340" x="7454900" y="4745038"/>
          <p14:tracePt t="51348" x="7470775" y="4745038"/>
          <p14:tracePt t="51357" x="7512050" y="4760913"/>
          <p14:tracePt t="51364" x="7527925" y="4768850"/>
          <p14:tracePt t="51373" x="7535863" y="4768850"/>
          <p14:tracePt t="51380" x="7543800" y="4768850"/>
          <p14:tracePt t="51420" x="7551738" y="4768850"/>
          <p14:tracePt t="51436" x="7559675" y="4768850"/>
          <p14:tracePt t="51444" x="7567613" y="4768850"/>
          <p14:tracePt t="51452" x="7583488" y="4768850"/>
          <p14:tracePt t="51460" x="7607300" y="4768850"/>
          <p14:tracePt t="51467" x="7623175" y="4768850"/>
          <p14:tracePt t="51476" x="7646988" y="4768850"/>
          <p14:tracePt t="51484" x="7670800" y="4768850"/>
          <p14:tracePt t="51492" x="7710488" y="4768850"/>
          <p14:tracePt t="51500" x="7734300" y="4768850"/>
          <p14:tracePt t="51508" x="7750175" y="4768850"/>
          <p14:tracePt t="51516" x="7773988" y="4768850"/>
          <p14:tracePt t="51524" x="7789863" y="4768850"/>
          <p14:tracePt t="51532" x="7797800" y="4768850"/>
          <p14:tracePt t="51540" x="7805738" y="4768850"/>
          <p14:tracePt t="51548" x="7829550" y="4768850"/>
          <p14:tracePt t="51556" x="7839075" y="4768850"/>
          <p14:tracePt t="51677" x="7847013" y="4768850"/>
          <p14:tracePt t="51685" x="7854950" y="4768850"/>
          <p14:tracePt t="51693" x="7862888" y="4768850"/>
          <p14:tracePt t="51701" x="7878763" y="4768850"/>
          <p14:tracePt t="51708" x="7886700" y="4768850"/>
          <p14:tracePt t="51717" x="7910513" y="4768850"/>
          <p14:tracePt t="51724" x="7918450" y="4768850"/>
          <p14:tracePt t="51733" x="7934325" y="4768850"/>
          <p14:tracePt t="51740" x="7966075" y="4768850"/>
          <p14:tracePt t="51750" x="7989888" y="4768850"/>
          <p14:tracePt t="51756" x="8037513" y="4768850"/>
          <p14:tracePt t="51764" x="8061325" y="4768850"/>
          <p14:tracePt t="51772" x="8085138" y="4768850"/>
          <p14:tracePt t="51781" x="8116888" y="4768850"/>
          <p14:tracePt t="51788" x="8148638" y="4768850"/>
          <p14:tracePt t="51796" x="8164513" y="4768850"/>
          <p14:tracePt t="51804" x="8189913" y="4768850"/>
          <p14:tracePt t="51812" x="8205788" y="4768850"/>
          <p14:tracePt t="51820" x="8213725" y="4768850"/>
          <p14:tracePt t="52029" x="8213725" y="4776788"/>
          <p14:tracePt t="52037" x="8205788" y="4776788"/>
          <p14:tracePt t="52044" x="8180388" y="4784725"/>
          <p14:tracePt t="52052" x="8164513" y="4784725"/>
          <p14:tracePt t="52059" x="8148638" y="4784725"/>
          <p14:tracePt t="52068" x="8124825" y="4784725"/>
          <p14:tracePt t="52076" x="8061325" y="4784725"/>
          <p14:tracePt t="52084" x="7997825" y="4784725"/>
          <p14:tracePt t="52092" x="7910513" y="4784725"/>
          <p14:tracePt t="52100" x="7829550" y="4784725"/>
          <p14:tracePt t="52108" x="7742238" y="4784725"/>
          <p14:tracePt t="52116" x="7646988" y="4776788"/>
          <p14:tracePt t="52124" x="7599363" y="4768850"/>
          <p14:tracePt t="52133" x="7496175" y="4752975"/>
          <p14:tracePt t="52140" x="7423150" y="4752975"/>
          <p14:tracePt t="52148" x="7335838" y="4737100"/>
          <p14:tracePt t="52156" x="7232650" y="4737100"/>
          <p14:tracePt t="52164" x="7177088" y="4721225"/>
          <p14:tracePt t="52172" x="7096125" y="4713288"/>
          <p14:tracePt t="52180" x="7032625" y="4713288"/>
          <p14:tracePt t="52188" x="6977063" y="4713288"/>
          <p14:tracePt t="52196" x="6929438" y="4713288"/>
          <p14:tracePt t="52204" x="6905625" y="4713288"/>
          <p14:tracePt t="52212" x="6858000" y="4713288"/>
          <p14:tracePt t="52220" x="6834188" y="4713288"/>
          <p14:tracePt t="52228" x="6810375" y="4713288"/>
          <p14:tracePt t="52236" x="6777038" y="4713288"/>
          <p14:tracePt t="52244" x="6745288" y="4713288"/>
          <p14:tracePt t="52252" x="6705600" y="4713288"/>
          <p14:tracePt t="52260" x="6689725" y="4713288"/>
          <p14:tracePt t="52268" x="6650038" y="4713288"/>
          <p14:tracePt t="52276" x="6634163" y="4713288"/>
          <p14:tracePt t="52284" x="6610350" y="4713288"/>
          <p14:tracePt t="52292" x="6586538" y="4713288"/>
          <p14:tracePt t="52300" x="6562725" y="4713288"/>
          <p14:tracePt t="52308" x="6538913" y="4713288"/>
          <p14:tracePt t="52316" x="6523038" y="4713288"/>
          <p14:tracePt t="52325" x="6515100" y="4713288"/>
          <p14:tracePt t="52332" x="6507163" y="4713288"/>
          <p14:tracePt t="52340" x="6483350" y="4713288"/>
          <p14:tracePt t="52350" x="6467475" y="4713288"/>
          <p14:tracePt t="52356" x="6459538" y="4713288"/>
          <p14:tracePt t="52365" x="6442075" y="4713288"/>
          <p14:tracePt t="52372" x="6434138" y="4713288"/>
          <p14:tracePt t="52380" x="6418263" y="4713288"/>
          <p14:tracePt t="52388" x="6402388" y="4713288"/>
          <p14:tracePt t="52396" x="6386513" y="4713288"/>
          <p14:tracePt t="52404" x="6378575" y="4713288"/>
          <p14:tracePt t="52412" x="6370638" y="4713288"/>
          <p14:tracePt t="52420" x="6362700" y="4713288"/>
          <p14:tracePt t="52429" x="6338888" y="4713288"/>
          <p14:tracePt t="52436" x="6330950" y="4713288"/>
          <p14:tracePt t="52445" x="6323013" y="4713288"/>
          <p14:tracePt t="52453" x="6323013" y="4721225"/>
          <p14:tracePt t="52460" x="6307138" y="4721225"/>
          <p14:tracePt t="52468" x="6291263" y="4721225"/>
          <p14:tracePt t="52484" x="6275388" y="4729163"/>
          <p14:tracePt t="52492" x="6251575" y="4729163"/>
          <p14:tracePt t="52500" x="6243638" y="4729163"/>
          <p14:tracePt t="52508" x="6235700" y="4729163"/>
          <p14:tracePt t="52517" x="6227763" y="4729163"/>
          <p14:tracePt t="52524" x="6219825" y="4729163"/>
          <p14:tracePt t="52884" x="6235700" y="4729163"/>
          <p14:tracePt t="52893" x="6259513" y="4721225"/>
          <p14:tracePt t="52900" x="6267450" y="4721225"/>
          <p14:tracePt t="52908" x="6299200" y="4721225"/>
          <p14:tracePt t="52916" x="6330950" y="4721225"/>
          <p14:tracePt t="52924" x="6394450" y="4721225"/>
          <p14:tracePt t="52933" x="6467475" y="4721225"/>
          <p14:tracePt t="52940" x="6562725" y="4721225"/>
          <p14:tracePt t="52949" x="6681788" y="4721225"/>
          <p14:tracePt t="52956" x="6777038" y="4737100"/>
          <p14:tracePt t="52965" x="6873875" y="4745038"/>
          <p14:tracePt t="52972" x="7024688" y="4760913"/>
          <p14:tracePt t="52980" x="7127875" y="4784725"/>
          <p14:tracePt t="52988" x="7232650" y="4800600"/>
          <p14:tracePt t="52996" x="7304088" y="4800600"/>
          <p14:tracePt t="53004" x="7375525" y="4816475"/>
          <p14:tracePt t="53012" x="7470775" y="4824413"/>
          <p14:tracePt t="53020" x="7519988" y="4832350"/>
          <p14:tracePt t="53028" x="7575550" y="4848225"/>
          <p14:tracePt t="53036" x="7623175" y="4856163"/>
          <p14:tracePt t="53044" x="7686675" y="4864100"/>
          <p14:tracePt t="53052" x="7702550" y="4864100"/>
          <p14:tracePt t="53060" x="7750175" y="4879975"/>
          <p14:tracePt t="53068" x="7773988" y="4879975"/>
          <p14:tracePt t="53076" x="7805738" y="4879975"/>
          <p14:tracePt t="53084" x="7847013" y="4887913"/>
          <p14:tracePt t="53092" x="7886700" y="4887913"/>
          <p14:tracePt t="53100" x="7942263" y="4895850"/>
          <p14:tracePt t="53108" x="7966075" y="4895850"/>
          <p14:tracePt t="53116" x="7997825" y="4895850"/>
          <p14:tracePt t="53124" x="8013700" y="4895850"/>
          <p14:tracePt t="53132" x="8045450" y="4895850"/>
          <p14:tracePt t="53140" x="8061325" y="4895850"/>
          <p14:tracePt t="53148" x="8077200" y="4895850"/>
          <p14:tracePt t="53156" x="8101013" y="4895850"/>
          <p14:tracePt t="53164" x="8124825" y="4895850"/>
          <p14:tracePt t="53173" x="8132763" y="4895850"/>
          <p14:tracePt t="53180" x="8156575" y="4895850"/>
          <p14:tracePt t="53196" x="8172450" y="4895850"/>
          <p14:tracePt t="53204" x="8189913" y="4895850"/>
          <p14:tracePt t="53212" x="8205788" y="4895850"/>
          <p14:tracePt t="53220" x="8213725" y="4895850"/>
          <p14:tracePt t="54413" x="8221663" y="4895850"/>
          <p14:tracePt t="54660" x="8205788" y="4895850"/>
          <p14:tracePt t="54700" x="8197850" y="4895850"/>
          <p14:tracePt t="54765" x="8180388" y="4895850"/>
          <p14:tracePt t="54780" x="8172450" y="4895850"/>
          <p14:tracePt t="54788" x="8164513" y="4895850"/>
          <p14:tracePt t="54796" x="8156575" y="4895850"/>
          <p14:tracePt t="54805" x="8148638" y="4903788"/>
          <p14:tracePt t="54812" x="8132763" y="4903788"/>
          <p14:tracePt t="54820" x="8108950" y="4903788"/>
          <p14:tracePt t="54828" x="8093075" y="4903788"/>
          <p14:tracePt t="54836" x="8077200" y="4911725"/>
          <p14:tracePt t="54844" x="8053388" y="4911725"/>
          <p14:tracePt t="54852" x="8021638" y="4911725"/>
          <p14:tracePt t="54860" x="7974013" y="4919663"/>
          <p14:tracePt t="54869" x="7934325" y="4919663"/>
          <p14:tracePt t="54876" x="7886700" y="4919663"/>
          <p14:tracePt t="54884" x="7854950" y="4919663"/>
          <p14:tracePt t="54892" x="7813675" y="4919663"/>
          <p14:tracePt t="54900" x="7781925" y="4919663"/>
          <p14:tracePt t="54909" x="7726363" y="4919663"/>
          <p14:tracePt t="54917" x="7662863" y="4919663"/>
          <p14:tracePt t="54926" x="7599363" y="4919663"/>
          <p14:tracePt t="54933" x="7527925" y="4919663"/>
          <p14:tracePt t="54951" x="7367588" y="4919663"/>
          <p14:tracePt t="54957" x="7288213" y="4919663"/>
          <p14:tracePt t="54966" x="7216775" y="4911725"/>
          <p14:tracePt t="54972" x="7161213" y="4911725"/>
          <p14:tracePt t="54982" x="7104063" y="4911725"/>
          <p14:tracePt t="54989" x="7048500" y="4903788"/>
          <p14:tracePt t="54996" x="6985000" y="4895850"/>
          <p14:tracePt t="55004" x="6953250" y="4895850"/>
          <p14:tracePt t="55012" x="6921500" y="4879975"/>
          <p14:tracePt t="55020" x="6889750" y="4879975"/>
          <p14:tracePt t="55028" x="6865938" y="4879975"/>
          <p14:tracePt t="55036" x="6818313" y="4879975"/>
          <p14:tracePt t="55045" x="6794500" y="4879975"/>
          <p14:tracePt t="55053" x="6753225" y="4872038"/>
          <p14:tracePt t="55060" x="6737350" y="4864100"/>
          <p14:tracePt t="55068" x="6713538" y="4864100"/>
          <p14:tracePt t="55076" x="6705600" y="4856163"/>
          <p14:tracePt t="55084" x="6681788" y="4856163"/>
          <p14:tracePt t="55092" x="6657975" y="4856163"/>
          <p14:tracePt t="55101" x="6642100" y="4856163"/>
          <p14:tracePt t="55109" x="6618288" y="4856163"/>
          <p14:tracePt t="55116" x="6594475" y="4856163"/>
          <p14:tracePt t="55124" x="6578600" y="4856163"/>
          <p14:tracePt t="55132" x="6562725" y="4856163"/>
          <p14:tracePt t="55140" x="6546850" y="4856163"/>
          <p14:tracePt t="55148" x="6538913" y="4856163"/>
          <p14:tracePt t="55156" x="6515100" y="4848225"/>
          <p14:tracePt t="55165" x="6499225" y="4848225"/>
          <p14:tracePt t="55173" x="6475413" y="4848225"/>
          <p14:tracePt t="55182" x="6459538" y="4848225"/>
          <p14:tracePt t="55188" x="6451600" y="4848225"/>
          <p14:tracePt t="55198" x="6442075" y="4848225"/>
          <p14:tracePt t="55213" x="6434138" y="4848225"/>
          <p14:tracePt t="55245" x="6426200" y="4848225"/>
          <p14:tracePt t="55260" x="6410325" y="4848225"/>
          <p14:tracePt t="55284" x="6394450" y="4848225"/>
          <p14:tracePt t="55293" x="6378575" y="4840288"/>
          <p14:tracePt t="55300" x="6362700" y="4840288"/>
          <p14:tracePt t="55317" x="6346825" y="4840288"/>
          <p14:tracePt t="55324" x="6323013" y="4840288"/>
          <p14:tracePt t="55333" x="6299200" y="4832350"/>
          <p14:tracePt t="55349" x="6291263" y="4832350"/>
          <p14:tracePt t="55365" x="6283325" y="4832350"/>
          <p14:tracePt t="55501" x="6275388" y="4832350"/>
          <p14:tracePt t="55517" x="6283325" y="4832350"/>
          <p14:tracePt t="55525" x="6299200" y="4824413"/>
          <p14:tracePt t="55533" x="6323013" y="4824413"/>
          <p14:tracePt t="55541" x="6338888" y="4816475"/>
          <p14:tracePt t="55548" x="6386513" y="4808538"/>
          <p14:tracePt t="55556" x="6418263" y="4792663"/>
          <p14:tracePt t="55564" x="6483350" y="4768850"/>
          <p14:tracePt t="55572" x="6562725" y="4745038"/>
          <p14:tracePt t="55580" x="6618288" y="4729163"/>
          <p14:tracePt t="55588" x="6681788" y="4697413"/>
          <p14:tracePt t="55598" x="6745288" y="4697413"/>
          <p14:tracePt t="55605" x="6810375" y="4689475"/>
          <p14:tracePt t="55612" x="6889750" y="4681538"/>
          <p14:tracePt t="55620" x="6945313" y="4681538"/>
          <p14:tracePt t="55628" x="7016750" y="4681538"/>
          <p14:tracePt t="55636" x="7088188" y="4681538"/>
          <p14:tracePt t="55644" x="7169150" y="4681538"/>
          <p14:tracePt t="55652" x="7232650" y="4681538"/>
          <p14:tracePt t="55661" x="7296150" y="4681538"/>
          <p14:tracePt t="55669" x="7375525" y="4681538"/>
          <p14:tracePt t="55676" x="7454900" y="4681538"/>
          <p14:tracePt t="55684" x="7519988" y="4681538"/>
          <p14:tracePt t="55692" x="7583488" y="4681538"/>
          <p14:tracePt t="55700" x="7646988" y="4681538"/>
          <p14:tracePt t="55708" x="7686675" y="4681538"/>
          <p14:tracePt t="55717" x="7734300" y="4681538"/>
          <p14:tracePt t="55725" x="7773988" y="4689475"/>
          <p14:tracePt t="55732" x="7797800" y="4697413"/>
          <p14:tracePt t="55740" x="7821613" y="4705350"/>
          <p14:tracePt t="55748" x="7847013" y="4705350"/>
          <p14:tracePt t="55756" x="7870825" y="4713288"/>
          <p14:tracePt t="55764" x="7878763" y="4713288"/>
          <p14:tracePt t="55772" x="7894638" y="4713288"/>
          <p14:tracePt t="55781" x="7918450" y="4713288"/>
          <p14:tracePt t="55789" x="7934325" y="4721225"/>
          <p14:tracePt t="55796" x="7958138" y="4721225"/>
          <p14:tracePt t="55804" x="7989888" y="4721225"/>
          <p14:tracePt t="55812" x="8005763" y="4721225"/>
          <p14:tracePt t="55820" x="8037513" y="4721225"/>
          <p14:tracePt t="55828" x="8053388" y="4721225"/>
          <p14:tracePt t="55837" x="8069263" y="4721225"/>
          <p14:tracePt t="55845" x="8101013" y="4721225"/>
          <p14:tracePt t="55852" x="8116888" y="4721225"/>
          <p14:tracePt t="55869" x="8132763" y="4721225"/>
          <p14:tracePt t="56453" x="8132763" y="4729163"/>
          <p14:tracePt t="56461" x="8124825" y="4737100"/>
          <p14:tracePt t="56469" x="8116888" y="4737100"/>
          <p14:tracePt t="56477" x="8108950" y="4737100"/>
          <p14:tracePt t="56485" x="8085138" y="4745038"/>
          <p14:tracePt t="56493" x="8069263" y="4745038"/>
          <p14:tracePt t="56500" x="8053388" y="4760913"/>
          <p14:tracePt t="56508" x="8037513" y="4760913"/>
          <p14:tracePt t="56516" x="8005763" y="4768850"/>
          <p14:tracePt t="56524" x="7966075" y="4776788"/>
          <p14:tracePt t="56533" x="7894638" y="4784725"/>
          <p14:tracePt t="56541" x="7821613" y="4792663"/>
          <p14:tracePt t="56550" x="7726363" y="4808538"/>
          <p14:tracePt t="56558" x="7639050" y="4824413"/>
          <p14:tracePt t="56566" x="7551738" y="4832350"/>
          <p14:tracePt t="56575" x="7454900" y="4832350"/>
          <p14:tracePt t="56582" x="7312025" y="4832350"/>
          <p14:tracePt t="56589" x="7185025" y="4832350"/>
          <p14:tracePt t="56598" x="7072313" y="4832350"/>
          <p14:tracePt t="56605" x="6929438" y="4832350"/>
          <p14:tracePt t="56613" x="6826250" y="4832350"/>
          <p14:tracePt t="56621" x="6729413" y="4832350"/>
          <p14:tracePt t="56628" x="6634163" y="4832350"/>
          <p14:tracePt t="56636" x="6538913" y="4832350"/>
          <p14:tracePt t="56644" x="6467475" y="4832350"/>
          <p14:tracePt t="56652" x="6410325" y="4832350"/>
          <p14:tracePt t="56661" x="6354763" y="4832350"/>
          <p14:tracePt t="56669" x="6330950" y="4832350"/>
          <p14:tracePt t="56677" x="6307138" y="4832350"/>
          <p14:tracePt t="56684" x="6299200" y="4832350"/>
          <p14:tracePt t="56700" x="6283325" y="4832350"/>
          <p14:tracePt t="56814" x="6275388" y="4832350"/>
          <p14:tracePt t="56934" x="6291263" y="4824413"/>
          <p14:tracePt t="56949" x="6291263" y="4808538"/>
          <p14:tracePt t="56956" x="6291263" y="4792663"/>
          <p14:tracePt t="56981" x="6291263" y="4784725"/>
          <p14:tracePt t="56989" x="6291263" y="4776788"/>
          <p14:tracePt t="56997" x="6291263" y="4768850"/>
          <p14:tracePt t="57061" x="6283325" y="4768850"/>
          <p14:tracePt t="57070" x="6275388" y="4760913"/>
          <p14:tracePt t="57518" x="6275388" y="4768850"/>
          <p14:tracePt t="57526" x="6275388" y="4808538"/>
          <p14:tracePt t="57535" x="6291263" y="4832350"/>
          <p14:tracePt t="57542" x="6315075" y="4864100"/>
          <p14:tracePt t="57548" x="6323013" y="4887913"/>
          <p14:tracePt t="57556" x="6330950" y="4911725"/>
          <p14:tracePt t="57564" x="6346825" y="4927600"/>
          <p14:tracePt t="57573" x="6354763" y="4959350"/>
          <p14:tracePt t="57581" x="6362700" y="4976813"/>
          <p14:tracePt t="57589" x="6378575" y="5008563"/>
          <p14:tracePt t="57597" x="6386513" y="5024438"/>
          <p14:tracePt t="57604" x="6402388" y="5040313"/>
          <p14:tracePt t="57612" x="6410325" y="5056188"/>
          <p14:tracePt t="57620" x="6418263" y="5072063"/>
          <p14:tracePt t="57630" x="6434138" y="5111750"/>
          <p14:tracePt t="57637" x="6442075" y="5119688"/>
          <p14:tracePt t="57645" x="6467475" y="5143500"/>
          <p14:tracePt t="57653" x="6467475" y="5159375"/>
          <p14:tracePt t="57661" x="6483350" y="5175250"/>
          <p14:tracePt t="57668" x="6483350" y="5183188"/>
          <p14:tracePt t="57676" x="6499225" y="5214938"/>
          <p14:tracePt t="57684" x="6515100" y="5238750"/>
          <p14:tracePt t="57693" x="6523038" y="5246688"/>
          <p14:tracePt t="57701" x="6530975" y="5270500"/>
          <p14:tracePt t="57709" x="6546850" y="5319713"/>
          <p14:tracePt t="57717" x="6554788" y="5343525"/>
          <p14:tracePt t="57725" x="6570663" y="5375275"/>
          <p14:tracePt t="57740" x="6578600" y="5391150"/>
          <p14:tracePt t="57749" x="6586538" y="5422900"/>
          <p14:tracePt t="57757" x="6594475" y="5446713"/>
          <p14:tracePt t="57766" x="6610350" y="5478463"/>
          <p14:tracePt t="57773" x="6626225" y="5502275"/>
          <p14:tracePt t="57781" x="6634163" y="5549900"/>
          <p14:tracePt t="57788" x="6650038" y="5573713"/>
          <p14:tracePt t="57796" x="6665913" y="5621338"/>
          <p14:tracePt t="57804" x="6681788" y="5670550"/>
          <p14:tracePt t="57813" x="6705600" y="5702300"/>
          <p14:tracePt t="57821" x="6713538" y="5734050"/>
          <p14:tracePt t="57830" x="6729413" y="5757863"/>
          <p14:tracePt t="57837" x="6745288" y="5805488"/>
          <p14:tracePt t="57845" x="6761163" y="5829300"/>
          <p14:tracePt t="57852" x="6777038" y="5853113"/>
          <p14:tracePt t="57860" x="6794500" y="5876925"/>
          <p14:tracePt t="57869" x="6794500" y="5900738"/>
          <p14:tracePt t="57877" x="6818313" y="5924550"/>
          <p14:tracePt t="57885" x="6826250" y="5940425"/>
          <p14:tracePt t="57901" x="6834188" y="5956300"/>
          <p14:tracePt t="57909" x="6842125" y="5972175"/>
          <p14:tracePt t="57916" x="6858000" y="6005513"/>
          <p14:tracePt t="57924" x="6858000" y="6013450"/>
          <p14:tracePt t="57933" x="6873875" y="6021388"/>
          <p14:tracePt t="57947" x="6881813" y="6045200"/>
          <p14:tracePt t="57949" x="6889750" y="6061075"/>
          <p14:tracePt t="57957" x="6897688" y="6076950"/>
          <p14:tracePt t="57965" x="6905625" y="6092825"/>
          <p14:tracePt t="57972" x="6921500" y="6108700"/>
          <p14:tracePt t="57980" x="6929438" y="6116638"/>
          <p14:tracePt t="57988" x="6929438" y="6124575"/>
          <p14:tracePt t="57997" x="6937375" y="6124575"/>
          <p14:tracePt t="58005" x="6953250" y="6140450"/>
          <p14:tracePt t="58013" x="6969125" y="6156325"/>
          <p14:tracePt t="58021" x="6985000" y="6172200"/>
          <p14:tracePt t="58029" x="6992938" y="6188075"/>
          <p14:tracePt t="58036" x="7008813" y="6203950"/>
          <p14:tracePt t="58044" x="7024688" y="6227763"/>
          <p14:tracePt t="58053" x="7040563" y="6243638"/>
          <p14:tracePt t="58061" x="7064375" y="6267450"/>
          <p14:tracePt t="58069" x="7080250" y="6283325"/>
          <p14:tracePt t="58077" x="7096125" y="6307138"/>
          <p14:tracePt t="58085" x="7104063" y="6315075"/>
          <p14:tracePt t="58092" x="7112000" y="6323013"/>
          <p14:tracePt t="58108" x="7112000" y="6330950"/>
          <p14:tracePt t="58414" x="7119938" y="6338888"/>
          <p14:tracePt t="58422" x="7135813" y="6348413"/>
          <p14:tracePt t="58430" x="7153275" y="6364288"/>
          <p14:tracePt t="58437" x="7153275" y="6372225"/>
          <p14:tracePt t="58447" x="7161213" y="6380163"/>
          <p14:tracePt t="58749" x="7161213" y="6364288"/>
          <p14:tracePt t="58758" x="7112000" y="6307138"/>
          <p14:tracePt t="58766" x="7024688" y="6156325"/>
          <p14:tracePt t="58774" x="6977063" y="6069013"/>
          <p14:tracePt t="58782" x="6905625" y="5956300"/>
          <p14:tracePt t="58789" x="6850063" y="5868988"/>
          <p14:tracePt t="58797" x="6769100" y="5765800"/>
          <p14:tracePt t="58804" x="6721475" y="5678488"/>
          <p14:tracePt t="58813" x="6665913" y="5597525"/>
          <p14:tracePt t="58821" x="6594475" y="5502275"/>
          <p14:tracePt t="58829" x="6538913" y="5422900"/>
          <p14:tracePt t="58837" x="6491288" y="5351463"/>
          <p14:tracePt t="58846" x="6418263" y="5238750"/>
          <p14:tracePt t="58853" x="6362700" y="5167313"/>
          <p14:tracePt t="58860" x="6299200" y="5087938"/>
          <p14:tracePt t="58868" x="6243638" y="5016500"/>
          <p14:tracePt t="58877" x="6188075" y="4935538"/>
          <p14:tracePt t="58885" x="6140450" y="4864100"/>
          <p14:tracePt t="58893" x="6091238" y="4784725"/>
          <p14:tracePt t="58901" x="6027738" y="4721225"/>
          <p14:tracePt t="58909" x="5980113" y="4665663"/>
          <p14:tracePt t="58917" x="5924550" y="4608513"/>
          <p14:tracePt t="58924" x="5892800" y="4568825"/>
          <p14:tracePt t="58933" x="5876925" y="4545013"/>
          <p14:tracePt t="58946" x="5845175" y="4513263"/>
          <p14:tracePt t="58949" x="5845175" y="4505325"/>
          <p14:tracePt t="58957" x="5837238" y="4497388"/>
          <p14:tracePt t="59189" x="5853113" y="4497388"/>
          <p14:tracePt t="59199" x="5868988" y="4521200"/>
          <p14:tracePt t="59206" x="5916613" y="4584700"/>
          <p14:tracePt t="59214" x="5932488" y="4608513"/>
          <p14:tracePt t="59221" x="5956300" y="4649788"/>
          <p14:tracePt t="59230" x="5972175" y="4665663"/>
          <p14:tracePt t="59237" x="5995988" y="4705350"/>
          <p14:tracePt t="59244" x="6011863" y="4721225"/>
          <p14:tracePt t="59253" x="6027738" y="4737100"/>
          <p14:tracePt t="59261" x="6035675" y="4752975"/>
          <p14:tracePt t="59269" x="6043613" y="4768850"/>
          <p14:tracePt t="59277" x="6043613" y="4776788"/>
          <p14:tracePt t="59285" x="6051550" y="4784725"/>
          <p14:tracePt t="59622" x="6100763" y="4816475"/>
          <p14:tracePt t="59630" x="6148388" y="4895850"/>
          <p14:tracePt t="59637" x="6203950" y="5000625"/>
          <p14:tracePt t="59648" x="6299200" y="5119688"/>
          <p14:tracePt t="59654" x="6354763" y="5191125"/>
          <p14:tracePt t="59663" x="6442075" y="5319713"/>
          <p14:tracePt t="59670" x="6538913" y="5430838"/>
          <p14:tracePt t="59677" x="6650038" y="5589588"/>
          <p14:tracePt t="59685" x="6745288" y="5726113"/>
          <p14:tracePt t="59693" x="6850063" y="5853113"/>
          <p14:tracePt t="59701" x="6921500" y="5948363"/>
          <p14:tracePt t="59709" x="6969125" y="6021388"/>
          <p14:tracePt t="59717" x="7000875" y="6069013"/>
          <p14:tracePt t="59725" x="7016750" y="6092825"/>
          <p14:tracePt t="59733" x="7048500" y="6132513"/>
          <p14:tracePt t="59741" x="7072313" y="6172200"/>
          <p14:tracePt t="59749" x="7080250" y="6188075"/>
          <p14:tracePt t="59757" x="7088188" y="6203950"/>
          <p14:tracePt t="59765" x="7112000" y="6227763"/>
          <p14:tracePt t="59773" x="7112000" y="6251575"/>
          <p14:tracePt t="59782" x="7127875" y="6259513"/>
          <p14:tracePt t="59789" x="7127875" y="6267450"/>
          <p14:tracePt t="59797" x="7145338" y="6291263"/>
          <p14:tracePt t="59805" x="7153275" y="6291263"/>
          <p14:tracePt t="59813" x="7161213" y="6315075"/>
          <p14:tracePt t="59821" x="7169150" y="6323013"/>
          <p14:tracePt t="59829" x="7185025" y="6364288"/>
          <p14:tracePt t="59837" x="7192963" y="6372225"/>
          <p14:tracePt t="59845" x="7200900" y="6388100"/>
          <p14:tracePt t="59853" x="7232650" y="6427788"/>
          <p14:tracePt t="59862" x="7232650" y="6435725"/>
          <p14:tracePt t="59869" x="7256463" y="6459538"/>
          <p14:tracePt t="59877" x="7272338" y="6475413"/>
          <p14:tracePt t="60981" x="7264400" y="6475413"/>
          <p14:tracePt t="60998" x="7232650" y="6475413"/>
          <p14:tracePt t="61005" x="7185025" y="6419850"/>
          <p14:tracePt t="61013" x="7135813" y="6356350"/>
          <p14:tracePt t="61021" x="7096125" y="6291263"/>
          <p14:tracePt t="61030" x="7040563" y="6203950"/>
          <p14:tracePt t="61037" x="6977063" y="6116638"/>
          <p14:tracePt t="61046" x="6913563" y="6029325"/>
          <p14:tracePt t="61053" x="6850063" y="5916613"/>
          <p14:tracePt t="61063" x="6761163" y="5789613"/>
          <p14:tracePt t="61069" x="6681788" y="5678488"/>
          <p14:tracePt t="61079" x="6634163" y="5589588"/>
          <p14:tracePt t="61085" x="6594475" y="5502275"/>
          <p14:tracePt t="61093" x="6538913" y="5414963"/>
          <p14:tracePt t="61101" x="6483350" y="5335588"/>
          <p14:tracePt t="61109" x="6442075" y="5262563"/>
          <p14:tracePt t="61118" x="6402388" y="5199063"/>
          <p14:tracePt t="61125" x="6386513" y="5151438"/>
          <p14:tracePt t="61133" x="6370638" y="5111750"/>
          <p14:tracePt t="61141" x="6354763" y="5080000"/>
          <p14:tracePt t="61149" x="6323013" y="5040313"/>
          <p14:tracePt t="61157" x="6315075" y="5016500"/>
          <p14:tracePt t="61165" x="6307138" y="5000625"/>
          <p14:tracePt t="61173" x="6291263" y="4976813"/>
          <p14:tracePt t="61182" x="6275388" y="4951413"/>
          <p14:tracePt t="61189" x="6259513" y="4927600"/>
          <p14:tracePt t="61198" x="6259513" y="4911725"/>
          <p14:tracePt t="61205" x="6251575" y="4895850"/>
          <p14:tracePt t="61213" x="6243638" y="4887913"/>
          <p14:tracePt t="61221" x="6235700" y="4864100"/>
          <p14:tracePt t="61229" x="6227763" y="4856163"/>
          <p14:tracePt t="61237" x="6219825" y="4824413"/>
          <p14:tracePt t="61245" x="6211888" y="4800600"/>
          <p14:tracePt t="61253" x="6203950" y="4776788"/>
          <p14:tracePt t="61261" x="6196013" y="4729163"/>
          <p14:tracePt t="61269" x="6188075" y="4713288"/>
          <p14:tracePt t="61277" x="6180138" y="4681538"/>
          <p14:tracePt t="61285" x="6180138" y="4657725"/>
          <p14:tracePt t="61293" x="6172200" y="4616450"/>
          <p14:tracePt t="61301" x="6164263" y="4592638"/>
          <p14:tracePt t="61309" x="6148388" y="4560888"/>
          <p14:tracePt t="61317" x="6148388" y="4545013"/>
          <p14:tracePt t="61325" x="6148388" y="4529138"/>
          <p14:tracePt t="61334" x="6148388" y="4521200"/>
          <p14:tracePt t="61341" x="6148388" y="4513263"/>
          <p14:tracePt t="61501" x="6148388" y="4552950"/>
          <p14:tracePt t="61510" x="6180138" y="4616450"/>
          <p14:tracePt t="61518" x="6203950" y="4689475"/>
          <p14:tracePt t="61527" x="6227763" y="4737100"/>
          <p14:tracePt t="61533" x="6283325" y="4824413"/>
          <p14:tracePt t="61541" x="6323013" y="4887913"/>
          <p14:tracePt t="61549" x="6370638" y="4992688"/>
          <p14:tracePt t="61557" x="6410325" y="5072063"/>
          <p14:tracePt t="61565" x="6459538" y="5159375"/>
          <p14:tracePt t="61573" x="6499225" y="5238750"/>
          <p14:tracePt t="61581" x="6546850" y="5327650"/>
          <p14:tracePt t="61589" x="6586538" y="5414963"/>
          <p14:tracePt t="61597" x="6618288" y="5470525"/>
          <p14:tracePt t="61605" x="6657975" y="5549900"/>
          <p14:tracePt t="61613" x="6681788" y="5597525"/>
          <p14:tracePt t="61622" x="6721475" y="5645150"/>
          <p14:tracePt t="61629" x="6737350" y="5694363"/>
          <p14:tracePt t="61637" x="6761163" y="5726113"/>
          <p14:tracePt t="61645" x="6777038" y="5749925"/>
          <p14:tracePt t="61653" x="6794500" y="5773738"/>
          <p14:tracePt t="61661" x="6794500" y="5781675"/>
          <p14:tracePt t="61669" x="6818313" y="5829300"/>
          <p14:tracePt t="61678" x="6834188" y="5837238"/>
          <p14:tracePt t="61685" x="6842125" y="5845175"/>
          <p14:tracePt t="61693" x="6850063" y="5876925"/>
          <p14:tracePt t="61701" x="6858000" y="5892800"/>
          <p14:tracePt t="61709" x="6881813" y="5924550"/>
          <p14:tracePt t="61717" x="6905625" y="5956300"/>
          <p14:tracePt t="61725" x="6929438" y="5988050"/>
          <p14:tracePt t="61733" x="6961188" y="6037263"/>
          <p14:tracePt t="61741" x="6985000" y="6076950"/>
          <p14:tracePt t="61749" x="7008813" y="6116638"/>
          <p14:tracePt t="61757" x="7048500" y="6164263"/>
          <p14:tracePt t="61765" x="7080250" y="6203950"/>
          <p14:tracePt t="61773" x="7119938" y="6243638"/>
          <p14:tracePt t="61781" x="7135813" y="6275388"/>
          <p14:tracePt t="61789" x="7169150" y="6315075"/>
          <p14:tracePt t="61798" x="7200900" y="6348413"/>
          <p14:tracePt t="61805" x="7208838" y="6364288"/>
          <p14:tracePt t="61813" x="7208838" y="6372225"/>
          <p14:tracePt t="62575" x="7208838" y="6380163"/>
          <p14:tracePt t="62653" x="7216775" y="6380163"/>
          <p14:tracePt t="62662" x="7224713" y="6380163"/>
          <p14:tracePt t="62678" x="7232650" y="6380163"/>
          <p14:tracePt t="62685" x="7240588" y="6380163"/>
          <p14:tracePt t="62696" x="7248525" y="6380163"/>
          <p14:tracePt t="62701" x="7264400" y="6338888"/>
          <p14:tracePt t="62710" x="7296150" y="6259513"/>
          <p14:tracePt t="62717" x="7312025" y="6219825"/>
          <p14:tracePt t="62725" x="7335838" y="6180138"/>
          <p14:tracePt t="62734" x="7367588" y="6100763"/>
          <p14:tracePt t="62741" x="7399338" y="6029325"/>
          <p14:tracePt t="62749" x="7439025" y="5964238"/>
          <p14:tracePt t="62758" x="7478713" y="5876925"/>
          <p14:tracePt t="62766" x="7527925" y="5765800"/>
          <p14:tracePt t="62773" x="7599363" y="5653088"/>
          <p14:tracePt t="62781" x="7662863" y="5510213"/>
          <p14:tracePt t="62789" x="7726363" y="5422900"/>
          <p14:tracePt t="62797" x="7789863" y="5319713"/>
          <p14:tracePt t="62805" x="7839075" y="5246688"/>
          <p14:tracePt t="62814" x="7878763" y="5199063"/>
          <p14:tracePt t="62822" x="7934325" y="5127625"/>
          <p14:tracePt t="62829" x="7958138" y="5103813"/>
          <p14:tracePt t="62837" x="7997825" y="5064125"/>
          <p14:tracePt t="62845" x="8005763" y="5056188"/>
          <p14:tracePt t="62853" x="8029575" y="5032375"/>
          <p14:tracePt t="62861" x="8037513" y="5024438"/>
          <p14:tracePt t="62869" x="8045450" y="5016500"/>
          <p14:tracePt t="62878" x="8061325" y="5008563"/>
          <p14:tracePt t="62885" x="8061325" y="5000625"/>
          <p14:tracePt t="62896" x="8077200" y="4992688"/>
          <p14:tracePt t="62902" x="8077200" y="4984750"/>
          <p14:tracePt t="62910" x="8093075" y="4967288"/>
          <p14:tracePt t="62918" x="8101013" y="4967288"/>
          <p14:tracePt t="62925" x="8108950" y="4951413"/>
          <p14:tracePt t="62933" x="8116888" y="4943475"/>
          <p14:tracePt t="62942" x="8132763" y="4927600"/>
          <p14:tracePt t="62949" x="8140700" y="4919663"/>
          <p14:tracePt t="62957" x="8148638" y="4903788"/>
          <p14:tracePt t="62966" x="8164513" y="4895850"/>
          <p14:tracePt t="62973" x="8172450" y="4887913"/>
          <p14:tracePt t="62983" x="8180388" y="4872038"/>
          <p14:tracePt t="62989" x="8189913" y="4872038"/>
          <p14:tracePt t="62998" x="8197850" y="4864100"/>
          <p14:tracePt t="63005" x="8205788" y="4856163"/>
          <p14:tracePt t="63021" x="8213725" y="4848225"/>
          <p14:tracePt t="63030" x="8213725" y="4840288"/>
          <p14:tracePt t="63037" x="8221663" y="4832350"/>
          <p14:tracePt t="63246" x="8237538" y="4824413"/>
          <p14:tracePt t="63253" x="8245475" y="4768850"/>
          <p14:tracePt t="63261" x="8245475" y="4760913"/>
          <p14:tracePt t="63269" x="8245475" y="4745038"/>
          <p14:tracePt t="63278" x="8245475" y="4737100"/>
          <p14:tracePt t="63285" x="8245475" y="4729163"/>
          <p14:tracePt t="63359" x="8245475" y="4721225"/>
          <p14:tracePt t="63558" x="8245475" y="4713288"/>
          <p14:tracePt t="63566" x="8237538" y="4713288"/>
          <p14:tracePt t="63582" x="8229600" y="4713288"/>
          <p14:tracePt t="63592" x="8221663" y="4721225"/>
          <p14:tracePt t="63607" x="8213725" y="4721225"/>
          <p14:tracePt t="63613" x="8197850" y="4729163"/>
          <p14:tracePt t="63621" x="8189913" y="4729163"/>
          <p14:tracePt t="63637" x="8172450" y="4737100"/>
          <p14:tracePt t="63646" x="8172450" y="4745038"/>
          <p14:tracePt t="63662" x="8156575" y="4760913"/>
          <p14:tracePt t="63669" x="8148638" y="4768850"/>
          <p14:tracePt t="63678" x="8140700" y="4792663"/>
          <p14:tracePt t="63685" x="8124825" y="4816475"/>
          <p14:tracePt t="63695" x="8116888" y="4824413"/>
          <p14:tracePt t="63701" x="8116888" y="4848225"/>
          <p14:tracePt t="63711" x="8101013" y="4864100"/>
          <p14:tracePt t="63718" x="8093075" y="4887913"/>
          <p14:tracePt t="63725" x="8069263" y="4935538"/>
          <p14:tracePt t="63733" x="8061325" y="4943475"/>
          <p14:tracePt t="63741" x="8037513" y="4976813"/>
          <p14:tracePt t="63751" x="8021638" y="5000625"/>
          <p14:tracePt t="63757" x="8013700" y="5016500"/>
          <p14:tracePt t="63766" x="8005763" y="5040313"/>
          <p14:tracePt t="63774" x="7974013" y="5072063"/>
          <p14:tracePt t="63783" x="7966075" y="5095875"/>
          <p14:tracePt t="63789" x="7950200" y="5135563"/>
          <p14:tracePt t="63797" x="7918450" y="5183188"/>
          <p14:tracePt t="63805" x="7902575" y="5207000"/>
          <p14:tracePt t="63813" x="7878763" y="5246688"/>
          <p14:tracePt t="63821" x="7847013" y="5294313"/>
          <p14:tracePt t="63830" x="7821613" y="5343525"/>
          <p14:tracePt t="63838" x="7805738" y="5383213"/>
          <p14:tracePt t="63845" x="7797800" y="5414963"/>
          <p14:tracePt t="63854" x="7766050" y="5438775"/>
          <p14:tracePt t="63862" x="7742238" y="5478463"/>
          <p14:tracePt t="63869" x="7734300" y="5502275"/>
          <p14:tracePt t="63877" x="7718425" y="5534025"/>
          <p14:tracePt t="63886" x="7702550" y="5557838"/>
          <p14:tracePt t="63894" x="7694613" y="5581650"/>
          <p14:tracePt t="63902" x="7686675" y="5605463"/>
          <p14:tracePt t="63909" x="7678738" y="5629275"/>
          <p14:tracePt t="63918" x="7662863" y="5645150"/>
          <p14:tracePt t="63925" x="7646988" y="5670550"/>
          <p14:tracePt t="63933" x="7646988" y="5678488"/>
          <p14:tracePt t="63941" x="7639050" y="5702300"/>
          <p14:tracePt t="63950" x="7631113" y="5726113"/>
          <p14:tracePt t="63958" x="7607300" y="5749925"/>
          <p14:tracePt t="63966" x="7599363" y="5765800"/>
          <p14:tracePt t="63972" x="7591425" y="5789613"/>
          <p14:tracePt t="63981" x="7583488" y="5813425"/>
          <p14:tracePt t="63989" x="7559675" y="5853113"/>
          <p14:tracePt t="63997" x="7543800" y="5884863"/>
          <p14:tracePt t="64006" x="7527925" y="5908675"/>
          <p14:tracePt t="64014" x="7512050" y="5964238"/>
          <p14:tracePt t="64022" x="7470775" y="5995988"/>
          <p14:tracePt t="64030" x="7431088" y="6053138"/>
          <p14:tracePt t="64037" x="7375525" y="6108700"/>
          <p14:tracePt t="64045" x="7351713" y="6148388"/>
          <p14:tracePt t="64054" x="7312025" y="6219825"/>
          <p14:tracePt t="64062" x="7296150" y="6251575"/>
          <p14:tracePt t="64070" x="7264400" y="6291263"/>
          <p14:tracePt t="64079" x="7232650" y="6338888"/>
          <p14:tracePt t="64086" x="7208838" y="6372225"/>
          <p14:tracePt t="64094" x="7185025" y="6396038"/>
          <p14:tracePt t="64102" x="7169150" y="6419850"/>
          <p14:tracePt t="64109" x="7161213" y="6435725"/>
          <p14:tracePt t="64117" x="7153275" y="6459538"/>
          <p14:tracePt t="64127" x="7153275" y="6467475"/>
          <p14:tracePt t="64134" x="7135813" y="6483350"/>
          <p14:tracePt t="64143" x="7127875" y="6491288"/>
          <p14:tracePt t="64149" x="7119938" y="6507163"/>
          <p14:tracePt t="64157" x="7119938" y="6515100"/>
          <p14:tracePt t="64166" x="7112000" y="6523038"/>
          <p14:tracePt t="64173" x="7112000" y="6530975"/>
          <p14:tracePt t="64181" x="7104063" y="6546850"/>
          <p14:tracePt t="64190" x="7104063" y="6554788"/>
          <p14:tracePt t="64198" x="7104063" y="6562725"/>
          <p14:tracePt t="64206" x="7088188" y="6578600"/>
          <p14:tracePt t="64229" x="7088188" y="6586538"/>
          <p14:tracePt t="64350" x="7096125" y="6586538"/>
          <p14:tracePt t="64359" x="7112000" y="6586538"/>
          <p14:tracePt t="64366" x="7145338" y="6578600"/>
          <p14:tracePt t="64374" x="7161213" y="6562725"/>
          <p14:tracePt t="64382" x="7185025" y="6483350"/>
          <p14:tracePt t="64389" x="7216775" y="6388100"/>
          <p14:tracePt t="64397" x="7248525" y="6330950"/>
          <p14:tracePt t="64405" x="7304088" y="6227763"/>
          <p14:tracePt t="64413" x="7335838" y="6148388"/>
          <p14:tracePt t="64422" x="7391400" y="6053138"/>
          <p14:tracePt t="64430" x="7454900" y="5972175"/>
          <p14:tracePt t="64438" x="7527925" y="5876925"/>
          <p14:tracePt t="64447" x="7623175" y="5789613"/>
          <p14:tracePt t="64453" x="7678738" y="5702300"/>
          <p14:tracePt t="64461" x="7766050" y="5589588"/>
          <p14:tracePt t="64469" x="7839075" y="5518150"/>
          <p14:tracePt t="64477" x="7902575" y="5438775"/>
          <p14:tracePt t="64486" x="7981950" y="5359400"/>
          <p14:tracePt t="64494" x="8053388" y="5270500"/>
          <p14:tracePt t="64502" x="8116888" y="5207000"/>
          <p14:tracePt t="64510" x="8156575" y="5151438"/>
          <p14:tracePt t="64517" x="8205788" y="5111750"/>
          <p14:tracePt t="64525" x="8237538" y="5080000"/>
          <p14:tracePt t="64533" x="8261350" y="5056188"/>
          <p14:tracePt t="64542" x="8285163" y="5024438"/>
          <p14:tracePt t="64550" x="8293100" y="5016500"/>
          <p14:tracePt t="64558" x="8308975" y="5000625"/>
          <p14:tracePt t="64566" x="8324850" y="4984750"/>
          <p14:tracePt t="64573" x="8332788" y="4976813"/>
          <p14:tracePt t="64581" x="8332788" y="4967288"/>
          <p14:tracePt t="64589" x="8348663" y="4951413"/>
          <p14:tracePt t="64597" x="8356600" y="4943475"/>
          <p14:tracePt t="64606" x="8356600" y="4927600"/>
          <p14:tracePt t="64614" x="8364538" y="4919663"/>
          <p14:tracePt t="64629" x="8364538" y="4911725"/>
          <p14:tracePt t="64678" x="8372475" y="4895850"/>
          <p14:tracePt t="64686" x="8380413" y="4887913"/>
          <p14:tracePt t="64702" x="8380413" y="4872038"/>
          <p14:tracePt t="64709" x="8388350" y="4864100"/>
          <p14:tracePt t="64717" x="8388350" y="4856163"/>
          <p14:tracePt t="64725" x="8388350" y="4848225"/>
          <p14:tracePt t="64863" x="8404225" y="4840288"/>
          <p14:tracePt t="64871" x="8404225" y="4824413"/>
          <p14:tracePt t="64878" x="8404225" y="4808538"/>
          <p14:tracePt t="64895" x="8404225" y="4800600"/>
          <p14:tracePt t="64902" x="8404225" y="4792663"/>
          <p14:tracePt t="64918" x="8404225" y="4784725"/>
          <p14:tracePt t="65045" x="8404225" y="4776788"/>
          <p14:tracePt t="65063" x="8388350" y="4784725"/>
          <p14:tracePt t="65071" x="8364538" y="4784725"/>
          <p14:tracePt t="65079" x="8348663" y="4792663"/>
          <p14:tracePt t="65086" x="8316913" y="4808538"/>
          <p14:tracePt t="65094" x="8293100" y="4840288"/>
          <p14:tracePt t="65101" x="8269288" y="4879975"/>
          <p14:tracePt t="65110" x="8229600" y="4927600"/>
          <p14:tracePt t="65117" x="8205788" y="4984750"/>
          <p14:tracePt t="65127" x="8172450" y="5048250"/>
          <p14:tracePt t="65134" x="8140700" y="5127625"/>
          <p14:tracePt t="65142" x="8116888" y="5207000"/>
          <p14:tracePt t="65150" x="8085138" y="5270500"/>
          <p14:tracePt t="65157" x="8053388" y="5351463"/>
          <p14:tracePt t="65165" x="8021638" y="5438775"/>
          <p14:tracePt t="65173" x="7981950" y="5494338"/>
          <p14:tracePt t="65182" x="7958138" y="5565775"/>
          <p14:tracePt t="65190" x="7910513" y="5653088"/>
          <p14:tracePt t="65198" x="7886700" y="5710238"/>
          <p14:tracePt t="65206" x="7854950" y="5765800"/>
          <p14:tracePt t="65214" x="7821613" y="5829300"/>
          <p14:tracePt t="65221" x="7805738" y="5861050"/>
          <p14:tracePt t="65229" x="7773988" y="5916613"/>
          <p14:tracePt t="65237" x="7758113" y="5956300"/>
          <p14:tracePt t="65246" x="7734300" y="6005513"/>
          <p14:tracePt t="65254" x="7702550" y="6053138"/>
          <p14:tracePt t="65262" x="7694613" y="6069013"/>
          <p14:tracePt t="65270" x="7686675" y="6100763"/>
          <p14:tracePt t="65277" x="7678738" y="6140450"/>
          <p14:tracePt t="65285" x="7670800" y="6156325"/>
          <p14:tracePt t="65293" x="7646988" y="6180138"/>
          <p14:tracePt t="65301" x="7639050" y="6219825"/>
          <p14:tracePt t="65312" x="7639050" y="6251575"/>
          <p14:tracePt t="65318" x="7623175" y="6275388"/>
          <p14:tracePt t="65326" x="7615238" y="6291263"/>
          <p14:tracePt t="65334" x="7607300" y="6307138"/>
          <p14:tracePt t="65341" x="7591425" y="6323013"/>
          <p14:tracePt t="65349" x="7591425" y="6338888"/>
          <p14:tracePt t="65357" x="7575550" y="6356350"/>
          <p14:tracePt t="65366" x="7575550" y="6372225"/>
          <p14:tracePt t="65374" x="7567613" y="6388100"/>
          <p14:tracePt t="65382" x="7559675" y="6396038"/>
          <p14:tracePt t="65390" x="7535863" y="6427788"/>
          <p14:tracePt t="65398" x="7527925" y="6443663"/>
          <p14:tracePt t="65405" x="7512050" y="6451600"/>
          <p14:tracePt t="65413" x="7504113" y="6467475"/>
          <p14:tracePt t="65421" x="7496175" y="6475413"/>
          <p14:tracePt t="65430" x="7486650" y="6483350"/>
          <p14:tracePt t="65438" x="7478713" y="6491288"/>
          <p14:tracePt t="65510" x="7470775" y="6499225"/>
          <p14:tracePt t="65526" x="7470775" y="6507163"/>
          <p14:tracePt t="65550" x="7462838" y="6507163"/>
          <p14:tracePt t="65558" x="7462838" y="6515100"/>
          <p14:tracePt t="65566" x="7454900" y="6523038"/>
          <p14:tracePt t="65582" x="7446963" y="6523038"/>
          <p14:tracePt t="65590" x="7439025" y="6523038"/>
          <p14:tracePt t="65669" x="7454900" y="6523038"/>
          <p14:tracePt t="65678" x="7478713" y="6507163"/>
          <p14:tracePt t="65686" x="7504113" y="6507163"/>
          <p14:tracePt t="65695" x="7519988" y="6491288"/>
          <p14:tracePt t="65703" x="7567613" y="6443663"/>
          <p14:tracePt t="65711" x="7575550" y="6388100"/>
          <p14:tracePt t="65719" x="7631113" y="6299200"/>
          <p14:tracePt t="65726" x="7654925" y="6219825"/>
          <p14:tracePt t="65733" x="7710488" y="6140450"/>
          <p14:tracePt t="65742" x="7750175" y="6053138"/>
          <p14:tracePt t="65750" x="7805738" y="5980113"/>
          <p14:tracePt t="65758" x="7847013" y="5900738"/>
          <p14:tracePt t="65766" x="7894638" y="5853113"/>
          <p14:tracePt t="65774" x="7918450" y="5797550"/>
          <p14:tracePt t="65782" x="7958138" y="5741988"/>
          <p14:tracePt t="65789" x="7997825" y="5702300"/>
          <p14:tracePt t="65797" x="8021638" y="5662613"/>
          <p14:tracePt t="65805" x="8029575" y="5645150"/>
          <p14:tracePt t="65814" x="8045450" y="5629275"/>
          <p14:tracePt t="65822" x="8053388" y="5621338"/>
          <p14:tracePt t="65830" x="8061325" y="5613400"/>
          <p14:tracePt t="66079" x="8053388" y="5613400"/>
          <p14:tracePt t="66102" x="8045450" y="5613400"/>
          <p14:tracePt t="66117" x="8029575" y="5621338"/>
          <p14:tracePt t="66126" x="8021638" y="5637213"/>
          <p14:tracePt t="66134" x="8013700" y="5645150"/>
          <p14:tracePt t="66143" x="8005763" y="5670550"/>
          <p14:tracePt t="66150" x="7997825" y="5694363"/>
          <p14:tracePt t="66159" x="7989888" y="5710238"/>
          <p14:tracePt t="66173" x="7974013" y="5726113"/>
          <p14:tracePt t="66181" x="7974013" y="5734050"/>
          <p14:tracePt t="67014" x="7974013" y="5741988"/>
          <p14:tracePt t="67030" x="7974013" y="5702300"/>
          <p14:tracePt t="67038" x="7974013" y="5629275"/>
          <p14:tracePt t="67045" x="7974013" y="5549900"/>
          <p14:tracePt t="67054" x="7974013" y="5462588"/>
          <p14:tracePt t="67062" x="7974013" y="5351463"/>
          <p14:tracePt t="67070" x="7974013" y="5270500"/>
          <p14:tracePt t="67078" x="7974013" y="5175250"/>
          <p14:tracePt t="67086" x="7974013" y="5095875"/>
          <p14:tracePt t="67094" x="7974013" y="5048250"/>
          <p14:tracePt t="67102" x="7974013" y="5000625"/>
          <p14:tracePt t="67110" x="7974013" y="4976813"/>
          <p14:tracePt t="67118" x="7974013" y="4943475"/>
          <p14:tracePt t="67277" x="7981950" y="4935538"/>
          <p14:tracePt t="67318" x="7989888" y="4935538"/>
          <p14:tracePt t="67326" x="7997825" y="4927600"/>
          <p14:tracePt t="67342" x="8013700" y="4927600"/>
          <p14:tracePt t="67350" x="8021638" y="4927600"/>
          <p14:tracePt t="67358" x="8029575" y="4919663"/>
          <p14:tracePt t="67366" x="8037513" y="4919663"/>
          <p14:tracePt t="67374" x="8069263" y="4903788"/>
          <p14:tracePt t="67382" x="8085138" y="4887913"/>
          <p14:tracePt t="67398" x="8116888" y="4856163"/>
          <p14:tracePt t="67406" x="8132763" y="4848225"/>
          <p14:tracePt t="67414" x="8132763" y="4840288"/>
          <p14:tracePt t="67422" x="8148638" y="4840288"/>
          <p14:tracePt t="67430" x="8148638" y="4832350"/>
          <p14:tracePt t="67630" x="8148638" y="4848225"/>
          <p14:tracePt t="67638" x="8124825" y="4911725"/>
          <p14:tracePt t="67646" x="8093075" y="4959350"/>
          <p14:tracePt t="67655" x="8069263" y="5032375"/>
          <p14:tracePt t="67662" x="8029575" y="5095875"/>
          <p14:tracePt t="67670" x="7989888" y="5175250"/>
          <p14:tracePt t="67678" x="7958138" y="5230813"/>
          <p14:tracePt t="67686" x="7934325" y="5294313"/>
          <p14:tracePt t="67694" x="7910513" y="5335588"/>
          <p14:tracePt t="67702" x="7878763" y="5383213"/>
          <p14:tracePt t="67710" x="7854950" y="5446713"/>
          <p14:tracePt t="67718" x="7813675" y="5478463"/>
          <p14:tracePt t="67726" x="7789863" y="5526088"/>
          <p14:tracePt t="67734" x="7766050" y="5573713"/>
          <p14:tracePt t="67743" x="7726363" y="5637213"/>
          <p14:tracePt t="67750" x="7702550" y="5686425"/>
          <p14:tracePt t="67759" x="7662863" y="5718175"/>
          <p14:tracePt t="67766" x="7639050" y="5765800"/>
          <p14:tracePt t="67774" x="7599363" y="5805488"/>
          <p14:tracePt t="67782" x="7583488" y="5853113"/>
          <p14:tracePt t="67790" x="7567613" y="5884863"/>
          <p14:tracePt t="67798" x="7527925" y="5932488"/>
          <p14:tracePt t="67806" x="7512050" y="5956300"/>
          <p14:tracePt t="67814" x="7486650" y="5995988"/>
          <p14:tracePt t="67822" x="7462838" y="6021388"/>
          <p14:tracePt t="67830" x="7446963" y="6053138"/>
          <p14:tracePt t="67838" x="7423150" y="6084888"/>
          <p14:tracePt t="67846" x="7407275" y="6108700"/>
          <p14:tracePt t="67854" x="7399338" y="6116638"/>
          <p14:tracePt t="67862" x="7391400" y="6124575"/>
          <p14:tracePt t="67878" x="7391400" y="6132513"/>
          <p14:tracePt t="67902" x="7383463" y="6132513"/>
          <p14:tracePt t="67918" x="7383463" y="6140450"/>
          <p14:tracePt t="67926" x="7375525" y="6148388"/>
          <p14:tracePt t="67943" x="7375525" y="6156325"/>
          <p14:tracePt t="67950" x="7375525" y="6172200"/>
          <p14:tracePt t="67958" x="7359650" y="6180138"/>
          <p14:tracePt t="67966" x="7359650" y="6188075"/>
          <p14:tracePt t="67982" x="7359650" y="6196013"/>
          <p14:tracePt t="67990" x="7343775" y="6203950"/>
          <p14:tracePt t="67998" x="7335838" y="6219825"/>
          <p14:tracePt t="68006" x="7327900" y="6243638"/>
          <p14:tracePt t="68014" x="7304088" y="6267450"/>
          <p14:tracePt t="68022" x="7296150" y="6283325"/>
          <p14:tracePt t="68030" x="7280275" y="6291263"/>
          <p14:tracePt t="68038" x="7280275" y="6299200"/>
          <p14:tracePt t="68046" x="7272338" y="6299200"/>
          <p14:tracePt t="68054" x="7272338" y="6307138"/>
          <p14:tracePt t="68062" x="7256463" y="6307138"/>
          <p14:tracePt t="68094" x="7248525" y="6323013"/>
          <p14:tracePt t="68102" x="7240588" y="6330950"/>
          <p14:tracePt t="68110" x="7240588" y="6338888"/>
          <p14:tracePt t="68118" x="7232650" y="6348413"/>
          <p14:tracePt t="68126" x="7224713" y="6364288"/>
          <p14:tracePt t="68134" x="7208838" y="6380163"/>
          <p14:tracePt t="68150" x="7200900" y="6388100"/>
          <p14:tracePt t="68158" x="7192963" y="6396038"/>
          <p14:tracePt t="68175" x="7192963" y="6403975"/>
          <p14:tracePt t="68382" x="7145338" y="6348413"/>
          <p14:tracePt t="68390" x="7112000" y="6291263"/>
          <p14:tracePt t="68398" x="7072313" y="6243638"/>
          <p14:tracePt t="68406" x="7032625" y="6172200"/>
          <p14:tracePt t="68414" x="7000875" y="6124575"/>
          <p14:tracePt t="68422" x="6953250" y="6069013"/>
          <p14:tracePt t="68430" x="6889750" y="5995988"/>
          <p14:tracePt t="68438" x="6826250" y="5948363"/>
          <p14:tracePt t="68446" x="6777038" y="5884863"/>
          <p14:tracePt t="68454" x="6745288" y="5853113"/>
          <p14:tracePt t="68462" x="6705600" y="5829300"/>
          <p14:tracePt t="68470" x="6665913" y="5781675"/>
          <p14:tracePt t="68478" x="6626225" y="5749925"/>
          <p14:tracePt t="68486" x="6618288" y="5734050"/>
          <p14:tracePt t="68495" x="6594475" y="5702300"/>
          <p14:tracePt t="68502" x="6578600" y="5686425"/>
          <p14:tracePt t="68511" x="6554788" y="5637213"/>
          <p14:tracePt t="68518" x="6546850" y="5629275"/>
          <p14:tracePt t="68526" x="6538913" y="5605463"/>
          <p14:tracePt t="68534" x="6491288" y="5534025"/>
          <p14:tracePt t="68542" x="6483350" y="5494338"/>
          <p14:tracePt t="68550" x="6434138" y="5446713"/>
          <p14:tracePt t="68558" x="6418263" y="5399088"/>
          <p14:tracePt t="68566" x="6386513" y="5367338"/>
          <p14:tracePt t="68575" x="6346825" y="5319713"/>
          <p14:tracePt t="68582" x="6323013" y="5270500"/>
          <p14:tracePt t="68590" x="6275388" y="5207000"/>
          <p14:tracePt t="68598" x="6259513" y="5183188"/>
          <p14:tracePt t="68606" x="6227763" y="5135563"/>
          <p14:tracePt t="68614" x="6203950" y="5103813"/>
          <p14:tracePt t="68622" x="6188075" y="5080000"/>
          <p14:tracePt t="68630" x="6164263" y="5048250"/>
          <p14:tracePt t="68638" x="6148388" y="5016500"/>
          <p14:tracePt t="68646" x="6140450" y="4992688"/>
          <p14:tracePt t="68654" x="6140450" y="4976813"/>
          <p14:tracePt t="68662" x="6124575" y="4951413"/>
          <p14:tracePt t="68670" x="6116638" y="4935538"/>
          <p14:tracePt t="68678" x="6116638" y="4911725"/>
          <p14:tracePt t="68686" x="6108700" y="4903788"/>
          <p14:tracePt t="68695" x="6100763" y="4887913"/>
          <p14:tracePt t="68702" x="6100763" y="4879975"/>
          <p14:tracePt t="68711" x="6100763" y="4872038"/>
          <p14:tracePt t="68718" x="6100763" y="4864100"/>
          <p14:tracePt t="68726" x="6100763" y="4848225"/>
          <p14:tracePt t="68742" x="6091238" y="4832350"/>
          <p14:tracePt t="68750" x="6091238" y="4816475"/>
          <p14:tracePt t="68766" x="6083300" y="4800600"/>
          <p14:tracePt t="68774" x="6083300" y="4792663"/>
          <p14:tracePt t="68782" x="6083300" y="4784725"/>
          <p14:tracePt t="68790" x="6083300" y="4776788"/>
          <p14:tracePt t="68798" x="6083300" y="4768850"/>
          <p14:tracePt t="68806" x="6083300" y="4752975"/>
          <p14:tracePt t="68814" x="6083300" y="4745038"/>
          <p14:tracePt t="68822" x="6083300" y="4737100"/>
          <p14:tracePt t="68830" x="6083300" y="4721225"/>
          <p14:tracePt t="68862" x="6083300" y="4713288"/>
          <p14:tracePt t="68910" x="6083300" y="4705350"/>
          <p14:tracePt t="68926" x="6091238" y="4705350"/>
          <p14:tracePt t="68934" x="6100763" y="4705350"/>
          <p14:tracePt t="68950" x="6108700" y="4705350"/>
          <p14:tracePt t="68958" x="6132513" y="4705350"/>
          <p14:tracePt t="68966" x="6132513" y="4697413"/>
          <p14:tracePt t="68974" x="6148388" y="4697413"/>
          <p14:tracePt t="68982" x="6156325" y="4689475"/>
          <p14:tracePt t="68990" x="6164263" y="4689475"/>
          <p14:tracePt t="68998" x="6180138" y="4689475"/>
          <p14:tracePt t="69006" x="6196013" y="4689475"/>
          <p14:tracePt t="69014" x="6203950" y="4689475"/>
          <p14:tracePt t="69022" x="6219825" y="4689475"/>
          <p14:tracePt t="69030" x="6227763" y="4689475"/>
          <p14:tracePt t="69038" x="6243638" y="4689475"/>
          <p14:tracePt t="69047" x="6259513" y="4681538"/>
          <p14:tracePt t="69054" x="6275388" y="4681538"/>
          <p14:tracePt t="69062" x="6307138" y="4681538"/>
          <p14:tracePt t="69070" x="6362700" y="4681538"/>
          <p14:tracePt t="69078" x="6394450" y="4681538"/>
          <p14:tracePt t="69086" x="6475413" y="4681538"/>
          <p14:tracePt t="69094" x="6523038" y="4681538"/>
          <p14:tracePt t="69102" x="6586538" y="4681538"/>
          <p14:tracePt t="69110" x="6657975" y="4689475"/>
          <p14:tracePt t="69118" x="6705600" y="4697413"/>
          <p14:tracePt t="69126" x="6769100" y="4713288"/>
          <p14:tracePt t="69134" x="6818313" y="4721225"/>
          <p14:tracePt t="69142" x="6897688" y="4721225"/>
          <p14:tracePt t="69150" x="6961188" y="4721225"/>
          <p14:tracePt t="69158" x="7024688" y="4729163"/>
          <p14:tracePt t="69166" x="7096125" y="4729163"/>
          <p14:tracePt t="69174" x="7153275" y="4729163"/>
          <p14:tracePt t="69182" x="7216775" y="4729163"/>
          <p14:tracePt t="69190" x="7256463" y="4729163"/>
          <p14:tracePt t="69199" x="7304088" y="4729163"/>
          <p14:tracePt t="69206" x="7327900" y="4729163"/>
          <p14:tracePt t="69214" x="7375525" y="4729163"/>
          <p14:tracePt t="69222" x="7415213" y="4729163"/>
          <p14:tracePt t="69230" x="7439025" y="4729163"/>
          <p14:tracePt t="69238" x="7478713" y="4729163"/>
          <p14:tracePt t="69246" x="7504113" y="4729163"/>
          <p14:tracePt t="69254" x="7519988" y="4729163"/>
          <p14:tracePt t="69262" x="7535863" y="4729163"/>
          <p14:tracePt t="69278" x="7551738" y="4729163"/>
          <p14:tracePt t="69286" x="7575550" y="4729163"/>
          <p14:tracePt t="69302" x="7591425" y="4729163"/>
          <p14:tracePt t="69312" x="7615238" y="4729163"/>
          <p14:tracePt t="69318" x="7654925" y="4729163"/>
          <p14:tracePt t="69326" x="7702550" y="4737100"/>
          <p14:tracePt t="69334" x="7726363" y="4737100"/>
          <p14:tracePt t="69342" x="7773988" y="4737100"/>
          <p14:tracePt t="69350" x="7805738" y="4745038"/>
          <p14:tracePt t="69358" x="7839075" y="4745038"/>
          <p14:tracePt t="69366" x="7878763" y="4745038"/>
          <p14:tracePt t="69374" x="7894638" y="4745038"/>
          <p14:tracePt t="69382" x="7918450" y="4745038"/>
          <p14:tracePt t="69390" x="7934325" y="4745038"/>
          <p14:tracePt t="69398" x="7942263" y="4745038"/>
          <p14:tracePt t="69502" x="7950200" y="4745038"/>
          <p14:tracePt t="69510" x="7974013" y="4745038"/>
          <p14:tracePt t="69518" x="7989888" y="4752975"/>
          <p14:tracePt t="69526" x="8021638" y="4752975"/>
          <p14:tracePt t="69534" x="8045450" y="4768850"/>
          <p14:tracePt t="69542" x="8061325" y="4768850"/>
          <p14:tracePt t="69550" x="8101013" y="4776788"/>
          <p14:tracePt t="69558" x="8116888" y="4784725"/>
          <p14:tracePt t="69566" x="8148638" y="4784725"/>
          <p14:tracePt t="69574" x="8164513" y="4792663"/>
          <p14:tracePt t="69582" x="8172450" y="4792663"/>
          <p14:tracePt t="69591" x="8197850" y="4792663"/>
          <p14:tracePt t="69782" x="8205788" y="4800600"/>
          <p14:tracePt t="69798" x="8189913" y="4816475"/>
          <p14:tracePt t="69806" x="8156575" y="4856163"/>
          <p14:tracePt t="69814" x="8132763" y="4903788"/>
          <p14:tracePt t="69822" x="8101013" y="4951413"/>
          <p14:tracePt t="69830" x="8077200" y="5016500"/>
          <p14:tracePt t="69838" x="8045450" y="5056188"/>
          <p14:tracePt t="69846" x="8013700" y="5111750"/>
          <p14:tracePt t="69855" x="7966075" y="5175250"/>
          <p14:tracePt t="69862" x="7918450" y="5230813"/>
          <p14:tracePt t="69870" x="7878763" y="5310188"/>
          <p14:tracePt t="69878" x="7854950" y="5351463"/>
          <p14:tracePt t="69886" x="7821613" y="5407025"/>
          <p14:tracePt t="69894" x="7789863" y="5462588"/>
          <p14:tracePt t="69903" x="7734300" y="5526088"/>
          <p14:tracePt t="69911" x="7718425" y="5557838"/>
          <p14:tracePt t="69919" x="7670800" y="5629275"/>
          <p14:tracePt t="69927" x="7646988" y="5678488"/>
          <p14:tracePt t="69934" x="7615238" y="5726113"/>
          <p14:tracePt t="69942" x="7583488" y="5757863"/>
          <p14:tracePt t="69950" x="7583488" y="5789613"/>
          <p14:tracePt t="69958" x="7551738" y="5845175"/>
          <p14:tracePt t="69966" x="7527925" y="5853113"/>
          <p14:tracePt t="69975" x="7519988" y="5884863"/>
          <p14:tracePt t="69982" x="7512050" y="5916613"/>
          <p14:tracePt t="69991" x="7486650" y="5964238"/>
          <p14:tracePt t="69998" x="7454900" y="5988050"/>
          <p14:tracePt t="70006" x="7446963" y="6013450"/>
          <p14:tracePt t="70014" x="7439025" y="6045200"/>
          <p14:tracePt t="70022" x="7423150" y="6061075"/>
          <p14:tracePt t="70030" x="7407275" y="6084888"/>
          <p14:tracePt t="70039" x="7391400" y="6108700"/>
          <p14:tracePt t="70046" x="7391400" y="6124575"/>
          <p14:tracePt t="70054" x="7375525" y="6140450"/>
          <p14:tracePt t="70062" x="7375525" y="6148388"/>
          <p14:tracePt t="70070" x="7359650" y="6180138"/>
          <p14:tracePt t="70078" x="7351713" y="6196013"/>
          <p14:tracePt t="70086" x="7343775" y="6203950"/>
          <p14:tracePt t="70094" x="7335838" y="6219825"/>
          <p14:tracePt t="70102" x="7335838" y="6235700"/>
          <p14:tracePt t="70110" x="7327900" y="6243638"/>
          <p14:tracePt t="70118" x="7319963" y="6259513"/>
          <p14:tracePt t="70126" x="7319963" y="6275388"/>
          <p14:tracePt t="70152" x="7319963" y="6283325"/>
          <p14:tracePt t="70158" x="7304088" y="6283325"/>
          <p14:tracePt t="70358" x="7304088" y="6291263"/>
          <p14:tracePt t="70374" x="7296150" y="6291263"/>
          <p14:tracePt t="70390" x="7288213" y="6291263"/>
          <p14:tracePt t="70406" x="7272338" y="6291263"/>
          <p14:tracePt t="70415" x="7232650" y="6291263"/>
          <p14:tracePt t="70422" x="7169150" y="6243638"/>
          <p14:tracePt t="70430" x="7048500" y="6188075"/>
          <p14:tracePt t="70438" x="6905625" y="6124575"/>
          <p14:tracePt t="70445" x="6721475" y="6021388"/>
          <p14:tracePt t="70454" x="6538913" y="5964238"/>
          <p14:tracePt t="70462" x="6315075" y="5868988"/>
          <p14:tracePt t="70470" x="6188075" y="5829300"/>
          <p14:tracePt t="70479" x="5980113" y="5757863"/>
          <p14:tracePt t="70486" x="5716588" y="5662613"/>
          <p14:tracePt t="70494" x="5541963" y="5597525"/>
          <p14:tracePt t="70502" x="5407025" y="5557838"/>
          <p14:tracePt t="70510" x="5270500" y="5494338"/>
          <p14:tracePt t="70518" x="5167313" y="5454650"/>
          <p14:tracePt t="70526" x="5111750" y="5430838"/>
          <p14:tracePt t="70534" x="5064125" y="5414963"/>
          <p14:tracePt t="70544" x="5030788" y="5407025"/>
          <p14:tracePt t="70550" x="5022850" y="5407025"/>
          <p14:tracePt t="70558" x="5006975" y="5399088"/>
          <p14:tracePt t="70638" x="4999038" y="5399088"/>
          <p14:tracePt t="70647" x="4975225" y="5391150"/>
          <p14:tracePt t="70654" x="4935538" y="5367338"/>
          <p14:tracePt t="70662" x="4911725" y="5343525"/>
          <p14:tracePt t="70670" x="4856163" y="5319713"/>
          <p14:tracePt t="70678" x="4824413" y="5302250"/>
          <p14:tracePt t="70686" x="4776788" y="5278438"/>
          <p14:tracePt t="70694" x="4752975" y="5270500"/>
          <p14:tracePt t="70702" x="4713288" y="5246688"/>
          <p14:tracePt t="70711" x="4687888" y="5214938"/>
          <p14:tracePt t="70718" x="4664075" y="5207000"/>
          <p14:tracePt t="70726" x="4648200" y="5199063"/>
          <p14:tracePt t="70798" x="4640263" y="5199063"/>
          <p14:tracePt t="70806" x="4616450" y="5199063"/>
          <p14:tracePt t="70814" x="4592638" y="5183188"/>
          <p14:tracePt t="70823" x="4560888" y="5183188"/>
          <p14:tracePt t="70831" x="4521200" y="5183188"/>
          <p14:tracePt t="70838" x="4481513" y="5175250"/>
          <p14:tracePt t="70846" x="4425950" y="5167313"/>
          <p14:tracePt t="70854" x="4402138" y="5151438"/>
          <p14:tracePt t="70861" x="4362450" y="5143500"/>
          <p14:tracePt t="70870" x="4344988" y="5135563"/>
          <p14:tracePt t="70878" x="4337050" y="5135563"/>
          <p14:tracePt t="70887" x="4329113" y="5127625"/>
          <p14:tracePt t="71046" x="4337050" y="5127625"/>
          <p14:tracePt t="71062" x="4344988" y="5127625"/>
          <p14:tracePt t="71070" x="4370388" y="5127625"/>
          <p14:tracePt t="71079" x="4386263" y="5119688"/>
          <p14:tracePt t="71095" x="4402138" y="5119688"/>
          <p14:tracePt t="71102" x="4425950" y="5119688"/>
          <p14:tracePt t="71110" x="4433888" y="5119688"/>
          <p14:tracePt t="71118" x="4465638" y="5119688"/>
          <p14:tracePt t="71126" x="4481513" y="5119688"/>
          <p14:tracePt t="71135" x="4489450" y="5119688"/>
          <p14:tracePt t="71143" x="4529138" y="5119688"/>
          <p14:tracePt t="71150" x="4545013" y="5119688"/>
          <p14:tracePt t="71158" x="4568825" y="5119688"/>
          <p14:tracePt t="71166" x="4576763" y="5119688"/>
          <p14:tracePt t="71174" x="4592638" y="5119688"/>
          <p14:tracePt t="71182" x="4600575" y="5119688"/>
          <p14:tracePt t="71190" x="4608513" y="5119688"/>
          <p14:tracePt t="71199" x="4616450" y="5127625"/>
          <p14:tracePt t="71214" x="4624388" y="5127625"/>
          <p14:tracePt t="71230" x="4632325" y="5127625"/>
          <p14:tracePt t="71238" x="4648200" y="5127625"/>
          <p14:tracePt t="71247" x="4664075" y="5127625"/>
          <p14:tracePt t="71262" x="4672013" y="5127625"/>
          <p14:tracePt t="71527" x="4672013" y="5135563"/>
          <p14:tracePt t="71534" x="4664075" y="5135563"/>
          <p14:tracePt t="71542" x="4656138" y="5143500"/>
          <p14:tracePt t="71550" x="4640263" y="5167313"/>
          <p14:tracePt t="71558" x="4632325" y="5183188"/>
          <p14:tracePt t="71568" x="4616450" y="5199063"/>
          <p14:tracePt t="71575" x="4600575" y="5222875"/>
          <p14:tracePt t="71583" x="4592638" y="5246688"/>
          <p14:tracePt t="71591" x="4584700" y="5262563"/>
          <p14:tracePt t="71599" x="4568825" y="5286375"/>
          <p14:tracePt t="71607" x="4552950" y="5310188"/>
          <p14:tracePt t="71614" x="4552950" y="5335588"/>
          <p14:tracePt t="71623" x="4545013" y="5375275"/>
          <p14:tracePt t="71631" x="4537075" y="5399088"/>
          <p14:tracePt t="71640" x="4529138" y="5430838"/>
          <p14:tracePt t="71646" x="4521200" y="5478463"/>
          <p14:tracePt t="71653" x="4513263" y="5494338"/>
          <p14:tracePt t="71662" x="4513263" y="5518150"/>
          <p14:tracePt t="71670" x="4497388" y="5541963"/>
          <p14:tracePt t="71678" x="4489450" y="5573713"/>
          <p14:tracePt t="71687" x="4473575" y="5613400"/>
          <p14:tracePt t="71696" x="4473575" y="5629275"/>
          <p14:tracePt t="71703" x="4465638" y="5645150"/>
          <p14:tracePt t="71710" x="4449763" y="5678488"/>
          <p14:tracePt t="71718" x="4441825" y="5694363"/>
          <p14:tracePt t="71726" x="4433888" y="5702300"/>
          <p14:tracePt t="71734" x="4433888" y="5710238"/>
          <p14:tracePt t="71743" x="4433888" y="5726113"/>
          <p14:tracePt t="71759" x="4425950" y="5741988"/>
          <p14:tracePt t="71766" x="4418013" y="5749925"/>
          <p14:tracePt t="71782" x="4418013" y="5757863"/>
          <p14:tracePt t="71879" x="4418013" y="5765800"/>
          <p14:tracePt t="71903" x="4433888" y="5757863"/>
          <p14:tracePt t="71912" x="4441825" y="5757863"/>
          <p14:tracePt t="71920" x="4449763" y="5757863"/>
          <p14:tracePt t="71927" x="4449763" y="5741988"/>
          <p14:tracePt t="71934" x="4449763" y="5702300"/>
          <p14:tracePt t="71942" x="4449763" y="5653088"/>
          <p14:tracePt t="71950" x="4449763" y="5589588"/>
          <p14:tracePt t="71958" x="4449763" y="5510213"/>
          <p14:tracePt t="71967" x="4449763" y="5462588"/>
          <p14:tracePt t="71975" x="4449763" y="5399088"/>
          <p14:tracePt t="71983" x="4449763" y="5335588"/>
          <p14:tracePt t="71990" x="4441825" y="5278438"/>
          <p14:tracePt t="71998" x="4425950" y="5214938"/>
          <p14:tracePt t="72008" x="4410075" y="5159375"/>
          <p14:tracePt t="72014" x="4402138" y="5095875"/>
          <p14:tracePt t="72022" x="4402138" y="5072063"/>
          <p14:tracePt t="72031" x="4386263" y="5040313"/>
          <p14:tracePt t="72039" x="4362450" y="5000625"/>
          <p14:tracePt t="72047" x="4362450" y="4992688"/>
          <p14:tracePt t="72054" x="4362450" y="4976813"/>
          <p14:tracePt t="72062" x="4362450" y="4967288"/>
          <p14:tracePt t="72288" x="4352925" y="4967288"/>
          <p14:tracePt t="72318" x="4344988" y="4967288"/>
          <p14:tracePt t="72326" x="4337050" y="4967288"/>
          <p14:tracePt t="72334" x="4329113" y="4967288"/>
          <p14:tracePt t="72343" x="4313238" y="4984750"/>
          <p14:tracePt t="72359" x="4313238" y="4992688"/>
          <p14:tracePt t="72366" x="4313238" y="5000625"/>
          <p14:tracePt t="72374" x="4305300" y="5000625"/>
          <p14:tracePt t="72382" x="4305300" y="5008563"/>
          <p14:tracePt t="72399" x="4297363" y="5008563"/>
          <p14:tracePt t="72430" x="4297363" y="5024438"/>
          <p14:tracePt t="72438" x="4289425" y="5024438"/>
          <p14:tracePt t="72447" x="4289425" y="5032375"/>
          <p14:tracePt t="72455" x="4289425" y="5040313"/>
          <p14:tracePt t="72463" x="4281488" y="5040313"/>
          <p14:tracePt t="72471" x="4281488" y="5056188"/>
          <p14:tracePt t="72478" x="4281488" y="5080000"/>
          <p14:tracePt t="72486" x="4273550" y="5087938"/>
          <p14:tracePt t="72494" x="4265613" y="5095875"/>
          <p14:tracePt t="72503" x="4265613" y="5119688"/>
          <p14:tracePt t="72511" x="4265613" y="5127625"/>
          <p14:tracePt t="72519" x="4265613" y="5135563"/>
          <p14:tracePt t="72527" x="4265613" y="5143500"/>
          <p14:tracePt t="72534" x="4257675" y="5159375"/>
          <p14:tracePt t="72560" x="4257675" y="5167313"/>
          <p14:tracePt t="72606" x="4257675" y="5175250"/>
          <p14:tracePt t="72614" x="4265613" y="5175250"/>
          <p14:tracePt t="72622" x="4273550" y="5183188"/>
          <p14:tracePt t="72630" x="4281488" y="5183188"/>
          <p14:tracePt t="72640" x="4305300" y="5183188"/>
          <p14:tracePt t="72647" x="4344988" y="5191125"/>
          <p14:tracePt t="72655" x="4378325" y="5199063"/>
          <p14:tracePt t="72663" x="4410075" y="5199063"/>
          <p14:tracePt t="72670" x="4457700" y="5207000"/>
          <p14:tracePt t="72678" x="4489450" y="5214938"/>
          <p14:tracePt t="72687" x="4537075" y="5222875"/>
          <p14:tracePt t="72695" x="4584700" y="5238750"/>
          <p14:tracePt t="72704" x="4624388" y="5238750"/>
          <p14:tracePt t="72711" x="4664075" y="5246688"/>
          <p14:tracePt t="72720" x="4713288" y="5246688"/>
          <p14:tracePt t="72726" x="4729163" y="5254625"/>
          <p14:tracePt t="72734" x="4776788" y="5270500"/>
          <p14:tracePt t="72743" x="4800600" y="5270500"/>
          <p14:tracePt t="72750" x="4824413" y="5270500"/>
          <p14:tracePt t="72759" x="4832350" y="5270500"/>
          <p14:tracePt t="72767" x="4848225" y="5270500"/>
          <p14:tracePt t="72775" x="4856163" y="5270500"/>
          <p14:tracePt t="72783" x="4856163" y="5278438"/>
          <p14:tracePt t="73120" x="4848225" y="5278438"/>
          <p14:tracePt t="73127" x="4840288" y="5286375"/>
          <p14:tracePt t="73135" x="4824413" y="5286375"/>
          <p14:tracePt t="73143" x="4808538" y="5286375"/>
          <p14:tracePt t="73150" x="4768850" y="5286375"/>
          <p14:tracePt t="73158" x="4745038" y="5302250"/>
          <p14:tracePt t="73166" x="4737100" y="5302250"/>
          <p14:tracePt t="73175" x="4713288" y="5302250"/>
          <p14:tracePt t="73184" x="4687888" y="5302250"/>
          <p14:tracePt t="73191" x="4664075" y="5302250"/>
          <p14:tracePt t="73199" x="4632325" y="5302250"/>
          <p14:tracePt t="73206" x="4600575" y="5302250"/>
          <p14:tracePt t="73214" x="4545013" y="5294313"/>
          <p14:tracePt t="73223" x="4521200" y="5294313"/>
          <p14:tracePt t="73231" x="4473575" y="5286375"/>
          <p14:tracePt t="73239" x="4433888" y="5278438"/>
          <p14:tracePt t="73247" x="4386263" y="5278438"/>
          <p14:tracePt t="73255" x="4352925" y="5262563"/>
          <p14:tracePt t="73263" x="4337050" y="5262563"/>
          <p14:tracePt t="73270" x="4337050" y="5254625"/>
          <p14:tracePt t="73278" x="4329113" y="5254625"/>
          <p14:tracePt t="73448" x="4344988" y="5254625"/>
          <p14:tracePt t="73456" x="4352925" y="5254625"/>
          <p14:tracePt t="73464" x="4378325" y="5254625"/>
          <p14:tracePt t="73471" x="4410075" y="5246688"/>
          <p14:tracePt t="73479" x="4425950" y="5238750"/>
          <p14:tracePt t="73486" x="4449763" y="5238750"/>
          <p14:tracePt t="73496" x="4481513" y="5238750"/>
          <p14:tracePt t="73503" x="4545013" y="5238750"/>
          <p14:tracePt t="73511" x="4600575" y="5238750"/>
          <p14:tracePt t="73519" x="4632325" y="5238750"/>
          <p14:tracePt t="73527" x="4664075" y="5238750"/>
          <p14:tracePt t="73534" x="4721225" y="5238750"/>
          <p14:tracePt t="73542" x="4737100" y="5238750"/>
          <p14:tracePt t="73551" x="4752975" y="5238750"/>
          <p14:tracePt t="73559" x="4784725" y="5238750"/>
          <p14:tracePt t="73567" x="4800600" y="5238750"/>
          <p14:tracePt t="73904" x="4856163" y="5238750"/>
          <p14:tracePt t="73912" x="4951413" y="5270500"/>
          <p14:tracePt t="73918" x="5080000" y="5302250"/>
          <p14:tracePt t="73926" x="5214938" y="5359400"/>
          <p14:tracePt t="73934" x="5407025" y="5407025"/>
          <p14:tracePt t="73955" x="5837238" y="5502275"/>
          <p14:tracePt t="73959" x="5988050" y="5549900"/>
          <p14:tracePt t="73967" x="6196013" y="5581650"/>
          <p14:tracePt t="73975" x="6370638" y="5629275"/>
          <p14:tracePt t="73982" x="6562725" y="5662613"/>
          <p14:tracePt t="73990" x="6697663" y="5678488"/>
          <p14:tracePt t="73999" x="6810375" y="5678488"/>
          <p14:tracePt t="74007" x="6977063" y="5686425"/>
          <p14:tracePt t="74015" x="7088188" y="5694363"/>
          <p14:tracePt t="74023" x="7208838" y="5694363"/>
          <p14:tracePt t="74031" x="7327900" y="5694363"/>
          <p14:tracePt t="74039" x="7407275" y="5694363"/>
          <p14:tracePt t="74046" x="7504113" y="5694363"/>
          <p14:tracePt t="74055" x="7591425" y="5694363"/>
          <p14:tracePt t="74063" x="7662863" y="5694363"/>
          <p14:tracePt t="74071" x="7726363" y="5694363"/>
          <p14:tracePt t="74079" x="7781925" y="5694363"/>
          <p14:tracePt t="74087" x="7847013" y="5694363"/>
          <p14:tracePt t="74095" x="7910513" y="5694363"/>
          <p14:tracePt t="74103" x="7966075" y="5694363"/>
          <p14:tracePt t="74110" x="8029575" y="5694363"/>
          <p14:tracePt t="74119" x="8077200" y="5694363"/>
          <p14:tracePt t="74127" x="8164513" y="5694363"/>
          <p14:tracePt t="74135" x="8237538" y="5694363"/>
          <p14:tracePt t="74143" x="8301038" y="5694363"/>
          <p14:tracePt t="74151" x="8356600" y="5694363"/>
          <p14:tracePt t="74159" x="8380413" y="5694363"/>
          <p14:tracePt t="74166" x="8420100" y="5694363"/>
          <p14:tracePt t="74174" x="8428038" y="5694363"/>
          <p14:tracePt t="74248" x="8435975" y="5694363"/>
          <p14:tracePt t="74256" x="8467725" y="5678488"/>
          <p14:tracePt t="74263" x="8491538" y="5645150"/>
          <p14:tracePt t="74271" x="8540750" y="5637213"/>
          <p14:tracePt t="74279" x="8572500" y="5613400"/>
          <p14:tracePt t="74286" x="8628063" y="5589588"/>
          <p14:tracePt t="74295" x="8675688" y="5565775"/>
          <p14:tracePt t="74303" x="8699500" y="5534025"/>
          <p14:tracePt t="74312" x="8739188" y="5526088"/>
          <p14:tracePt t="74319" x="8763000" y="5510213"/>
          <p14:tracePt t="74327" x="8794750" y="5502275"/>
          <p14:tracePt t="74335" x="8818563" y="5494338"/>
          <p14:tracePt t="74342" x="8826500" y="5494338"/>
          <p14:tracePt t="74351" x="8834438" y="5494338"/>
          <p14:tracePt t="74359" x="8850313" y="5494338"/>
          <p14:tracePt t="74367" x="8850313" y="5486400"/>
          <p14:tracePt t="74487" x="8858250" y="5478463"/>
          <p14:tracePt t="74504" x="8874125" y="5462588"/>
          <p14:tracePt t="74512" x="8907463" y="5414963"/>
          <p14:tracePt t="74520" x="8915400" y="5399088"/>
          <p14:tracePt t="74527" x="8931275" y="5375275"/>
          <p14:tracePt t="74535" x="8955088" y="5343525"/>
          <p14:tracePt t="74542" x="8970963" y="5310188"/>
          <p14:tracePt t="74551" x="8994775" y="5286375"/>
          <p14:tracePt t="74559" x="9010650" y="5270500"/>
          <p14:tracePt t="74567" x="9018588" y="5262563"/>
          <p14:tracePt t="74575" x="9034463" y="5246688"/>
          <p14:tracePt t="74583" x="9042400" y="5214938"/>
          <p14:tracePt t="74591" x="9050338" y="5199063"/>
          <p14:tracePt t="74598" x="9058275" y="5191125"/>
          <p14:tracePt t="74607" x="9074150" y="5175250"/>
          <p14:tracePt t="74615" x="9082088" y="5167313"/>
          <p14:tracePt t="74623" x="9090025" y="5151438"/>
          <p14:tracePt t="74631" x="9097963" y="5135563"/>
          <p14:tracePt t="74639" x="9113838" y="5103813"/>
          <p14:tracePt t="74647" x="9113838" y="5095875"/>
          <p14:tracePt t="74656" x="9129713" y="5072063"/>
          <p14:tracePt t="74662" x="9137650" y="5056188"/>
          <p14:tracePt t="74672" x="9137650" y="5040313"/>
          <p14:tracePt t="74679" x="9145588" y="5016500"/>
          <p14:tracePt t="74687" x="9153525" y="5008563"/>
          <p14:tracePt t="74695" x="9153525" y="5000625"/>
          <p14:tracePt t="74711" x="9153525" y="4992688"/>
          <p14:tracePt t="75480" x="0" y="0"/>
        </p14:tracePtLst>
        <p14:tracePtLst>
          <p14:tracePt t="83042" x="7742238" y="4967288"/>
          <p14:tracePt t="83089" x="7734300" y="4967288"/>
          <p14:tracePt t="83105" x="7726363" y="4967288"/>
          <p14:tracePt t="83128" x="7718425" y="4967288"/>
          <p14:tracePt t="83233" x="7710488" y="4967288"/>
          <p14:tracePt t="83241" x="7702550" y="4967288"/>
          <p14:tracePt t="83249" x="7694613" y="4967288"/>
          <p14:tracePt t="83256" x="7686675" y="4967288"/>
          <p14:tracePt t="83264" x="7670800" y="4967288"/>
          <p14:tracePt t="83273" x="7646988" y="4967288"/>
          <p14:tracePt t="83280" x="7631113" y="4967288"/>
          <p14:tracePt t="83288" x="7599363" y="4967288"/>
          <p14:tracePt t="83296" x="7575550" y="4967288"/>
          <p14:tracePt t="83304" x="7543800" y="4967288"/>
          <p14:tracePt t="83312" x="7496175" y="4976813"/>
          <p14:tracePt t="83320" x="7446963" y="4992688"/>
          <p14:tracePt t="83328" x="7399338" y="5000625"/>
          <p14:tracePt t="83337" x="7367588" y="5008563"/>
          <p14:tracePt t="83344" x="7343775" y="5008563"/>
          <p14:tracePt t="83352" x="7327900" y="5016500"/>
          <p14:tracePt t="83360" x="7312025" y="5016500"/>
          <p14:tracePt t="83368" x="7272338" y="5016500"/>
          <p14:tracePt t="83376" x="7248525" y="5016500"/>
          <p14:tracePt t="83385" x="7208838" y="5016500"/>
          <p14:tracePt t="83392" x="7192963" y="5016500"/>
          <p14:tracePt t="83400" x="7161213" y="5016500"/>
          <p14:tracePt t="83408" x="7145338" y="5016500"/>
          <p14:tracePt t="83416" x="7119938" y="5016500"/>
          <p14:tracePt t="83424" x="7088188" y="5016500"/>
          <p14:tracePt t="83432" x="7064375" y="5016500"/>
          <p14:tracePt t="83440" x="7040563" y="5016500"/>
          <p14:tracePt t="83448" x="7008813" y="5008563"/>
          <p14:tracePt t="83456" x="6985000" y="5008563"/>
          <p14:tracePt t="83464" x="6953250" y="4992688"/>
          <p14:tracePt t="83472" x="6937375" y="4992688"/>
          <p14:tracePt t="83480" x="6921500" y="4984750"/>
          <p14:tracePt t="83488" x="6905625" y="4976813"/>
          <p14:tracePt t="83496" x="6881813" y="4976813"/>
          <p14:tracePt t="83504" x="6873875" y="4976813"/>
          <p14:tracePt t="83512" x="6865938" y="4967288"/>
          <p14:tracePt t="83521" x="6842125" y="4959350"/>
          <p14:tracePt t="83536" x="6834188" y="4959350"/>
          <p14:tracePt t="83544" x="6826250" y="4959350"/>
          <p14:tracePt t="83560" x="6810375" y="4951413"/>
          <p14:tracePt t="83568" x="6802438" y="4951413"/>
          <p14:tracePt t="83576" x="6784975" y="4951413"/>
          <p14:tracePt t="83585" x="6777038" y="4951413"/>
          <p14:tracePt t="83592" x="6753225" y="4943475"/>
          <p14:tracePt t="83600" x="6737350" y="4935538"/>
          <p14:tracePt t="83608" x="6729413" y="4935538"/>
          <p14:tracePt t="83616" x="6705600" y="4935538"/>
          <p14:tracePt t="83624" x="6681788" y="4927600"/>
          <p14:tracePt t="83632" x="6673850" y="4919663"/>
          <p14:tracePt t="83640" x="6650038" y="4911725"/>
          <p14:tracePt t="83648" x="6626225" y="4911725"/>
          <p14:tracePt t="83656" x="6618288" y="4911725"/>
          <p14:tracePt t="83664" x="6594475" y="4895850"/>
          <p14:tracePt t="83672" x="6586538" y="4895850"/>
          <p14:tracePt t="83688" x="6570663" y="4887913"/>
          <p14:tracePt t="83712" x="6562725" y="4879975"/>
          <p14:tracePt t="83736" x="6554788" y="4879975"/>
          <p14:tracePt t="83744" x="6538913" y="4872038"/>
          <p14:tracePt t="83752" x="6515100" y="4864100"/>
          <p14:tracePt t="83760" x="6475413" y="4848225"/>
          <p14:tracePt t="83768" x="6467475" y="4848225"/>
          <p14:tracePt t="83776" x="6434138" y="4840288"/>
          <p14:tracePt t="83786" x="6386513" y="4824413"/>
          <p14:tracePt t="83793" x="6354763" y="4816475"/>
          <p14:tracePt t="83803" x="6307138" y="4800600"/>
          <p14:tracePt t="83810" x="6283325" y="4792663"/>
          <p14:tracePt t="83817" x="6267450" y="4784725"/>
          <p14:tracePt t="83825" x="6243638" y="4776788"/>
          <p14:tracePt t="83833" x="6219825" y="4776788"/>
          <p14:tracePt t="83840" x="6211888" y="4768850"/>
          <p14:tracePt t="83968" x="6219825" y="4768850"/>
          <p14:tracePt t="83977" x="6227763" y="4768850"/>
          <p14:tracePt t="83985" x="6235700" y="4768850"/>
          <p14:tracePt t="83992" x="6251575" y="4768850"/>
          <p14:tracePt t="84000" x="6267450" y="4768850"/>
          <p14:tracePt t="84008" x="6291263" y="4768850"/>
          <p14:tracePt t="84016" x="6299200" y="4768850"/>
          <p14:tracePt t="84024" x="6315075" y="4760913"/>
          <p14:tracePt t="84032" x="6346825" y="4760913"/>
          <p14:tracePt t="84040" x="6370638" y="4752975"/>
          <p14:tracePt t="84048" x="6386513" y="4752975"/>
          <p14:tracePt t="84057" x="6410325" y="4752975"/>
          <p14:tracePt t="84064" x="6426200" y="4752975"/>
          <p14:tracePt t="84073" x="6451600" y="4752975"/>
          <p14:tracePt t="84080" x="6467475" y="4745038"/>
          <p14:tracePt t="84089" x="6515100" y="4745038"/>
          <p14:tracePt t="84096" x="6530975" y="4745038"/>
          <p14:tracePt t="84104" x="6578600" y="4745038"/>
          <p14:tracePt t="84112" x="6634163" y="4745038"/>
          <p14:tracePt t="84120" x="6681788" y="4745038"/>
          <p14:tracePt t="84128" x="6729413" y="4745038"/>
          <p14:tracePt t="84136" x="6794500" y="4745038"/>
          <p14:tracePt t="84144" x="6873875" y="4745038"/>
          <p14:tracePt t="84152" x="6953250" y="4745038"/>
          <p14:tracePt t="84160" x="7016750" y="4745038"/>
          <p14:tracePt t="84168" x="7096125" y="4745038"/>
          <p14:tracePt t="84176" x="7161213" y="4745038"/>
          <p14:tracePt t="84184" x="7232650" y="4752975"/>
          <p14:tracePt t="84192" x="7288213" y="4760913"/>
          <p14:tracePt t="84200" x="7319963" y="4760913"/>
          <p14:tracePt t="84208" x="7367588" y="4760913"/>
          <p14:tracePt t="84216" x="7399338" y="4760913"/>
          <p14:tracePt t="84224" x="7423150" y="4760913"/>
          <p14:tracePt t="84232" x="7446963" y="4760913"/>
          <p14:tracePt t="84240" x="7478713" y="4760913"/>
          <p14:tracePt t="84248" x="7504113" y="4760913"/>
          <p14:tracePt t="84256" x="7535863" y="4760913"/>
          <p14:tracePt t="84264" x="7567613" y="4760913"/>
          <p14:tracePt t="84272" x="7599363" y="4760913"/>
          <p14:tracePt t="84280" x="7623175" y="4760913"/>
          <p14:tracePt t="84288" x="7654925" y="4760913"/>
          <p14:tracePt t="84296" x="7670800" y="4760913"/>
          <p14:tracePt t="84304" x="7694613" y="4760913"/>
          <p14:tracePt t="84312" x="7710488" y="4760913"/>
          <p14:tracePt t="84320" x="7726363" y="4760913"/>
          <p14:tracePt t="84328" x="7750175" y="4760913"/>
          <p14:tracePt t="84336" x="7758113" y="4760913"/>
          <p14:tracePt t="84344" x="7766050" y="4760913"/>
          <p14:tracePt t="84352" x="7773988" y="4760913"/>
          <p14:tracePt t="84360" x="7789863" y="4760913"/>
          <p14:tracePt t="84376" x="7797800" y="4760913"/>
          <p14:tracePt t="84472" x="7789863" y="4760913"/>
          <p14:tracePt t="84482" x="7766050" y="4768850"/>
          <p14:tracePt t="84488" x="7734300" y="4768850"/>
          <p14:tracePt t="84496" x="7702550" y="4776788"/>
          <p14:tracePt t="84504" x="7654925" y="4776788"/>
          <p14:tracePt t="84512" x="7575550" y="4784725"/>
          <p14:tracePt t="84520" x="7496175" y="4784725"/>
          <p14:tracePt t="84528" x="7399338" y="4792663"/>
          <p14:tracePt t="84537" x="7248525" y="4792663"/>
          <p14:tracePt t="84544" x="7161213" y="4792663"/>
          <p14:tracePt t="84552" x="6992938" y="4792663"/>
          <p14:tracePt t="84560" x="6881813" y="4792663"/>
          <p14:tracePt t="84568" x="6737350" y="4792663"/>
          <p14:tracePt t="84576" x="6634163" y="4792663"/>
          <p14:tracePt t="84584" x="6499225" y="4792663"/>
          <p14:tracePt t="84592" x="6402388" y="4792663"/>
          <p14:tracePt t="84601" x="6330950" y="4800600"/>
          <p14:tracePt t="84608" x="6275388" y="4808538"/>
          <p14:tracePt t="84616" x="6235700" y="4808538"/>
          <p14:tracePt t="84624" x="6219825" y="4808538"/>
          <p14:tracePt t="84632" x="6211888" y="4816475"/>
          <p14:tracePt t="84785" x="6219825" y="4816475"/>
          <p14:tracePt t="84817" x="6227763" y="4816475"/>
          <p14:tracePt t="84848" x="6243638" y="4832350"/>
          <p14:tracePt t="84857" x="6283325" y="4887913"/>
          <p14:tracePt t="84865" x="6330950" y="4959350"/>
          <p14:tracePt t="84873" x="6370638" y="5024438"/>
          <p14:tracePt t="84880" x="6394450" y="5072063"/>
          <p14:tracePt t="84888" x="6451600" y="5159375"/>
          <p14:tracePt t="84896" x="6475413" y="5222875"/>
          <p14:tracePt t="84904" x="6499225" y="5286375"/>
          <p14:tracePt t="84912" x="6530975" y="5335588"/>
          <p14:tracePt t="84920" x="6562725" y="5391150"/>
          <p14:tracePt t="84928" x="6586538" y="5462588"/>
          <p14:tracePt t="84936" x="6594475" y="5502275"/>
          <p14:tracePt t="84944" x="6618288" y="5573713"/>
          <p14:tracePt t="84952" x="6634163" y="5613400"/>
          <p14:tracePt t="84961" x="6657975" y="5702300"/>
          <p14:tracePt t="84969" x="6673850" y="5749925"/>
          <p14:tracePt t="84976" x="6689725" y="5805488"/>
          <p14:tracePt t="84986" x="6697663" y="5884863"/>
          <p14:tracePt t="84994" x="6729413" y="5932488"/>
          <p14:tracePt t="85003" x="6761163" y="5995988"/>
          <p14:tracePt t="85010" x="6794500" y="6053138"/>
          <p14:tracePt t="85016" x="6826250" y="6092825"/>
          <p14:tracePt t="85024" x="6842125" y="6140450"/>
          <p14:tracePt t="85033" x="6881813" y="6180138"/>
          <p14:tracePt t="85040" x="6905625" y="6196013"/>
          <p14:tracePt t="85048" x="6945313" y="6227763"/>
          <p14:tracePt t="85056" x="6945313" y="6243638"/>
          <p14:tracePt t="85064" x="6961188" y="6259513"/>
          <p14:tracePt t="85072" x="6961188" y="6267450"/>
          <p14:tracePt t="85080" x="6969125" y="6275388"/>
          <p14:tracePt t="85088" x="6969125" y="6283325"/>
          <p14:tracePt t="85096" x="6977063" y="6291263"/>
          <p14:tracePt t="85104" x="6992938" y="6307138"/>
          <p14:tracePt t="85120" x="7000875" y="6323013"/>
          <p14:tracePt t="85721" x="7000875" y="6330950"/>
          <p14:tracePt t="85896" x="7000875" y="6338888"/>
          <p14:tracePt t="85928" x="7008813" y="6338888"/>
          <p14:tracePt t="85952" x="7032625" y="6323013"/>
          <p14:tracePt t="85960" x="7088188" y="6267450"/>
          <p14:tracePt t="85968" x="7135813" y="6227763"/>
          <p14:tracePt t="85976" x="7169150" y="6180138"/>
          <p14:tracePt t="85985" x="7232650" y="6140450"/>
          <p14:tracePt t="85992" x="7312025" y="6076950"/>
          <p14:tracePt t="86000" x="7343775" y="6045200"/>
          <p14:tracePt t="86008" x="7375525" y="6021388"/>
          <p14:tracePt t="86016" x="7423150" y="5995988"/>
          <p14:tracePt t="86024" x="7470775" y="5972175"/>
          <p14:tracePt t="86032" x="7504113" y="5956300"/>
          <p14:tracePt t="86041" x="7519988" y="5948363"/>
          <p14:tracePt t="86048" x="7567613" y="5916613"/>
          <p14:tracePt t="86056" x="7583488" y="5916613"/>
          <p14:tracePt t="86064" x="7599363" y="5900738"/>
          <p14:tracePt t="86072" x="7631113" y="5884863"/>
          <p14:tracePt t="86080" x="7646988" y="5861050"/>
          <p14:tracePt t="86088" x="7670800" y="5845175"/>
          <p14:tracePt t="86096" x="7702550" y="5813425"/>
          <p14:tracePt t="86106" x="7742238" y="5773738"/>
          <p14:tracePt t="86112" x="7766050" y="5749925"/>
          <p14:tracePt t="86120" x="7797800" y="5686425"/>
          <p14:tracePt t="86128" x="7821613" y="5653088"/>
          <p14:tracePt t="86137" x="7839075" y="5605463"/>
          <p14:tracePt t="86145" x="7886700" y="5534025"/>
          <p14:tracePt t="86154" x="7910513" y="5486400"/>
          <p14:tracePt t="86162" x="7942263" y="5430838"/>
          <p14:tracePt t="86169" x="7974013" y="5351463"/>
          <p14:tracePt t="86176" x="8021638" y="5294313"/>
          <p14:tracePt t="86184" x="8053388" y="5214938"/>
          <p14:tracePt t="86192" x="8101013" y="5159375"/>
          <p14:tracePt t="86200" x="8132763" y="5087938"/>
          <p14:tracePt t="86208" x="8180388" y="5032375"/>
          <p14:tracePt t="86217" x="8213725" y="4976813"/>
          <p14:tracePt t="86225" x="8261350" y="4935538"/>
          <p14:tracePt t="86232" x="8285163" y="4856163"/>
          <p14:tracePt t="86240" x="8316913" y="4800600"/>
          <p14:tracePt t="86248" x="8348663" y="4760913"/>
          <p14:tracePt t="86256" x="8372475" y="4729163"/>
          <p14:tracePt t="86264" x="8388350" y="4697413"/>
          <p14:tracePt t="86272" x="8404225" y="4665663"/>
          <p14:tracePt t="86281" x="8420100" y="4641850"/>
          <p14:tracePt t="86289" x="8428038" y="4624388"/>
          <p14:tracePt t="86296" x="8428038" y="4616450"/>
          <p14:tracePt t="86305" x="8451850" y="4584700"/>
          <p14:tracePt t="86497" x="8443913" y="4584700"/>
          <p14:tracePt t="86505" x="8435975" y="4584700"/>
          <p14:tracePt t="86513" x="8428038" y="4584700"/>
          <p14:tracePt t="86520" x="8420100" y="4592638"/>
          <p14:tracePt t="86528" x="8404225" y="4592638"/>
          <p14:tracePt t="86536" x="8388350" y="4616450"/>
          <p14:tracePt t="86545" x="8372475" y="4633913"/>
          <p14:tracePt t="86553" x="8340725" y="4673600"/>
          <p14:tracePt t="86560" x="8316913" y="4721225"/>
          <p14:tracePt t="86568" x="8293100" y="4776788"/>
          <p14:tracePt t="86576" x="8261350" y="4800600"/>
          <p14:tracePt t="86584" x="8229600" y="4887913"/>
          <p14:tracePt t="86592" x="8189913" y="4951413"/>
          <p14:tracePt t="86600" x="8164513" y="5008563"/>
          <p14:tracePt t="86609" x="8108950" y="5080000"/>
          <p14:tracePt t="86618" x="8093075" y="5135563"/>
          <p14:tracePt t="86624" x="8045450" y="5191125"/>
          <p14:tracePt t="86632" x="8021638" y="5262563"/>
          <p14:tracePt t="86640" x="7989888" y="5327650"/>
          <p14:tracePt t="86648" x="7950200" y="5391150"/>
          <p14:tracePt t="86656" x="7926388" y="5470525"/>
          <p14:tracePt t="86664" x="7894638" y="5526088"/>
          <p14:tracePt t="86673" x="7870825" y="5597525"/>
          <p14:tracePt t="86681" x="7847013" y="5645150"/>
          <p14:tracePt t="86688" x="7805738" y="5710238"/>
          <p14:tracePt t="86696" x="7789863" y="5757863"/>
          <p14:tracePt t="86704" x="7781925" y="5821363"/>
          <p14:tracePt t="86713" x="7750175" y="5868988"/>
          <p14:tracePt t="86720" x="7742238" y="5916613"/>
          <p14:tracePt t="86729" x="7734300" y="5940425"/>
          <p14:tracePt t="86737" x="7734300" y="5995988"/>
          <p14:tracePt t="86744" x="7718425" y="6029325"/>
          <p14:tracePt t="86752" x="7710488" y="6053138"/>
          <p14:tracePt t="86760" x="7710488" y="6076950"/>
          <p14:tracePt t="86768" x="7702550" y="6100763"/>
          <p14:tracePt t="86776" x="7694613" y="6116638"/>
          <p14:tracePt t="86784" x="7686675" y="6132513"/>
          <p14:tracePt t="86793" x="7686675" y="6140450"/>
          <p14:tracePt t="86801" x="7686675" y="6148388"/>
          <p14:tracePt t="86817" x="7678738" y="6172200"/>
          <p14:tracePt t="86824" x="7670800" y="6180138"/>
          <p14:tracePt t="86832" x="7670800" y="6188075"/>
          <p14:tracePt t="86840" x="7662863" y="6203950"/>
          <p14:tracePt t="86851" x="7662863" y="6211888"/>
          <p14:tracePt t="86857" x="7646988" y="6235700"/>
          <p14:tracePt t="86865" x="7639050" y="6243638"/>
          <p14:tracePt t="86872" x="7631113" y="6267450"/>
          <p14:tracePt t="86880" x="7607300" y="6307138"/>
          <p14:tracePt t="86888" x="7591425" y="6315075"/>
          <p14:tracePt t="86896" x="7575550" y="6330950"/>
          <p14:tracePt t="86906" x="7575550" y="6356350"/>
          <p14:tracePt t="86913" x="7551738" y="6380163"/>
          <p14:tracePt t="86921" x="7527925" y="6411913"/>
          <p14:tracePt t="86928" x="7519988" y="6427788"/>
          <p14:tracePt t="86936" x="7504113" y="6435725"/>
          <p14:tracePt t="86952" x="7504113" y="6443663"/>
          <p14:tracePt t="86977" x="7496175" y="6443663"/>
          <p14:tracePt t="87273" x="7496175" y="6396038"/>
          <p14:tracePt t="87282" x="7496175" y="6315075"/>
          <p14:tracePt t="87289" x="7486650" y="6203950"/>
          <p14:tracePt t="87296" x="7486650" y="6132513"/>
          <p14:tracePt t="87305" x="7454900" y="5995988"/>
          <p14:tracePt t="87312" x="7454900" y="5821363"/>
          <p14:tracePt t="87320" x="7454900" y="5670550"/>
          <p14:tracePt t="87328" x="7454900" y="5470525"/>
          <p14:tracePt t="87337" x="7454900" y="5319713"/>
          <p14:tracePt t="87345" x="7454900" y="5119688"/>
          <p14:tracePt t="87353" x="7462838" y="5040313"/>
          <p14:tracePt t="87360" x="7486650" y="4935538"/>
          <p14:tracePt t="87369" x="7519988" y="4848225"/>
          <p14:tracePt t="87376" x="7551738" y="4800600"/>
          <p14:tracePt t="87385" x="7575550" y="4760913"/>
          <p14:tracePt t="87393" x="7607300" y="4697413"/>
          <p14:tracePt t="87401" x="7615238" y="4681538"/>
          <p14:tracePt t="87409" x="7623175" y="4657725"/>
          <p14:tracePt t="87416" x="7631113" y="4649788"/>
          <p14:tracePt t="87520" x="7623175" y="4649788"/>
          <p14:tracePt t="87529" x="7591425" y="4649788"/>
          <p14:tracePt t="87537" x="7567613" y="4665663"/>
          <p14:tracePt t="87545" x="7504113" y="4681538"/>
          <p14:tracePt t="87553" x="7446963" y="4689475"/>
          <p14:tracePt t="87561" x="7351713" y="4713288"/>
          <p14:tracePt t="87569" x="7200900" y="4737100"/>
          <p14:tracePt t="87576" x="7072313" y="4752975"/>
          <p14:tracePt t="87584" x="6945313" y="4784725"/>
          <p14:tracePt t="87592" x="6850063" y="4784725"/>
          <p14:tracePt t="87600" x="6761163" y="4808538"/>
          <p14:tracePt t="87608" x="6681788" y="4808538"/>
          <p14:tracePt t="87617" x="6618288" y="4824413"/>
          <p14:tracePt t="87625" x="6562725" y="4832350"/>
          <p14:tracePt t="87634" x="6546850" y="4832350"/>
          <p14:tracePt t="87640" x="6523038" y="4840288"/>
          <p14:tracePt t="87648" x="6515100" y="4848225"/>
          <p14:tracePt t="87656" x="6507163" y="4848225"/>
          <p14:tracePt t="87673" x="6499225" y="4848225"/>
          <p14:tracePt t="87681" x="6491288" y="4848225"/>
          <p14:tracePt t="87689" x="6475413" y="4848225"/>
          <p14:tracePt t="87696" x="6467475" y="4848225"/>
          <p14:tracePt t="87704" x="6451600" y="4848225"/>
          <p14:tracePt t="87712" x="6426200" y="4848225"/>
          <p14:tracePt t="87720" x="6402388" y="4848225"/>
          <p14:tracePt t="87729" x="6394450" y="4848225"/>
          <p14:tracePt t="87737" x="6370638" y="4848225"/>
          <p14:tracePt t="87745" x="6354763" y="4840288"/>
          <p14:tracePt t="87752" x="6346825" y="4840288"/>
          <p14:tracePt t="87857" x="6346825" y="4832350"/>
          <p14:tracePt t="87889" x="6362700" y="4824413"/>
          <p14:tracePt t="87898" x="6370638" y="4824413"/>
          <p14:tracePt t="87904" x="6386513" y="4824413"/>
          <p14:tracePt t="87912" x="6394450" y="4816475"/>
          <p14:tracePt t="87920" x="6410325" y="4816475"/>
          <p14:tracePt t="87928" x="6426200" y="4816475"/>
          <p14:tracePt t="87949" x="6467475" y="4808538"/>
          <p14:tracePt t="87953" x="6483350" y="4808538"/>
          <p14:tracePt t="87961" x="6499225" y="4800600"/>
          <p14:tracePt t="87968" x="6538913" y="4800600"/>
          <p14:tracePt t="87976" x="6554788" y="4800600"/>
          <p14:tracePt t="87984" x="6586538" y="4800600"/>
          <p14:tracePt t="87992" x="6642100" y="4800600"/>
          <p14:tracePt t="88001" x="6697663" y="4800600"/>
          <p14:tracePt t="88009" x="6802438" y="4800600"/>
          <p14:tracePt t="88017" x="6873875" y="4800600"/>
          <p14:tracePt t="88025" x="6961188" y="4800600"/>
          <p14:tracePt t="88032" x="7048500" y="4808538"/>
          <p14:tracePt t="88040" x="7153275" y="4808538"/>
          <p14:tracePt t="88048" x="7224713" y="4816475"/>
          <p14:tracePt t="88056" x="7304088" y="4816475"/>
          <p14:tracePt t="88066" x="7375525" y="4824413"/>
          <p14:tracePt t="88073" x="7431088" y="4832350"/>
          <p14:tracePt t="88081" x="7446963" y="4832350"/>
          <p14:tracePt t="88088" x="7462838" y="4832350"/>
          <p14:tracePt t="88137" x="7470775" y="4832350"/>
          <p14:tracePt t="88145" x="7478713" y="4832350"/>
          <p14:tracePt t="88153" x="7486650" y="4832350"/>
          <p14:tracePt t="88161" x="7512050" y="4832350"/>
          <p14:tracePt t="88168" x="7543800" y="4832350"/>
          <p14:tracePt t="88176" x="7591425" y="4832350"/>
          <p14:tracePt t="88184" x="7646988" y="4824413"/>
          <p14:tracePt t="88192" x="7678738" y="4824413"/>
          <p14:tracePt t="88201" x="7734300" y="4824413"/>
          <p14:tracePt t="88209" x="7781925" y="4824413"/>
          <p14:tracePt t="88217" x="7839075" y="4816475"/>
          <p14:tracePt t="88226" x="7862888" y="4816475"/>
          <p14:tracePt t="88233" x="7910513" y="4816475"/>
          <p14:tracePt t="88241" x="7934325" y="4816475"/>
          <p14:tracePt t="88249" x="7958138" y="4816475"/>
          <p14:tracePt t="88258" x="7974013" y="4816475"/>
          <p14:tracePt t="88273" x="7981950" y="4816475"/>
          <p14:tracePt t="88281" x="7989888" y="4816475"/>
          <p14:tracePt t="88305" x="8005763" y="4816475"/>
          <p14:tracePt t="88313" x="8013700" y="4816475"/>
          <p14:tracePt t="88321" x="8029575" y="4816475"/>
          <p14:tracePt t="88329" x="8037513" y="4816475"/>
          <p14:tracePt t="88336" x="8053388" y="4816475"/>
          <p14:tracePt t="88344" x="8061325" y="4816475"/>
          <p14:tracePt t="88352" x="8069263" y="4816475"/>
          <p14:tracePt t="88369" x="8085138" y="4816475"/>
          <p14:tracePt t="88576" x="8077200" y="4816475"/>
          <p14:tracePt t="88585" x="8069263" y="4816475"/>
          <p14:tracePt t="88593" x="8029575" y="4824413"/>
          <p14:tracePt t="88602" x="7981950" y="4832350"/>
          <p14:tracePt t="88609" x="7910513" y="4840288"/>
          <p14:tracePt t="88617" x="7829550" y="4840288"/>
          <p14:tracePt t="88625" x="7734300" y="4840288"/>
          <p14:tracePt t="88632" x="7631113" y="4840288"/>
          <p14:tracePt t="88640" x="7478713" y="4840288"/>
          <p14:tracePt t="88650" x="7375525" y="4840288"/>
          <p14:tracePt t="88657" x="7264400" y="4840288"/>
          <p14:tracePt t="88666" x="7153275" y="4840288"/>
          <p14:tracePt t="88673" x="7064375" y="4840288"/>
          <p14:tracePt t="88682" x="6953250" y="4840288"/>
          <p14:tracePt t="88688" x="6913563" y="4840288"/>
          <p14:tracePt t="88696" x="6858000" y="4840288"/>
          <p14:tracePt t="88704" x="6826250" y="4840288"/>
          <p14:tracePt t="88713" x="6802438" y="4840288"/>
          <p14:tracePt t="88721" x="6769100" y="4840288"/>
          <p14:tracePt t="88729" x="6745288" y="4848225"/>
          <p14:tracePt t="88737" x="6729413" y="4848225"/>
          <p14:tracePt t="88746" x="6705600" y="4848225"/>
          <p14:tracePt t="88752" x="6689725" y="4848225"/>
          <p14:tracePt t="88760" x="6665913" y="4848225"/>
          <p14:tracePt t="88768" x="6650038" y="4856163"/>
          <p14:tracePt t="88777" x="6626225" y="4856163"/>
          <p14:tracePt t="88785" x="6610350" y="4856163"/>
          <p14:tracePt t="88801" x="6594475" y="4856163"/>
          <p14:tracePt t="88898" x="6562725" y="4856163"/>
          <p14:tracePt t="88906" x="6538913" y="4840288"/>
          <p14:tracePt t="88912" x="6530975" y="4840288"/>
          <p14:tracePt t="88920" x="6507163" y="4840288"/>
          <p14:tracePt t="88929" x="6499225" y="4840288"/>
          <p14:tracePt t="88937" x="6475413" y="4824413"/>
          <p14:tracePt t="88945" x="6459538" y="4824413"/>
          <p14:tracePt t="88954" x="6451600" y="4824413"/>
          <p14:tracePt t="88961" x="6434138" y="4816475"/>
          <p14:tracePt t="88976" x="6434138" y="4808538"/>
          <p14:tracePt t="89097" x="6426200" y="4808538"/>
          <p14:tracePt t="89113" x="6394450" y="4808538"/>
          <p14:tracePt t="89123" x="6378575" y="4808538"/>
          <p14:tracePt t="89130" x="6362700" y="4808538"/>
          <p14:tracePt t="89138" x="6354763" y="4808538"/>
          <p14:tracePt t="89144" x="6338888" y="4808538"/>
          <p14:tracePt t="89152" x="6323013" y="4808538"/>
          <p14:tracePt t="89161" x="6315075" y="4808538"/>
          <p14:tracePt t="89273" x="6307138" y="4808538"/>
          <p14:tracePt t="89282" x="6307138" y="4832350"/>
          <p14:tracePt t="89289" x="6307138" y="4864100"/>
          <p14:tracePt t="89296" x="6307138" y="4919663"/>
          <p14:tracePt t="89304" x="6307138" y="4967288"/>
          <p14:tracePt t="89314" x="6330950" y="5040313"/>
          <p14:tracePt t="89321" x="6346825" y="5095875"/>
          <p14:tracePt t="89329" x="6354763" y="5143500"/>
          <p14:tracePt t="89337" x="6386513" y="5222875"/>
          <p14:tracePt t="89345" x="6402388" y="5270500"/>
          <p14:tracePt t="89352" x="6434138" y="5335588"/>
          <p14:tracePt t="89360" x="6467475" y="5391150"/>
          <p14:tracePt t="89369" x="6507163" y="5462588"/>
          <p14:tracePt t="89377" x="6538913" y="5518150"/>
          <p14:tracePt t="89385" x="6570663" y="5565775"/>
          <p14:tracePt t="89393" x="6618288" y="5637213"/>
          <p14:tracePt t="89402" x="6650038" y="5694363"/>
          <p14:tracePt t="89409" x="6681788" y="5749925"/>
          <p14:tracePt t="89416" x="6713538" y="5797550"/>
          <p14:tracePt t="89424" x="6729413" y="5821363"/>
          <p14:tracePt t="89433" x="6745288" y="5861050"/>
          <p14:tracePt t="89441" x="6769100" y="5900738"/>
          <p14:tracePt t="89449" x="6784975" y="5916613"/>
          <p14:tracePt t="89457" x="6794500" y="5924550"/>
          <p14:tracePt t="89465" x="6818313" y="5956300"/>
          <p14:tracePt t="89472" x="6818313" y="5972175"/>
          <p14:tracePt t="89480" x="6834188" y="5988050"/>
          <p14:tracePt t="89489" x="6842125" y="6013450"/>
          <p14:tracePt t="89497" x="6842125" y="6021388"/>
          <p14:tracePt t="89505" x="6842125" y="6037263"/>
          <p14:tracePt t="89513" x="6850063" y="6069013"/>
          <p14:tracePt t="89521" x="6865938" y="6076950"/>
          <p14:tracePt t="89529" x="6865938" y="6100763"/>
          <p14:tracePt t="89536" x="6865938" y="6108700"/>
          <p14:tracePt t="89544" x="6881813" y="6124575"/>
          <p14:tracePt t="89553" x="6881813" y="6148388"/>
          <p14:tracePt t="89561" x="6889750" y="6164263"/>
          <p14:tracePt t="89569" x="6889750" y="6172200"/>
          <p14:tracePt t="89577" x="6897688" y="6188075"/>
          <p14:tracePt t="89593" x="6905625" y="6196013"/>
          <p14:tracePt t="89601" x="6905625" y="6203950"/>
          <p14:tracePt t="89608" x="6905625" y="6211888"/>
          <p14:tracePt t="89618" x="6913563" y="6211888"/>
          <p14:tracePt t="89625" x="6913563" y="6219825"/>
          <p14:tracePt t="89705" x="6921500" y="6227763"/>
          <p14:tracePt t="90346" x="6929438" y="6227763"/>
          <p14:tracePt t="90361" x="6929438" y="6180138"/>
          <p14:tracePt t="90368" x="6929438" y="6100763"/>
          <p14:tracePt t="90377" x="6929438" y="6029325"/>
          <p14:tracePt t="90385" x="6921500" y="5940425"/>
          <p14:tracePt t="90393" x="6889750" y="5876925"/>
          <p14:tracePt t="90401" x="6881813" y="5781675"/>
          <p14:tracePt t="90409" x="6850063" y="5702300"/>
          <p14:tracePt t="90417" x="6818313" y="5629275"/>
          <p14:tracePt t="90425" x="6802438" y="5597525"/>
          <p14:tracePt t="90433" x="6794500" y="5534025"/>
          <p14:tracePt t="90441" x="6777038" y="5486400"/>
          <p14:tracePt t="90449" x="6777038" y="5446713"/>
          <p14:tracePt t="90457" x="6761163" y="5407025"/>
          <p14:tracePt t="90465" x="6753225" y="5383213"/>
          <p14:tracePt t="90473" x="6737350" y="5343525"/>
          <p14:tracePt t="90481" x="6729413" y="5310188"/>
          <p14:tracePt t="90488" x="6721475" y="5294313"/>
          <p14:tracePt t="90498" x="6721475" y="5278438"/>
          <p14:tracePt t="90505" x="6697663" y="5246688"/>
          <p14:tracePt t="90513" x="6697663" y="5238750"/>
          <p14:tracePt t="90521" x="6681788" y="5207000"/>
          <p14:tracePt t="90529" x="6665913" y="5183188"/>
          <p14:tracePt t="90537" x="6642100" y="5159375"/>
          <p14:tracePt t="90545" x="6642100" y="5151438"/>
          <p14:tracePt t="90553" x="6634163" y="5135563"/>
          <p14:tracePt t="90561" x="6626225" y="5103813"/>
          <p14:tracePt t="90569" x="6610350" y="5087938"/>
          <p14:tracePt t="90577" x="6602413" y="5072063"/>
          <p14:tracePt t="90585" x="6578600" y="5040313"/>
          <p14:tracePt t="90593" x="6562725" y="5024438"/>
          <p14:tracePt t="90601" x="6554788" y="5008563"/>
          <p14:tracePt t="90609" x="6546850" y="4992688"/>
          <p14:tracePt t="90617" x="6546850" y="4976813"/>
          <p14:tracePt t="90625" x="6523038" y="4967288"/>
          <p14:tracePt t="90633" x="6523038" y="4959350"/>
          <p14:tracePt t="90649" x="6507163" y="4943475"/>
          <p14:tracePt t="90665" x="6499225" y="4935538"/>
          <p14:tracePt t="90673" x="6483350" y="4927600"/>
          <p14:tracePt t="90681" x="6467475" y="4911725"/>
          <p14:tracePt t="90689" x="6459538" y="4895850"/>
          <p14:tracePt t="90697" x="6442075" y="4895850"/>
          <p14:tracePt t="90705" x="6410325" y="4879975"/>
          <p14:tracePt t="90713" x="6386513" y="4872038"/>
          <p14:tracePt t="90721" x="6362700" y="4856163"/>
          <p14:tracePt t="90729" x="6330950" y="4848225"/>
          <p14:tracePt t="90737" x="6299200" y="4840288"/>
          <p14:tracePt t="90745" x="6275388" y="4824413"/>
          <p14:tracePt t="90753" x="6259513" y="4824413"/>
          <p14:tracePt t="90761" x="6227763" y="4800600"/>
          <p14:tracePt t="90777" x="6211888" y="4792663"/>
          <p14:tracePt t="91009" x="6219825" y="4784725"/>
          <p14:tracePt t="91026" x="6227763" y="4784725"/>
          <p14:tracePt t="91034" x="6251575" y="4784725"/>
          <p14:tracePt t="91042" x="6275388" y="4784725"/>
          <p14:tracePt t="91049" x="6299200" y="4784725"/>
          <p14:tracePt t="91057" x="6330950" y="4776788"/>
          <p14:tracePt t="91065" x="6370638" y="4768850"/>
          <p14:tracePt t="91073" x="6451600" y="4768850"/>
          <p14:tracePt t="91081" x="6515100" y="4768850"/>
          <p14:tracePt t="91089" x="6610350" y="4768850"/>
          <p14:tracePt t="91099" x="6689725" y="4768850"/>
          <p14:tracePt t="91105" x="6777038" y="4768850"/>
          <p14:tracePt t="91113" x="6873875" y="4768850"/>
          <p14:tracePt t="91121" x="6977063" y="4768850"/>
          <p14:tracePt t="91129" x="7080250" y="4768850"/>
          <p14:tracePt t="91137" x="7169150" y="4768850"/>
          <p14:tracePt t="91145" x="7264400" y="4768850"/>
          <p14:tracePt t="91153" x="7359650" y="4768850"/>
          <p14:tracePt t="91161" x="7439025" y="4768850"/>
          <p14:tracePt t="91169" x="7527925" y="4768850"/>
          <p14:tracePt t="91177" x="7591425" y="4768850"/>
          <p14:tracePt t="91185" x="7654925" y="4768850"/>
          <p14:tracePt t="91193" x="7702550" y="4760913"/>
          <p14:tracePt t="91201" x="7734300" y="4760913"/>
          <p14:tracePt t="91209" x="7766050" y="4752975"/>
          <p14:tracePt t="91217" x="7773988" y="4745038"/>
          <p14:tracePt t="91225" x="7781925" y="4745038"/>
          <p14:tracePt t="91233" x="7789863" y="4745038"/>
          <p14:tracePt t="91241" x="7805738" y="4737100"/>
          <p14:tracePt t="91249" x="7805738" y="4729163"/>
          <p14:tracePt t="91257" x="7813675" y="4729163"/>
          <p14:tracePt t="91273" x="7821613" y="4729163"/>
          <p14:tracePt t="91281" x="7829550" y="4729163"/>
          <p14:tracePt t="91289" x="7839075" y="4721225"/>
          <p14:tracePt t="91321" x="7847013" y="4721225"/>
          <p14:tracePt t="91329" x="7854950" y="4713288"/>
          <p14:tracePt t="91337" x="7870825" y="4713288"/>
          <p14:tracePt t="91450" x="7854950" y="4713288"/>
          <p14:tracePt t="91458" x="7829550" y="4713288"/>
          <p14:tracePt t="91466" x="7797800" y="4729163"/>
          <p14:tracePt t="91474" x="7734300" y="4745038"/>
          <p14:tracePt t="91484" x="7654925" y="4760913"/>
          <p14:tracePt t="91489" x="7567613" y="4784725"/>
          <p14:tracePt t="91499" x="7478713" y="4800600"/>
          <p14:tracePt t="91505" x="7375525" y="4824413"/>
          <p14:tracePt t="91513" x="7232650" y="4864100"/>
          <p14:tracePt t="91521" x="7040563" y="4903788"/>
          <p14:tracePt t="91529" x="6921500" y="4919663"/>
          <p14:tracePt t="91537" x="6810375" y="4927600"/>
          <p14:tracePt t="91545" x="6689725" y="4943475"/>
          <p14:tracePt t="91553" x="6594475" y="4959350"/>
          <p14:tracePt t="91561" x="6483350" y="4959350"/>
          <p14:tracePt t="91569" x="6434138" y="4959350"/>
          <p14:tracePt t="91577" x="6386513" y="4959350"/>
          <p14:tracePt t="91585" x="6354763" y="4959350"/>
          <p14:tracePt t="91593" x="6346825" y="4959350"/>
          <p14:tracePt t="91609" x="6338888" y="4959350"/>
          <p14:tracePt t="91673" x="6323013" y="4959350"/>
          <p14:tracePt t="91682" x="6299200" y="4943475"/>
          <p14:tracePt t="91689" x="6291263" y="4935538"/>
          <p14:tracePt t="91697" x="6283325" y="4927600"/>
          <p14:tracePt t="91705" x="6275388" y="4927600"/>
          <p14:tracePt t="91714" x="6267450" y="4927600"/>
          <p14:tracePt t="91721" x="6251575" y="4911725"/>
          <p14:tracePt t="91729" x="6251575" y="4903788"/>
          <p14:tracePt t="91737" x="6235700" y="4895850"/>
          <p14:tracePt t="91882" x="6267450" y="4959350"/>
          <p14:tracePt t="91890" x="6299200" y="5032375"/>
          <p14:tracePt t="91898" x="6338888" y="5111750"/>
          <p14:tracePt t="91905" x="6386513" y="5199063"/>
          <p14:tracePt t="91914" x="6426200" y="5302250"/>
          <p14:tracePt t="91921" x="6483350" y="5414963"/>
          <p14:tracePt t="91929" x="6578600" y="5565775"/>
          <p14:tracePt t="91937" x="6634163" y="5670550"/>
          <p14:tracePt t="91949" x="6673850" y="5765800"/>
          <p14:tracePt t="91953" x="6737350" y="5884863"/>
          <p14:tracePt t="91961" x="6784975" y="5964238"/>
          <p14:tracePt t="91969" x="6818313" y="6053138"/>
          <p14:tracePt t="91977" x="6850063" y="6092825"/>
          <p14:tracePt t="91985" x="6881813" y="6156325"/>
          <p14:tracePt t="91993" x="6905625" y="6203950"/>
          <p14:tracePt t="92001" x="6937375" y="6235700"/>
          <p14:tracePt t="92009" x="6969125" y="6283325"/>
          <p14:tracePt t="92017" x="6985000" y="6291263"/>
          <p14:tracePt t="92025" x="7000875" y="6307138"/>
          <p14:tracePt t="92034" x="7024688" y="6330950"/>
          <p14:tracePt t="92041" x="7048500" y="6348413"/>
          <p14:tracePt t="92049" x="7064375" y="6364288"/>
          <p14:tracePt t="92057" x="7072313" y="6380163"/>
          <p14:tracePt t="92065" x="7080250" y="6388100"/>
          <p14:tracePt t="92073" x="7096125" y="6403975"/>
          <p14:tracePt t="92282" x="7104063" y="6403975"/>
          <p14:tracePt t="92290" x="7119938" y="6356350"/>
          <p14:tracePt t="92298" x="7169150" y="6275388"/>
          <p14:tracePt t="92306" x="7200900" y="6211888"/>
          <p14:tracePt t="92315" x="7280275" y="6140450"/>
          <p14:tracePt t="92321" x="7359650" y="6069013"/>
          <p14:tracePt t="92329" x="7431088" y="6005513"/>
          <p14:tracePt t="92337" x="7486650" y="5964238"/>
          <p14:tracePt t="92345" x="7559675" y="5908675"/>
          <p14:tracePt t="92353" x="7599363" y="5884863"/>
          <p14:tracePt t="92361" x="7662863" y="5837238"/>
          <p14:tracePt t="92369" x="7702550" y="5797550"/>
          <p14:tracePt t="92378" x="7734300" y="5773738"/>
          <p14:tracePt t="92385" x="7781925" y="5734050"/>
          <p14:tracePt t="92393" x="7813675" y="5702300"/>
          <p14:tracePt t="92401" x="7854950" y="5653088"/>
          <p14:tracePt t="92409" x="7894638" y="5613400"/>
          <p14:tracePt t="92417" x="7918450" y="5573713"/>
          <p14:tracePt t="92425" x="7950200" y="5526088"/>
          <p14:tracePt t="92434" x="7989888" y="5478463"/>
          <p14:tracePt t="92441" x="8021638" y="5430838"/>
          <p14:tracePt t="92449" x="8061325" y="5383213"/>
          <p14:tracePt t="92457" x="8101013" y="5335588"/>
          <p14:tracePt t="92465" x="8140700" y="5286375"/>
          <p14:tracePt t="92473" x="8205788" y="5214938"/>
          <p14:tracePt t="92481" x="8245475" y="5159375"/>
          <p14:tracePt t="92489" x="8285163" y="5095875"/>
          <p14:tracePt t="92497" x="8308975" y="5064125"/>
          <p14:tracePt t="92505" x="8332788" y="5024438"/>
          <p14:tracePt t="92513" x="8364538" y="4984750"/>
          <p14:tracePt t="92521" x="8364538" y="4967288"/>
          <p14:tracePt t="92529" x="8380413" y="4959350"/>
          <p14:tracePt t="92537" x="8380413" y="4943475"/>
          <p14:tracePt t="92545" x="8388350" y="4935538"/>
          <p14:tracePt t="92561" x="8404225" y="4927600"/>
          <p14:tracePt t="92690" x="8404225" y="4919663"/>
          <p14:tracePt t="92698" x="8396288" y="4919663"/>
          <p14:tracePt t="92706" x="8364538" y="4984750"/>
          <p14:tracePt t="92716" x="8301038" y="5087938"/>
          <p14:tracePt t="92722" x="8245475" y="5175250"/>
          <p14:tracePt t="92730" x="8172450" y="5262563"/>
          <p14:tracePt t="92737" x="8045450" y="5462588"/>
          <p14:tracePt t="92746" x="7989888" y="5565775"/>
          <p14:tracePt t="92753" x="7886700" y="5702300"/>
          <p14:tracePt t="92762" x="7813675" y="5829300"/>
          <p14:tracePt t="92769" x="7766050" y="5916613"/>
          <p14:tracePt t="92777" x="7718425" y="6005513"/>
          <p14:tracePt t="92785" x="7670800" y="6092825"/>
          <p14:tracePt t="92793" x="7623175" y="6172200"/>
          <p14:tracePt t="92801" x="7591425" y="6235700"/>
          <p14:tracePt t="92809" x="7567613" y="6283325"/>
          <p14:tracePt t="92817" x="7543800" y="6323013"/>
          <p14:tracePt t="92825" x="7527925" y="6364288"/>
          <p14:tracePt t="92833" x="7519988" y="6372225"/>
          <p14:tracePt t="92841" x="7512050" y="6388100"/>
          <p14:tracePt t="92850" x="7504113" y="6396038"/>
          <p14:tracePt t="93050" x="7496175" y="6396038"/>
          <p14:tracePt t="94490" x="7486650" y="6396038"/>
          <p14:tracePt t="94505" x="7486650" y="6388100"/>
          <p14:tracePt t="94619" x="7486650" y="6372225"/>
          <p14:tracePt t="94627" x="7478713" y="6323013"/>
          <p14:tracePt t="94633" x="7462838" y="6275388"/>
          <p14:tracePt t="94642" x="7446963" y="6251575"/>
          <p14:tracePt t="94649" x="7431088" y="6211888"/>
          <p14:tracePt t="94658" x="7431088" y="6188075"/>
          <p14:tracePt t="94665" x="7431088" y="6180138"/>
          <p14:tracePt t="94673" x="7431088" y="6172200"/>
          <p14:tracePt t="94682" x="7431088" y="6164263"/>
          <p14:tracePt t="94690" x="7431088" y="6148388"/>
          <p14:tracePt t="94705" x="7431088" y="6140450"/>
          <p14:tracePt t="94721" x="7431088" y="6124575"/>
          <p14:tracePt t="94730" x="7431088" y="6116638"/>
          <p14:tracePt t="94738" x="7431088" y="6108700"/>
          <p14:tracePt t="94747" x="7431088" y="6100763"/>
          <p14:tracePt t="94754" x="7431088" y="6084888"/>
          <p14:tracePt t="94761" x="7423150" y="6084888"/>
          <p14:tracePt t="94769" x="7423150" y="6069013"/>
          <p14:tracePt t="94777" x="7415213" y="6045200"/>
          <p14:tracePt t="94785" x="7415213" y="6021388"/>
          <p14:tracePt t="94793" x="7415213" y="5988050"/>
          <p14:tracePt t="94802" x="7415213" y="5964238"/>
          <p14:tracePt t="94810" x="7415213" y="5956300"/>
          <p14:tracePt t="94817" x="7407275" y="5932488"/>
          <p14:tracePt t="94826" x="7407275" y="5924550"/>
          <p14:tracePt t="94841" x="7407275" y="5916613"/>
          <p14:tracePt t="94858" x="7407275" y="5908675"/>
          <p14:tracePt t="95043" x="7399338" y="5908675"/>
          <p14:tracePt t="95065" x="7383463" y="5908675"/>
          <p14:tracePt t="95113" x="7375525" y="5908675"/>
          <p14:tracePt t="95442" x="7359650" y="5884863"/>
          <p14:tracePt t="95451" x="7327900" y="5845175"/>
          <p14:tracePt t="95457" x="7319963" y="5805488"/>
          <p14:tracePt t="95465" x="7319963" y="5781675"/>
          <p14:tracePt t="95473" x="7304088" y="5749925"/>
          <p14:tracePt t="95481" x="7296150" y="5718175"/>
          <p14:tracePt t="95489" x="7288213" y="5670550"/>
          <p14:tracePt t="95498" x="7288213" y="5653088"/>
          <p14:tracePt t="95506" x="7288213" y="5637213"/>
          <p14:tracePt t="95514" x="7288213" y="5605463"/>
          <p14:tracePt t="95521" x="7288213" y="5597525"/>
          <p14:tracePt t="95530" x="7288213" y="5581650"/>
          <p14:tracePt t="95537" x="7288213" y="5573713"/>
          <p14:tracePt t="95554" x="7288213" y="5565775"/>
          <p14:tracePt t="95563" x="7288213" y="5557838"/>
          <p14:tracePt t="95659" x="7288213" y="5549900"/>
          <p14:tracePt t="95667" x="7288213" y="5534025"/>
          <p14:tracePt t="95674" x="7296150" y="5518150"/>
          <p14:tracePt t="95681" x="7304088" y="5502275"/>
          <p14:tracePt t="95689" x="7319963" y="5486400"/>
          <p14:tracePt t="95698" x="7335838" y="5478463"/>
          <p14:tracePt t="95706" x="7351713" y="5454650"/>
          <p14:tracePt t="95714" x="7399338" y="5430838"/>
          <p14:tracePt t="95722" x="7423150" y="5422900"/>
          <p14:tracePt t="95729" x="7478713" y="5407025"/>
          <p14:tracePt t="95737" x="7535863" y="5391150"/>
          <p14:tracePt t="95747" x="7607300" y="5375275"/>
          <p14:tracePt t="95753" x="7678738" y="5359400"/>
          <p14:tracePt t="95763" x="7773988" y="5335588"/>
          <p14:tracePt t="95770" x="7886700" y="5327650"/>
          <p14:tracePt t="95779" x="7989888" y="5319713"/>
          <p14:tracePt t="95786" x="8093075" y="5319713"/>
          <p14:tracePt t="95793" x="8189913" y="5319713"/>
          <p14:tracePt t="95802" x="8348663" y="5319713"/>
          <p14:tracePt t="95809" x="8443913" y="5319713"/>
          <p14:tracePt t="95817" x="8572500" y="5319713"/>
          <p14:tracePt t="95826" x="8699500" y="5335588"/>
          <p14:tracePt t="95834" x="8850313" y="5343525"/>
          <p14:tracePt t="95842" x="8963025" y="5351463"/>
          <p14:tracePt t="95850" x="9066213" y="5359400"/>
          <p14:tracePt t="95857" x="9153525" y="5367338"/>
          <p14:tracePt t="95865" x="9224963" y="5367338"/>
          <p14:tracePt t="95873" x="9258300" y="5367338"/>
          <p14:tracePt t="95882" x="9305925" y="5375275"/>
          <p14:tracePt t="95890" x="9329738" y="5375275"/>
          <p14:tracePt t="95898" x="9337675" y="5375275"/>
          <p14:tracePt t="95906" x="9345613" y="5375275"/>
          <p14:tracePt t="96715" x="9345613" y="5383213"/>
          <p14:tracePt t="96770" x="9345613" y="5391150"/>
          <p14:tracePt t="96875" x="9337675" y="5391150"/>
          <p14:tracePt t="96891" x="9329738" y="5391150"/>
          <p14:tracePt t="96913" x="9321800" y="5399088"/>
          <p14:tracePt t="96922" x="9313863" y="5399088"/>
          <p14:tracePt t="96930" x="9305925" y="5399088"/>
          <p14:tracePt t="96946" x="9290050" y="5399088"/>
          <p14:tracePt t="96953" x="9282113" y="5407025"/>
          <p14:tracePt t="96971" x="9266238" y="5407025"/>
          <p14:tracePt t="96980" x="9242425" y="5407025"/>
          <p14:tracePt t="96986" x="9209088" y="5407025"/>
          <p14:tracePt t="96996" x="9161463" y="5407025"/>
          <p14:tracePt t="97002" x="9121775" y="5407025"/>
          <p14:tracePt t="97009" x="9097963" y="5407025"/>
          <p14:tracePt t="97017" x="9050338" y="5407025"/>
          <p14:tracePt t="97026" x="8986838" y="5407025"/>
          <p14:tracePt t="97035" x="8931275" y="5407025"/>
          <p14:tracePt t="97043" x="8891588" y="5407025"/>
          <p14:tracePt t="97050" x="8850313" y="5407025"/>
          <p14:tracePt t="97058" x="8818563" y="5407025"/>
          <p14:tracePt t="97066" x="8794750" y="5407025"/>
          <p14:tracePt t="97073" x="8786813" y="5407025"/>
          <p14:tracePt t="97081" x="8755063" y="5391150"/>
          <p14:tracePt t="97106" x="8739188" y="5391150"/>
          <p14:tracePt t="97121" x="8731250" y="5391150"/>
          <p14:tracePt t="97130" x="8723313" y="5391150"/>
          <p14:tracePt t="97138" x="8699500" y="5391150"/>
          <p14:tracePt t="97146" x="8683625" y="5391150"/>
          <p14:tracePt t="97154" x="8643938" y="5391150"/>
          <p14:tracePt t="97162" x="8620125" y="5391150"/>
          <p14:tracePt t="97170" x="8596313" y="5391150"/>
          <p14:tracePt t="97177" x="8572500" y="5391150"/>
          <p14:tracePt t="97186" x="8540750" y="5391150"/>
          <p14:tracePt t="97194" x="8531225" y="5391150"/>
          <p14:tracePt t="97204" x="8515350" y="5391150"/>
          <p14:tracePt t="97210" x="8499475" y="5383213"/>
          <p14:tracePt t="97290" x="8467725" y="5375275"/>
          <p14:tracePt t="97299" x="8412163" y="5359400"/>
          <p14:tracePt t="97307" x="8332788" y="5335588"/>
          <p14:tracePt t="97315" x="8253413" y="5294313"/>
          <p14:tracePt t="97323" x="8164513" y="5254625"/>
          <p14:tracePt t="97330" x="8093075" y="5222875"/>
          <p14:tracePt t="97338" x="8005763" y="5183188"/>
          <p14:tracePt t="97345" x="7902575" y="5159375"/>
          <p14:tracePt t="97353" x="7829550" y="5135563"/>
          <p14:tracePt t="97362" x="7750175" y="5087938"/>
          <p14:tracePt t="97370" x="7702550" y="5064125"/>
          <p14:tracePt t="97378" x="7646988" y="5032375"/>
          <p14:tracePt t="97386" x="7607300" y="5008563"/>
          <p14:tracePt t="97395" x="7599363" y="5008563"/>
          <p14:tracePt t="97401" x="7575550" y="4992688"/>
          <p14:tracePt t="97409" x="7567613" y="4984750"/>
          <p14:tracePt t="97418" x="7559675" y="4976813"/>
          <p14:tracePt t="97426" x="7551738" y="4967288"/>
          <p14:tracePt t="97434" x="7535863" y="4959350"/>
          <p14:tracePt t="97442" x="7527925" y="4951413"/>
          <p14:tracePt t="97450" x="7512050" y="4935538"/>
          <p14:tracePt t="97458" x="7504113" y="4935538"/>
          <p14:tracePt t="97465" x="7470775" y="4911725"/>
          <p14:tracePt t="97473" x="7439025" y="4887913"/>
          <p14:tracePt t="97482" x="7415213" y="4872038"/>
          <p14:tracePt t="97490" x="7375525" y="4848225"/>
          <p14:tracePt t="97498" x="7351713" y="4840288"/>
          <p14:tracePt t="97506" x="7327900" y="4824413"/>
          <p14:tracePt t="97514" x="7312025" y="4816475"/>
          <p14:tracePt t="97522" x="7304088" y="4816475"/>
          <p14:tracePt t="97529" x="7296150" y="4808538"/>
          <p14:tracePt t="97642" x="7296150" y="4800600"/>
          <p14:tracePt t="97651" x="7296150" y="4792663"/>
          <p14:tracePt t="97666" x="7296150" y="4776788"/>
          <p14:tracePt t="97674" x="7296150" y="4768850"/>
          <p14:tracePt t="97690" x="7296150" y="4752975"/>
          <p14:tracePt t="97706" x="7296150" y="4745038"/>
          <p14:tracePt t="97715" x="7296150" y="4737100"/>
          <p14:tracePt t="97721" x="7296150" y="4721225"/>
          <p14:tracePt t="97730" x="7296150" y="4713288"/>
          <p14:tracePt t="97738" x="7296150" y="4705350"/>
          <p14:tracePt t="97746" x="7296150" y="4681538"/>
          <p14:tracePt t="97754" x="7296150" y="4673600"/>
          <p14:tracePt t="97762" x="7296150" y="4657725"/>
          <p14:tracePt t="97770" x="7296150" y="4649788"/>
          <p14:tracePt t="97777" x="7296150" y="4633913"/>
          <p14:tracePt t="97786" x="7296150" y="4616450"/>
          <p14:tracePt t="97802" x="7304088" y="4592638"/>
          <p14:tracePt t="97818" x="7304088" y="4584700"/>
          <p14:tracePt t="97834" x="7304088" y="4576763"/>
          <p14:tracePt t="97842" x="7312025" y="4576763"/>
          <p14:tracePt t="97858" x="7312025" y="4560888"/>
          <p14:tracePt t="97890" x="7312025" y="4552950"/>
          <p14:tracePt t="98082" x="7296150" y="4560888"/>
          <p14:tracePt t="98091" x="7272338" y="4608513"/>
          <p14:tracePt t="98100" x="7256463" y="4649788"/>
          <p14:tracePt t="98106" x="7216775" y="4705350"/>
          <p14:tracePt t="98114" x="7192963" y="4760913"/>
          <p14:tracePt t="98122" x="7161213" y="4808538"/>
          <p14:tracePt t="98129" x="7135813" y="4856163"/>
          <p14:tracePt t="98138" x="7104063" y="4903788"/>
          <p14:tracePt t="98146" x="7072313" y="4951413"/>
          <p14:tracePt t="98154" x="7072313" y="4976813"/>
          <p14:tracePt t="98162" x="7048500" y="5008563"/>
          <p14:tracePt t="98170" x="7024688" y="5032375"/>
          <p14:tracePt t="98178" x="7016750" y="5056188"/>
          <p14:tracePt t="98186" x="6992938" y="5087938"/>
          <p14:tracePt t="98195" x="6985000" y="5103813"/>
          <p14:tracePt t="98202" x="6953250" y="5135563"/>
          <p14:tracePt t="98210" x="6937375" y="5159375"/>
          <p14:tracePt t="98218" x="6921500" y="5167313"/>
          <p14:tracePt t="98226" x="6897688" y="5199063"/>
          <p14:tracePt t="98234" x="6889750" y="5214938"/>
          <p14:tracePt t="98242" x="6850063" y="5254625"/>
          <p14:tracePt t="98249" x="6842125" y="5270500"/>
          <p14:tracePt t="98258" x="6810375" y="5294313"/>
          <p14:tracePt t="98266" x="6794500" y="5310188"/>
          <p14:tracePt t="98274" x="6784975" y="5327650"/>
          <p14:tracePt t="98282" x="6769100" y="5351463"/>
          <p14:tracePt t="98290" x="6753225" y="5367338"/>
          <p14:tracePt t="98298" x="6737350" y="5383213"/>
          <p14:tracePt t="98314" x="6729413" y="5391150"/>
          <p14:tracePt t="98322" x="6721475" y="5399088"/>
          <p14:tracePt t="98331" x="6713538" y="5414963"/>
          <p14:tracePt t="98346" x="6705600" y="5422900"/>
          <p14:tracePt t="98354" x="6689725" y="5438775"/>
          <p14:tracePt t="98371" x="6673850" y="5454650"/>
          <p14:tracePt t="98378" x="6673850" y="5470525"/>
          <p14:tracePt t="98386" x="6657975" y="5486400"/>
          <p14:tracePt t="98394" x="6634163" y="5502275"/>
          <p14:tracePt t="98402" x="6626225" y="5518150"/>
          <p14:tracePt t="98412" x="6618288" y="5541963"/>
          <p14:tracePt t="98418" x="6602413" y="5557838"/>
          <p14:tracePt t="98426" x="6602413" y="5565775"/>
          <p14:tracePt t="98434" x="6578600" y="5589588"/>
          <p14:tracePt t="98450" x="6570663" y="5605463"/>
          <p14:tracePt t="98458" x="6570663" y="5613400"/>
          <p14:tracePt t="98466" x="6570663" y="5621338"/>
          <p14:tracePt t="99099" x="6586538" y="5621338"/>
          <p14:tracePt t="99107" x="6626225" y="5613400"/>
          <p14:tracePt t="99115" x="6697663" y="5589588"/>
          <p14:tracePt t="99122" x="6794500" y="5557838"/>
          <p14:tracePt t="99130" x="6897688" y="5526088"/>
          <p14:tracePt t="99138" x="7040563" y="5478463"/>
          <p14:tracePt t="99146" x="7240588" y="5430838"/>
          <p14:tracePt t="99154" x="7423150" y="5391150"/>
          <p14:tracePt t="99162" x="7575550" y="5359400"/>
          <p14:tracePt t="99170" x="7742238" y="5327650"/>
          <p14:tracePt t="99178" x="7894638" y="5286375"/>
          <p14:tracePt t="99186" x="8005763" y="5246688"/>
          <p14:tracePt t="99194" x="8093075" y="5214938"/>
          <p14:tracePt t="99202" x="8180388" y="5175250"/>
          <p14:tracePt t="99210" x="8253413" y="5135563"/>
          <p14:tracePt t="99218" x="8316913" y="5111750"/>
          <p14:tracePt t="99226" x="8380413" y="5064125"/>
          <p14:tracePt t="99234" x="8428038" y="5024438"/>
          <p14:tracePt t="99242" x="8475663" y="4984750"/>
          <p14:tracePt t="99250" x="8523288" y="4943475"/>
          <p14:tracePt t="99258" x="8556625" y="4919663"/>
          <p14:tracePt t="99266" x="8580438" y="4895850"/>
          <p14:tracePt t="99274" x="8596313" y="4872038"/>
          <p14:tracePt t="99282" x="8596313" y="4856163"/>
          <p14:tracePt t="99290" x="8604250" y="4856163"/>
          <p14:tracePt t="99298" x="8612188" y="4848225"/>
          <p14:tracePt t="99475" x="8612188" y="4840288"/>
          <p14:tracePt t="99491" x="8604250" y="4840288"/>
          <p14:tracePt t="99499" x="8596313" y="4840288"/>
          <p14:tracePt t="99506" x="8580438" y="4840288"/>
          <p14:tracePt t="99514" x="8556625" y="4848225"/>
          <p14:tracePt t="99522" x="8540750" y="4848225"/>
          <p14:tracePt t="99530" x="8531225" y="4848225"/>
          <p14:tracePt t="99538" x="8507413" y="4872038"/>
          <p14:tracePt t="99546" x="8499475" y="4872038"/>
          <p14:tracePt t="99554" x="8475663" y="4872038"/>
          <p14:tracePt t="99562" x="8459788" y="4887913"/>
          <p14:tracePt t="99570" x="8435975" y="4895850"/>
          <p14:tracePt t="99578" x="8420100" y="4895850"/>
          <p14:tracePt t="99586" x="8404225" y="4903788"/>
          <p14:tracePt t="99594" x="8396288" y="4903788"/>
          <p14:tracePt t="99602" x="8380413" y="4903788"/>
          <p14:tracePt t="99611" x="8364538" y="4911725"/>
          <p14:tracePt t="99626" x="8356600" y="4911725"/>
          <p14:tracePt t="99650" x="8340725" y="4911725"/>
          <p14:tracePt t="99658" x="8332788" y="4911725"/>
          <p14:tracePt t="99731" x="8324850" y="4911725"/>
          <p14:tracePt t="99739" x="8324850" y="4903788"/>
          <p14:tracePt t="99747" x="8324850" y="4879975"/>
          <p14:tracePt t="99755" x="8324850" y="4864100"/>
          <p14:tracePt t="99762" x="8324850" y="4848225"/>
          <p14:tracePt t="99770" x="8324850" y="4832350"/>
          <p14:tracePt t="99778" x="8324850" y="4816475"/>
          <p14:tracePt t="99786" x="8324850" y="4808538"/>
          <p14:tracePt t="99794" x="8324850" y="4800600"/>
          <p14:tracePt t="99802" x="8324850" y="4776788"/>
          <p14:tracePt t="99818" x="8324850" y="4760913"/>
          <p14:tracePt t="99826" x="8324850" y="4745038"/>
          <p14:tracePt t="100028" x="8308975" y="4752975"/>
          <p14:tracePt t="100035" x="8308975" y="4768850"/>
          <p14:tracePt t="100044" x="8285163" y="4792663"/>
          <p14:tracePt t="100050" x="8277225" y="4808538"/>
          <p14:tracePt t="100058" x="8269288" y="4832350"/>
          <p14:tracePt t="100066" x="8261350" y="4848225"/>
          <p14:tracePt t="100074" x="8253413" y="4872038"/>
          <p14:tracePt t="100082" x="8245475" y="4895850"/>
          <p14:tracePt t="100090" x="8221663" y="4943475"/>
          <p14:tracePt t="100098" x="8205788" y="4984750"/>
          <p14:tracePt t="100106" x="8197850" y="5016500"/>
          <p14:tracePt t="100114" x="8172450" y="5056188"/>
          <p14:tracePt t="100123" x="8140700" y="5111750"/>
          <p14:tracePt t="100130" x="8132763" y="5143500"/>
          <p14:tracePt t="100138" x="8124825" y="5183188"/>
          <p14:tracePt t="100146" x="8108950" y="5214938"/>
          <p14:tracePt t="100154" x="8085138" y="5262563"/>
          <p14:tracePt t="100162" x="8069263" y="5278438"/>
          <p14:tracePt t="100170" x="8069263" y="5310188"/>
          <p14:tracePt t="100178" x="8053388" y="5343525"/>
          <p14:tracePt t="100186" x="8029575" y="5375275"/>
          <p14:tracePt t="100194" x="8021638" y="5407025"/>
          <p14:tracePt t="100202" x="8021638" y="5422900"/>
          <p14:tracePt t="100210" x="8005763" y="5438775"/>
          <p14:tracePt t="100218" x="7997825" y="5454650"/>
          <p14:tracePt t="100226" x="7989888" y="5478463"/>
          <p14:tracePt t="100234" x="7974013" y="5502275"/>
          <p14:tracePt t="100242" x="7966075" y="5518150"/>
          <p14:tracePt t="100250" x="7950200" y="5541963"/>
          <p14:tracePt t="100258" x="7950200" y="5549900"/>
          <p14:tracePt t="100266" x="7934325" y="5589588"/>
          <p14:tracePt t="100274" x="7918450" y="5597525"/>
          <p14:tracePt t="100282" x="7902575" y="5621338"/>
          <p14:tracePt t="100290" x="7902575" y="5629275"/>
          <p14:tracePt t="100298" x="7894638" y="5637213"/>
          <p14:tracePt t="100306" x="7886700" y="5653088"/>
          <p14:tracePt t="100314" x="7878763" y="5670550"/>
          <p14:tracePt t="100322" x="7870825" y="5670550"/>
          <p14:tracePt t="100419" x="7862888" y="5686425"/>
          <p14:tracePt t="100429" x="7854950" y="5694363"/>
          <p14:tracePt t="100435" x="7847013" y="5702300"/>
          <p14:tracePt t="100451" x="7839075" y="5710238"/>
          <p14:tracePt t="100458" x="7829550" y="5718175"/>
          <p14:tracePt t="100466" x="7821613" y="5718175"/>
          <p14:tracePt t="100530" x="7829550" y="5718175"/>
          <p14:tracePt t="100538" x="7829550" y="5710238"/>
          <p14:tracePt t="100546" x="7829550" y="5662613"/>
          <p14:tracePt t="100555" x="7829550" y="5621338"/>
          <p14:tracePt t="100562" x="7805738" y="5541963"/>
          <p14:tracePt t="100570" x="7766050" y="5470525"/>
          <p14:tracePt t="100579" x="7702550" y="5391150"/>
          <p14:tracePt t="100586" x="7646988" y="5343525"/>
          <p14:tracePt t="100595" x="7607300" y="5302250"/>
          <p14:tracePt t="100602" x="7535863" y="5230813"/>
          <p14:tracePt t="100611" x="7486650" y="5199063"/>
          <p14:tracePt t="100618" x="7439025" y="5167313"/>
          <p14:tracePt t="100628" x="7407275" y="5151438"/>
          <p14:tracePt t="100634" x="7351713" y="5111750"/>
          <p14:tracePt t="100642" x="7327900" y="5103813"/>
          <p14:tracePt t="100650" x="7272338" y="5087938"/>
          <p14:tracePt t="100658" x="7240588" y="5080000"/>
          <p14:tracePt t="100666" x="7192963" y="5064125"/>
          <p14:tracePt t="100674" x="7135813" y="5056188"/>
          <p14:tracePt t="100682" x="7056438" y="5032375"/>
          <p14:tracePt t="100690" x="6985000" y="5016500"/>
          <p14:tracePt t="100698" x="6897688" y="5008563"/>
          <p14:tracePt t="100706" x="6818313" y="4976813"/>
          <p14:tracePt t="100714" x="6737350" y="4967288"/>
          <p14:tracePt t="100722" x="6665913" y="4959350"/>
          <p14:tracePt t="100730" x="6602413" y="4943475"/>
          <p14:tracePt t="100738" x="6546850" y="4943475"/>
          <p14:tracePt t="100746" x="6523038" y="4943475"/>
          <p14:tracePt t="100754" x="6491288" y="4943475"/>
          <p14:tracePt t="100764" x="6483350" y="4943475"/>
          <p14:tracePt t="100835" x="6483350" y="4927600"/>
          <p14:tracePt t="100843" x="6515100" y="4927600"/>
          <p14:tracePt t="100850" x="6530975" y="4911725"/>
          <p14:tracePt t="100860" x="6570663" y="4887913"/>
          <p14:tracePt t="100866" x="6594475" y="4848225"/>
          <p14:tracePt t="100874" x="6650038" y="4808538"/>
          <p14:tracePt t="100884" x="6689725" y="4745038"/>
          <p14:tracePt t="100890" x="6737350" y="4697413"/>
          <p14:tracePt t="100898" x="6794500" y="4657725"/>
          <p14:tracePt t="100906" x="6858000" y="4616450"/>
          <p14:tracePt t="100915" x="6905625" y="4576763"/>
          <p14:tracePt t="100922" x="6929438" y="4560888"/>
          <p14:tracePt t="100930" x="6937375" y="4552950"/>
          <p14:tracePt t="100938" x="6961188" y="4545013"/>
          <p14:tracePt t="101043" x="6961188" y="4592638"/>
          <p14:tracePt t="101053" x="6929438" y="4681538"/>
          <p14:tracePt t="101061" x="6889750" y="4768850"/>
          <p14:tracePt t="101066" x="6850063" y="4848225"/>
          <p14:tracePt t="101075" x="6810375" y="4935538"/>
          <p14:tracePt t="101084" x="6745288" y="5032375"/>
          <p14:tracePt t="101090" x="6705600" y="5119688"/>
          <p14:tracePt t="101098" x="6657975" y="5207000"/>
          <p14:tracePt t="101106" x="6594475" y="5294313"/>
          <p14:tracePt t="101114" x="6538913" y="5375275"/>
          <p14:tracePt t="101123" x="6491288" y="5430838"/>
          <p14:tracePt t="101130" x="6442075" y="5502275"/>
          <p14:tracePt t="101138" x="6410325" y="5541963"/>
          <p14:tracePt t="101146" x="6370638" y="5581650"/>
          <p14:tracePt t="101154" x="6346825" y="5605463"/>
          <p14:tracePt t="101162" x="6330950" y="5629275"/>
          <p14:tracePt t="101170" x="6323013" y="5637213"/>
          <p14:tracePt t="101178" x="6315075" y="5645150"/>
          <p14:tracePt t="101330" x="6323013" y="5645150"/>
          <p14:tracePt t="101346" x="6330950" y="5645150"/>
          <p14:tracePt t="101355" x="6354763" y="5645150"/>
          <p14:tracePt t="101363" x="6378575" y="5645150"/>
          <p14:tracePt t="101370" x="6410325" y="5637213"/>
          <p14:tracePt t="101378" x="6434138" y="5637213"/>
          <p14:tracePt t="101386" x="6491288" y="5621338"/>
          <p14:tracePt t="101394" x="6570663" y="5597525"/>
          <p14:tracePt t="101403" x="6650038" y="5597525"/>
          <p14:tracePt t="101410" x="6784975" y="5589588"/>
          <p14:tracePt t="101418" x="6897688" y="5589588"/>
          <p14:tracePt t="101426" x="7064375" y="5565775"/>
          <p14:tracePt t="101434" x="7185025" y="5565775"/>
          <p14:tracePt t="101442" x="7343775" y="5565775"/>
          <p14:tracePt t="101450" x="7446963" y="5565775"/>
          <p14:tracePt t="101460" x="7567613" y="5565775"/>
          <p14:tracePt t="101466" x="7758113" y="5565775"/>
          <p14:tracePt t="101474" x="7886700" y="5565775"/>
          <p14:tracePt t="101482" x="8061325" y="5565775"/>
          <p14:tracePt t="101490" x="8180388" y="5565775"/>
          <p14:tracePt t="101498" x="8253413" y="5565775"/>
          <p14:tracePt t="101506" x="8293100" y="5565775"/>
          <p14:tracePt t="101514" x="8348663" y="5565775"/>
          <p14:tracePt t="101955" x="8356600" y="5565775"/>
          <p14:tracePt t="104941" x="8356600" y="5549900"/>
          <p14:tracePt t="104947" x="8356600" y="5438775"/>
          <p14:tracePt t="104955" x="8332788" y="5254625"/>
          <p14:tracePt t="104962" x="8269288" y="5080000"/>
          <p14:tracePt t="104970" x="8237538" y="4848225"/>
          <p14:tracePt t="104979" x="8197850" y="4616450"/>
          <p14:tracePt t="104987" x="8156575" y="4410075"/>
          <p14:tracePt t="104995" x="8093075" y="4170363"/>
          <p14:tracePt t="105003" x="8037513" y="3914775"/>
          <p14:tracePt t="105011" x="7997825" y="3660775"/>
          <p14:tracePt t="105019" x="7966075" y="3516313"/>
          <p14:tracePt t="105026" x="7958138" y="3357563"/>
          <p14:tracePt t="105034" x="7942263" y="3244850"/>
          <p14:tracePt t="105043" x="7934325" y="3149600"/>
          <p14:tracePt t="105051" x="7934325" y="3054350"/>
          <p14:tracePt t="105059" x="7934325" y="2951163"/>
          <p14:tracePt t="105067" x="7934325" y="2870200"/>
          <p14:tracePt t="105075" x="7934325" y="2774950"/>
          <p14:tracePt t="105083" x="7934325" y="2663825"/>
          <p14:tracePt t="105090" x="7934325" y="2592388"/>
          <p14:tracePt t="105098" x="7918450" y="2487613"/>
          <p14:tracePt t="105107" x="7910513" y="2400300"/>
          <p14:tracePt t="105115" x="7894638" y="2281238"/>
          <p14:tracePt t="105123" x="7878763" y="2184400"/>
          <p14:tracePt t="105131" x="7870825" y="2097088"/>
          <p14:tracePt t="105139" x="7854950" y="2001838"/>
          <p14:tracePt t="105146" x="7839075" y="1906588"/>
          <p14:tracePt t="105154" x="7805738" y="1841500"/>
          <p14:tracePt t="105163" x="7789863" y="1770063"/>
          <p14:tracePt t="105171" x="7781925" y="1714500"/>
          <p14:tracePt t="105179" x="7773988" y="1651000"/>
          <p14:tracePt t="105187" x="7758113" y="1603375"/>
          <p14:tracePt t="105195" x="7758113" y="1587500"/>
          <p14:tracePt t="105203" x="7750175" y="1571625"/>
          <p14:tracePt t="105211" x="7742238" y="1563688"/>
          <p14:tracePt t="105284" x="7718425" y="1538288"/>
          <p14:tracePt t="105293" x="7575550" y="1498600"/>
          <p14:tracePt t="105299" x="7399338" y="1443038"/>
          <p14:tracePt t="105308" x="7161213" y="1379538"/>
          <p14:tracePt t="105315" x="6834188" y="1260475"/>
          <p14:tracePt t="105323" x="6618288" y="1204913"/>
          <p14:tracePt t="105331" x="6299200" y="1116013"/>
          <p14:tracePt t="105339" x="5972175" y="1012825"/>
          <p14:tracePt t="105347" x="5732463" y="949325"/>
          <p14:tracePt t="105355" x="5557838" y="885825"/>
          <p14:tracePt t="105362" x="5430838" y="862013"/>
          <p14:tracePt t="105371" x="5334000" y="844550"/>
          <p14:tracePt t="105379" x="5278438" y="836613"/>
          <p14:tracePt t="105387" x="5246688" y="836613"/>
          <p14:tracePt t="105395" x="5238750" y="836613"/>
          <p14:tracePt t="105403" x="5230813" y="836613"/>
          <p14:tracePt t="105435" x="5207000" y="836613"/>
          <p14:tracePt t="105443" x="5199063" y="836613"/>
          <p14:tracePt t="105451" x="5191125" y="836613"/>
          <p14:tracePt t="105459" x="5175250" y="836613"/>
          <p14:tracePt t="105467" x="5159375" y="836613"/>
          <p14:tracePt t="105476" x="5151438" y="836613"/>
          <p14:tracePt t="105483" x="5143500" y="836613"/>
          <p14:tracePt t="105490" x="5143500" y="844550"/>
          <p14:tracePt t="105531" x="5135563" y="844550"/>
          <p14:tracePt t="105539" x="5135563" y="852488"/>
          <p14:tracePt t="105740" x="5135563" y="862013"/>
          <p14:tracePt t="105748" x="5143500" y="885825"/>
          <p14:tracePt t="105756" x="5191125" y="925513"/>
          <p14:tracePt t="105764" x="5230813" y="957263"/>
          <p14:tracePt t="105771" x="5294313" y="996950"/>
          <p14:tracePt t="105779" x="5365750" y="1028700"/>
          <p14:tracePt t="105787" x="5430838" y="1068388"/>
          <p14:tracePt t="105795" x="5510213" y="1092200"/>
          <p14:tracePt t="105803" x="5581650" y="1108075"/>
          <p14:tracePt t="105811" x="5653088" y="1131888"/>
          <p14:tracePt t="105819" x="5724525" y="1147763"/>
          <p14:tracePt t="105826" x="5797550" y="1155700"/>
          <p14:tracePt t="105835" x="5845175" y="1163638"/>
          <p14:tracePt t="105843" x="5924550" y="1179513"/>
          <p14:tracePt t="105851" x="5964238" y="1179513"/>
          <p14:tracePt t="105859" x="6011863" y="1179513"/>
          <p14:tracePt t="105867" x="6035675" y="1187450"/>
          <p14:tracePt t="105876" x="6059488" y="1187450"/>
          <p14:tracePt t="105883" x="6108700" y="1187450"/>
          <p14:tracePt t="105890" x="6124575" y="1187450"/>
          <p14:tracePt t="105899" x="6172200" y="1187450"/>
          <p14:tracePt t="105908" x="6203950" y="1187450"/>
          <p14:tracePt t="105915" x="6251575" y="1187450"/>
          <p14:tracePt t="105923" x="6338888" y="1187450"/>
          <p14:tracePt t="105931" x="6402388" y="1187450"/>
          <p14:tracePt t="105939" x="6451600" y="1187450"/>
          <p14:tracePt t="105947" x="6515100" y="1187450"/>
          <p14:tracePt t="105955" x="6562725" y="1187450"/>
          <p14:tracePt t="105963" x="6634163" y="1187450"/>
          <p14:tracePt t="105971" x="6689725" y="1187450"/>
          <p14:tracePt t="105979" x="6729413" y="1187450"/>
          <p14:tracePt t="105987" x="6769100" y="1179513"/>
          <p14:tracePt t="105995" x="6794500" y="1179513"/>
          <p14:tracePt t="106003" x="6810375" y="1179513"/>
          <p14:tracePt t="106019" x="6826250" y="1171575"/>
          <p14:tracePt t="106027" x="6850063" y="1163638"/>
          <p14:tracePt t="106044" x="6873875" y="1163638"/>
          <p14:tracePt t="106051" x="6889750" y="1163638"/>
          <p14:tracePt t="106059" x="6913563" y="1163638"/>
          <p14:tracePt t="106067" x="6945313" y="1147763"/>
          <p14:tracePt t="106075" x="6992938" y="1139825"/>
          <p14:tracePt t="106083" x="7048500" y="1131888"/>
          <p14:tracePt t="106091" x="7104063" y="1131888"/>
          <p14:tracePt t="106099" x="7153275" y="1131888"/>
          <p14:tracePt t="106108" x="7177088" y="1123950"/>
          <p14:tracePt t="106115" x="7224713" y="1123950"/>
          <p14:tracePt t="106123" x="7240588" y="1123950"/>
          <p14:tracePt t="106130" x="7264400" y="1116013"/>
          <p14:tracePt t="107180" x="7272338" y="1139825"/>
          <p14:tracePt t="107189" x="7272338" y="1244600"/>
          <p14:tracePt t="107196" x="7272338" y="1355725"/>
          <p14:tracePt t="107203" x="7272338" y="1498600"/>
          <p14:tracePt t="107211" x="7272338" y="1674813"/>
          <p14:tracePt t="107219" x="7272338" y="1873250"/>
          <p14:tracePt t="107227" x="7272338" y="2112963"/>
          <p14:tracePt t="107235" x="7296150" y="2273300"/>
          <p14:tracePt t="107243" x="7304088" y="2519363"/>
          <p14:tracePt t="107251" x="7327900" y="2743200"/>
          <p14:tracePt t="107260" x="7343775" y="2990850"/>
          <p14:tracePt t="107267" x="7359650" y="3133725"/>
          <p14:tracePt t="107275" x="7375525" y="3270250"/>
          <p14:tracePt t="107283" x="7399338" y="3468688"/>
          <p14:tracePt t="107291" x="7415213" y="3636963"/>
          <p14:tracePt t="107299" x="7431088" y="3795713"/>
          <p14:tracePt t="107307" x="7478713" y="3971925"/>
          <p14:tracePt t="107315" x="7496175" y="4090988"/>
          <p14:tracePt t="107324" x="7512050" y="4210050"/>
          <p14:tracePt t="107331" x="7519988" y="4273550"/>
          <p14:tracePt t="107340" x="7535863" y="4354513"/>
          <p14:tracePt t="107347" x="7543800" y="4386263"/>
          <p14:tracePt t="107355" x="7543800" y="4410075"/>
          <p14:tracePt t="107363" x="7543800" y="4425950"/>
          <p14:tracePt t="107371" x="7543800" y="4449763"/>
          <p14:tracePt t="107380" x="7543800" y="4473575"/>
          <p14:tracePt t="107387" x="7543800" y="4489450"/>
          <p14:tracePt t="107395" x="7543800" y="4513263"/>
          <p14:tracePt t="107403" x="7527925" y="4529138"/>
          <p14:tracePt t="107411" x="7527925" y="4537075"/>
          <p14:tracePt t="107419" x="7512050" y="4545013"/>
          <p14:tracePt t="107427" x="7486650" y="4552950"/>
          <p14:tracePt t="107435" x="7478713" y="4560888"/>
          <p14:tracePt t="107443" x="7470775" y="4568825"/>
          <p14:tracePt t="107451" x="7423150" y="4584700"/>
          <p14:tracePt t="107459" x="7407275" y="4584700"/>
          <p14:tracePt t="107467" x="7383463" y="4592638"/>
          <p14:tracePt t="107475" x="7367588" y="4608513"/>
          <p14:tracePt t="107483" x="7351713" y="4608513"/>
          <p14:tracePt t="107491" x="7335838" y="4608513"/>
          <p14:tracePt t="107499" x="7319963" y="4608513"/>
          <p14:tracePt t="107515" x="7312025" y="4616450"/>
          <p14:tracePt t="107531" x="7304088" y="4616450"/>
          <p14:tracePt t="107539" x="7296150" y="4616450"/>
          <p14:tracePt t="107547" x="7288213" y="4616450"/>
          <p14:tracePt t="107555" x="7272338" y="4616450"/>
          <p14:tracePt t="107563" x="7248525" y="4616450"/>
          <p14:tracePt t="107571" x="7208838" y="4624388"/>
          <p14:tracePt t="107579" x="7153275" y="4641850"/>
          <p14:tracePt t="107587" x="7088188" y="4649788"/>
          <p14:tracePt t="107595" x="7024688" y="4673600"/>
          <p14:tracePt t="107603" x="6985000" y="4689475"/>
          <p14:tracePt t="107611" x="6937375" y="4697413"/>
          <p14:tracePt t="107619" x="6921500" y="4705350"/>
          <p14:tracePt t="107627" x="6889750" y="4721225"/>
          <p14:tracePt t="107635" x="6858000" y="4729163"/>
          <p14:tracePt t="107643" x="6834188" y="4729163"/>
          <p14:tracePt t="107651" x="6810375" y="4745038"/>
          <p14:tracePt t="107661" x="6802438" y="4745038"/>
          <p14:tracePt t="107668" x="6784975" y="4752975"/>
          <p14:tracePt t="107675" x="6761163" y="4752975"/>
          <p14:tracePt t="107683" x="6729413" y="4760913"/>
          <p14:tracePt t="107691" x="6681788" y="4768850"/>
          <p14:tracePt t="107699" x="6626225" y="4784725"/>
          <p14:tracePt t="107708" x="6610350" y="4784725"/>
          <p14:tracePt t="107715" x="6594475" y="4784725"/>
          <p14:tracePt t="107771" x="6586538" y="4784725"/>
          <p14:tracePt t="107795" x="6570663" y="4792663"/>
          <p14:tracePt t="107803" x="6546850" y="4792663"/>
          <p14:tracePt t="107811" x="6523038" y="4792663"/>
          <p14:tracePt t="107819" x="6507163" y="4800600"/>
          <p14:tracePt t="107827" x="6475413" y="4800600"/>
          <p14:tracePt t="107835" x="6467475" y="4800600"/>
          <p14:tracePt t="107843" x="6459538" y="4800600"/>
          <p14:tracePt t="107851" x="6442075" y="4800600"/>
          <p14:tracePt t="107859" x="6434138" y="4800600"/>
          <p14:tracePt t="107972" x="6426200" y="4800600"/>
          <p14:tracePt t="107980" x="6410325" y="4800600"/>
          <p14:tracePt t="107988" x="6370638" y="4800600"/>
          <p14:tracePt t="107996" x="6330950" y="4800600"/>
          <p14:tracePt t="108003" x="6307138" y="4800600"/>
          <p14:tracePt t="108011" x="6275388" y="4800600"/>
          <p14:tracePt t="108019" x="6259513" y="4800600"/>
          <p14:tracePt t="108028" x="6243638" y="4800600"/>
          <p14:tracePt t="108035" x="6227763" y="4800600"/>
          <p14:tracePt t="108043" x="6219825" y="4800600"/>
          <p14:tracePt t="108051" x="6211888" y="4800600"/>
          <p14:tracePt t="108139" x="6203950" y="4808538"/>
          <p14:tracePt t="108147" x="6196013" y="4808538"/>
          <p14:tracePt t="108155" x="6180138" y="4808538"/>
          <p14:tracePt t="108163" x="6164263" y="4808538"/>
          <p14:tracePt t="108171" x="6156325" y="4808538"/>
          <p14:tracePt t="108179" x="6148388" y="4808538"/>
          <p14:tracePt t="108532" x="6156325" y="4808538"/>
          <p14:tracePt t="108556" x="6172200" y="4808538"/>
          <p14:tracePt t="108564" x="6180138" y="4808538"/>
          <p14:tracePt t="108572" x="6188075" y="4808538"/>
          <p14:tracePt t="108587" x="6196013" y="4808538"/>
          <p14:tracePt t="108595" x="6203950" y="4808538"/>
          <p14:tracePt t="108611" x="6211888" y="4800600"/>
          <p14:tracePt t="108619" x="6219825" y="4800600"/>
          <p14:tracePt t="108628" x="6227763" y="4800600"/>
          <p14:tracePt t="108932" x="6219825" y="4800600"/>
          <p14:tracePt t="108940" x="6148388" y="4808538"/>
          <p14:tracePt t="108957" x="5988050" y="4864100"/>
          <p14:tracePt t="108963" x="5892800" y="4879975"/>
          <p14:tracePt t="108972" x="5805488" y="4887913"/>
          <p14:tracePt t="108979" x="5668963" y="4911725"/>
          <p14:tracePt t="108987" x="5565775" y="4911725"/>
          <p14:tracePt t="108995" x="5470525" y="4911725"/>
          <p14:tracePt t="109003" x="5341938" y="4935538"/>
          <p14:tracePt t="109011" x="5246688" y="4943475"/>
          <p14:tracePt t="109019" x="5135563" y="4943475"/>
          <p14:tracePt t="109027" x="5014913" y="4951413"/>
          <p14:tracePt t="109036" x="4895850" y="4976813"/>
          <p14:tracePt t="109043" x="4729163" y="5008563"/>
          <p14:tracePt t="109051" x="4640263" y="5016500"/>
          <p14:tracePt t="109060" x="4552950" y="5032375"/>
          <p14:tracePt t="109067" x="4481513" y="5048250"/>
          <p14:tracePt t="109076" x="4418013" y="5064125"/>
          <p14:tracePt t="109083" x="4370388" y="5087938"/>
          <p14:tracePt t="109093" x="4297363" y="5103813"/>
          <p14:tracePt t="109099" x="4281488" y="5111750"/>
          <p14:tracePt t="109107" x="4273550" y="5111750"/>
          <p14:tracePt t="109259" x="4297363" y="5111750"/>
          <p14:tracePt t="109268" x="4313238" y="5111750"/>
          <p14:tracePt t="109277" x="4329113" y="5111750"/>
          <p14:tracePt t="109283" x="4352925" y="5111750"/>
          <p14:tracePt t="109291" x="4386263" y="5111750"/>
          <p14:tracePt t="109299" x="4425950" y="5111750"/>
          <p14:tracePt t="109308" x="4465638" y="5111750"/>
          <p14:tracePt t="109316" x="4489450" y="5111750"/>
          <p14:tracePt t="109323" x="4529138" y="5111750"/>
          <p14:tracePt t="109331" x="4552950" y="5111750"/>
          <p14:tracePt t="109340" x="4584700" y="5127625"/>
          <p14:tracePt t="109347" x="4592638" y="5127625"/>
          <p14:tracePt t="109387" x="4600575" y="5127625"/>
          <p14:tracePt t="109395" x="4608513" y="5127625"/>
          <p14:tracePt t="109403" x="4616450" y="5135563"/>
          <p14:tracePt t="109413" x="4632325" y="5143500"/>
          <p14:tracePt t="109419" x="4640263" y="5143500"/>
          <p14:tracePt t="109427" x="4648200" y="5151438"/>
          <p14:tracePt t="109435" x="4664075" y="5159375"/>
          <p14:tracePt t="109596" x="4656138" y="5167313"/>
          <p14:tracePt t="109606" x="4648200" y="5175250"/>
          <p14:tracePt t="109612" x="4632325" y="5183188"/>
          <p14:tracePt t="109619" x="4624388" y="5183188"/>
          <p14:tracePt t="109627" x="4608513" y="5199063"/>
          <p14:tracePt t="109635" x="4600575" y="5199063"/>
          <p14:tracePt t="109644" x="4576763" y="5207000"/>
          <p14:tracePt t="109651" x="4560888" y="5214938"/>
          <p14:tracePt t="109660" x="4552950" y="5230813"/>
          <p14:tracePt t="109668" x="4521200" y="5254625"/>
          <p14:tracePt t="109675" x="4497388" y="5278438"/>
          <p14:tracePt t="109683" x="4481513" y="5302250"/>
          <p14:tracePt t="109691" x="4433888" y="5343525"/>
          <p14:tracePt t="109699" x="4410075" y="5367338"/>
          <p14:tracePt t="109707" x="4386263" y="5391150"/>
          <p14:tracePt t="109716" x="4362450" y="5422900"/>
          <p14:tracePt t="109724" x="4329113" y="5446713"/>
          <p14:tracePt t="109732" x="4313238" y="5470525"/>
          <p14:tracePt t="109742" x="4305300" y="5486400"/>
          <p14:tracePt t="109747" x="4297363" y="5486400"/>
          <p14:tracePt t="109755" x="4281488" y="5518150"/>
          <p14:tracePt t="109763" x="4273550" y="5526088"/>
          <p14:tracePt t="109779" x="4265613" y="5541963"/>
          <p14:tracePt t="109788" x="4257675" y="5541963"/>
          <p14:tracePt t="109796" x="4257675" y="5549900"/>
          <p14:tracePt t="109811" x="4257675" y="5557838"/>
          <p14:tracePt t="109819" x="4257675" y="5565775"/>
          <p14:tracePt t="109827" x="4249738" y="5573713"/>
          <p14:tracePt t="109835" x="4249738" y="5581650"/>
          <p14:tracePt t="109843" x="4241800" y="5605463"/>
          <p14:tracePt t="109852" x="4241800" y="5621338"/>
          <p14:tracePt t="109860" x="4233863" y="5629275"/>
          <p14:tracePt t="109867" x="4225925" y="5645150"/>
          <p14:tracePt t="109875" x="4225925" y="5662613"/>
          <p14:tracePt t="109883" x="4225925" y="5670550"/>
          <p14:tracePt t="109891" x="4225925" y="5678488"/>
          <p14:tracePt t="110429" x="4217988" y="5678488"/>
          <p14:tracePt t="111004" x="4210050" y="5678488"/>
          <p14:tracePt t="111076" x="4217988" y="5678488"/>
          <p14:tracePt t="111085" x="4225925" y="5678488"/>
          <p14:tracePt t="111101" x="4241800" y="5678488"/>
          <p14:tracePt t="111108" x="4257675" y="5678488"/>
          <p14:tracePt t="111116" x="4281488" y="5678488"/>
          <p14:tracePt t="111123" x="4297363" y="5678488"/>
          <p14:tracePt t="111131" x="4329113" y="5678488"/>
          <p14:tracePt t="111140" x="4352925" y="5678488"/>
          <p14:tracePt t="111148" x="4394200" y="5678488"/>
          <p14:tracePt t="111157" x="4425950" y="5678488"/>
          <p14:tracePt t="111164" x="4457700" y="5678488"/>
          <p14:tracePt t="111173" x="4489450" y="5678488"/>
          <p14:tracePt t="111179" x="4513263" y="5678488"/>
          <p14:tracePt t="111187" x="4537075" y="5678488"/>
          <p14:tracePt t="111195" x="4560888" y="5686425"/>
          <p14:tracePt t="111212" x="4568825" y="5694363"/>
          <p14:tracePt t="111220" x="4576763" y="5694363"/>
          <p14:tracePt t="111227" x="4584700" y="5694363"/>
          <p14:tracePt t="111235" x="4592638" y="5694363"/>
          <p14:tracePt t="111243" x="4600575" y="5694363"/>
          <p14:tracePt t="111251" x="4608513" y="5694363"/>
          <p14:tracePt t="111268" x="4624388" y="5702300"/>
          <p14:tracePt t="111277" x="4632325" y="5702300"/>
          <p14:tracePt t="111284" x="4656138" y="5702300"/>
          <p14:tracePt t="111291" x="4672013" y="5702300"/>
          <p14:tracePt t="111299" x="4687888" y="5702300"/>
          <p14:tracePt t="111307" x="4713288" y="5702300"/>
          <p14:tracePt t="111315" x="4737100" y="5718175"/>
          <p14:tracePt t="111324" x="4752975" y="5718175"/>
          <p14:tracePt t="111332" x="4768850" y="5718175"/>
          <p14:tracePt t="111340" x="4784725" y="5718175"/>
          <p14:tracePt t="111348" x="4792663" y="5718175"/>
          <p14:tracePt t="112254" x="4800600" y="5718175"/>
          <p14:tracePt t="112291" x="4792663" y="5718175"/>
          <p14:tracePt t="112299" x="4776788" y="5718175"/>
          <p14:tracePt t="112308" x="4752975" y="5718175"/>
          <p14:tracePt t="112316" x="4745038" y="5718175"/>
          <p14:tracePt t="112324" x="4721225" y="5718175"/>
          <p14:tracePt t="112332" x="4713288" y="5718175"/>
          <p14:tracePt t="112340" x="4695825" y="5718175"/>
          <p14:tracePt t="112347" x="4664075" y="5694363"/>
          <p14:tracePt t="112355" x="4640263" y="5694363"/>
          <p14:tracePt t="112363" x="4632325" y="5678488"/>
          <p14:tracePt t="112373" x="4600575" y="5670550"/>
          <p14:tracePt t="112380" x="4576763" y="5670550"/>
          <p14:tracePt t="112389" x="4560888" y="5670550"/>
          <p14:tracePt t="112396" x="4521200" y="5670550"/>
          <p14:tracePt t="112404" x="4497388" y="5662613"/>
          <p14:tracePt t="112411" x="4465638" y="5662613"/>
          <p14:tracePt t="112419" x="4441825" y="5662613"/>
          <p14:tracePt t="112428" x="4410075" y="5662613"/>
          <p14:tracePt t="112436" x="4394200" y="5662613"/>
          <p14:tracePt t="112444" x="4370388" y="5662613"/>
          <p14:tracePt t="112452" x="4362450" y="5662613"/>
          <p14:tracePt t="112460" x="4352925" y="5662613"/>
          <p14:tracePt t="112475" x="4337050" y="5662613"/>
          <p14:tracePt t="112483" x="4321175" y="5662613"/>
          <p14:tracePt t="112500" x="4305300" y="5662613"/>
          <p14:tracePt t="112516" x="4297363" y="5662613"/>
          <p14:tracePt t="112524" x="4281488" y="5662613"/>
          <p14:tracePt t="112531" x="4265613" y="5662613"/>
          <p14:tracePt t="112539" x="4257675" y="5662613"/>
          <p14:tracePt t="112548" x="4249738" y="5662613"/>
          <p14:tracePt t="112949" x="4249738" y="5678488"/>
          <p14:tracePt t="112956" x="4265613" y="5757863"/>
          <p14:tracePt t="112963" x="4281488" y="5821363"/>
          <p14:tracePt t="112971" x="4305300" y="5876925"/>
          <p14:tracePt t="112980" x="4313238" y="5924550"/>
          <p14:tracePt t="112988" x="4337050" y="5988050"/>
          <p14:tracePt t="112996" x="4352925" y="6045200"/>
          <p14:tracePt t="113005" x="4378325" y="6084888"/>
          <p14:tracePt t="113012" x="4394200" y="6140450"/>
          <p14:tracePt t="113020" x="4418013" y="6188075"/>
          <p14:tracePt t="113027" x="4418013" y="6219825"/>
          <p14:tracePt t="113035" x="4441825" y="6259513"/>
          <p14:tracePt t="113044" x="4457700" y="6291263"/>
          <p14:tracePt t="113052" x="4465638" y="6315075"/>
          <p14:tracePt t="113060" x="4489450" y="6364288"/>
          <p14:tracePt t="113068" x="4497388" y="6396038"/>
          <p14:tracePt t="113076" x="4505325" y="6419850"/>
          <p14:tracePt t="113084" x="4513263" y="6427788"/>
          <p14:tracePt t="113091" x="4513263" y="6435725"/>
          <p14:tracePt t="113100" x="4529138" y="6475413"/>
          <p14:tracePt t="113116" x="4537075" y="6483350"/>
          <p14:tracePt t="113124" x="4537075" y="6491288"/>
          <p14:tracePt t="113132" x="4552950" y="6499225"/>
          <p14:tracePt t="113140" x="4552950" y="6507163"/>
          <p14:tracePt t="113148" x="4560888" y="6507163"/>
          <p14:tracePt t="113155" x="4560888" y="6515100"/>
          <p14:tracePt t="113164" x="4560888" y="6523038"/>
          <p14:tracePt t="113172" x="4576763" y="6530975"/>
          <p14:tracePt t="113196" x="4584700" y="6546850"/>
          <p14:tracePt t="113212" x="4592638" y="6554788"/>
          <p14:tracePt t="113725" x="4608513" y="6554788"/>
          <p14:tracePt t="113733" x="4616450" y="6554788"/>
          <p14:tracePt t="113740" x="4624388" y="6499225"/>
          <p14:tracePt t="113749" x="4624388" y="6459538"/>
          <p14:tracePt t="113757" x="4624388" y="6403975"/>
          <p14:tracePt t="113764" x="4640263" y="6348413"/>
          <p14:tracePt t="113772" x="4640263" y="6275388"/>
          <p14:tracePt t="113780" x="4664075" y="6219825"/>
          <p14:tracePt t="113788" x="4672013" y="6164263"/>
          <p14:tracePt t="113796" x="4679950" y="6132513"/>
          <p14:tracePt t="113804" x="4687888" y="6084888"/>
          <p14:tracePt t="113812" x="4687888" y="6069013"/>
          <p14:tracePt t="113820" x="4687888" y="6021388"/>
          <p14:tracePt t="113828" x="4705350" y="5988050"/>
          <p14:tracePt t="113837" x="4721225" y="5972175"/>
          <p14:tracePt t="113844" x="4729163" y="5932488"/>
          <p14:tracePt t="113852" x="4737100" y="5916613"/>
          <p14:tracePt t="113860" x="4745038" y="5892800"/>
          <p14:tracePt t="113868" x="4752975" y="5876925"/>
          <p14:tracePt t="113876" x="4752975" y="5868988"/>
          <p14:tracePt t="113884" x="4776788" y="5853113"/>
          <p14:tracePt t="113892" x="4776788" y="5829300"/>
          <p14:tracePt t="113900" x="4792663" y="5813425"/>
          <p14:tracePt t="113909" x="4792663" y="5805488"/>
          <p14:tracePt t="113916" x="4792663" y="5797550"/>
          <p14:tracePt t="113924" x="4792663" y="5789613"/>
          <p14:tracePt t="113932" x="4808538" y="5781675"/>
          <p14:tracePt t="113940" x="4808538" y="5773738"/>
          <p14:tracePt t="113948" x="4808538" y="5765800"/>
          <p14:tracePt t="113956" x="4808538" y="5757863"/>
          <p14:tracePt t="113964" x="4832350" y="5726113"/>
          <p14:tracePt t="113972" x="4840288" y="5710238"/>
          <p14:tracePt t="113989" x="4840288" y="5694363"/>
          <p14:tracePt t="114517" x="4840288" y="5702300"/>
          <p14:tracePt t="114526" x="4816475" y="5773738"/>
          <p14:tracePt t="114533" x="4800600" y="5837238"/>
          <p14:tracePt t="114540" x="4784725" y="5916613"/>
          <p14:tracePt t="114548" x="4768850" y="5972175"/>
          <p14:tracePt t="114557" x="4752975" y="6045200"/>
          <p14:tracePt t="114564" x="4737100" y="6092825"/>
          <p14:tracePt t="114572" x="4729163" y="6156325"/>
          <p14:tracePt t="114580" x="4713288" y="6203950"/>
          <p14:tracePt t="114588" x="4713288" y="6243638"/>
          <p14:tracePt t="114596" x="4705350" y="6299200"/>
          <p14:tracePt t="114604" x="4695825" y="6323013"/>
          <p14:tracePt t="114612" x="4695825" y="6348413"/>
          <p14:tracePt t="114621" x="4687888" y="6364288"/>
          <p14:tracePt t="114628" x="4687888" y="6372225"/>
          <p14:tracePt t="114636" x="4687888" y="6396038"/>
          <p14:tracePt t="114644" x="4687888" y="6403975"/>
          <p14:tracePt t="114660" x="4687888" y="6419850"/>
          <p14:tracePt t="114668" x="4687888" y="6427788"/>
          <p14:tracePt t="114684" x="4687888" y="6443663"/>
          <p14:tracePt t="114692" x="4679950" y="6451600"/>
          <p14:tracePt t="114700" x="4679950" y="6459538"/>
          <p14:tracePt t="114708" x="4679950" y="6483350"/>
          <p14:tracePt t="114716" x="4672013" y="6507163"/>
          <p14:tracePt t="114724" x="4672013" y="6515100"/>
          <p14:tracePt t="114732" x="4664075" y="6530975"/>
          <p14:tracePt t="114740" x="4664075" y="6538913"/>
          <p14:tracePt t="114748" x="4656138" y="6546850"/>
          <p14:tracePt t="114756" x="4656138" y="6554788"/>
          <p14:tracePt t="114764" x="4656138" y="6562725"/>
          <p14:tracePt t="115309" x="4656138" y="6570663"/>
          <p14:tracePt t="115332" x="4687888" y="6562725"/>
          <p14:tracePt t="115340" x="4713288" y="6554788"/>
          <p14:tracePt t="115348" x="4768850" y="6554788"/>
          <p14:tracePt t="115356" x="4840288" y="6530975"/>
          <p14:tracePt t="115364" x="4911725" y="6530975"/>
          <p14:tracePt t="115373" x="5014913" y="6507163"/>
          <p14:tracePt t="115380" x="5135563" y="6491288"/>
          <p14:tracePt t="115388" x="5238750" y="6459538"/>
          <p14:tracePt t="115396" x="5373688" y="6419850"/>
          <p14:tracePt t="115404" x="5541963" y="6388100"/>
          <p14:tracePt t="115411" x="5708650" y="6356350"/>
          <p14:tracePt t="115421" x="5868988" y="6307138"/>
          <p14:tracePt t="115428" x="6051550" y="6275388"/>
          <p14:tracePt t="115437" x="6203950" y="6235700"/>
          <p14:tracePt t="115444" x="6378575" y="6196013"/>
          <p14:tracePt t="115452" x="6523038" y="6164263"/>
          <p14:tracePt t="115460" x="6602413" y="6140450"/>
          <p14:tracePt t="115468" x="6673850" y="6116638"/>
          <p14:tracePt t="115476" x="6753225" y="6084888"/>
          <p14:tracePt t="115484" x="6834188" y="6061075"/>
          <p14:tracePt t="115492" x="6905625" y="6037263"/>
          <p14:tracePt t="115500" x="6985000" y="6005513"/>
          <p14:tracePt t="115508" x="7064375" y="5980113"/>
          <p14:tracePt t="115516" x="7127875" y="5956300"/>
          <p14:tracePt t="115524" x="7169150" y="5924550"/>
          <p14:tracePt t="115532" x="7232650" y="5908675"/>
          <p14:tracePt t="115540" x="7304088" y="5876925"/>
          <p14:tracePt t="115548" x="7367588" y="5861050"/>
          <p14:tracePt t="115556" x="7431088" y="5837238"/>
          <p14:tracePt t="115564" x="7486650" y="5821363"/>
          <p14:tracePt t="115573" x="7567613" y="5789613"/>
          <p14:tracePt t="115581" x="7678738" y="5765800"/>
          <p14:tracePt t="115590" x="7773988" y="5726113"/>
          <p14:tracePt t="115597" x="7934325" y="5670550"/>
          <p14:tracePt t="115605" x="8085138" y="5629275"/>
          <p14:tracePt t="115612" x="8277225" y="5581650"/>
          <p14:tracePt t="115620" x="8467725" y="5541963"/>
          <p14:tracePt t="115628" x="8659813" y="5494338"/>
          <p14:tracePt t="115637" x="8810625" y="5462588"/>
          <p14:tracePt t="115644" x="8994775" y="5430838"/>
          <p14:tracePt t="115654" x="9185275" y="5399088"/>
          <p14:tracePt t="115660" x="9313863" y="5367338"/>
          <p14:tracePt t="115668" x="9417050" y="5351463"/>
          <p14:tracePt t="115676" x="9512300" y="5327650"/>
          <p14:tracePt t="115684" x="9593263" y="5294313"/>
          <p14:tracePt t="115692" x="9664700" y="5262563"/>
          <p14:tracePt t="115700" x="9712325" y="5246688"/>
          <p14:tracePt t="115708" x="9744075" y="5222875"/>
          <p14:tracePt t="115716" x="9759950" y="5214938"/>
          <p14:tracePt t="115725" x="9783763" y="5207000"/>
          <p14:tracePt t="115732" x="9799638" y="5191125"/>
          <p14:tracePt t="115740" x="9807575" y="5191125"/>
          <p14:tracePt t="115748" x="9815513" y="5183188"/>
          <p14:tracePt t="115764" x="9823450" y="5167313"/>
          <p14:tracePt t="115773" x="9831388" y="5167313"/>
          <p14:tracePt t="115780" x="9839325" y="5159375"/>
          <p14:tracePt t="115788" x="9847263" y="5159375"/>
          <p14:tracePt t="115796" x="9855200" y="5143500"/>
          <p14:tracePt t="115804" x="9863138" y="5143500"/>
          <p14:tracePt t="115812" x="9879013" y="5127625"/>
          <p14:tracePt t="115820" x="9886950" y="5119688"/>
          <p14:tracePt t="115828" x="9902825" y="5111750"/>
          <p14:tracePt t="115838" x="9918700" y="5087938"/>
          <p14:tracePt t="115844" x="9944100" y="5064125"/>
          <p14:tracePt t="115852" x="9959975" y="5048250"/>
          <p14:tracePt t="115860" x="9967913" y="5032375"/>
          <p14:tracePt t="115868" x="9983788" y="5024438"/>
          <p14:tracePt t="115876" x="9991725" y="5000625"/>
          <p14:tracePt t="115884" x="10015538" y="4984750"/>
          <p14:tracePt t="115892" x="10023475" y="4959350"/>
          <p14:tracePt t="115900" x="10031413" y="4951413"/>
          <p14:tracePt t="115908" x="10039350" y="4935538"/>
          <p14:tracePt t="115924" x="10047288" y="4935538"/>
          <p14:tracePt t="117061"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Goldberger Leads (Unipolar Limb Leads)</a:t>
            </a:r>
          </a:p>
        </p:txBody>
      </p:sp>
      <p:sp>
        <p:nvSpPr>
          <p:cNvPr id="3" name="Content Placeholder 2"/>
          <p:cNvSpPr>
            <a:spLocks noGrp="1"/>
          </p:cNvSpPr>
          <p:nvPr>
            <p:ph sz="quarter" idx="1"/>
          </p:nvPr>
        </p:nvSpPr>
        <p:spPr/>
        <p:txBody>
          <a:bodyPr/>
          <a:lstStyle/>
          <a:p>
            <a:r>
              <a:rPr lang="en-US"/>
              <a:t>To ensure easier and more accurate detection of certain pathophysiological conditions, three further limb leads, also in the frontal plane, are often used: Goldberger leads </a:t>
            </a:r>
          </a:p>
          <a:p>
            <a:pPr lvl="1"/>
            <a:r>
              <a:rPr lang="en-US"/>
              <a:t>Obtained by connecting pairs of Einthoven leads via two equal resistors and recording between third Einthoven lead and mid-point of resistors</a:t>
            </a:r>
          </a:p>
          <a:p>
            <a:pPr lvl="1"/>
            <a:r>
              <a:rPr lang="en-US"/>
              <a:t>New leads: aVR (augmented voltage right), aVL (augmented voltage left), and aVF (‘augmented’ voltage foot)</a:t>
            </a:r>
            <a:endParaRPr lang="en-US" dirty="0"/>
          </a:p>
        </p:txBody>
      </p:sp>
      <p:pic>
        <p:nvPicPr>
          <p:cNvPr id="5" name="Picture 4"/>
          <p:cNvPicPr>
            <a:picLocks noChangeAspect="1"/>
          </p:cNvPicPr>
          <p:nvPr/>
        </p:nvPicPr>
        <p:blipFill>
          <a:blip r:embed="rId4"/>
          <a:stretch>
            <a:fillRect/>
          </a:stretch>
        </p:blipFill>
        <p:spPr>
          <a:xfrm>
            <a:off x="2136648" y="4146562"/>
            <a:ext cx="5411100" cy="2672359"/>
          </a:xfrm>
          <a:prstGeom prst="rect">
            <a:avLst/>
          </a:prstGeom>
        </p:spPr>
      </p:pic>
      <p:pic>
        <p:nvPicPr>
          <p:cNvPr id="8" name="Picture 7">
            <a:extLst>
              <a:ext uri="{FF2B5EF4-FFF2-40B4-BE49-F238E27FC236}">
                <a16:creationId xmlns:a16="http://schemas.microsoft.com/office/drawing/2014/main" id="{4E0246BB-3160-4A02-9AC6-5E7C78F9B7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2337" y="4139500"/>
            <a:ext cx="2957286" cy="2679420"/>
          </a:xfrm>
          <a:prstGeom prst="rect">
            <a:avLst/>
          </a:prstGeom>
        </p:spPr>
      </p:pic>
      <p:pic>
        <p:nvPicPr>
          <p:cNvPr id="4" name="Audio 3">
            <a:hlinkClick r:id="" action="ppaction://media"/>
            <a:extLst>
              <a:ext uri="{FF2B5EF4-FFF2-40B4-BE49-F238E27FC236}">
                <a16:creationId xmlns:a16="http://schemas.microsoft.com/office/drawing/2014/main" id="{E11E33CE-3ED4-474F-8BBF-3183E12F8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1325968"/>
      </p:ext>
    </p:extLst>
  </p:cSld>
  <p:clrMapOvr>
    <a:masterClrMapping/>
  </p:clrMapOvr>
  <mc:AlternateContent xmlns:mc="http://schemas.openxmlformats.org/markup-compatibility/2006" xmlns:p14="http://schemas.microsoft.com/office/powerpoint/2010/main">
    <mc:Choice Requires="p14">
      <p:transition spd="slow" p14:dur="2000" advTm="157466"/>
    </mc:Choice>
    <mc:Fallback xmlns="">
      <p:transition spd="slow" advTm="157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409" x="6737350" y="5407025"/>
          <p14:tracePt t="8463" x="6729413" y="5407025"/>
          <p14:tracePt t="8480" x="6713538" y="5407025"/>
          <p14:tracePt t="8487" x="6705600" y="5407025"/>
          <p14:tracePt t="8496" x="6681788" y="5407025"/>
          <p14:tracePt t="8504" x="6657975" y="5407025"/>
          <p14:tracePt t="8511" x="6650038" y="5407025"/>
          <p14:tracePt t="8519" x="6618288" y="5414963"/>
          <p14:tracePt t="8527" x="6586538" y="5414963"/>
          <p14:tracePt t="8535" x="6499225" y="5438775"/>
          <p14:tracePt t="8543" x="6410325" y="5454650"/>
          <p14:tracePt t="8552" x="6315075" y="5462588"/>
          <p14:tracePt t="8559" x="6211888" y="5494338"/>
          <p14:tracePt t="8569" x="6091238" y="5502275"/>
          <p14:tracePt t="8575" x="5916613" y="5502275"/>
          <p14:tracePt t="8583" x="5781675" y="5510213"/>
          <p14:tracePt t="8591" x="5605463" y="5510213"/>
          <p14:tracePt t="8601" x="5438775" y="5534025"/>
          <p14:tracePt t="8607" x="5262563" y="5541963"/>
          <p14:tracePt t="8616" x="5056188" y="5565775"/>
          <p14:tracePt t="8624" x="4919663" y="5565775"/>
          <p14:tracePt t="8632" x="4672013" y="5605463"/>
          <p14:tracePt t="8639" x="4513263" y="5613400"/>
          <p14:tracePt t="8648" x="4352925" y="5629275"/>
          <p14:tracePt t="8655" x="4257675" y="5629275"/>
          <p14:tracePt t="8664" x="4178300" y="5629275"/>
          <p14:tracePt t="8671" x="4090988" y="5629275"/>
          <p14:tracePt t="8679" x="4035425" y="5629275"/>
          <p14:tracePt t="8688" x="3962400" y="5629275"/>
          <p14:tracePt t="8695" x="3914775" y="5637213"/>
          <p14:tracePt t="8703" x="3898900" y="5637213"/>
          <p14:tracePt t="8711" x="3890963" y="5637213"/>
          <p14:tracePt t="8719" x="3883025" y="5637213"/>
          <p14:tracePt t="8727" x="3867150" y="5637213"/>
          <p14:tracePt t="8777" x="3859213" y="5637213"/>
          <p14:tracePt t="8784" x="3851275" y="5637213"/>
          <p14:tracePt t="8791" x="3803650" y="5637213"/>
          <p14:tracePt t="8800" x="3740150" y="5637213"/>
          <p14:tracePt t="8807" x="3692525" y="5637213"/>
          <p14:tracePt t="8815" x="3619500" y="5621338"/>
          <p14:tracePt t="8823" x="3540125" y="5597525"/>
          <p14:tracePt t="8832" x="3468688" y="5581650"/>
          <p14:tracePt t="8839" x="3357563" y="5573713"/>
          <p14:tracePt t="8849" x="3284538" y="5549900"/>
          <p14:tracePt t="8855" x="3181350" y="5526088"/>
          <p14:tracePt t="8864" x="3117850" y="5518150"/>
          <p14:tracePt t="8871" x="3046413" y="5502275"/>
          <p14:tracePt t="8879" x="2982913" y="5494338"/>
          <p14:tracePt t="8888" x="2941638" y="5478463"/>
          <p14:tracePt t="8897" x="2909888" y="5470525"/>
          <p14:tracePt t="8904" x="2894013" y="5454650"/>
          <p14:tracePt t="8919" x="2886075" y="5454650"/>
          <p14:tracePt t="8984" x="2862263" y="5454650"/>
          <p14:tracePt t="8991" x="2838450" y="5454650"/>
          <p14:tracePt t="8999" x="2798763" y="5454650"/>
          <p14:tracePt t="9007" x="2774950" y="5454650"/>
          <p14:tracePt t="9017" x="2735263" y="5454650"/>
          <p14:tracePt t="9023" x="2711450" y="5446713"/>
          <p14:tracePt t="9032" x="2671763" y="5446713"/>
          <p14:tracePt t="9039" x="2640013" y="5438775"/>
          <p14:tracePt t="9049" x="2616200" y="5438775"/>
          <p14:tracePt t="9055" x="2606675" y="5438775"/>
          <p14:tracePt t="9063" x="2582863" y="5438775"/>
          <p14:tracePt t="9072" x="2574925" y="5430838"/>
          <p14:tracePt t="9248" x="2559050" y="5414963"/>
          <p14:tracePt t="9255" x="2551113" y="5414963"/>
          <p14:tracePt t="9265" x="2527300" y="5407025"/>
          <p14:tracePt t="9273" x="2519363" y="5399088"/>
          <p14:tracePt t="9279" x="2503488" y="5399088"/>
          <p14:tracePt t="9287" x="2479675" y="5399088"/>
          <p14:tracePt t="9295" x="2463800" y="5383213"/>
          <p14:tracePt t="9303" x="2455863" y="5383213"/>
          <p14:tracePt t="9311" x="2432050" y="5375275"/>
          <p14:tracePt t="9320" x="2408238" y="5359400"/>
          <p14:tracePt t="9328" x="2360613" y="5359400"/>
          <p14:tracePt t="9343" x="2344738" y="5351463"/>
          <p14:tracePt t="9351" x="2336800" y="5351463"/>
          <p14:tracePt t="9359" x="2320925" y="5343525"/>
          <p14:tracePt t="9471" x="2344738" y="5343525"/>
          <p14:tracePt t="9479" x="2352675" y="5343525"/>
          <p14:tracePt t="9487" x="2368550" y="5343525"/>
          <p14:tracePt t="9496" x="2392363" y="5335588"/>
          <p14:tracePt t="9504" x="2416175" y="5327650"/>
          <p14:tracePt t="9511" x="2432050" y="5327650"/>
          <p14:tracePt t="9520" x="2439988" y="5327650"/>
          <p14:tracePt t="9528" x="2455863" y="5327650"/>
          <p14:tracePt t="9535" x="2479675" y="5327650"/>
          <p14:tracePt t="9551" x="2495550" y="5327650"/>
          <p14:tracePt t="9559" x="2519363" y="5327650"/>
          <p14:tracePt t="9568" x="2519363" y="5319713"/>
          <p14:tracePt t="9576" x="2543175" y="5319713"/>
          <p14:tracePt t="9585" x="2574925" y="5319713"/>
          <p14:tracePt t="9591" x="2590800" y="5319713"/>
          <p14:tracePt t="9600" x="2606675" y="5319713"/>
          <p14:tracePt t="9607" x="2640013" y="5319713"/>
          <p14:tracePt t="9616" x="2647950" y="5319713"/>
          <p14:tracePt t="9623" x="2655888" y="5319713"/>
          <p14:tracePt t="9632" x="2671763" y="5319713"/>
          <p14:tracePt t="9640" x="2695575" y="5319713"/>
          <p14:tracePt t="9649" x="2711450" y="5319713"/>
          <p14:tracePt t="9655" x="2735263" y="5319713"/>
          <p14:tracePt t="9664" x="2751138" y="5319713"/>
          <p14:tracePt t="9671" x="2767013" y="5319713"/>
          <p14:tracePt t="9679" x="2790825" y="5319713"/>
          <p14:tracePt t="9687" x="2806700" y="5319713"/>
          <p14:tracePt t="9697" x="2830513" y="5319713"/>
          <p14:tracePt t="9704" x="2846388" y="5319713"/>
          <p14:tracePt t="9713" x="2862263" y="5319713"/>
          <p14:tracePt t="9719" x="2870200" y="5310188"/>
          <p14:tracePt t="9727" x="2878138" y="5310188"/>
          <p14:tracePt t="9935" x="2886075" y="5310188"/>
          <p14:tracePt t="9944" x="2894013" y="5310188"/>
          <p14:tracePt t="9951" x="2909888" y="5310188"/>
          <p14:tracePt t="9960" x="2917825" y="5310188"/>
          <p14:tracePt t="9968" x="2933700" y="5310188"/>
          <p14:tracePt t="10071" x="2917825" y="5327650"/>
          <p14:tracePt t="10079" x="2894013" y="5359400"/>
          <p14:tracePt t="10087" x="2870200" y="5399088"/>
          <p14:tracePt t="10096" x="2854325" y="5438775"/>
          <p14:tracePt t="10103" x="2838450" y="5470525"/>
          <p14:tracePt t="10113" x="2806700" y="5510213"/>
          <p14:tracePt t="10120" x="2774950" y="5581650"/>
          <p14:tracePt t="10129" x="2759075" y="5613400"/>
          <p14:tracePt t="10135" x="2735263" y="5645150"/>
          <p14:tracePt t="10143" x="2719388" y="5702300"/>
          <p14:tracePt t="10151" x="2711450" y="5726113"/>
          <p14:tracePt t="10159" x="2695575" y="5773738"/>
          <p14:tracePt t="10168" x="2671763" y="5821363"/>
          <p14:tracePt t="10176" x="2655888" y="5845175"/>
          <p14:tracePt t="10184" x="2640013" y="5868988"/>
          <p14:tracePt t="10191" x="2640013" y="5892800"/>
          <p14:tracePt t="10200" x="2624138" y="5940425"/>
          <p14:tracePt t="10207" x="2606675" y="5956300"/>
          <p14:tracePt t="10215" x="2598738" y="5972175"/>
          <p14:tracePt t="10223" x="2598738" y="5988050"/>
          <p14:tracePt t="10233" x="2590800" y="6013450"/>
          <p14:tracePt t="10240" x="2582863" y="6013450"/>
          <p14:tracePt t="10248" x="2582863" y="6037263"/>
          <p14:tracePt t="10255" x="2582863" y="6045200"/>
          <p14:tracePt t="10264" x="2582863" y="6069013"/>
          <p14:tracePt t="10280" x="2574925" y="6092825"/>
          <p14:tracePt t="10297" x="2574925" y="6108700"/>
          <p14:tracePt t="10304" x="2574925" y="6124575"/>
          <p14:tracePt t="10312" x="2574925" y="6140450"/>
          <p14:tracePt t="10319" x="2574925" y="6148388"/>
          <p14:tracePt t="10327" x="2574925" y="6164263"/>
          <p14:tracePt t="10335" x="2574925" y="6172200"/>
          <p14:tracePt t="10353" x="2574925" y="6180138"/>
          <p14:tracePt t="10688" x="2582863" y="6180138"/>
          <p14:tracePt t="10705" x="2598738" y="6180138"/>
          <p14:tracePt t="10727" x="2616200" y="6180138"/>
          <p14:tracePt t="10744" x="2624138" y="6180138"/>
          <p14:tracePt t="10849" x="2632075" y="6180138"/>
          <p14:tracePt t="10857" x="2640013" y="6180138"/>
          <p14:tracePt t="10871" x="2647950" y="6180138"/>
          <p14:tracePt t="11584" x="2655888" y="6172200"/>
          <p14:tracePt t="11608" x="2663825" y="6164263"/>
          <p14:tracePt t="11625" x="2671763" y="6164263"/>
          <p14:tracePt t="11680" x="2679700" y="6164263"/>
          <p14:tracePt t="11705" x="2687638" y="6164263"/>
          <p14:tracePt t="11744" x="2695575" y="6164263"/>
          <p14:tracePt t="11807" x="2703513" y="6164263"/>
          <p14:tracePt t="13560" x="2695575" y="6164263"/>
          <p14:tracePt t="13656" x="2687638" y="6164263"/>
          <p14:tracePt t="15945" x="2679700" y="6164263"/>
          <p14:tracePt t="16993" x="2687638" y="6172200"/>
          <p14:tracePt t="17000" x="2711450" y="6203950"/>
          <p14:tracePt t="17008" x="2751138" y="6243638"/>
          <p14:tracePt t="17016" x="2774950" y="6259513"/>
          <p14:tracePt t="17025" x="2814638" y="6299200"/>
          <p14:tracePt t="17033" x="2846388" y="6330950"/>
          <p14:tracePt t="17041" x="2878138" y="6364288"/>
          <p14:tracePt t="17048" x="2894013" y="6380163"/>
          <p14:tracePt t="17056" x="2917825" y="6388100"/>
          <p14:tracePt t="17065" x="2933700" y="6396038"/>
          <p14:tracePt t="17072" x="2949575" y="6411913"/>
          <p14:tracePt t="17082" x="2957513" y="6411913"/>
          <p14:tracePt t="17089" x="2967038" y="6411913"/>
          <p14:tracePt t="17105" x="2982913" y="6411913"/>
          <p14:tracePt t="17112" x="2998788" y="6411913"/>
          <p14:tracePt t="17120" x="3014663" y="6411913"/>
          <p14:tracePt t="17129" x="3038475" y="6419850"/>
          <p14:tracePt t="17136" x="3062288" y="6419850"/>
          <p14:tracePt t="17145" x="3086100" y="6427788"/>
          <p14:tracePt t="17153" x="3125788" y="6435725"/>
          <p14:tracePt t="17161" x="3181350" y="6435725"/>
          <p14:tracePt t="17168" x="3236913" y="6435725"/>
          <p14:tracePt t="17177" x="3308350" y="6435725"/>
          <p14:tracePt t="17184" x="3373438" y="6435725"/>
          <p14:tracePt t="17193" x="3436938" y="6435725"/>
          <p14:tracePt t="17200" x="3516313" y="6435725"/>
          <p14:tracePt t="17208" x="3587750" y="6435725"/>
          <p14:tracePt t="17217" x="3676650" y="6435725"/>
          <p14:tracePt t="17225" x="3779838" y="6435725"/>
          <p14:tracePt t="17232" x="3875088" y="6435725"/>
          <p14:tracePt t="17240" x="3978275" y="6435725"/>
          <p14:tracePt t="17249" x="4083050" y="6435725"/>
          <p14:tracePt t="17256" x="4178300" y="6435725"/>
          <p14:tracePt t="17264" x="4273550" y="6435725"/>
          <p14:tracePt t="17273" x="4378325" y="6435725"/>
          <p14:tracePt t="17281" x="4473575" y="6435725"/>
          <p14:tracePt t="17289" x="4537075" y="6435725"/>
          <p14:tracePt t="17296" x="4616450" y="6419850"/>
          <p14:tracePt t="17304" x="4687888" y="6411913"/>
          <p14:tracePt t="17313" x="4760913" y="6388100"/>
          <p14:tracePt t="17320" x="4800600" y="6380163"/>
          <p14:tracePt t="17328" x="4872038" y="6348413"/>
          <p14:tracePt t="17337" x="4927600" y="6323013"/>
          <p14:tracePt t="17345" x="4991100" y="6299200"/>
          <p14:tracePt t="17352" x="5064125" y="6275388"/>
          <p14:tracePt t="17361" x="5127625" y="6243638"/>
          <p14:tracePt t="17369" x="5167313" y="6219825"/>
          <p14:tracePt t="17377" x="5246688" y="6180138"/>
          <p14:tracePt t="17385" x="5294313" y="6140450"/>
          <p14:tracePt t="17395" x="5349875" y="6108700"/>
          <p14:tracePt t="17402" x="5381625" y="6084888"/>
          <p14:tracePt t="17409" x="5407025" y="6061075"/>
          <p14:tracePt t="17416" x="5438775" y="6045200"/>
          <p14:tracePt t="17424" x="5470525" y="6029325"/>
          <p14:tracePt t="17433" x="5478463" y="6021388"/>
          <p14:tracePt t="17440" x="5510213" y="6005513"/>
          <p14:tracePt t="17449" x="5541963" y="5980113"/>
          <p14:tracePt t="17457" x="5573713" y="5956300"/>
          <p14:tracePt t="17465" x="5597525" y="5940425"/>
          <p14:tracePt t="17473" x="5629275" y="5924550"/>
          <p14:tracePt t="17481" x="5661025" y="5908675"/>
          <p14:tracePt t="17488" x="5684838" y="5892800"/>
          <p14:tracePt t="17497" x="5732463" y="5884863"/>
          <p14:tracePt t="17504" x="5765800" y="5861050"/>
          <p14:tracePt t="17514" x="5789613" y="5853113"/>
          <p14:tracePt t="17521" x="5821363" y="5837238"/>
          <p14:tracePt t="17530" x="5868988" y="5813425"/>
          <p14:tracePt t="17536" x="5900738" y="5797550"/>
          <p14:tracePt t="17545" x="5940425" y="5781675"/>
          <p14:tracePt t="17552" x="5964238" y="5773738"/>
          <p14:tracePt t="17561" x="5980113" y="5773738"/>
          <p14:tracePt t="17568" x="5988050" y="5765800"/>
          <p14:tracePt t="17578" x="5995988" y="5757863"/>
          <p14:tracePt t="17585" x="6011863" y="5749925"/>
          <p14:tracePt t="17609" x="6019800" y="5749925"/>
          <p14:tracePt t="17640" x="6027738" y="5749925"/>
          <p14:tracePt t="17657" x="6027738" y="5741988"/>
          <p14:tracePt t="17672" x="6035675" y="5741988"/>
          <p14:tracePt t="17681" x="6043613" y="5741988"/>
          <p14:tracePt t="17688" x="6051550" y="5734050"/>
          <p14:tracePt t="17697" x="6067425" y="5726113"/>
          <p14:tracePt t="17705" x="6083300" y="5726113"/>
          <p14:tracePt t="17713" x="6091238" y="5710238"/>
          <p14:tracePt t="17720" x="6116638" y="5710238"/>
          <p14:tracePt t="17730" x="6132513" y="5694363"/>
          <p14:tracePt t="17736" x="6156325" y="5686425"/>
          <p14:tracePt t="17745" x="6180138" y="5678488"/>
          <p14:tracePt t="17753" x="6188075" y="5670550"/>
          <p14:tracePt t="17762" x="6203950" y="5662613"/>
          <p14:tracePt t="17769" x="6227763" y="5653088"/>
          <p14:tracePt t="17778" x="6227763" y="5645150"/>
          <p14:tracePt t="17784" x="6243638" y="5637213"/>
          <p14:tracePt t="17800" x="6259513" y="5621338"/>
          <p14:tracePt t="17808" x="6259513" y="5613400"/>
          <p14:tracePt t="17817" x="6275388" y="5605463"/>
          <p14:tracePt t="17826" x="6283325" y="5597525"/>
          <p14:tracePt t="17841" x="6299200" y="5589588"/>
          <p14:tracePt t="17848" x="6307138" y="5581650"/>
          <p14:tracePt t="17856" x="6323013" y="5573713"/>
          <p14:tracePt t="17864" x="6323013" y="5565775"/>
          <p14:tracePt t="17872" x="6338888" y="5549900"/>
          <p14:tracePt t="17894" x="6370638" y="5526088"/>
          <p14:tracePt t="17898" x="6378575" y="5518150"/>
          <p14:tracePt t="17906" x="6386513" y="5510213"/>
          <p14:tracePt t="17913" x="6402388" y="5502275"/>
          <p14:tracePt t="17920" x="6410325" y="5494338"/>
          <p14:tracePt t="17937" x="6418263" y="5494338"/>
          <p14:tracePt t="17946" x="6426200" y="5486400"/>
          <p14:tracePt t="17960" x="6434138" y="5478463"/>
          <p14:tracePt t="18049" x="6442075" y="5478463"/>
          <p14:tracePt t="18064" x="6451600" y="5478463"/>
          <p14:tracePt t="18081" x="6467475" y="5478463"/>
          <p14:tracePt t="18090" x="6483350" y="5478463"/>
          <p14:tracePt t="18097" x="6491288" y="5470525"/>
          <p14:tracePt t="18104" x="6515100" y="5470525"/>
          <p14:tracePt t="18113" x="6538913" y="5462588"/>
          <p14:tracePt t="18120" x="6554788" y="5462588"/>
          <p14:tracePt t="18128" x="6594475" y="5462588"/>
          <p14:tracePt t="18137" x="6634163" y="5446713"/>
          <p14:tracePt t="18146" x="6642100" y="5446713"/>
          <p14:tracePt t="18153" x="6657975" y="5438775"/>
          <p14:tracePt t="18161" x="6665913" y="5438775"/>
          <p14:tracePt t="18169" x="6689725" y="5438775"/>
          <p14:tracePt t="18178" x="6697663" y="5430838"/>
          <p14:tracePt t="18184" x="6705600" y="5430838"/>
          <p14:tracePt t="18201" x="6713538" y="5430838"/>
          <p14:tracePt t="18442" x="6713538" y="5422900"/>
          <p14:tracePt t="18449" x="6697663" y="5414963"/>
          <p14:tracePt t="18457" x="6673850" y="5414963"/>
          <p14:tracePt t="18464" x="6650038" y="5399088"/>
          <p14:tracePt t="18472" x="6602413" y="5383213"/>
          <p14:tracePt t="18480" x="6554788" y="5375275"/>
          <p14:tracePt t="18489" x="6530975" y="5367338"/>
          <p14:tracePt t="18497" x="6515100" y="5367338"/>
          <p14:tracePt t="18505" x="6491288" y="5351463"/>
          <p14:tracePt t="18513" x="6467475" y="5343525"/>
          <p14:tracePt t="18536" x="6459538" y="5343525"/>
          <p14:tracePt t="18706" x="6467475" y="5343525"/>
          <p14:tracePt t="18713" x="6475413" y="5343525"/>
          <p14:tracePt t="18720" x="6491288" y="5343525"/>
          <p14:tracePt t="18728" x="6507163" y="5343525"/>
          <p14:tracePt t="18736" x="6523038" y="5343525"/>
          <p14:tracePt t="18745" x="6546850" y="5343525"/>
          <p14:tracePt t="18753" x="6562725" y="5343525"/>
          <p14:tracePt t="18762" x="6578600" y="5343525"/>
          <p14:tracePt t="18769" x="6594475" y="5343525"/>
          <p14:tracePt t="18778" x="6602413" y="5343525"/>
          <p14:tracePt t="18784" x="6618288" y="5343525"/>
          <p14:tracePt t="18793" x="6642100" y="5343525"/>
          <p14:tracePt t="18810" x="6650038" y="5343525"/>
          <p14:tracePt t="18825" x="6657975" y="5343525"/>
          <p14:tracePt t="18832" x="6665913" y="5343525"/>
          <p14:tracePt t="19080" x="6657975" y="5343525"/>
          <p14:tracePt t="19185" x="6642100" y="5343525"/>
          <p14:tracePt t="19346" x="6634163" y="5343525"/>
          <p14:tracePt t="19768" x="6626225" y="5343525"/>
          <p14:tracePt t="19953" x="6618288" y="5343525"/>
          <p14:tracePt t="19986" x="6610350" y="5343525"/>
          <p14:tracePt t="20033" x="6602413" y="5343525"/>
          <p14:tracePt t="20305" x="6594475" y="5343525"/>
          <p14:tracePt t="20465" x="6594475" y="5351463"/>
          <p14:tracePt t="20505" x="6594475" y="5359400"/>
          <p14:tracePt t="20521" x="6586538" y="5359400"/>
          <p14:tracePt t="21097" x="6578600" y="5359400"/>
          <p14:tracePt t="21113" x="6562725" y="5359400"/>
          <p14:tracePt t="21121" x="6546850" y="5367338"/>
          <p14:tracePt t="21129" x="6530975" y="5375275"/>
          <p14:tracePt t="21137" x="6523038" y="5375275"/>
          <p14:tracePt t="21145" x="6491288" y="5391150"/>
          <p14:tracePt t="21153" x="6442075" y="5407025"/>
          <p14:tracePt t="21162" x="6402388" y="5438775"/>
          <p14:tracePt t="21169" x="6354763" y="5470525"/>
          <p14:tracePt t="21177" x="6315075" y="5486400"/>
          <p14:tracePt t="21185" x="6251575" y="5518150"/>
          <p14:tracePt t="21194" x="6203950" y="5541963"/>
          <p14:tracePt t="21201" x="6148388" y="5573713"/>
          <p14:tracePt t="21210" x="6116638" y="5589588"/>
          <p14:tracePt t="21218" x="6067425" y="5613400"/>
          <p14:tracePt t="21227" x="5995988" y="5637213"/>
          <p14:tracePt t="21233" x="5956300" y="5662613"/>
          <p14:tracePt t="21242" x="5900738" y="5678488"/>
          <p14:tracePt t="21249" x="5837238" y="5718175"/>
          <p14:tracePt t="21257" x="5765800" y="5741988"/>
          <p14:tracePt t="21265" x="5708650" y="5765800"/>
          <p14:tracePt t="21274" x="5629275" y="5797550"/>
          <p14:tracePt t="21281" x="5565775" y="5821363"/>
          <p14:tracePt t="21289" x="5486400" y="5861050"/>
          <p14:tracePt t="21297" x="5430838" y="5892800"/>
          <p14:tracePt t="21306" x="5357813" y="5916613"/>
          <p14:tracePt t="21313" x="5286375" y="5940425"/>
          <p14:tracePt t="21321" x="5159375" y="5988050"/>
          <p14:tracePt t="21329" x="5030788" y="6053138"/>
          <p14:tracePt t="21337" x="4935538" y="6100763"/>
          <p14:tracePt t="21347" x="4848225" y="6148388"/>
          <p14:tracePt t="21353" x="4800600" y="6180138"/>
          <p14:tracePt t="21362" x="4752975" y="6219825"/>
          <p14:tracePt t="21369" x="4705350" y="6243638"/>
          <p14:tracePt t="21378" x="4664075" y="6267450"/>
          <p14:tracePt t="21385" x="4656138" y="6283325"/>
          <p14:tracePt t="21394" x="4640263" y="6291263"/>
          <p14:tracePt t="21401" x="4624388" y="6299200"/>
          <p14:tracePt t="21409" x="4616450" y="6307138"/>
          <p14:tracePt t="21417" x="4608513" y="6307138"/>
          <p14:tracePt t="21433" x="4608513" y="6315075"/>
          <p14:tracePt t="21465" x="4600575" y="6315075"/>
          <p14:tracePt t="21473" x="4584700" y="6315075"/>
          <p14:tracePt t="21481" x="4576763" y="6315075"/>
          <p14:tracePt t="21489" x="4568825" y="6315075"/>
          <p14:tracePt t="21497" x="4552950" y="6315075"/>
          <p14:tracePt t="21505" x="4537075" y="6315075"/>
          <p14:tracePt t="21514" x="4529138" y="6323013"/>
          <p14:tracePt t="21521" x="4521200" y="6323013"/>
          <p14:tracePt t="21537" x="4505325" y="6330950"/>
          <p14:tracePt t="21553" x="4489450" y="6330950"/>
          <p14:tracePt t="21561" x="4481513" y="6330950"/>
          <p14:tracePt t="21569" x="4465638" y="6330950"/>
          <p14:tracePt t="21577" x="4457700" y="6330950"/>
          <p14:tracePt t="21585" x="4441825" y="6330950"/>
          <p14:tracePt t="21593" x="4433888" y="6330950"/>
          <p14:tracePt t="21602" x="4418013" y="6330950"/>
          <p14:tracePt t="21610" x="4394200" y="6330950"/>
          <p14:tracePt t="21617" x="4352925" y="6338888"/>
          <p14:tracePt t="21626" x="4321175" y="6338888"/>
          <p14:tracePt t="21633" x="4305300" y="6348413"/>
          <p14:tracePt t="21642" x="4281488" y="6356350"/>
          <p14:tracePt t="21649" x="4265613" y="6364288"/>
          <p14:tracePt t="21657" x="4257675" y="6364288"/>
          <p14:tracePt t="21665" x="4225925" y="6380163"/>
          <p14:tracePt t="21673" x="4225925" y="6388100"/>
          <p14:tracePt t="21681" x="4210050" y="6403975"/>
          <p14:tracePt t="21689" x="4202113" y="6403975"/>
          <p14:tracePt t="21697" x="4194175" y="6411913"/>
          <p14:tracePt t="21705" x="4186238" y="6411913"/>
          <p14:tracePt t="21713" x="4178300" y="6419850"/>
          <p14:tracePt t="21857" x="4170363" y="6419850"/>
          <p14:tracePt t="21866" x="4154488" y="6419850"/>
          <p14:tracePt t="21874" x="4130675" y="6427788"/>
          <p14:tracePt t="21881" x="4106863" y="6427788"/>
          <p14:tracePt t="21895" x="4067175" y="6427788"/>
          <p14:tracePt t="21898" x="4043363" y="6427788"/>
          <p14:tracePt t="21906" x="4011613" y="6427788"/>
          <p14:tracePt t="21914" x="3954463" y="6427788"/>
          <p14:tracePt t="21921" x="3922713" y="6435725"/>
          <p14:tracePt t="21929" x="3867150" y="6435725"/>
          <p14:tracePt t="21938" x="3843338" y="6435725"/>
          <p14:tracePt t="21945" x="3819525" y="6435725"/>
          <p14:tracePt t="21953" x="3811588" y="6435725"/>
          <p14:tracePt t="21961" x="3795713" y="6435725"/>
          <p14:tracePt t="21969" x="3779838" y="6435725"/>
          <p14:tracePt t="21978" x="3763963" y="6435725"/>
          <p14:tracePt t="21985" x="3748088" y="6435725"/>
          <p14:tracePt t="22001" x="3732213" y="6435725"/>
          <p14:tracePt t="22009" x="3724275" y="6435725"/>
          <p14:tracePt t="22017" x="3716338" y="6435725"/>
          <p14:tracePt t="22025" x="3708400" y="6435725"/>
          <p14:tracePt t="22041" x="3700463" y="6443663"/>
          <p14:tracePt t="22049" x="3684588" y="6443663"/>
          <p14:tracePt t="22058" x="3676650" y="6443663"/>
          <p14:tracePt t="22065" x="3668713" y="6451600"/>
          <p14:tracePt t="22073" x="3651250" y="6451600"/>
          <p14:tracePt t="22081" x="3635375" y="6451600"/>
          <p14:tracePt t="22089" x="3627438" y="6459538"/>
          <p14:tracePt t="22098" x="3603625" y="6467475"/>
          <p14:tracePt t="22106" x="3587750" y="6475413"/>
          <p14:tracePt t="22345" x="3587750" y="6483350"/>
          <p14:tracePt t="22353" x="3595688" y="6491288"/>
          <p14:tracePt t="22369" x="3603625" y="6491288"/>
          <p14:tracePt t="22377" x="3611563" y="6491288"/>
          <p14:tracePt t="22393" x="3635375" y="6491288"/>
          <p14:tracePt t="22401" x="3643313" y="6491288"/>
          <p14:tracePt t="22409" x="3651250" y="6491288"/>
          <p14:tracePt t="22417" x="3660775" y="6491288"/>
          <p14:tracePt t="22426" x="3676650" y="6491288"/>
          <p14:tracePt t="22433" x="3692525" y="6491288"/>
          <p14:tracePt t="22442" x="3708400" y="6491288"/>
          <p14:tracePt t="22450" x="3716338" y="6491288"/>
          <p14:tracePt t="22459" x="3732213" y="6491288"/>
          <p14:tracePt t="22465" x="3748088" y="6491288"/>
          <p14:tracePt t="22475" x="3763963" y="6491288"/>
          <p14:tracePt t="22481" x="3787775" y="6491288"/>
          <p14:tracePt t="22489" x="3811588" y="6483350"/>
          <p14:tracePt t="22497" x="3819525" y="6475413"/>
          <p14:tracePt t="22505" x="3859213" y="6451600"/>
          <p14:tracePt t="22513" x="3867150" y="6443663"/>
          <p14:tracePt t="22521" x="3890963" y="6419850"/>
          <p14:tracePt t="22529" x="3914775" y="6403975"/>
          <p14:tracePt t="22538" x="3922713" y="6388100"/>
          <p14:tracePt t="22545" x="3938588" y="6356350"/>
          <p14:tracePt t="22553" x="3954463" y="6338888"/>
          <p14:tracePt t="22563" x="3962400" y="6330950"/>
          <p14:tracePt t="22569" x="3962400" y="6315075"/>
          <p14:tracePt t="22578" x="3962400" y="6299200"/>
          <p14:tracePt t="22585" x="3962400" y="6291263"/>
          <p14:tracePt t="22594" x="3962400" y="6267450"/>
          <p14:tracePt t="22601" x="3962400" y="6251575"/>
          <p14:tracePt t="22610" x="3962400" y="6235700"/>
          <p14:tracePt t="22617" x="3962400" y="6227763"/>
          <p14:tracePt t="22642" x="3962400" y="6219825"/>
          <p14:tracePt t="22649" x="3962400" y="6211888"/>
          <p14:tracePt t="22705" x="3946525" y="6211888"/>
          <p14:tracePt t="22737" x="3938588" y="6211888"/>
          <p14:tracePt t="22761" x="3922713" y="6211888"/>
          <p14:tracePt t="22777" x="3906838" y="6219825"/>
          <p14:tracePt t="22787" x="3906838" y="6259513"/>
          <p14:tracePt t="22793" x="3898900" y="6283325"/>
          <p14:tracePt t="22801" x="3890963" y="6299200"/>
          <p14:tracePt t="22809" x="3883025" y="6307138"/>
          <p14:tracePt t="22817" x="3883025" y="6323013"/>
          <p14:tracePt t="22826" x="3875088" y="6330950"/>
          <p14:tracePt t="22833" x="3867150" y="6338888"/>
          <p14:tracePt t="22843" x="3851275" y="6356350"/>
          <p14:tracePt t="22849" x="3851275" y="6364288"/>
          <p14:tracePt t="22858" x="3827463" y="6380163"/>
          <p14:tracePt t="22866" x="3795713" y="6388100"/>
          <p14:tracePt t="22873" x="3771900" y="6396038"/>
          <p14:tracePt t="22881" x="3692525" y="6411913"/>
          <p14:tracePt t="22894" x="3627438" y="6411913"/>
          <p14:tracePt t="22897" x="3556000" y="6411913"/>
          <p14:tracePt t="22905" x="3492500" y="6411913"/>
          <p14:tracePt t="22913" x="3436938" y="6411913"/>
          <p14:tracePt t="22921" x="3405188" y="6411913"/>
          <p14:tracePt t="22929" x="3373438" y="6411913"/>
          <p14:tracePt t="22937" x="3357563" y="6411913"/>
          <p14:tracePt t="22953" x="3349625" y="6411913"/>
          <p14:tracePt t="23050" x="3365500" y="6411913"/>
          <p14:tracePt t="23074" x="3389313" y="6411913"/>
          <p14:tracePt t="23081" x="3397250" y="6411913"/>
          <p14:tracePt t="23090" x="3413125" y="6411913"/>
          <p14:tracePt t="23097" x="3429000" y="6411913"/>
          <p14:tracePt t="23105" x="3452813" y="6411913"/>
          <p14:tracePt t="23114" x="3460750" y="6411913"/>
          <p14:tracePt t="23121" x="3476625" y="6411913"/>
          <p14:tracePt t="23129" x="3484563" y="6411913"/>
          <p14:tracePt t="23138" x="3492500" y="6411913"/>
          <p14:tracePt t="23145" x="3492500" y="6419850"/>
          <p14:tracePt t="23194" x="3508375" y="6427788"/>
          <p14:tracePt t="23202" x="3508375" y="6435725"/>
          <p14:tracePt t="23211" x="3524250" y="6451600"/>
          <p14:tracePt t="23217" x="3524250" y="6467475"/>
          <p14:tracePt t="23226" x="3532188" y="6483350"/>
          <p14:tracePt t="23233" x="3540125" y="6499225"/>
          <p14:tracePt t="23242" x="3540125" y="6507163"/>
          <p14:tracePt t="23249" x="3548063" y="6523038"/>
          <p14:tracePt t="23259" x="3548063" y="6530975"/>
          <p14:tracePt t="23266" x="3556000" y="6538913"/>
          <p14:tracePt t="23276" x="3556000" y="6562725"/>
          <p14:tracePt t="23282" x="3556000" y="6570663"/>
          <p14:tracePt t="23297" x="3556000" y="6578600"/>
          <p14:tracePt t="23337" x="3556000" y="6586538"/>
          <p14:tracePt t="23378" x="3548063" y="6594475"/>
          <p14:tracePt t="23386" x="3532188" y="6594475"/>
          <p14:tracePt t="23394" x="3524250" y="6602413"/>
          <p14:tracePt t="23401" x="3516313" y="6602413"/>
          <p14:tracePt t="23410" x="3508375" y="6602413"/>
          <p14:tracePt t="23426" x="3500438" y="6602413"/>
          <p14:tracePt t="23554" x="3508375" y="6602413"/>
          <p14:tracePt t="23562" x="3532188" y="6602413"/>
          <p14:tracePt t="23570" x="3556000" y="6602413"/>
          <p14:tracePt t="23577" x="3579813" y="6602413"/>
          <p14:tracePt t="23585" x="3611563" y="6594475"/>
          <p14:tracePt t="23594" x="3660775" y="6594475"/>
          <p14:tracePt t="23601" x="3748088" y="6538913"/>
          <p14:tracePt t="23611" x="3827463" y="6515100"/>
          <p14:tracePt t="23617" x="3922713" y="6475413"/>
          <p14:tracePt t="23625" x="3994150" y="6451600"/>
          <p14:tracePt t="23633" x="4098925" y="6427788"/>
          <p14:tracePt t="23642" x="4241800" y="6364288"/>
          <p14:tracePt t="23650" x="4337050" y="6315075"/>
          <p14:tracePt t="23659" x="4489450" y="6251575"/>
          <p14:tracePt t="23665" x="4576763" y="6180138"/>
          <p14:tracePt t="23674" x="4664075" y="6124575"/>
          <p14:tracePt t="23682" x="4776788" y="6045200"/>
          <p14:tracePt t="23690" x="4848225" y="5988050"/>
          <p14:tracePt t="23698" x="4911725" y="5924550"/>
          <p14:tracePt t="23706" x="4983163" y="5868988"/>
          <p14:tracePt t="23714" x="5038725" y="5813425"/>
          <p14:tracePt t="23721" x="5087938" y="5781675"/>
          <p14:tracePt t="23729" x="5159375" y="5741988"/>
          <p14:tracePt t="23737" x="5214938" y="5710238"/>
          <p14:tracePt t="23745" x="5238750" y="5702300"/>
          <p14:tracePt t="23753" x="5278438" y="5686425"/>
          <p14:tracePt t="23761" x="5326063" y="5670550"/>
          <p14:tracePt t="23770" x="5349875" y="5653088"/>
          <p14:tracePt t="23779" x="5397500" y="5637213"/>
          <p14:tracePt t="23786" x="5430838" y="5629275"/>
          <p14:tracePt t="23793" x="5486400" y="5613400"/>
          <p14:tracePt t="23802" x="5541963" y="5597525"/>
          <p14:tracePt t="23809" x="5581650" y="5589588"/>
          <p14:tracePt t="23818" x="5645150" y="5589588"/>
          <p14:tracePt t="23825" x="5700713" y="5573713"/>
          <p14:tracePt t="23834" x="5765800" y="5565775"/>
          <p14:tracePt t="23843" x="5829300" y="5549900"/>
          <p14:tracePt t="23849" x="5861050" y="5541963"/>
          <p14:tracePt t="23859" x="5956300" y="5534025"/>
          <p14:tracePt t="23865" x="6003925" y="5518150"/>
          <p14:tracePt t="23877" x="6043613" y="5502275"/>
          <p14:tracePt t="23881" x="6108700" y="5494338"/>
          <p14:tracePt t="23892" x="6132513" y="5486400"/>
          <p14:tracePt t="23897" x="6172200" y="5462588"/>
          <p14:tracePt t="23905" x="6180138" y="5462588"/>
          <p14:tracePt t="23913" x="6196013" y="5462588"/>
          <p14:tracePt t="23921" x="6203950" y="5454650"/>
          <p14:tracePt t="23993" x="6211888" y="5454650"/>
          <p14:tracePt t="24001" x="6227763" y="5446713"/>
          <p14:tracePt t="24011" x="6235700" y="5446713"/>
          <p14:tracePt t="24017" x="6291263" y="5438775"/>
          <p14:tracePt t="24026" x="6354763" y="5430838"/>
          <p14:tracePt t="24033" x="6418263" y="5407025"/>
          <p14:tracePt t="24042" x="6483350" y="5399088"/>
          <p14:tracePt t="24049" x="6578600" y="5391150"/>
          <p14:tracePt t="24059" x="6665913" y="5359400"/>
          <p14:tracePt t="24067" x="6745288" y="5343525"/>
          <p14:tracePt t="24075" x="6834188" y="5319713"/>
          <p14:tracePt t="24081" x="6913563" y="5286375"/>
          <p14:tracePt t="24089" x="6977063" y="5262563"/>
          <p14:tracePt t="24097" x="7040563" y="5230813"/>
          <p14:tracePt t="24105" x="7096125" y="5214938"/>
          <p14:tracePt t="24113" x="7135813" y="5199063"/>
          <p14:tracePt t="24121" x="7185025" y="5183188"/>
          <p14:tracePt t="24130" x="7216775" y="5159375"/>
          <p14:tracePt t="24137" x="7264400" y="5143500"/>
          <p14:tracePt t="24145" x="7280275" y="5135563"/>
          <p14:tracePt t="24153" x="7296150" y="5127625"/>
          <p14:tracePt t="24161" x="7304088" y="5111750"/>
          <p14:tracePt t="24169" x="7319963" y="5103813"/>
          <p14:tracePt t="24185" x="7335838" y="5095875"/>
          <p14:tracePt t="24194" x="7343775" y="5087938"/>
          <p14:tracePt t="24211" x="7359650" y="5072063"/>
          <p14:tracePt t="24218" x="7367588" y="5072063"/>
          <p14:tracePt t="24226" x="7375525" y="5056188"/>
          <p14:tracePt t="24233" x="7383463" y="5056188"/>
          <p14:tracePt t="24244" x="7399338" y="5040313"/>
          <p14:tracePt t="24249" x="7415213" y="5032375"/>
          <p14:tracePt t="24259" x="7423150" y="5016500"/>
          <p14:tracePt t="24265" x="7431088" y="5008563"/>
          <p14:tracePt t="24274" x="7454900" y="4992688"/>
          <p14:tracePt t="24281" x="7462838" y="4984750"/>
          <p14:tracePt t="24297" x="7470775" y="4967288"/>
          <p14:tracePt t="24522" x="7470775" y="4951413"/>
          <p14:tracePt t="24529" x="7478713" y="4935538"/>
          <p14:tracePt t="24537" x="7496175" y="4927600"/>
          <p14:tracePt t="24545" x="7496175" y="4911725"/>
          <p14:tracePt t="24553" x="7496175" y="4895850"/>
          <p14:tracePt t="24569" x="7496175" y="4887913"/>
          <p14:tracePt t="24578" x="7496175" y="4879975"/>
          <p14:tracePt t="24601" x="7496175" y="4872038"/>
          <p14:tracePt t="24713" x="7486650" y="4872038"/>
          <p14:tracePt t="24746" x="7478713" y="4872038"/>
          <p14:tracePt t="24769" x="7470775" y="4872038"/>
          <p14:tracePt t="24777" x="7454900" y="4872038"/>
          <p14:tracePt t="24794" x="7446963" y="4879975"/>
          <p14:tracePt t="24809" x="7439025" y="4879975"/>
          <p14:tracePt t="24817" x="7431088" y="4879975"/>
          <p14:tracePt t="24826" x="7423150" y="4887913"/>
          <p14:tracePt t="24833" x="7415213" y="4887913"/>
          <p14:tracePt t="24842" x="7407275" y="4903788"/>
          <p14:tracePt t="25106" x="7407275" y="4935538"/>
          <p14:tracePt t="25113" x="7399338" y="4967288"/>
          <p14:tracePt t="25122" x="7399338" y="4992688"/>
          <p14:tracePt t="25130" x="7391400" y="5008563"/>
          <p14:tracePt t="25139" x="7391400" y="5024438"/>
          <p14:tracePt t="25145" x="7383463" y="5064125"/>
          <p14:tracePt t="25153" x="7383463" y="5087938"/>
          <p14:tracePt t="25161" x="7383463" y="5103813"/>
          <p14:tracePt t="25169" x="7383463" y="5135563"/>
          <p14:tracePt t="25177" x="7375525" y="5151438"/>
          <p14:tracePt t="25186" x="7375525" y="5159375"/>
          <p14:tracePt t="25194" x="7359650" y="5175250"/>
          <p14:tracePt t="25211" x="7359650" y="5191125"/>
          <p14:tracePt t="25651" x="7359650" y="5199063"/>
          <p14:tracePt t="25673" x="7359650" y="5183188"/>
          <p14:tracePt t="25681" x="7359650" y="5175250"/>
          <p14:tracePt t="25690" x="7367588" y="5167313"/>
          <p14:tracePt t="25706" x="7367588" y="5151438"/>
          <p14:tracePt t="25729" x="7367588" y="5135563"/>
          <p14:tracePt t="25746" x="7375525" y="5127625"/>
          <p14:tracePt t="25785" x="7375525" y="5119688"/>
          <p14:tracePt t="25802" x="7383463" y="5119688"/>
          <p14:tracePt t="25938" x="7383463" y="5111750"/>
          <p14:tracePt t="25953" x="7375525" y="5111750"/>
          <p14:tracePt t="25961" x="7351713" y="5111750"/>
          <p14:tracePt t="25970" x="7327900" y="5119688"/>
          <p14:tracePt t="25978" x="7280275" y="5167313"/>
          <p14:tracePt t="25986" x="7208838" y="5207000"/>
          <p14:tracePt t="25994" x="7135813" y="5238750"/>
          <p14:tracePt t="26003" x="7040563" y="5294313"/>
          <p14:tracePt t="26011" x="6969125" y="5319713"/>
          <p14:tracePt t="26017" x="6881813" y="5343525"/>
          <p14:tracePt t="26026" x="6777038" y="5383213"/>
          <p14:tracePt t="26033" x="6697663" y="5407025"/>
          <p14:tracePt t="26042" x="6578600" y="5454650"/>
          <p14:tracePt t="26050" x="6483350" y="5494338"/>
          <p14:tracePt t="26059" x="6394450" y="5518150"/>
          <p14:tracePt t="26065" x="6307138" y="5541963"/>
          <p14:tracePt t="26074" x="6227763" y="5565775"/>
          <p14:tracePt t="26082" x="6156325" y="5597525"/>
          <p14:tracePt t="26091" x="6067425" y="5613400"/>
          <p14:tracePt t="26098" x="5988050" y="5637213"/>
          <p14:tracePt t="26108" x="5853113" y="5678488"/>
          <p14:tracePt t="26114" x="5765800" y="5694363"/>
          <p14:tracePt t="26123" x="5700713" y="5710238"/>
          <p14:tracePt t="26129" x="5621338" y="5749925"/>
          <p14:tracePt t="26137" x="5549900" y="5773738"/>
          <p14:tracePt t="26146" x="5494338" y="5797550"/>
          <p14:tracePt t="26154" x="5430838" y="5805488"/>
          <p14:tracePt t="26162" x="5349875" y="5829300"/>
          <p14:tracePt t="26171" x="5294313" y="5845175"/>
          <p14:tracePt t="26179" x="5230813" y="5868988"/>
          <p14:tracePt t="26185" x="5183188" y="5884863"/>
          <p14:tracePt t="26195" x="5167313" y="5892800"/>
          <p14:tracePt t="26201" x="5159375" y="5900738"/>
          <p14:tracePt t="26211" x="5151438" y="5900738"/>
          <p14:tracePt t="26337" x="5159375" y="5900738"/>
          <p14:tracePt t="26346" x="5183188" y="5900738"/>
          <p14:tracePt t="26354" x="5199063" y="5900738"/>
          <p14:tracePt t="26362" x="5214938" y="5900738"/>
          <p14:tracePt t="26370" x="5254625" y="5900738"/>
          <p14:tracePt t="26378" x="5286375" y="5900738"/>
          <p14:tracePt t="26385" x="5326063" y="5900738"/>
          <p14:tracePt t="26393" x="5373688" y="5900738"/>
          <p14:tracePt t="26401" x="5438775" y="5900738"/>
          <p14:tracePt t="26410" x="5518150" y="5900738"/>
          <p14:tracePt t="26419" x="5621338" y="5876925"/>
          <p14:tracePt t="26427" x="5740400" y="5868988"/>
          <p14:tracePt t="26435" x="5876925" y="5829300"/>
          <p14:tracePt t="26441" x="6051550" y="5797550"/>
          <p14:tracePt t="26449" x="6243638" y="5749925"/>
          <p14:tracePt t="26458" x="6434138" y="5686425"/>
          <p14:tracePt t="26466" x="6610350" y="5637213"/>
          <p14:tracePt t="26475" x="6784975" y="5581650"/>
          <p14:tracePt t="26482" x="6929438" y="5526088"/>
          <p14:tracePt t="26492" x="7024688" y="5486400"/>
          <p14:tracePt t="26498" x="7119938" y="5446713"/>
          <p14:tracePt t="26508" x="7161213" y="5414963"/>
          <p14:tracePt t="26515" x="7200900" y="5399088"/>
          <p14:tracePt t="26522" x="7224713" y="5375275"/>
          <p14:tracePt t="26530" x="7232650" y="5367338"/>
          <p14:tracePt t="26539" x="7248525" y="5367338"/>
          <p14:tracePt t="26546" x="7248525" y="5351463"/>
          <p14:tracePt t="26554" x="7256463" y="5351463"/>
          <p14:tracePt t="26561" x="7256463" y="5343525"/>
          <p14:tracePt t="26569" x="7264400" y="5343525"/>
          <p14:tracePt t="26577" x="7264400" y="5327650"/>
          <p14:tracePt t="26585" x="7272338" y="5327650"/>
          <p14:tracePt t="26603" x="7272338" y="5310188"/>
          <p14:tracePt t="26617" x="7272338" y="5302250"/>
          <p14:tracePt t="26625" x="7280275" y="5286375"/>
          <p14:tracePt t="26634" x="7288213" y="5278438"/>
          <p14:tracePt t="26642" x="7288213" y="5270500"/>
          <p14:tracePt t="26650" x="7288213" y="5254625"/>
          <p14:tracePt t="26659" x="7288213" y="5246688"/>
          <p14:tracePt t="26666" x="7288213" y="5222875"/>
          <p14:tracePt t="26674" x="7288213" y="5214938"/>
          <p14:tracePt t="26690" x="7288213" y="5191125"/>
          <p14:tracePt t="26699" x="7296150" y="5175250"/>
          <p14:tracePt t="26708" x="7304088" y="5167313"/>
          <p14:tracePt t="26714" x="7304088" y="5151438"/>
          <p14:tracePt t="26724" x="7312025" y="5127625"/>
          <p14:tracePt t="26729" x="7327900" y="5095875"/>
          <p14:tracePt t="26737" x="7335838" y="5072063"/>
          <p14:tracePt t="26745" x="7343775" y="5048250"/>
          <p14:tracePt t="26754" x="7351713" y="5032375"/>
          <p14:tracePt t="26762" x="7351713" y="5024438"/>
          <p14:tracePt t="26770" x="7351713" y="5008563"/>
          <p14:tracePt t="26778" x="7359650" y="4984750"/>
          <p14:tracePt t="28377" x="7367588" y="4984750"/>
          <p14:tracePt t="28394" x="7359650" y="5016500"/>
          <p14:tracePt t="28402" x="7343775" y="5056188"/>
          <p14:tracePt t="28411" x="7343775" y="5080000"/>
          <p14:tracePt t="28419" x="7335838" y="5127625"/>
          <p14:tracePt t="28426" x="7319963" y="5159375"/>
          <p14:tracePt t="28434" x="7312025" y="5191125"/>
          <p14:tracePt t="28442" x="7296150" y="5246688"/>
          <p14:tracePt t="28450" x="7272338" y="5286375"/>
          <p14:tracePt t="28460" x="7256463" y="5327650"/>
          <p14:tracePt t="28466" x="7248525" y="5367338"/>
          <p14:tracePt t="28475" x="7232650" y="5422900"/>
          <p14:tracePt t="28483" x="7216775" y="5454650"/>
          <p14:tracePt t="28490" x="7192963" y="5518150"/>
          <p14:tracePt t="28498" x="7185025" y="5565775"/>
          <p14:tracePt t="28507" x="7161213" y="5621338"/>
          <p14:tracePt t="28515" x="7119938" y="5686425"/>
          <p14:tracePt t="28523" x="7119938" y="5734050"/>
          <p14:tracePt t="28530" x="7104063" y="5789613"/>
          <p14:tracePt t="28539" x="7088188" y="5837238"/>
          <p14:tracePt t="28546" x="7072313" y="5861050"/>
          <p14:tracePt t="28553" x="7064375" y="5892800"/>
          <p14:tracePt t="28562" x="7048500" y="5932488"/>
          <p14:tracePt t="28570" x="7048500" y="5948363"/>
          <p14:tracePt t="28578" x="7048500" y="5964238"/>
          <p14:tracePt t="28586" x="7040563" y="5988050"/>
          <p14:tracePt t="28594" x="7040563" y="6005513"/>
          <p14:tracePt t="28602" x="7040563" y="6013450"/>
          <p14:tracePt t="28610" x="7032625" y="6029325"/>
          <p14:tracePt t="28617" x="7032625" y="6037263"/>
          <p14:tracePt t="28626" x="7032625" y="6053138"/>
          <p14:tracePt t="28634" x="7024688" y="6069013"/>
          <p14:tracePt t="28643" x="7024688" y="6084888"/>
          <p14:tracePt t="28650" x="7016750" y="6100763"/>
          <p14:tracePt t="28659" x="7008813" y="6116638"/>
          <p14:tracePt t="28666" x="7008813" y="6132513"/>
          <p14:tracePt t="28675" x="6992938" y="6156325"/>
          <p14:tracePt t="28682" x="6992938" y="6164263"/>
          <p14:tracePt t="28690" x="6992938" y="6196013"/>
          <p14:tracePt t="28699" x="6977063" y="6211888"/>
          <p14:tracePt t="28707" x="6977063" y="6235700"/>
          <p14:tracePt t="28714" x="6961188" y="6259513"/>
          <p14:tracePt t="28723" x="6953250" y="6267450"/>
          <p14:tracePt t="28730" x="6953250" y="6283325"/>
          <p14:tracePt t="28737" x="6945313" y="6291263"/>
          <p14:tracePt t="28795" x="6937375" y="6291263"/>
          <p14:tracePt t="28810" x="6929438" y="6307138"/>
          <p14:tracePt t="28826" x="6913563" y="6307138"/>
          <p14:tracePt t="28834" x="6905625" y="6307138"/>
          <p14:tracePt t="28842" x="6889750" y="6323013"/>
          <p14:tracePt t="28850" x="6881813" y="6323013"/>
          <p14:tracePt t="28858" x="6865938" y="6323013"/>
          <p14:tracePt t="28866" x="6850063" y="6323013"/>
          <p14:tracePt t="28874" x="6850063" y="6330950"/>
          <p14:tracePt t="28893" x="6818313" y="6338888"/>
          <p14:tracePt t="28906" x="6810375" y="6338888"/>
          <p14:tracePt t="28914" x="6802438" y="6338888"/>
          <p14:tracePt t="28922" x="6794500" y="6338888"/>
          <p14:tracePt t="28940" x="6784975" y="6338888"/>
          <p14:tracePt t="28946" x="6777038" y="6338888"/>
          <p14:tracePt t="28954" x="6769100" y="6338888"/>
          <p14:tracePt t="28970" x="6761163" y="6338888"/>
          <p14:tracePt t="28986" x="6753225" y="6348413"/>
          <p14:tracePt t="29010" x="6745288" y="6348413"/>
          <p14:tracePt t="29034" x="6737350" y="6348413"/>
          <p14:tracePt t="29322" x="6729413" y="6348413"/>
          <p14:tracePt t="29330" x="6721475" y="6356350"/>
          <p14:tracePt t="29339" x="6713538" y="6356350"/>
          <p14:tracePt t="29346" x="6697663" y="6356350"/>
          <p14:tracePt t="29355" x="6673850" y="6356350"/>
          <p14:tracePt t="29362" x="6665913" y="6364288"/>
          <p14:tracePt t="29370" x="6657975" y="6364288"/>
          <p14:tracePt t="29378" x="6650038" y="6372225"/>
          <p14:tracePt t="29386" x="6642100" y="6372225"/>
          <p14:tracePt t="29394" x="6634163" y="6372225"/>
          <p14:tracePt t="29626" x="6642100" y="6372225"/>
          <p14:tracePt t="30690" x="6650038" y="6372225"/>
          <p14:tracePt t="30698" x="6657975" y="6364288"/>
          <p14:tracePt t="30706" x="6665913" y="6338888"/>
          <p14:tracePt t="30714" x="6681788" y="6315075"/>
          <p14:tracePt t="30723" x="6689725" y="6275388"/>
          <p14:tracePt t="30730" x="6689725" y="6251575"/>
          <p14:tracePt t="30739" x="6697663" y="6235700"/>
          <p14:tracePt t="30746" x="6705600" y="6227763"/>
          <p14:tracePt t="30756" x="6705600" y="6211888"/>
          <p14:tracePt t="30762" x="6705600" y="6203950"/>
          <p14:tracePt t="30771" x="6713538" y="6180138"/>
          <p14:tracePt t="30778" x="6721475" y="6164263"/>
          <p14:tracePt t="30786" x="6729413" y="6148388"/>
          <p14:tracePt t="30794" x="6737350" y="6140450"/>
          <p14:tracePt t="30802" x="6753225" y="6124575"/>
          <p14:tracePt t="30810" x="6753225" y="6108700"/>
          <p14:tracePt t="30818" x="6769100" y="6092825"/>
          <p14:tracePt t="30826" x="6777038" y="6069013"/>
          <p14:tracePt t="30835" x="6784975" y="6061075"/>
          <p14:tracePt t="30843" x="6802438" y="6029325"/>
          <p14:tracePt t="30851" x="6810375" y="6013450"/>
          <p14:tracePt t="30858" x="6826250" y="5995988"/>
          <p14:tracePt t="30867" x="6826250" y="5972175"/>
          <p14:tracePt t="30874" x="6850063" y="5956300"/>
          <p14:tracePt t="30888" x="6850063" y="5948363"/>
          <p14:tracePt t="30890" x="6865938" y="5940425"/>
          <p14:tracePt t="30898" x="6865938" y="5924550"/>
          <p14:tracePt t="30907" x="6873875" y="5916613"/>
          <p14:tracePt t="30914" x="6881813" y="5908675"/>
          <p14:tracePt t="30922" x="6889750" y="5900738"/>
          <p14:tracePt t="30946" x="6897688" y="5884863"/>
          <p14:tracePt t="30955" x="6897688" y="5876925"/>
          <p14:tracePt t="30971" x="6905625" y="5861050"/>
          <p14:tracePt t="31715" x="6913563" y="5853113"/>
          <p14:tracePt t="31722" x="6929438" y="5797550"/>
          <p14:tracePt t="31730" x="6945313" y="5741988"/>
          <p14:tracePt t="31738" x="6945313" y="5726113"/>
          <p14:tracePt t="31747" x="6961188" y="5686425"/>
          <p14:tracePt t="31755" x="6961188" y="5653088"/>
          <p14:tracePt t="31762" x="6961188" y="5637213"/>
          <p14:tracePt t="31772" x="6961188" y="5629275"/>
          <p14:tracePt t="31778" x="6969125" y="5621338"/>
          <p14:tracePt t="31786" x="6977063" y="5597525"/>
          <p14:tracePt t="31805" x="6977063" y="5589588"/>
          <p14:tracePt t="32683" x="6913563" y="5589588"/>
          <p14:tracePt t="32691" x="6777038" y="5621338"/>
          <p14:tracePt t="32699" x="6618288" y="5662613"/>
          <p14:tracePt t="32706" x="6499225" y="5686425"/>
          <p14:tracePt t="32714" x="6362700" y="5726113"/>
          <p14:tracePt t="32724" x="6267450" y="5741988"/>
          <p14:tracePt t="32730" x="6148388" y="5773738"/>
          <p14:tracePt t="32738" x="6059488" y="5789613"/>
          <p14:tracePt t="32747" x="5972175" y="5805488"/>
          <p14:tracePt t="32755" x="5861050" y="5845175"/>
          <p14:tracePt t="32762" x="5749925" y="5876925"/>
          <p14:tracePt t="32771" x="5661025" y="5892800"/>
          <p14:tracePt t="32779" x="5581650" y="5924550"/>
          <p14:tracePt t="32788" x="5502275" y="5956300"/>
          <p14:tracePt t="32794" x="5414963" y="5988050"/>
          <p14:tracePt t="32802" x="5326063" y="6037263"/>
          <p14:tracePt t="32811" x="5222875" y="6061075"/>
          <p14:tracePt t="32819" x="5127625" y="6108700"/>
          <p14:tracePt t="32827" x="5038725" y="6140450"/>
          <p14:tracePt t="32834" x="4951413" y="6180138"/>
          <p14:tracePt t="32843" x="4895850" y="6203950"/>
          <p14:tracePt t="32850" x="4848225" y="6227763"/>
          <p14:tracePt t="32858" x="4800600" y="6235700"/>
          <p14:tracePt t="32867" x="4792663" y="6243638"/>
          <p14:tracePt t="32876" x="4784725" y="6243638"/>
          <p14:tracePt t="32888" x="4768850" y="6251575"/>
          <p14:tracePt t="32891" x="4760913" y="6259513"/>
          <p14:tracePt t="32898" x="4752975" y="6259513"/>
          <p14:tracePt t="32906" x="4745038" y="6259513"/>
          <p14:tracePt t="32914" x="4737100" y="6267450"/>
          <p14:tracePt t="32922" x="4729163" y="6267450"/>
          <p14:tracePt t="32931" x="4695825" y="6283325"/>
          <p14:tracePt t="32939" x="4648200" y="6307138"/>
          <p14:tracePt t="32946" x="4616450" y="6323013"/>
          <p14:tracePt t="32955" x="4576763" y="6338888"/>
          <p14:tracePt t="32962" x="4521200" y="6364288"/>
          <p14:tracePt t="32971" x="4481513" y="6388100"/>
          <p14:tracePt t="32978" x="4449763" y="6396038"/>
          <p14:tracePt t="32988" x="4433888" y="6419850"/>
          <p14:tracePt t="32995" x="4418013" y="6419850"/>
          <p14:tracePt t="33005" x="4394200" y="6435725"/>
          <p14:tracePt t="33010" x="4394200" y="6443663"/>
          <p14:tracePt t="33019" x="4370388" y="6443663"/>
          <p14:tracePt t="33026" x="4344988" y="6451600"/>
          <p14:tracePt t="33034" x="4337050" y="6459538"/>
          <p14:tracePt t="33043" x="4321175" y="6459538"/>
          <p14:tracePt t="33051" x="4281488" y="6467475"/>
          <p14:tracePt t="33059" x="4225925" y="6483350"/>
          <p14:tracePt t="33066" x="4194175" y="6483350"/>
          <p14:tracePt t="33075" x="4146550" y="6483350"/>
          <p14:tracePt t="33082" x="4114800" y="6483350"/>
          <p14:tracePt t="33090" x="4075113" y="6483350"/>
          <p14:tracePt t="33098" x="4027488" y="6483350"/>
          <p14:tracePt t="33107" x="4002088" y="6483350"/>
          <p14:tracePt t="33115" x="3970338" y="6483350"/>
          <p14:tracePt t="33123" x="3962400" y="6483350"/>
          <p14:tracePt t="33195" x="3946525" y="6483350"/>
          <p14:tracePt t="33212" x="3930650" y="6491288"/>
          <p14:tracePt t="33219" x="3914775" y="6491288"/>
          <p14:tracePt t="33227" x="3890963" y="6491288"/>
          <p14:tracePt t="33236" x="3867150" y="6491288"/>
          <p14:tracePt t="33243" x="3851275" y="6491288"/>
          <p14:tracePt t="33250" x="3843338" y="6491288"/>
          <p14:tracePt t="33258" x="3827463" y="6491288"/>
          <p14:tracePt t="33484" x="3827463" y="6499225"/>
          <p14:tracePt t="33499" x="3803650" y="6499225"/>
          <p14:tracePt t="33506" x="3771900" y="6507163"/>
          <p14:tracePt t="33514" x="3748088" y="6515100"/>
          <p14:tracePt t="33523" x="3684588" y="6523038"/>
          <p14:tracePt t="33531" x="3611563" y="6538913"/>
          <p14:tracePt t="33539" x="3540125" y="6546850"/>
          <p14:tracePt t="33546" x="3476625" y="6546850"/>
          <p14:tracePt t="33556" x="3397250" y="6570663"/>
          <p14:tracePt t="33562" x="3325813" y="6578600"/>
          <p14:tracePt t="33571" x="3260725" y="6594475"/>
          <p14:tracePt t="33580" x="3221038" y="6594475"/>
          <p14:tracePt t="33588" x="3197225" y="6594475"/>
          <p14:tracePt t="33595" x="3189288" y="6594475"/>
          <p14:tracePt t="33604" x="3173413" y="6602413"/>
          <p14:tracePt t="33610" x="3165475" y="6610350"/>
          <p14:tracePt t="33626" x="3149600" y="6610350"/>
          <p14:tracePt t="33643" x="3117850" y="6618288"/>
          <p14:tracePt t="33651" x="3086100" y="6618288"/>
          <p14:tracePt t="33658" x="3046413" y="6618288"/>
          <p14:tracePt t="33666" x="3006725" y="6618288"/>
          <p14:tracePt t="33674" x="2957513" y="6618288"/>
          <p14:tracePt t="33682" x="2909888" y="6618288"/>
          <p14:tracePt t="33690" x="2878138" y="6618288"/>
          <p14:tracePt t="33699" x="2846388" y="6618288"/>
          <p14:tracePt t="33707" x="2838450" y="6618288"/>
          <p14:tracePt t="33716" x="2830513" y="6618288"/>
          <p14:tracePt t="33978" x="2838450" y="6618288"/>
          <p14:tracePt t="34018" x="2846388" y="6618288"/>
          <p14:tracePt t="34027" x="2854325" y="6610350"/>
          <p14:tracePt t="34050" x="2862263" y="6610350"/>
          <p14:tracePt t="34163" x="2870200" y="6610350"/>
          <p14:tracePt t="34171" x="2878138" y="6610350"/>
          <p14:tracePt t="34178" x="2886075" y="6610350"/>
          <p14:tracePt t="34194" x="2901950" y="6610350"/>
          <p14:tracePt t="34204" x="2909888" y="6610350"/>
          <p14:tracePt t="34212" x="2933700" y="6610350"/>
          <p14:tracePt t="34221" x="2941638" y="6610350"/>
          <p14:tracePt t="34227" x="2949575" y="6610350"/>
          <p14:tracePt t="34236" x="2957513" y="6610350"/>
          <p14:tracePt t="34243" x="2957513" y="6602413"/>
          <p14:tracePt t="34250" x="2967038" y="6602413"/>
          <p14:tracePt t="34267" x="2974975" y="6602413"/>
          <p14:tracePt t="34364" x="2982913" y="6602413"/>
          <p14:tracePt t="34371" x="2982913" y="6586538"/>
          <p14:tracePt t="34378" x="2982913" y="6546850"/>
          <p14:tracePt t="34387" x="2990850" y="6507163"/>
          <p14:tracePt t="34394" x="2998788" y="6451600"/>
          <p14:tracePt t="34404" x="3014663" y="6380163"/>
          <p14:tracePt t="34411" x="3054350" y="6307138"/>
          <p14:tracePt t="34421" x="3070225" y="6251575"/>
          <p14:tracePt t="34427" x="3070225" y="6196013"/>
          <p14:tracePt t="34437" x="3078163" y="6140450"/>
          <p14:tracePt t="34442" x="3086100" y="6116638"/>
          <p14:tracePt t="34450" x="3086100" y="6100763"/>
          <p14:tracePt t="34459" x="3086100" y="6076950"/>
          <p14:tracePt t="34467" x="3086100" y="6053138"/>
          <p14:tracePt t="34475" x="3086100" y="6029325"/>
          <p14:tracePt t="34483" x="3094038" y="6013450"/>
          <p14:tracePt t="34491" x="3094038" y="5995988"/>
          <p14:tracePt t="34499" x="3094038" y="5964238"/>
          <p14:tracePt t="34506" x="3094038" y="5932488"/>
          <p14:tracePt t="34515" x="3094038" y="5908675"/>
          <p14:tracePt t="34522" x="3094038" y="5876925"/>
          <p14:tracePt t="34531" x="3094038" y="5853113"/>
          <p14:tracePt t="34539" x="3094038" y="5797550"/>
          <p14:tracePt t="34547" x="3094038" y="5781675"/>
          <p14:tracePt t="34555" x="3094038" y="5757863"/>
          <p14:tracePt t="34562" x="3094038" y="5718175"/>
          <p14:tracePt t="34571" x="3094038" y="5686425"/>
          <p14:tracePt t="34578" x="3094038" y="5653088"/>
          <p14:tracePt t="34588" x="3094038" y="5613400"/>
          <p14:tracePt t="34595" x="3094038" y="5581650"/>
          <p14:tracePt t="34604" x="3094038" y="5549900"/>
          <p14:tracePt t="34612" x="3109913" y="5541963"/>
          <p14:tracePt t="34621" x="3109913" y="5518150"/>
          <p14:tracePt t="34627" x="3109913" y="5502275"/>
          <p14:tracePt t="34635" x="3117850" y="5494338"/>
          <p14:tracePt t="34642" x="3117850" y="5486400"/>
          <p14:tracePt t="34796" x="3125788" y="5510213"/>
          <p14:tracePt t="34804" x="3133725" y="5549900"/>
          <p14:tracePt t="34812" x="3141663" y="5589588"/>
          <p14:tracePt t="34819" x="3149600" y="5629275"/>
          <p14:tracePt t="34827" x="3149600" y="5678488"/>
          <p14:tracePt t="34834" x="3149600" y="5718175"/>
          <p14:tracePt t="34842" x="3149600" y="5781675"/>
          <p14:tracePt t="34852" x="3165475" y="5821363"/>
          <p14:tracePt t="34859" x="3173413" y="5876925"/>
          <p14:tracePt t="34868" x="3173413" y="5908675"/>
          <p14:tracePt t="34887" x="3173413" y="5956300"/>
          <p14:tracePt t="34891" x="3173413" y="5995988"/>
          <p14:tracePt t="34899" x="3173413" y="6013450"/>
          <p14:tracePt t="34906" x="3173413" y="6045200"/>
          <p14:tracePt t="34916" x="3173413" y="6061075"/>
          <p14:tracePt t="34924" x="3173413" y="6092825"/>
          <p14:tracePt t="34932" x="3173413" y="6124575"/>
          <p14:tracePt t="34940" x="3173413" y="6140450"/>
          <p14:tracePt t="34948" x="3173413" y="6164263"/>
          <p14:tracePt t="34955" x="3173413" y="6188075"/>
          <p14:tracePt t="34962" x="3173413" y="6211888"/>
          <p14:tracePt t="34971" x="3173413" y="6227763"/>
          <p14:tracePt t="34979" x="3173413" y="6251575"/>
          <p14:tracePt t="34988" x="3165475" y="6267450"/>
          <p14:tracePt t="34995" x="3157538" y="6291263"/>
          <p14:tracePt t="35004" x="3149600" y="6315075"/>
          <p14:tracePt t="35010" x="3149600" y="6330950"/>
          <p14:tracePt t="35019" x="3141663" y="6364288"/>
          <p14:tracePt t="35026" x="3125788" y="6380163"/>
          <p14:tracePt t="35036" x="3109913" y="6403975"/>
          <p14:tracePt t="35043" x="3101975" y="6419850"/>
          <p14:tracePt t="35051" x="3094038" y="6443663"/>
          <p14:tracePt t="35059" x="3086100" y="6451600"/>
          <p14:tracePt t="35068" x="3086100" y="6467475"/>
          <p14:tracePt t="35075" x="3078163" y="6475413"/>
          <p14:tracePt t="35083" x="3078163" y="6507163"/>
          <p14:tracePt t="35099" x="3078163" y="6515100"/>
          <p14:tracePt t="35148" x="3078163" y="6523038"/>
          <p14:tracePt t="35154" x="3062288" y="6530975"/>
          <p14:tracePt t="35171" x="3054350" y="6546850"/>
          <p14:tracePt t="35179" x="3046413" y="6554788"/>
          <p14:tracePt t="35187" x="3046413" y="6562725"/>
          <p14:tracePt t="35195" x="3038475" y="6578600"/>
          <p14:tracePt t="35204" x="3030538" y="6586538"/>
          <p14:tracePt t="35210" x="3006725" y="6602413"/>
          <p14:tracePt t="35476" x="2998788" y="6610350"/>
          <p14:tracePt t="35498" x="2990850" y="6610350"/>
          <p14:tracePt t="35509" x="2982913" y="6610350"/>
          <p14:tracePt t="35516" x="2967038" y="6610350"/>
          <p14:tracePt t="35620" x="2957513" y="6610350"/>
          <p14:tracePt t="35651" x="2941638" y="6610350"/>
          <p14:tracePt t="35715" x="2933700" y="6610350"/>
          <p14:tracePt t="35803" x="2917825" y="6610350"/>
          <p14:tracePt t="36651" x="2925763" y="6610350"/>
          <p14:tracePt t="36659" x="2941638" y="6610350"/>
          <p14:tracePt t="36667" x="2967038" y="6610350"/>
          <p14:tracePt t="36676" x="2982913" y="6602413"/>
          <p14:tracePt t="36683" x="2990850" y="6594475"/>
          <p14:tracePt t="36691" x="2998788" y="6594475"/>
          <p14:tracePt t="36699" x="3006725" y="6578600"/>
          <p14:tracePt t="36707" x="3006725" y="6562725"/>
          <p14:tracePt t="36716" x="3006725" y="6546850"/>
          <p14:tracePt t="36723" x="3006725" y="6530975"/>
          <p14:tracePt t="36731" x="3006725" y="6515100"/>
          <p14:tracePt t="36739" x="3006725" y="6467475"/>
          <p14:tracePt t="36747" x="3006725" y="6435725"/>
          <p14:tracePt t="36756" x="3006725" y="6372225"/>
          <p14:tracePt t="36763" x="2998788" y="6291263"/>
          <p14:tracePt t="36771" x="2998788" y="6251575"/>
          <p14:tracePt t="36779" x="2998788" y="6172200"/>
          <p14:tracePt t="36787" x="2998788" y="6124575"/>
          <p14:tracePt t="36795" x="2998788" y="6045200"/>
          <p14:tracePt t="36804" x="2998788" y="5980113"/>
          <p14:tracePt t="36811" x="2998788" y="5932488"/>
          <p14:tracePt t="36820" x="2998788" y="5868988"/>
          <p14:tracePt t="36827" x="2998788" y="5797550"/>
          <p14:tracePt t="36835" x="2998788" y="5749925"/>
          <p14:tracePt t="36843" x="2998788" y="5694363"/>
          <p14:tracePt t="36852" x="2998788" y="5662613"/>
          <p14:tracePt t="36859" x="3006725" y="5613400"/>
          <p14:tracePt t="36869" x="3006725" y="5557838"/>
          <p14:tracePt t="36888" x="3006725" y="5494338"/>
          <p14:tracePt t="36891" x="3006725" y="5470525"/>
          <p14:tracePt t="36899" x="3006725" y="5446713"/>
          <p14:tracePt t="36907" x="3006725" y="5430838"/>
          <p14:tracePt t="36915" x="3006725" y="5422900"/>
          <p14:tracePt t="37051" x="3014663" y="5414963"/>
          <p14:tracePt t="37059" x="3022600" y="5414963"/>
          <p14:tracePt t="37068" x="3038475" y="5414963"/>
          <p14:tracePt t="37075" x="3046413" y="5414963"/>
          <p14:tracePt t="37084" x="3062288" y="5414963"/>
          <p14:tracePt t="37092" x="3070225" y="5414963"/>
          <p14:tracePt t="37099" x="3086100" y="5414963"/>
          <p14:tracePt t="37107" x="3094038" y="5414963"/>
          <p14:tracePt t="37115" x="3109913" y="5414963"/>
          <p14:tracePt t="37131" x="3117850" y="5414963"/>
          <p14:tracePt t="37139" x="3125788" y="5414963"/>
          <p14:tracePt t="37163" x="3133725" y="5422900"/>
          <p14:tracePt t="37171" x="3149600" y="5446713"/>
          <p14:tracePt t="37179" x="3165475" y="5494338"/>
          <p14:tracePt t="37189" x="3173413" y="5534025"/>
          <p14:tracePt t="37195" x="3173413" y="5597525"/>
          <p14:tracePt t="37204" x="3181350" y="5645150"/>
          <p14:tracePt t="37211" x="3189288" y="5702300"/>
          <p14:tracePt t="37219" x="3189288" y="5757863"/>
          <p14:tracePt t="37227" x="3189288" y="5805488"/>
          <p14:tracePt t="37236" x="3189288" y="5868988"/>
          <p14:tracePt t="37243" x="3189288" y="5924550"/>
          <p14:tracePt t="37253" x="3189288" y="5995988"/>
          <p14:tracePt t="37260" x="3189288" y="6045200"/>
          <p14:tracePt t="37268" x="3189288" y="6092825"/>
          <p14:tracePt t="37276" x="3189288" y="6172200"/>
          <p14:tracePt t="37284" x="3181350" y="6219825"/>
          <p14:tracePt t="37291" x="3165475" y="6259513"/>
          <p14:tracePt t="37299" x="3165475" y="6283325"/>
          <p14:tracePt t="37307" x="3165475" y="6323013"/>
          <p14:tracePt t="37315" x="3165475" y="6348413"/>
          <p14:tracePt t="37323" x="3157538" y="6372225"/>
          <p14:tracePt t="37332" x="3157538" y="6388100"/>
          <p14:tracePt t="37347" x="3157538" y="6396038"/>
          <p14:tracePt t="37355" x="3157538" y="6403975"/>
          <p14:tracePt t="37363" x="3157538" y="6411913"/>
          <p14:tracePt t="37411" x="3149600" y="6419850"/>
          <p14:tracePt t="37427" x="3141663" y="6419850"/>
          <p14:tracePt t="37443" x="3125788" y="6435725"/>
          <p14:tracePt t="37451" x="3109913" y="6435725"/>
          <p14:tracePt t="37459" x="3086100" y="6459538"/>
          <p14:tracePt t="37468" x="3062288" y="6475413"/>
          <p14:tracePt t="37476" x="3038475" y="6475413"/>
          <p14:tracePt t="37483" x="3006725" y="6491288"/>
          <p14:tracePt t="37491" x="2982913" y="6507163"/>
          <p14:tracePt t="37499" x="2967038" y="6515100"/>
          <p14:tracePt t="37507" x="2941638" y="6515100"/>
          <p14:tracePt t="37516" x="2917825" y="6530975"/>
          <p14:tracePt t="37524" x="2909888" y="6530975"/>
          <p14:tracePt t="37531" x="2894013" y="6530975"/>
          <p14:tracePt t="37539" x="2878138" y="6538913"/>
          <p14:tracePt t="37876" x="2878138" y="6562725"/>
          <p14:tracePt t="37891" x="2878138" y="6570663"/>
          <p14:tracePt t="37899" x="2878138" y="6578600"/>
          <p14:tracePt t="37907" x="2878138" y="6586538"/>
          <p14:tracePt t="37923" x="2878138" y="6594475"/>
          <p14:tracePt t="37939" x="2886075" y="6594475"/>
          <p14:tracePt t="38052" x="2894013" y="6602413"/>
          <p14:tracePt t="38123" x="2901950" y="6602413"/>
          <p14:tracePt t="38252" x="2901950" y="6594475"/>
          <p14:tracePt t="38259" x="2901950" y="6586538"/>
          <p14:tracePt t="38891" x="2909888" y="6586538"/>
          <p14:tracePt t="38900" x="2917825" y="6578600"/>
          <p14:tracePt t="38907" x="2933700" y="6570663"/>
          <p14:tracePt t="38915" x="2957513" y="6562725"/>
          <p14:tracePt t="38923" x="3006725" y="6530975"/>
          <p14:tracePt t="38933" x="3101975" y="6443663"/>
          <p14:tracePt t="38940" x="3197225" y="6323013"/>
          <p14:tracePt t="38947" x="3284538" y="6227763"/>
          <p14:tracePt t="38955" x="3405188" y="6092825"/>
          <p14:tracePt t="38963" x="3476625" y="5940425"/>
          <p14:tracePt t="38971" x="3571875" y="5797550"/>
          <p14:tracePt t="38979" x="3627438" y="5702300"/>
          <p14:tracePt t="38988" x="3684588" y="5605463"/>
          <p14:tracePt t="38995" x="3732213" y="5526088"/>
          <p14:tracePt t="39004" x="3779838" y="5446713"/>
          <p14:tracePt t="39011" x="3827463" y="5375275"/>
          <p14:tracePt t="39019" x="3851275" y="5343525"/>
          <p14:tracePt t="39027" x="3883025" y="5302250"/>
          <p14:tracePt t="39035" x="3898900" y="5270500"/>
          <p14:tracePt t="39043" x="3922713" y="5238750"/>
          <p14:tracePt t="39052" x="3954463" y="5207000"/>
          <p14:tracePt t="39059" x="3970338" y="5183188"/>
          <p14:tracePt t="39069" x="3994150" y="5151438"/>
          <p14:tracePt t="39075" x="4019550" y="5111750"/>
          <p14:tracePt t="39084" x="4027488" y="5095875"/>
          <p14:tracePt t="39091" x="4051300" y="5072063"/>
          <p14:tracePt t="39099" x="4067175" y="5056188"/>
          <p14:tracePt t="39107" x="4083050" y="5040313"/>
          <p14:tracePt t="39116" x="4090988" y="5008563"/>
          <p14:tracePt t="39124" x="4106863" y="4992688"/>
          <p14:tracePt t="39131" x="4114800" y="4976813"/>
          <p14:tracePt t="39140" x="4130675" y="4959350"/>
          <p14:tracePt t="39147" x="4130675" y="4943475"/>
          <p14:tracePt t="39155" x="4138613" y="4927600"/>
          <p14:tracePt t="39163" x="4146550" y="4903788"/>
          <p14:tracePt t="39179" x="4154488" y="4887913"/>
          <p14:tracePt t="39187" x="4162425" y="4879975"/>
          <p14:tracePt t="39195" x="4170363" y="4872038"/>
          <p14:tracePt t="39204" x="4186238" y="4864100"/>
          <p14:tracePt t="39211" x="4186238" y="4848225"/>
          <p14:tracePt t="39220" x="4202113" y="4848225"/>
          <p14:tracePt t="39227" x="4233863" y="4816475"/>
          <p14:tracePt t="39237" x="4273550" y="4784725"/>
          <p14:tracePt t="39243" x="4321175" y="4752975"/>
          <p14:tracePt t="39252" x="4378325" y="4729163"/>
          <p14:tracePt t="39259" x="4441825" y="4705350"/>
          <p14:tracePt t="39268" x="4481513" y="4673600"/>
          <p14:tracePt t="39275" x="4537075" y="4657725"/>
          <p14:tracePt t="39285" x="4560888" y="4649788"/>
          <p14:tracePt t="39292" x="4600575" y="4641850"/>
          <p14:tracePt t="39300" x="4624388" y="4633913"/>
          <p14:tracePt t="39307" x="4640263" y="4633913"/>
          <p14:tracePt t="39315" x="4664075" y="4633913"/>
          <p14:tracePt t="39323" x="4687888" y="4624388"/>
          <p14:tracePt t="39331" x="4695825" y="4624388"/>
          <p14:tracePt t="39340" x="4713288" y="4624388"/>
          <p14:tracePt t="39347" x="4745038" y="4624388"/>
          <p14:tracePt t="39356" x="4768850" y="4624388"/>
          <p14:tracePt t="39363" x="4816475" y="4624388"/>
          <p14:tracePt t="39371" x="4879975" y="4665663"/>
          <p14:tracePt t="39379" x="4959350" y="4729163"/>
          <p14:tracePt t="39387" x="5038725" y="4784725"/>
          <p14:tracePt t="39395" x="5167313" y="4872038"/>
          <p14:tracePt t="39405" x="5334000" y="4967288"/>
          <p14:tracePt t="39411" x="5526088" y="5087938"/>
          <p14:tracePt t="39423" x="5708650" y="5175250"/>
          <p14:tracePt t="39428" x="5861050" y="5262563"/>
          <p14:tracePt t="39435" x="6019800" y="5319713"/>
          <p14:tracePt t="39443" x="6108700" y="5343525"/>
          <p14:tracePt t="39451" x="6172200" y="5367338"/>
          <p14:tracePt t="39459" x="6180138" y="5367338"/>
          <p14:tracePt t="39468" x="6188075" y="5367338"/>
          <p14:tracePt t="39828" x="6188075" y="5359400"/>
          <p14:tracePt t="39836" x="6188075" y="5351463"/>
          <p14:tracePt t="39843" x="6180138" y="5335588"/>
          <p14:tracePt t="39852" x="6180138" y="5319713"/>
          <p14:tracePt t="39860" x="6172200" y="5310188"/>
          <p14:tracePt t="39869" x="6156325" y="5286375"/>
          <p14:tracePt t="39876" x="6148388" y="5278438"/>
          <p14:tracePt t="39887" x="6148388" y="5262563"/>
          <p14:tracePt t="39893" x="6140450" y="5254625"/>
          <p14:tracePt t="39899" x="6132513" y="5246688"/>
          <p14:tracePt t="39907" x="6124575" y="5230813"/>
          <p14:tracePt t="40036" x="6108700" y="5191125"/>
          <p14:tracePt t="40043" x="6100763" y="5175250"/>
          <p14:tracePt t="40052" x="6100763" y="5167313"/>
          <p14:tracePt t="40060" x="6091238" y="5151438"/>
          <p14:tracePt t="40068" x="6083300" y="5135563"/>
          <p14:tracePt t="40076" x="6075363" y="5119688"/>
          <p14:tracePt t="40085" x="6059488" y="5103813"/>
          <p14:tracePt t="40155" x="6051550" y="5103813"/>
          <p14:tracePt t="40179" x="6043613" y="5103813"/>
          <p14:tracePt t="40195" x="6035675" y="5103813"/>
          <p14:tracePt t="40323" x="6003925" y="5087938"/>
          <p14:tracePt t="40331" x="5988050" y="5072063"/>
          <p14:tracePt t="40339" x="5972175" y="5064125"/>
          <p14:tracePt t="40349" x="5948363" y="5048250"/>
          <p14:tracePt t="40356" x="5924550" y="5024438"/>
          <p14:tracePt t="40363" x="5908675" y="5016500"/>
          <p14:tracePt t="40371" x="5884863" y="4992688"/>
          <p14:tracePt t="40379" x="5876925" y="4984750"/>
          <p14:tracePt t="40404" x="5868988" y="4984750"/>
          <p14:tracePt t="40859" x="5876925" y="4984750"/>
          <p14:tracePt t="40867" x="5892800" y="4984750"/>
          <p14:tracePt t="40883" x="5908675" y="4984750"/>
          <p14:tracePt t="40892" x="5916613" y="4984750"/>
          <p14:tracePt t="40900" x="5956300" y="4984750"/>
          <p14:tracePt t="40908" x="5972175" y="4992688"/>
          <p14:tracePt t="40917" x="5995988" y="5008563"/>
          <p14:tracePt t="40923" x="6019800" y="5024438"/>
          <p14:tracePt t="40931" x="6035675" y="5032375"/>
          <p14:tracePt t="40939" x="6059488" y="5048250"/>
          <p14:tracePt t="40947" x="6075363" y="5064125"/>
          <p14:tracePt t="40957" x="6108700" y="5072063"/>
          <p14:tracePt t="40964" x="6124575" y="5087938"/>
          <p14:tracePt t="40972" x="6148388" y="5095875"/>
          <p14:tracePt t="40979" x="6164263" y="5119688"/>
          <p14:tracePt t="40987" x="6180138" y="5127625"/>
          <p14:tracePt t="40995" x="6188075" y="5135563"/>
          <p14:tracePt t="41012" x="6196013" y="5135563"/>
          <p14:tracePt t="41020" x="6211888" y="5143500"/>
          <p14:tracePt t="41035" x="6211888" y="5151438"/>
          <p14:tracePt t="41060" x="6219825" y="5151438"/>
          <p14:tracePt t="41075" x="6235700" y="5159375"/>
          <p14:tracePt t="41092" x="6259513" y="5175250"/>
          <p14:tracePt t="41102" x="6259513" y="5183188"/>
          <p14:tracePt t="41108" x="6275388" y="5191125"/>
          <p14:tracePt t="41116" x="6283325" y="5191125"/>
          <p14:tracePt t="41123" x="6291263" y="5207000"/>
          <p14:tracePt t="41132" x="6307138" y="5207000"/>
          <p14:tracePt t="41140" x="6315075" y="5214938"/>
          <p14:tracePt t="41148" x="6330950" y="5222875"/>
          <p14:tracePt t="41157" x="6330950" y="5230813"/>
          <p14:tracePt t="41165" x="6338888" y="5230813"/>
          <p14:tracePt t="41172" x="6354763" y="5246688"/>
          <p14:tracePt t="41179" x="6362700" y="5246688"/>
          <p14:tracePt t="41187" x="6378575" y="5262563"/>
          <p14:tracePt t="41196" x="6386513" y="5270500"/>
          <p14:tracePt t="41204" x="6410325" y="5278438"/>
          <p14:tracePt t="41213" x="6426200" y="5286375"/>
          <p14:tracePt t="41221" x="6459538" y="5302250"/>
          <p14:tracePt t="41228" x="6491288" y="5335588"/>
          <p14:tracePt t="41238" x="6499225" y="5335588"/>
          <p14:tracePt t="41243" x="6523038" y="5351463"/>
          <p14:tracePt t="41253" x="6538913" y="5359400"/>
          <p14:tracePt t="41259" x="6554788" y="5367338"/>
          <p14:tracePt t="41268" x="6578600" y="5375275"/>
          <p14:tracePt t="41276" x="6586538" y="5383213"/>
          <p14:tracePt t="41285" x="6594475" y="5391150"/>
          <p14:tracePt t="41292" x="6602413" y="5391150"/>
          <p14:tracePt t="41301" x="6626225" y="5407025"/>
          <p14:tracePt t="41316" x="6650038" y="5414963"/>
          <p14:tracePt t="41324" x="6650038" y="5422900"/>
          <p14:tracePt t="41333" x="6673850" y="5430838"/>
          <p14:tracePt t="41341" x="6681788" y="5446713"/>
          <p14:tracePt t="41349" x="6697663" y="5454650"/>
          <p14:tracePt t="41355" x="6705600" y="5462588"/>
          <p14:tracePt t="41363" x="6729413" y="5478463"/>
          <p14:tracePt t="41380" x="6745288" y="5478463"/>
          <p14:tracePt t="41388" x="6745288" y="5486400"/>
          <p14:tracePt t="41396" x="6753225" y="5486400"/>
          <p14:tracePt t="41532" x="6761163" y="5486400"/>
          <p14:tracePt t="41539" x="6802438" y="5518150"/>
          <p14:tracePt t="41547" x="6818313" y="5534025"/>
          <p14:tracePt t="41556" x="6842125" y="5549900"/>
          <p14:tracePt t="41564" x="6858000" y="5549900"/>
          <p14:tracePt t="41572" x="6889750" y="5573713"/>
          <p14:tracePt t="41580" x="6905625" y="5573713"/>
          <p14:tracePt t="41587" x="6913563" y="5589588"/>
          <p14:tracePt t="41595" x="6929438" y="5597525"/>
          <p14:tracePt t="41603" x="6945313" y="5613400"/>
          <p14:tracePt t="41611" x="6953250" y="5613400"/>
          <p14:tracePt t="41635" x="6961188" y="5613400"/>
          <p14:tracePt t="41644" x="6969125" y="5621338"/>
          <p14:tracePt t="41652" x="6977063" y="5621338"/>
          <p14:tracePt t="41659" x="6985000" y="5629275"/>
          <p14:tracePt t="46916" x="6977063" y="5629275"/>
          <p14:tracePt t="46925" x="6969125" y="5629275"/>
          <p14:tracePt t="46932" x="6945313" y="5629275"/>
          <p14:tracePt t="46941" x="6921500" y="5629275"/>
          <p14:tracePt t="46949" x="6881813" y="5629275"/>
          <p14:tracePt t="46956" x="6834188" y="5629275"/>
          <p14:tracePt t="46965" x="6777038" y="5629275"/>
          <p14:tracePt t="46973" x="6705600" y="5589588"/>
          <p14:tracePt t="46982" x="6634163" y="5573713"/>
          <p14:tracePt t="46989" x="6570663" y="5549900"/>
          <p14:tracePt t="46996" x="6491288" y="5526088"/>
          <p14:tracePt t="47004" x="6426200" y="5502275"/>
          <p14:tracePt t="47013" x="6354763" y="5478463"/>
          <p14:tracePt t="47020" x="6315075" y="5454650"/>
          <p14:tracePt t="47028" x="6251575" y="5422900"/>
          <p14:tracePt t="47036" x="6188075" y="5383213"/>
          <p14:tracePt t="47045" x="6116638" y="5343525"/>
          <p14:tracePt t="47052" x="6051550" y="5286375"/>
          <p14:tracePt t="47060" x="6011863" y="5262563"/>
          <p14:tracePt t="47069" x="5940425" y="5222875"/>
          <p14:tracePt t="47076" x="5892800" y="5207000"/>
          <p14:tracePt t="47084" x="5845175" y="5175250"/>
          <p14:tracePt t="47092" x="5805488" y="5159375"/>
          <p14:tracePt t="47102" x="5757863" y="5143500"/>
          <p14:tracePt t="47109" x="5732463" y="5135563"/>
          <p14:tracePt t="47117" x="5708650" y="5119688"/>
          <p14:tracePt t="47124" x="5700713" y="5119688"/>
          <p14:tracePt t="47340" x="5700713" y="5111750"/>
          <p14:tracePt t="47357" x="5716588" y="5103813"/>
          <p14:tracePt t="47372" x="5732463" y="5103813"/>
          <p14:tracePt t="47380" x="5732463" y="5095875"/>
          <p14:tracePt t="47388" x="5757863" y="5095875"/>
          <p14:tracePt t="47405" x="5765800" y="5095875"/>
          <p14:tracePt t="47429" x="5781675" y="5087938"/>
          <p14:tracePt t="47461" x="5789613" y="5080000"/>
          <p14:tracePt t="47836" x="5805488" y="5080000"/>
          <p14:tracePt t="47852" x="5813425" y="5072063"/>
          <p14:tracePt t="47861" x="5821363" y="5072063"/>
          <p14:tracePt t="47878" x="5829300" y="5072063"/>
          <p14:tracePt t="47884" x="5837238" y="5072063"/>
          <p14:tracePt t="47894" x="5853113" y="5072063"/>
          <p14:tracePt t="47908" x="5861050" y="5072063"/>
          <p14:tracePt t="47932" x="5868988" y="5072063"/>
          <p14:tracePt t="47940" x="5876925" y="5072063"/>
          <p14:tracePt t="47949" x="5884863" y="5072063"/>
          <p14:tracePt t="47972" x="5900738" y="5072063"/>
          <p14:tracePt t="48029" x="5908675" y="5072063"/>
          <p14:tracePt t="48044" x="5916613" y="5072063"/>
          <p14:tracePt t="48205" x="5924550" y="5064125"/>
          <p14:tracePt t="48213" x="5924550" y="5056188"/>
          <p14:tracePt t="48221" x="5908675" y="5056188"/>
          <p14:tracePt t="48229" x="5900738" y="5048250"/>
          <p14:tracePt t="48238" x="5892800" y="5048250"/>
          <p14:tracePt t="48246" x="5884863" y="5040313"/>
          <p14:tracePt t="48253" x="5876925" y="5032375"/>
          <p14:tracePt t="48268" x="5861050" y="5032375"/>
          <p14:tracePt t="48276" x="5837238" y="5016500"/>
          <p14:tracePt t="48284" x="5829300" y="5008563"/>
          <p14:tracePt t="48301" x="5821363" y="5000625"/>
          <p14:tracePt t="48309" x="5821363" y="4992688"/>
          <p14:tracePt t="48597" x="5821363" y="4984750"/>
          <p14:tracePt t="48613" x="5837238" y="4976813"/>
          <p14:tracePt t="48652" x="5845175" y="4976813"/>
          <p14:tracePt t="48724" x="5853113" y="4976813"/>
          <p14:tracePt t="48732" x="5861050" y="4976813"/>
          <p14:tracePt t="48756" x="5868988" y="4976813"/>
          <p14:tracePt t="48764" x="5876925" y="4976813"/>
          <p14:tracePt t="48780" x="5884863" y="4976813"/>
          <p14:tracePt t="48789" x="5900738" y="4976813"/>
          <p14:tracePt t="48797" x="5908675" y="4976813"/>
          <p14:tracePt t="48805" x="5924550" y="4976813"/>
          <p14:tracePt t="48814" x="5932488" y="4976813"/>
          <p14:tracePt t="48820" x="5932488" y="4984750"/>
          <p14:tracePt t="48837" x="5940425" y="4984750"/>
          <p14:tracePt t="48853" x="5940425" y="4992688"/>
          <p14:tracePt t="48900" x="5948363" y="4992688"/>
          <p14:tracePt t="48908" x="5972175" y="5000625"/>
          <p14:tracePt t="48916" x="5988050" y="5000625"/>
          <p14:tracePt t="48924" x="5995988" y="5016500"/>
          <p14:tracePt t="48933" x="6019800" y="5016500"/>
          <p14:tracePt t="48941" x="6035675" y="5024438"/>
          <p14:tracePt t="48958" x="6051550" y="5032375"/>
          <p14:tracePt t="48964" x="6059488" y="5040313"/>
          <p14:tracePt t="48981" x="6083300" y="5048250"/>
          <p14:tracePt t="48989" x="6091238" y="5048250"/>
          <p14:tracePt t="49005" x="6100763" y="5056188"/>
          <p14:tracePt t="49229" x="6124575" y="5064125"/>
          <p14:tracePt t="49236" x="6164263" y="5111750"/>
          <p14:tracePt t="49245" x="6172200" y="5135563"/>
          <p14:tracePt t="49253" x="6211888" y="5159375"/>
          <p14:tracePt t="49262" x="6227763" y="5175250"/>
          <p14:tracePt t="49269" x="6267450" y="5207000"/>
          <p14:tracePt t="49278" x="6275388" y="5214938"/>
          <p14:tracePt t="49284" x="6283325" y="5222875"/>
          <p14:tracePt t="49293" x="6291263" y="5222875"/>
          <p14:tracePt t="49300" x="6299200" y="5230813"/>
          <p14:tracePt t="49437" x="6315075" y="5238750"/>
          <p14:tracePt t="49446" x="6362700" y="5286375"/>
          <p14:tracePt t="49452" x="6394450" y="5319713"/>
          <p14:tracePt t="49460" x="6442075" y="5343525"/>
          <p14:tracePt t="49469" x="6483350" y="5367338"/>
          <p14:tracePt t="49478" x="6530975" y="5399088"/>
          <p14:tracePt t="49485" x="6554788" y="5422900"/>
          <p14:tracePt t="49493" x="6594475" y="5454650"/>
          <p14:tracePt t="49501" x="6602413" y="5462588"/>
          <p14:tracePt t="49509" x="6618288" y="5470525"/>
          <p14:tracePt t="49516" x="6626225" y="5478463"/>
          <p14:tracePt t="49525" x="6634163" y="5478463"/>
          <p14:tracePt t="49588" x="6642100" y="5486400"/>
          <p14:tracePt t="49597" x="6657975" y="5494338"/>
          <p14:tracePt t="49605" x="6689725" y="5510213"/>
          <p14:tracePt t="49614" x="6721475" y="5534025"/>
          <p14:tracePt t="49622" x="6745288" y="5534025"/>
          <p14:tracePt t="49630" x="6761163" y="5557838"/>
          <p14:tracePt t="49636" x="6802438" y="5581650"/>
          <p14:tracePt t="49645" x="6818313" y="5589588"/>
          <p14:tracePt t="49653" x="6826250" y="5597525"/>
          <p14:tracePt t="49661" x="6858000" y="5605463"/>
          <p14:tracePt t="49677" x="6865938" y="5613400"/>
          <p14:tracePt t="49693" x="6873875" y="5613400"/>
          <p14:tracePt t="49701" x="6881813" y="5621338"/>
          <p14:tracePt t="49716" x="6905625" y="5629275"/>
          <p14:tracePt t="49724" x="6905625" y="5637213"/>
          <p14:tracePt t="49733" x="6921500" y="5645150"/>
          <p14:tracePt t="49742" x="6937375" y="5653088"/>
          <p14:tracePt t="49749" x="6953250" y="5662613"/>
          <p14:tracePt t="49757" x="6977063" y="5670550"/>
          <p14:tracePt t="49772" x="6985000" y="5678488"/>
          <p14:tracePt t="49798" x="6992938" y="5678488"/>
          <p14:tracePt t="49854" x="7000875" y="5678488"/>
          <p14:tracePt t="49861" x="7016750" y="5686425"/>
          <p14:tracePt t="49869" x="7024688" y="5686425"/>
          <p14:tracePt t="49878" x="7040563" y="5694363"/>
          <p14:tracePt t="49896" x="7056438" y="5694363"/>
          <p14:tracePt t="50110" x="7048500" y="5694363"/>
          <p14:tracePt t="50117" x="7032625" y="5702300"/>
          <p14:tracePt t="50125" x="7024688" y="5702300"/>
          <p14:tracePt t="50133" x="7016750" y="5702300"/>
          <p14:tracePt t="50141" x="7008813" y="5702300"/>
          <p14:tracePt t="50148" x="6992938" y="5702300"/>
          <p14:tracePt t="50156" x="6985000" y="5702300"/>
          <p14:tracePt t="50173" x="6977063" y="5702300"/>
          <p14:tracePt t="50190" x="6969125" y="5702300"/>
          <p14:tracePt t="50198" x="6953250" y="5702300"/>
          <p14:tracePt t="50205" x="6937375" y="5702300"/>
          <p14:tracePt t="50213" x="6929438" y="5702300"/>
          <p14:tracePt t="50220" x="6889750" y="5686425"/>
          <p14:tracePt t="50230" x="6881813" y="5678488"/>
          <p14:tracePt t="50237" x="6850063" y="5662613"/>
          <p14:tracePt t="50247" x="6834188" y="5645150"/>
          <p14:tracePt t="50253" x="6810375" y="5629275"/>
          <p14:tracePt t="50262" x="6794500" y="5621338"/>
          <p14:tracePt t="50268" x="6769100" y="5605463"/>
          <p14:tracePt t="50277" x="6761163" y="5597525"/>
          <p14:tracePt t="50284" x="6753225" y="5589588"/>
          <p14:tracePt t="50293" x="6737350" y="5581650"/>
          <p14:tracePt t="50301" x="6729413" y="5573713"/>
          <p14:tracePt t="50309" x="6721475" y="5573713"/>
          <p14:tracePt t="50317" x="6713538" y="5565775"/>
          <p14:tracePt t="50332" x="6705600" y="5549900"/>
          <p14:tracePt t="50340" x="6697663" y="5549900"/>
          <p14:tracePt t="50350" x="6689725" y="5541963"/>
          <p14:tracePt t="50357" x="6681788" y="5534025"/>
          <p14:tracePt t="50366" x="6673850" y="5526088"/>
          <p14:tracePt t="50373" x="6665913" y="5518150"/>
          <p14:tracePt t="50383" x="6650038" y="5502275"/>
          <p14:tracePt t="50388" x="6634163" y="5494338"/>
          <p14:tracePt t="50397" x="6618288" y="5470525"/>
          <p14:tracePt t="50404" x="6586538" y="5454650"/>
          <p14:tracePt t="50413" x="6562725" y="5422900"/>
          <p14:tracePt t="50421" x="6538913" y="5407025"/>
          <p14:tracePt t="50430" x="6507163" y="5375275"/>
          <p14:tracePt t="50437" x="6459538" y="5343525"/>
          <p14:tracePt t="50447" x="6434138" y="5319713"/>
          <p14:tracePt t="50452" x="6386513" y="5286375"/>
          <p14:tracePt t="50460" x="6346825" y="5254625"/>
          <p14:tracePt t="50469" x="6338888" y="5230813"/>
          <p14:tracePt t="50478" x="6291263" y="5199063"/>
          <p14:tracePt t="50485" x="6283325" y="5183188"/>
          <p14:tracePt t="50493" x="6243638" y="5167313"/>
          <p14:tracePt t="50501" x="6227763" y="5151438"/>
          <p14:tracePt t="50509" x="6203950" y="5127625"/>
          <p14:tracePt t="50517" x="6188075" y="5119688"/>
          <p14:tracePt t="50524" x="6164263" y="5087938"/>
          <p14:tracePt t="50534" x="6124575" y="5072063"/>
          <p14:tracePt t="50541" x="6116638" y="5072063"/>
          <p14:tracePt t="50549" x="6108700" y="5056188"/>
          <p14:tracePt t="50557" x="6100763" y="5056188"/>
          <p14:tracePt t="50565" x="6091238" y="5056188"/>
          <p14:tracePt t="50582" x="6083300" y="5048250"/>
          <p14:tracePt t="50662" x="6059488" y="5040313"/>
          <p14:tracePt t="50670" x="6019800" y="5024438"/>
          <p14:tracePt t="50677" x="5995988" y="5008563"/>
          <p14:tracePt t="50685" x="5972175" y="4992688"/>
          <p14:tracePt t="50694" x="5964238" y="4984750"/>
          <p14:tracePt t="50701" x="5948363" y="4976813"/>
          <p14:tracePt t="50710" x="5932488" y="4976813"/>
          <p14:tracePt t="50717" x="5916613" y="4967288"/>
          <p14:tracePt t="50725" x="5908675" y="4959350"/>
          <p14:tracePt t="51029" x="5924550" y="4959350"/>
          <p14:tracePt t="51037" x="5964238" y="5000625"/>
          <p14:tracePt t="51045" x="6019800" y="5032375"/>
          <p14:tracePt t="51053" x="6083300" y="5064125"/>
          <p14:tracePt t="51061" x="6156325" y="5103813"/>
          <p14:tracePt t="51069" x="6219825" y="5143500"/>
          <p14:tracePt t="51077" x="6251575" y="5167313"/>
          <p14:tracePt t="51085" x="6283325" y="5183188"/>
          <p14:tracePt t="51093" x="6307138" y="5191125"/>
          <p14:tracePt t="51101" x="6330950" y="5214938"/>
          <p14:tracePt t="51108" x="6346825" y="5214938"/>
          <p14:tracePt t="51172" x="6354763" y="5214938"/>
          <p14:tracePt t="51181" x="6370638" y="5230813"/>
          <p14:tracePt t="51189" x="6386513" y="5230813"/>
          <p14:tracePt t="51198" x="6402388" y="5246688"/>
          <p14:tracePt t="51205" x="6410325" y="5254625"/>
          <p14:tracePt t="51215" x="6418263" y="5254625"/>
          <p14:tracePt t="51222" x="6442075" y="5270500"/>
          <p14:tracePt t="51237" x="6451600" y="5278438"/>
          <p14:tracePt t="51246" x="6459538" y="5278438"/>
          <p14:tracePt t="51253" x="6467475" y="5286375"/>
          <p14:tracePt t="51276" x="6483350" y="5286375"/>
          <p14:tracePt t="51301" x="6483350" y="5294313"/>
          <p14:tracePt t="51309" x="6491288" y="5302250"/>
          <p14:tracePt t="51316" x="6499225" y="5302250"/>
          <p14:tracePt t="51333" x="6507163" y="5310188"/>
          <p14:tracePt t="51341" x="6530975" y="5319713"/>
          <p14:tracePt t="51349" x="6538913" y="5319713"/>
          <p14:tracePt t="51365" x="6554788" y="5335588"/>
          <p14:tracePt t="51380" x="6570663" y="5343525"/>
          <p14:tracePt t="51389" x="6578600" y="5343525"/>
          <p14:tracePt t="51405" x="6594475" y="5359400"/>
          <p14:tracePt t="51422" x="6610350" y="5367338"/>
          <p14:tracePt t="51430" x="6634163" y="5383213"/>
          <p14:tracePt t="51437" x="6650038" y="5391150"/>
          <p14:tracePt t="51447" x="6673850" y="5399088"/>
          <p14:tracePt t="51453" x="6689725" y="5414963"/>
          <p14:tracePt t="51463" x="6713538" y="5430838"/>
          <p14:tracePt t="51469" x="6729413" y="5438775"/>
          <p14:tracePt t="51477" x="6737350" y="5438775"/>
          <p14:tracePt t="51533" x="6745288" y="5446713"/>
          <p14:tracePt t="51541" x="6761163" y="5462588"/>
          <p14:tracePt t="51549" x="6794500" y="5478463"/>
          <p14:tracePt t="51557" x="6802438" y="5486400"/>
          <p14:tracePt t="51565" x="6826250" y="5494338"/>
          <p14:tracePt t="51573" x="6850063" y="5518150"/>
          <p14:tracePt t="51582" x="6858000" y="5518150"/>
          <p14:tracePt t="51589" x="6873875" y="5534025"/>
          <p14:tracePt t="51599" x="6889750" y="5541963"/>
          <p14:tracePt t="51614" x="6897688" y="5541963"/>
          <p14:tracePt t="52781" x="6881813" y="5549900"/>
          <p14:tracePt t="52797" x="6873875" y="5549900"/>
          <p14:tracePt t="52805" x="6865938" y="5549900"/>
          <p14:tracePt t="52813" x="6850063" y="5549900"/>
          <p14:tracePt t="52821" x="6826250" y="5541963"/>
          <p14:tracePt t="52830" x="6818313" y="5526088"/>
          <p14:tracePt t="52837" x="6810375" y="5518150"/>
          <p14:tracePt t="52846" x="6769100" y="5494338"/>
          <p14:tracePt t="52853" x="6761163" y="5486400"/>
          <p14:tracePt t="52862" x="6729413" y="5462588"/>
          <p14:tracePt t="52869" x="6705600" y="5446713"/>
          <p14:tracePt t="52879" x="6665913" y="5414963"/>
          <p14:tracePt t="52895" x="6586538" y="5367338"/>
          <p14:tracePt t="52901" x="6554788" y="5351463"/>
          <p14:tracePt t="52909" x="6530975" y="5335588"/>
          <p14:tracePt t="52918" x="6491288" y="5302250"/>
          <p14:tracePt t="52925" x="6467475" y="5294313"/>
          <p14:tracePt t="52933" x="6459538" y="5286375"/>
          <p14:tracePt t="52941" x="6442075" y="5270500"/>
          <p14:tracePt t="52949" x="6418263" y="5254625"/>
          <p14:tracePt t="52965" x="6402388" y="5238750"/>
          <p14:tracePt t="52973" x="6394450" y="5238750"/>
          <p14:tracePt t="52990" x="6370638" y="5222875"/>
          <p14:tracePt t="52997" x="6362700" y="5214938"/>
          <p14:tracePt t="53005" x="6346825" y="5199063"/>
          <p14:tracePt t="53021" x="6338888" y="5199063"/>
          <p14:tracePt t="53030" x="6315075" y="5183188"/>
          <p14:tracePt t="53038" x="6299200" y="5183188"/>
          <p14:tracePt t="53046" x="6291263" y="5175250"/>
          <p14:tracePt t="53054" x="6267450" y="5167313"/>
          <p14:tracePt t="53062" x="6251575" y="5167313"/>
          <p14:tracePt t="53078" x="6235700" y="5167313"/>
          <p14:tracePt t="53085" x="6219825" y="5151438"/>
          <p14:tracePt t="53094" x="6219825" y="5143500"/>
          <p14:tracePt t="53109" x="6211888" y="5143500"/>
          <p14:tracePt t="53125" x="6196013" y="5143500"/>
          <p14:tracePt t="53133" x="6188075" y="5135563"/>
          <p14:tracePt t="53141" x="6172200" y="5127625"/>
          <p14:tracePt t="53149" x="6148388" y="5127625"/>
          <p14:tracePt t="53157" x="6116638" y="5103813"/>
          <p14:tracePt t="53174" x="6091238" y="5095875"/>
          <p14:tracePt t="53181" x="6067425" y="5087938"/>
          <p14:tracePt t="53189" x="6035675" y="5072063"/>
          <p14:tracePt t="53198" x="6019800" y="5064125"/>
          <p14:tracePt t="53205" x="5995988" y="5056188"/>
          <p14:tracePt t="53214" x="5980113" y="5040313"/>
          <p14:tracePt t="53221" x="5940425" y="5032375"/>
          <p14:tracePt t="53237" x="5932488" y="5016500"/>
          <p14:tracePt t="53901" x="5940425" y="5016500"/>
          <p14:tracePt t="53909" x="5964238" y="5032375"/>
          <p14:tracePt t="53917" x="6003925" y="5056188"/>
          <p14:tracePt t="53925" x="6051550" y="5087938"/>
          <p14:tracePt t="53933" x="6100763" y="5135563"/>
          <p14:tracePt t="53941" x="6172200" y="5183188"/>
          <p14:tracePt t="53949" x="6227763" y="5222875"/>
          <p14:tracePt t="53957" x="6267450" y="5246688"/>
          <p14:tracePt t="53965" x="6315075" y="5294313"/>
          <p14:tracePt t="53973" x="6354763" y="5319713"/>
          <p14:tracePt t="53981" x="6394450" y="5343525"/>
          <p14:tracePt t="53989" x="6410325" y="5359400"/>
          <p14:tracePt t="53997" x="6434138" y="5375275"/>
          <p14:tracePt t="54006" x="6451600" y="5391150"/>
          <p14:tracePt t="54014" x="6467475" y="5399088"/>
          <p14:tracePt t="54021" x="6483350" y="5399088"/>
          <p14:tracePt t="54030" x="6499225" y="5414963"/>
          <p14:tracePt t="54037" x="6515100" y="5422900"/>
          <p14:tracePt t="54046" x="6523038" y="5430838"/>
          <p14:tracePt t="54054" x="6554788" y="5454650"/>
          <p14:tracePt t="54061" x="6578600" y="5454650"/>
          <p14:tracePt t="54069" x="6602413" y="5478463"/>
          <p14:tracePt t="54078" x="6634163" y="5494338"/>
          <p14:tracePt t="54085" x="6657975" y="5502275"/>
          <p14:tracePt t="54094" x="6681788" y="5518150"/>
          <p14:tracePt t="54101" x="6721475" y="5534025"/>
          <p14:tracePt t="54109" x="6729413" y="5541963"/>
          <p14:tracePt t="54117" x="6745288" y="5557838"/>
          <p14:tracePt t="54125" x="6777038" y="5557838"/>
          <p14:tracePt t="54133" x="6794500" y="5565775"/>
          <p14:tracePt t="54141" x="6794500" y="5573713"/>
          <p14:tracePt t="54149" x="6802438" y="5573713"/>
          <p14:tracePt t="54198" x="6818313" y="5581650"/>
          <p14:tracePt t="54205" x="6826250" y="5581650"/>
          <p14:tracePt t="54213" x="6826250" y="5589588"/>
          <p14:tracePt t="54221" x="6842125" y="5597525"/>
          <p14:tracePt t="54238" x="6850063" y="5597525"/>
          <p14:tracePt t="54246" x="6865938" y="5597525"/>
          <p14:tracePt t="54253" x="6873875" y="5605463"/>
          <p14:tracePt t="54261" x="6881813" y="5605463"/>
          <p14:tracePt t="58422" x="6889750" y="5605463"/>
          <p14:tracePt t="58430" x="6897688" y="5605463"/>
          <p14:tracePt t="58438" x="6953250" y="5557838"/>
          <p14:tracePt t="58446" x="6992938" y="5494338"/>
          <p14:tracePt t="58454" x="7008813" y="5478463"/>
          <p14:tracePt t="58462" x="7024688" y="5446713"/>
          <p14:tracePt t="58469" x="7056438" y="5414963"/>
          <p14:tracePt t="58477" x="7072313" y="5391150"/>
          <p14:tracePt t="58486" x="7096125" y="5359400"/>
          <p14:tracePt t="58494" x="7119938" y="5319713"/>
          <p14:tracePt t="58502" x="7135813" y="5294313"/>
          <p14:tracePt t="58510" x="7177088" y="5262563"/>
          <p14:tracePt t="58518" x="7192963" y="5246688"/>
          <p14:tracePt t="58526" x="7216775" y="5207000"/>
          <p14:tracePt t="58533" x="7256463" y="5175250"/>
          <p14:tracePt t="58542" x="7280275" y="5143500"/>
          <p14:tracePt t="58550" x="7304088" y="5119688"/>
          <p14:tracePt t="58559" x="7327900" y="5087938"/>
          <p14:tracePt t="58566" x="7335838" y="5072063"/>
          <p14:tracePt t="58574" x="7351713" y="5056188"/>
          <p14:tracePt t="58582" x="7367588" y="5040313"/>
          <p14:tracePt t="58597" x="7383463" y="5024438"/>
          <p14:tracePt t="58614" x="7391400" y="5008563"/>
          <p14:tracePt t="58622" x="7399338" y="5000625"/>
          <p14:tracePt t="58638" x="7415213" y="4992688"/>
          <p14:tracePt t="58645" x="7423150" y="4984750"/>
          <p14:tracePt t="58718" x="7423150" y="4967288"/>
          <p14:tracePt t="58726" x="7431088" y="4967288"/>
          <p14:tracePt t="58750" x="7431088" y="4959350"/>
          <p14:tracePt t="59213" x="7415213" y="4959350"/>
          <p14:tracePt t="59247" x="7399338" y="4959350"/>
          <p14:tracePt t="59285" x="7391400" y="4959350"/>
          <p14:tracePt t="59318" x="7383463" y="4959350"/>
          <p14:tracePt t="59334" x="7367588" y="4959350"/>
          <p14:tracePt t="59462" x="7359650" y="4959350"/>
          <p14:tracePt t="59494" x="7351713" y="4967288"/>
          <p14:tracePt t="59502" x="7343775" y="4976813"/>
          <p14:tracePt t="59509" x="7327900" y="4984750"/>
          <p14:tracePt t="59518" x="7319963" y="5008563"/>
          <p14:tracePt t="59527" x="7304088" y="5032375"/>
          <p14:tracePt t="59534" x="7288213" y="5064125"/>
          <p14:tracePt t="59543" x="7264400" y="5087938"/>
          <p14:tracePt t="59550" x="7240588" y="5127625"/>
          <p14:tracePt t="59559" x="7232650" y="5151438"/>
          <p14:tracePt t="59566" x="7200900" y="5183188"/>
          <p14:tracePt t="59574" x="7192963" y="5199063"/>
          <p14:tracePt t="59582" x="7177088" y="5214938"/>
          <p14:tracePt t="59591" x="7169150" y="5238750"/>
          <p14:tracePt t="59606" x="7153275" y="5246688"/>
          <p14:tracePt t="59614" x="7135813" y="5262563"/>
          <p14:tracePt t="59630" x="7119938" y="5286375"/>
          <p14:tracePt t="59638" x="7088188" y="5302250"/>
          <p14:tracePt t="59647" x="7072313" y="5302250"/>
          <p14:tracePt t="59654" x="7032625" y="5335588"/>
          <p14:tracePt t="59662" x="6992938" y="5359400"/>
          <p14:tracePt t="59670" x="6945313" y="5375275"/>
          <p14:tracePt t="59678" x="6897688" y="5383213"/>
          <p14:tracePt t="59685" x="6858000" y="5399088"/>
          <p14:tracePt t="59696" x="6802438" y="5407025"/>
          <p14:tracePt t="59702" x="6753225" y="5422900"/>
          <p14:tracePt t="59711" x="6737350" y="5422900"/>
          <p14:tracePt t="59718" x="6705600" y="5438775"/>
          <p14:tracePt t="59726" x="6697663" y="5446713"/>
          <p14:tracePt t="59734" x="6681788" y="5454650"/>
          <p14:tracePt t="59750" x="6673850" y="5454650"/>
          <p14:tracePt t="59759" x="6650038" y="5462588"/>
          <p14:tracePt t="59782" x="6642100" y="5462588"/>
          <p14:tracePt t="59790" x="6642100" y="5470525"/>
          <p14:tracePt t="59807" x="6634163" y="5470525"/>
          <p14:tracePt t="59814" x="6626225" y="5470525"/>
          <p14:tracePt t="59823" x="6610350" y="5478463"/>
          <p14:tracePt t="59894" x="6602413" y="5478463"/>
          <p14:tracePt t="59910" x="6594475" y="5486400"/>
          <p14:tracePt t="59918" x="6586538" y="5486400"/>
          <p14:tracePt t="59934" x="6578600" y="5486400"/>
          <p14:tracePt t="59942" x="6570663" y="5486400"/>
          <p14:tracePt t="59950" x="6562725" y="5486400"/>
          <p14:tracePt t="59959" x="6554788" y="5486400"/>
          <p14:tracePt t="59976" x="6538913" y="5494338"/>
          <p14:tracePt t="60158" x="6530975" y="5494338"/>
          <p14:tracePt t="60166" x="6507163" y="5494338"/>
          <p14:tracePt t="60174" x="6475413" y="5494338"/>
          <p14:tracePt t="60183" x="6442075" y="5494338"/>
          <p14:tracePt t="60191" x="6402388" y="5478463"/>
          <p14:tracePt t="60198" x="6362700" y="5462588"/>
          <p14:tracePt t="60207" x="6307138" y="5438775"/>
          <p14:tracePt t="60214" x="6259513" y="5414963"/>
          <p14:tracePt t="60223" x="6243638" y="5414963"/>
          <p14:tracePt t="60230" x="6211888" y="5399088"/>
          <p14:tracePt t="60238" x="6203950" y="5391150"/>
          <p14:tracePt t="60246" x="6188075" y="5391150"/>
          <p14:tracePt t="60342" x="6188075" y="5383213"/>
          <p14:tracePt t="60350" x="6188075" y="5375275"/>
          <p14:tracePt t="60358" x="6188075" y="5367338"/>
          <p14:tracePt t="60494" x="6196013" y="5367338"/>
          <p14:tracePt t="60502" x="6211888" y="5367338"/>
          <p14:tracePt t="60511" x="6219825" y="5367338"/>
          <p14:tracePt t="60518" x="6227763" y="5367338"/>
          <p14:tracePt t="60527" x="6243638" y="5367338"/>
          <p14:tracePt t="60535" x="6259513" y="5367338"/>
          <p14:tracePt t="60543" x="6267450" y="5367338"/>
          <p14:tracePt t="60550" x="6283325" y="5375275"/>
          <p14:tracePt t="60559" x="6291263" y="5375275"/>
          <p14:tracePt t="60566" x="6307138" y="5383213"/>
          <p14:tracePt t="60575" x="6315075" y="5383213"/>
          <p14:tracePt t="60582" x="6330950" y="5383213"/>
          <p14:tracePt t="60592" x="6346825" y="5383213"/>
          <p14:tracePt t="60598" x="6362700" y="5391150"/>
          <p14:tracePt t="60607" x="6370638" y="5391150"/>
          <p14:tracePt t="60615" x="6386513" y="5399088"/>
          <p14:tracePt t="60622" x="6410325" y="5399088"/>
          <p14:tracePt t="60630" x="6426200" y="5399088"/>
          <p14:tracePt t="60638" x="6434138" y="5399088"/>
          <p14:tracePt t="60646" x="6451600" y="5399088"/>
          <p14:tracePt t="60662" x="6459538" y="5399088"/>
          <p14:tracePt t="60839" x="6467475" y="5399088"/>
          <p14:tracePt t="60846" x="6483350" y="5407025"/>
          <p14:tracePt t="60854" x="6499225" y="5414963"/>
          <p14:tracePt t="60870" x="6515100" y="5430838"/>
          <p14:tracePt t="60892" x="6570663" y="5462588"/>
          <p14:tracePt t="60894" x="6586538" y="5478463"/>
          <p14:tracePt t="60902" x="6626225" y="5502275"/>
          <p14:tracePt t="60910" x="6642100" y="5510213"/>
          <p14:tracePt t="60918" x="6665913" y="5518150"/>
          <p14:tracePt t="60926" x="6681788" y="5541963"/>
          <p14:tracePt t="60934" x="6705600" y="5557838"/>
          <p14:tracePt t="60942" x="6737350" y="5565775"/>
          <p14:tracePt t="60950" x="6745288" y="5581650"/>
          <p14:tracePt t="60958" x="6769100" y="5589588"/>
          <p14:tracePt t="60966" x="6784975" y="5597525"/>
          <p14:tracePt t="60975" x="6802438" y="5605463"/>
          <p14:tracePt t="60982" x="6818313" y="5613400"/>
          <p14:tracePt t="60998" x="6834188" y="5621338"/>
          <p14:tracePt t="61006" x="6842125" y="5621338"/>
          <p14:tracePt t="61462" x="6834188" y="5629275"/>
          <p14:tracePt t="61478" x="6826250" y="5629275"/>
          <p14:tracePt t="61486" x="6818313" y="5629275"/>
          <p14:tracePt t="61495" x="6784975" y="5629275"/>
          <p14:tracePt t="61503" x="6737350" y="5589588"/>
          <p14:tracePt t="61511" x="6673850" y="5541963"/>
          <p14:tracePt t="61519" x="6610350" y="5502275"/>
          <p14:tracePt t="61528" x="6530975" y="5470525"/>
          <p14:tracePt t="61535" x="6451600" y="5422900"/>
          <p14:tracePt t="61542" x="6362700" y="5383213"/>
          <p14:tracePt t="61550" x="6299200" y="5359400"/>
          <p14:tracePt t="61558" x="6219825" y="5319713"/>
          <p14:tracePt t="61566" x="6164263" y="5294313"/>
          <p14:tracePt t="61575" x="6124575" y="5262563"/>
          <p14:tracePt t="61582" x="6075363" y="5246688"/>
          <p14:tracePt t="61592" x="6059488" y="5230813"/>
          <p14:tracePt t="61599" x="6035675" y="5230813"/>
          <p14:tracePt t="61607" x="6019800" y="5222875"/>
          <p14:tracePt t="61623" x="6011863" y="5214938"/>
          <p14:tracePt t="61630" x="5988050" y="5214938"/>
          <p14:tracePt t="61639" x="5972175" y="5207000"/>
          <p14:tracePt t="61646" x="5956300" y="5207000"/>
          <p14:tracePt t="61655" x="5948363" y="5199063"/>
          <p14:tracePt t="61663" x="5932488" y="5191125"/>
          <p14:tracePt t="61670" x="5916613" y="5191125"/>
          <p14:tracePt t="61679" x="5916613" y="5183188"/>
          <p14:tracePt t="61686" x="5908675" y="5183188"/>
          <p14:tracePt t="61694" x="5892800" y="5175250"/>
          <p14:tracePt t="61774" x="5884863" y="5159375"/>
          <p14:tracePt t="61783" x="5876925" y="5151438"/>
          <p14:tracePt t="61791" x="5868988" y="5135563"/>
          <p14:tracePt t="61807" x="5868988" y="5127625"/>
          <p14:tracePt t="61830" x="5868988" y="5119688"/>
          <p14:tracePt t="61886" x="5868988" y="5111750"/>
          <p14:tracePt t="61953" x="5868988" y="5103813"/>
          <p14:tracePt t="61959" x="5868988" y="5095875"/>
          <p14:tracePt t="61975" x="5868988" y="5087938"/>
          <p14:tracePt t="61983" x="5868988" y="5080000"/>
          <p14:tracePt t="61999" x="5868988" y="5056188"/>
          <p14:tracePt t="62015" x="5868988" y="5040313"/>
          <p14:tracePt t="63478" x="5868988" y="5032375"/>
          <p14:tracePt t="63486" x="5868988" y="5000625"/>
          <p14:tracePt t="63494" x="5868988" y="4959350"/>
          <p14:tracePt t="63502" x="5884863" y="4887913"/>
          <p14:tracePt t="63510" x="5916613" y="4784725"/>
          <p14:tracePt t="63519" x="5940425" y="4689475"/>
          <p14:tracePt t="63527" x="5956300" y="4552950"/>
          <p14:tracePt t="63534" x="6003925" y="4354513"/>
          <p14:tracePt t="63541" x="6051550" y="4162425"/>
          <p14:tracePt t="63549" x="6075363" y="3956050"/>
          <p14:tracePt t="63558" x="6148388" y="3700463"/>
          <p14:tracePt t="63566" x="6203950" y="3468688"/>
          <p14:tracePt t="63573" x="6267450" y="3244850"/>
          <p14:tracePt t="63583" x="6315075" y="2998788"/>
          <p14:tracePt t="63591" x="6378575" y="2774950"/>
          <p14:tracePt t="63598" x="6434138" y="2559050"/>
          <p14:tracePt t="63606" x="6499225" y="2344738"/>
          <p14:tracePt t="63614" x="6554788" y="2184400"/>
          <p14:tracePt t="63622" x="6594475" y="2017713"/>
          <p14:tracePt t="63630" x="6642100" y="1914525"/>
          <p14:tracePt t="63639" x="6665913" y="1833563"/>
          <p14:tracePt t="63647" x="6673850" y="1754188"/>
          <p14:tracePt t="63654" x="6697663" y="1698625"/>
          <p14:tracePt t="63662" x="6729413" y="1643063"/>
          <p14:tracePt t="63670" x="6729413" y="1603375"/>
          <p14:tracePt t="63679" x="6729413" y="1579563"/>
          <p14:tracePt t="63686" x="6745288" y="1538288"/>
          <p14:tracePt t="63695" x="6745288" y="1506538"/>
          <p14:tracePt t="63703" x="6753225" y="1482725"/>
          <p14:tracePt t="63711" x="6753225" y="1458913"/>
          <p14:tracePt t="63718" x="6753225" y="1427163"/>
          <p14:tracePt t="63726" x="6761163" y="1411288"/>
          <p14:tracePt t="63734" x="6769100" y="1363663"/>
          <p14:tracePt t="63742" x="6769100" y="1339850"/>
          <p14:tracePt t="63750" x="6769100" y="1300163"/>
          <p14:tracePt t="63759" x="6769100" y="1260475"/>
          <p14:tracePt t="63767" x="6769100" y="1236663"/>
          <p14:tracePt t="63775" x="6769100" y="1195388"/>
          <p14:tracePt t="63782" x="6769100" y="1171575"/>
          <p14:tracePt t="63791" x="6769100" y="1131888"/>
          <p14:tracePt t="63799" x="6769100" y="1092200"/>
          <p14:tracePt t="63806" x="6769100" y="1068388"/>
          <p14:tracePt t="63814" x="6769100" y="1036638"/>
          <p14:tracePt t="63824" x="6769100" y="1004888"/>
          <p14:tracePt t="63831" x="6769100" y="965200"/>
          <p14:tracePt t="63838" x="6761163" y="949325"/>
          <p14:tracePt t="63846" x="6753225" y="933450"/>
          <p14:tracePt t="63854" x="6753225" y="925513"/>
          <p14:tracePt t="63870" x="6753225" y="917575"/>
          <p14:tracePt t="63975" x="6745288" y="917575"/>
          <p14:tracePt t="63982" x="6737350" y="917575"/>
          <p14:tracePt t="63999" x="6729413" y="917575"/>
          <p14:tracePt t="64015" x="6721475" y="917575"/>
          <p14:tracePt t="64030" x="6705600" y="917575"/>
          <p14:tracePt t="64039" x="6689725" y="925513"/>
          <p14:tracePt t="64046" x="6681788" y="933450"/>
          <p14:tracePt t="64055" x="6657975" y="949325"/>
          <p14:tracePt t="64062" x="6657975" y="1012825"/>
          <p14:tracePt t="64071" x="6657975" y="1076325"/>
          <p14:tracePt t="64079" x="6626225" y="1147763"/>
          <p14:tracePt t="64087" x="6602413" y="1204913"/>
          <p14:tracePt t="64094" x="6578600" y="1252538"/>
          <p14:tracePt t="64102" x="6546850" y="1300163"/>
          <p14:tracePt t="64110" x="6530975" y="1323975"/>
          <p14:tracePt t="64118" x="6530975" y="1363663"/>
          <p14:tracePt t="64128" x="6515100" y="1371600"/>
          <p14:tracePt t="64136" x="6515100" y="1379538"/>
          <p14:tracePt t="64999" x="6491288" y="1419225"/>
          <p14:tracePt t="65007" x="6459538" y="1506538"/>
          <p14:tracePt t="65015" x="6418263" y="1619250"/>
          <p14:tracePt t="65023" x="6386513" y="1809750"/>
          <p14:tracePt t="65031" x="6346825" y="1993900"/>
          <p14:tracePt t="65040" x="6338888" y="2112963"/>
          <p14:tracePt t="65046" x="6307138" y="2328863"/>
          <p14:tracePt t="65054" x="6299200" y="2487613"/>
          <p14:tracePt t="65062" x="6299200" y="2640013"/>
          <p14:tracePt t="65072" x="6299200" y="2901950"/>
          <p14:tracePt t="65079" x="6299200" y="3205163"/>
          <p14:tracePt t="65087" x="6299200" y="3460750"/>
          <p14:tracePt t="65095" x="6299200" y="3621088"/>
          <p14:tracePt t="65102" x="6299200" y="3748088"/>
          <p14:tracePt t="65110" x="6307138" y="3890963"/>
          <p14:tracePt t="65118" x="6330950" y="4011613"/>
          <p14:tracePt t="65128" x="6346825" y="4090988"/>
          <p14:tracePt t="65135" x="6354763" y="4162425"/>
          <p14:tracePt t="65143" x="6354763" y="4210050"/>
          <p14:tracePt t="65151" x="6354763" y="4233863"/>
          <p14:tracePt t="65159" x="6354763" y="4257675"/>
          <p14:tracePt t="65167" x="6354763" y="4265613"/>
          <p14:tracePt t="65174" x="6354763" y="4273550"/>
          <p14:tracePt t="65182" x="6354763" y="4281488"/>
          <p14:tracePt t="65199" x="6354763" y="4298950"/>
          <p14:tracePt t="65207" x="6354763" y="4314825"/>
          <p14:tracePt t="65214" x="6354763" y="4322763"/>
          <p14:tracePt t="65223" x="6354763" y="4354513"/>
          <p14:tracePt t="65230" x="6354763" y="4378325"/>
          <p14:tracePt t="65240" x="6338888" y="4394200"/>
          <p14:tracePt t="65247" x="6330950" y="4410075"/>
          <p14:tracePt t="65256" x="6315075" y="4425950"/>
          <p14:tracePt t="65264" x="6299200" y="4457700"/>
          <p14:tracePt t="65272" x="6267450" y="4481513"/>
          <p14:tracePt t="65279" x="6251575" y="4505325"/>
          <p14:tracePt t="65286" x="6243638" y="4513263"/>
          <p14:tracePt t="65295" x="6211888" y="4529138"/>
          <p14:tracePt t="65303" x="6203950" y="4537075"/>
          <p14:tracePt t="65311" x="6196013" y="4545013"/>
          <p14:tracePt t="65327" x="6172200" y="4545013"/>
          <p14:tracePt t="65343" x="6172200" y="4560888"/>
          <p14:tracePt t="65367" x="6164263" y="4560888"/>
          <p14:tracePt t="65383" x="6148388" y="4560888"/>
          <p14:tracePt t="65391" x="6108700" y="4576763"/>
          <p14:tracePt t="65399" x="6100763" y="4576763"/>
          <p14:tracePt t="65407" x="6059488" y="4584700"/>
          <p14:tracePt t="65415" x="6043613" y="4600575"/>
          <p14:tracePt t="65423" x="5995988" y="4616450"/>
          <p14:tracePt t="65431" x="5980113" y="4633913"/>
          <p14:tracePt t="65440" x="5964238" y="4657725"/>
          <p14:tracePt t="65446" x="5932488" y="4697413"/>
          <p14:tracePt t="65455" x="5916613" y="4721225"/>
          <p14:tracePt t="65462" x="5908675" y="4752975"/>
          <p14:tracePt t="65470" x="5900738" y="4792663"/>
          <p14:tracePt t="65479" x="5884863" y="4808538"/>
          <p14:tracePt t="65488" x="5884863" y="4816475"/>
          <p14:tracePt t="65495" x="5884863" y="4824413"/>
          <p14:tracePt t="65504" x="5884863" y="4832350"/>
          <p14:tracePt t="65511" x="5884863" y="4840288"/>
          <p14:tracePt t="65632" x="5884863" y="4848225"/>
          <p14:tracePt t="65638" x="5892800" y="4864100"/>
          <p14:tracePt t="65647" x="5916613" y="4887913"/>
          <p14:tracePt t="65656" x="5932488" y="4903788"/>
          <p14:tracePt t="65663" x="5956300" y="4919663"/>
          <p14:tracePt t="65673" x="5972175" y="4927600"/>
          <p14:tracePt t="65679" x="5988050" y="4935538"/>
          <p14:tracePt t="65687" x="6019800" y="4943475"/>
          <p14:tracePt t="65695" x="6027738" y="4943475"/>
          <p14:tracePt t="65702" x="6051550" y="4943475"/>
          <p14:tracePt t="65711" x="6067425" y="4943475"/>
          <p14:tracePt t="65719" x="6083300" y="4943475"/>
          <p14:tracePt t="65727" x="6100763" y="4943475"/>
          <p14:tracePt t="65735" x="6108700" y="4943475"/>
          <p14:tracePt t="65744" x="6116638" y="4943475"/>
          <p14:tracePt t="65751" x="6124575" y="4943475"/>
          <p14:tracePt t="65767" x="6140450" y="4943475"/>
          <p14:tracePt t="65791" x="6148388" y="4943475"/>
          <p14:tracePt t="65798" x="6156325" y="4943475"/>
          <p14:tracePt t="65814" x="6156325" y="4927600"/>
          <p14:tracePt t="65823" x="6156325" y="4887913"/>
          <p14:tracePt t="65832" x="6156325" y="4864100"/>
          <p14:tracePt t="65840" x="6156325" y="4848225"/>
          <p14:tracePt t="65847" x="6156325" y="4824413"/>
          <p14:tracePt t="65856" x="6132513" y="4776788"/>
          <p14:tracePt t="65862" x="6124575" y="4760913"/>
          <p14:tracePt t="65874" x="6108700" y="4737100"/>
          <p14:tracePt t="65879" x="6100763" y="4705350"/>
          <p14:tracePt t="65888" x="6067425" y="4657725"/>
          <p14:tracePt t="65895" x="6059488" y="4649788"/>
          <p14:tracePt t="65904" x="6043613" y="4624388"/>
          <p14:tracePt t="65911" x="6003925" y="4600575"/>
          <p14:tracePt t="65919" x="5995988" y="4592638"/>
          <p14:tracePt t="65926" x="5972175" y="4568825"/>
          <p14:tracePt t="65934" x="5956300" y="4552950"/>
          <p14:tracePt t="65944" x="5940425" y="4537075"/>
          <p14:tracePt t="65951" x="5924550" y="4537075"/>
          <p14:tracePt t="65959" x="5900738" y="4521200"/>
          <p14:tracePt t="65967" x="5892800" y="4513263"/>
          <p14:tracePt t="65975" x="5884863" y="4513263"/>
          <p14:tracePt t="65982" x="5861050" y="4505325"/>
          <p14:tracePt t="65991" x="5837238" y="4505325"/>
          <p14:tracePt t="65999" x="5821363" y="4489450"/>
          <p14:tracePt t="66008" x="5813425" y="4489450"/>
          <p14:tracePt t="66015" x="5789613" y="4489450"/>
          <p14:tracePt t="66025" x="5773738" y="4489450"/>
          <p14:tracePt t="66031" x="5765800" y="4489450"/>
          <p14:tracePt t="66040" x="5749925" y="4489450"/>
          <p14:tracePt t="66046" x="5732463" y="4489450"/>
          <p14:tracePt t="66055" x="5724525" y="4489450"/>
          <p14:tracePt t="66063" x="5716588" y="4489450"/>
          <p14:tracePt t="66072" x="5700713" y="4489450"/>
          <p14:tracePt t="66079" x="5684838" y="4489450"/>
          <p14:tracePt t="66087" x="5676900" y="4489450"/>
          <p14:tracePt t="66095" x="5653088" y="4489450"/>
          <p14:tracePt t="66103" x="5645150" y="4489450"/>
          <p14:tracePt t="66111" x="5621338" y="4513263"/>
          <p14:tracePt t="66118" x="5597525" y="4529138"/>
          <p14:tracePt t="66128" x="5581650" y="4545013"/>
          <p14:tracePt t="66135" x="5565775" y="4576763"/>
          <p14:tracePt t="66143" x="5557838" y="4584700"/>
          <p14:tracePt t="66151" x="5541963" y="4600575"/>
          <p14:tracePt t="66159" x="5534025" y="4624388"/>
          <p14:tracePt t="66166" x="5526088" y="4633913"/>
          <p14:tracePt t="66175" x="5526088" y="4657725"/>
          <p14:tracePt t="66183" x="5518150" y="4673600"/>
          <p14:tracePt t="66193" x="5518150" y="4689475"/>
          <p14:tracePt t="66199" x="5518150" y="4721225"/>
          <p14:tracePt t="66208" x="5518150" y="4737100"/>
          <p14:tracePt t="66215" x="5518150" y="4768850"/>
          <p14:tracePt t="66223" x="5518150" y="4792663"/>
          <p14:tracePt t="66230" x="5518150" y="4816475"/>
          <p14:tracePt t="66239" x="5518150" y="4832350"/>
          <p14:tracePt t="66247" x="5518150" y="4864100"/>
          <p14:tracePt t="66256" x="5518150" y="4895850"/>
          <p14:tracePt t="66263" x="5534025" y="4919663"/>
          <p14:tracePt t="66272" x="5541963" y="4935538"/>
          <p14:tracePt t="66279" x="5549900" y="4951413"/>
          <p14:tracePt t="66287" x="5557838" y="4976813"/>
          <p14:tracePt t="66295" x="5573713" y="4992688"/>
          <p14:tracePt t="66304" x="5573713" y="5000625"/>
          <p14:tracePt t="66312" x="5589588" y="5016500"/>
          <p14:tracePt t="66319" x="5589588" y="5024438"/>
          <p14:tracePt t="66328" x="5597525" y="5032375"/>
          <p14:tracePt t="66335" x="5605463" y="5040313"/>
          <p14:tracePt t="66350" x="5613400" y="5048250"/>
          <p14:tracePt t="66368" x="5629275" y="5064125"/>
          <p14:tracePt t="66375" x="5645150" y="5064125"/>
          <p14:tracePt t="66392" x="5661025" y="5080000"/>
          <p14:tracePt t="66400" x="5676900" y="5087938"/>
          <p14:tracePt t="66408" x="5700713" y="5087938"/>
          <p14:tracePt t="66414" x="5708650" y="5095875"/>
          <p14:tracePt t="66424" x="5716588" y="5103813"/>
          <p14:tracePt t="66431" x="5732463" y="5103813"/>
          <p14:tracePt t="66447" x="5740400" y="5103813"/>
          <p14:tracePt t="66463" x="5749925" y="5103813"/>
          <p14:tracePt t="66470" x="5757863" y="5103813"/>
          <p14:tracePt t="66478" x="5765800" y="5103813"/>
          <p14:tracePt t="66488" x="5781675" y="5103813"/>
          <p14:tracePt t="66495" x="5797550" y="5103813"/>
          <p14:tracePt t="66503" x="5813425" y="5103813"/>
          <p14:tracePt t="66511" x="5829300" y="5103813"/>
          <p14:tracePt t="66520" x="5845175" y="5103813"/>
          <p14:tracePt t="66527" x="5853113" y="5103813"/>
          <p14:tracePt t="66534" x="5876925" y="5103813"/>
          <p14:tracePt t="66543" x="5892800" y="5103813"/>
          <p14:tracePt t="66551" x="5908675" y="5103813"/>
          <p14:tracePt t="66559" x="5932488" y="5103813"/>
          <p14:tracePt t="66568" x="5948363" y="5095875"/>
          <p14:tracePt t="66576" x="5956300" y="5087938"/>
          <p14:tracePt t="66583" x="5980113" y="5080000"/>
          <p14:tracePt t="66591" x="5995988" y="5064125"/>
          <p14:tracePt t="66598" x="6011863" y="5040313"/>
          <p14:tracePt t="66608" x="6011863" y="5024438"/>
          <p14:tracePt t="66615" x="6035675" y="5008563"/>
          <p14:tracePt t="66623" x="6035675" y="4984750"/>
          <p14:tracePt t="66631" x="6035675" y="4951413"/>
          <p14:tracePt t="66640" x="6035675" y="4927600"/>
          <p14:tracePt t="66647" x="6035675" y="4911725"/>
          <p14:tracePt t="66656" x="6035675" y="4887913"/>
          <p14:tracePt t="66663" x="6035675" y="4856163"/>
          <p14:tracePt t="66673" x="6035675" y="4832350"/>
          <p14:tracePt t="66679" x="6027738" y="4808538"/>
          <p14:tracePt t="66688" x="6019800" y="4784725"/>
          <p14:tracePt t="66695" x="6011863" y="4752975"/>
          <p14:tracePt t="66711" x="5995988" y="4737100"/>
          <p14:tracePt t="66718" x="5988050" y="4729163"/>
          <p14:tracePt t="66727" x="5972175" y="4713288"/>
          <p14:tracePt t="66735" x="5964238" y="4697413"/>
          <p14:tracePt t="66743" x="5956300" y="4697413"/>
          <p14:tracePt t="66751" x="5948363" y="4681538"/>
          <p14:tracePt t="66759" x="5940425" y="4681538"/>
          <p14:tracePt t="66767" x="5924550" y="4665663"/>
          <p14:tracePt t="66774" x="5916613" y="4657725"/>
          <p14:tracePt t="66782" x="5908675" y="4649788"/>
          <p14:tracePt t="66791" x="5900738" y="4649788"/>
          <p14:tracePt t="66799" x="5876925" y="4641850"/>
          <p14:tracePt t="66815" x="5868988" y="4641850"/>
          <p14:tracePt t="66824" x="5861050" y="4641850"/>
          <p14:tracePt t="66831" x="5853113" y="4641850"/>
          <p14:tracePt t="66840" x="5845175" y="4641850"/>
          <p14:tracePt t="66847" x="5837238" y="4641850"/>
          <p14:tracePt t="66864" x="5829300" y="4641850"/>
          <p14:tracePt t="66874" x="5821363" y="4641850"/>
          <p14:tracePt t="66890" x="5797550" y="4641850"/>
          <p14:tracePt t="66904" x="5773738" y="4641850"/>
          <p14:tracePt t="66911" x="5765800" y="4641850"/>
          <p14:tracePt t="66920" x="5732463" y="4641850"/>
          <p14:tracePt t="66927" x="5700713" y="4657725"/>
          <p14:tracePt t="66935" x="5676900" y="4673600"/>
          <p14:tracePt t="66942" x="5653088" y="4689475"/>
          <p14:tracePt t="66951" x="5637213" y="4689475"/>
          <p14:tracePt t="66960" x="5613400" y="4713288"/>
          <p14:tracePt t="66967" x="5597525" y="4729163"/>
          <p14:tracePt t="66977" x="5581650" y="4745038"/>
          <p14:tracePt t="66983" x="5565775" y="4768850"/>
          <p14:tracePt t="66991" x="5557838" y="4784725"/>
          <p14:tracePt t="66999" x="5549900" y="4800600"/>
          <p14:tracePt t="67006" x="5549900" y="4816475"/>
          <p14:tracePt t="67015" x="5549900" y="4832350"/>
          <p14:tracePt t="67024" x="5549900" y="4848225"/>
          <p14:tracePt t="67031" x="5541963" y="4872038"/>
          <p14:tracePt t="67040" x="5541963" y="4879975"/>
          <p14:tracePt t="67047" x="5541963" y="4895850"/>
          <p14:tracePt t="67056" x="5541963" y="4903788"/>
          <p14:tracePt t="67062" x="5541963" y="4919663"/>
          <p14:tracePt t="67072" x="5541963" y="4935538"/>
          <p14:tracePt t="67079" x="5541963" y="4943475"/>
          <p14:tracePt t="67089" x="5541963" y="4951413"/>
          <p14:tracePt t="67095" x="5541963" y="4967288"/>
          <p14:tracePt t="67111" x="5541963" y="4976813"/>
          <p14:tracePt t="67120" x="5541963" y="4984750"/>
          <p14:tracePt t="67127" x="5541963" y="4992688"/>
          <p14:tracePt t="67143" x="5541963" y="5008563"/>
          <p14:tracePt t="67159" x="5541963" y="5016500"/>
          <p14:tracePt t="67167" x="5541963" y="5040313"/>
          <p14:tracePt t="67175" x="5541963" y="5048250"/>
          <p14:tracePt t="67182" x="5541963" y="5064125"/>
          <p14:tracePt t="67192" x="5541963" y="5087938"/>
          <p14:tracePt t="67199" x="5549900" y="5103813"/>
          <p14:tracePt t="67208" x="5549900" y="5127625"/>
          <p14:tracePt t="67215" x="5557838" y="5151438"/>
          <p14:tracePt t="67224" x="5581650" y="5191125"/>
          <p14:tracePt t="67231" x="5589588" y="5207000"/>
          <p14:tracePt t="67239" x="5597525" y="5214938"/>
          <p14:tracePt t="67247" x="5605463" y="5254625"/>
          <p14:tracePt t="67256" x="5613400" y="5262563"/>
          <p14:tracePt t="67263" x="5637213" y="5278438"/>
          <p14:tracePt t="67280" x="5645150" y="5286375"/>
          <p14:tracePt t="67289" x="5668963" y="5294313"/>
          <p14:tracePt t="67295" x="5692775" y="5294313"/>
          <p14:tracePt t="67302" x="5716588" y="5302250"/>
          <p14:tracePt t="67312" x="5749925" y="5302250"/>
          <p14:tracePt t="67319" x="5773738" y="5310188"/>
          <p14:tracePt t="67327" x="5797550" y="5310188"/>
          <p14:tracePt t="67335" x="5821363" y="5310188"/>
          <p14:tracePt t="67344" x="5829300" y="5310188"/>
          <p14:tracePt t="67351" x="5876925" y="5310188"/>
          <p14:tracePt t="67360" x="5900738" y="5310188"/>
          <p14:tracePt t="67367" x="5924550" y="5310188"/>
          <p14:tracePt t="67376" x="5964238" y="5310188"/>
          <p14:tracePt t="67383" x="5988050" y="5310188"/>
          <p14:tracePt t="67391" x="6011863" y="5310188"/>
          <p14:tracePt t="67399" x="6035675" y="5310188"/>
          <p14:tracePt t="67407" x="6067425" y="5310188"/>
          <p14:tracePt t="67415" x="6091238" y="5310188"/>
          <p14:tracePt t="67423" x="6116638" y="5302250"/>
          <p14:tracePt t="67431" x="6124575" y="5294313"/>
          <p14:tracePt t="67440" x="6140450" y="5270500"/>
          <p14:tracePt t="67447" x="6156325" y="5222875"/>
          <p14:tracePt t="67456" x="6156325" y="5183188"/>
          <p14:tracePt t="67463" x="6164263" y="5119688"/>
          <p14:tracePt t="67472" x="6164263" y="5072063"/>
          <p14:tracePt t="67479" x="6164263" y="5024438"/>
          <p14:tracePt t="67489" x="6164263" y="4967288"/>
          <p14:tracePt t="67495" x="6164263" y="4935538"/>
          <p14:tracePt t="67503" x="6164263" y="4903788"/>
          <p14:tracePt t="67511" x="6164263" y="4872038"/>
          <p14:tracePt t="67520" x="6164263" y="4824413"/>
          <p14:tracePt t="67527" x="6156325" y="4800600"/>
          <p14:tracePt t="67535" x="6132513" y="4752975"/>
          <p14:tracePt t="67543" x="6124575" y="4737100"/>
          <p14:tracePt t="67551" x="6116638" y="4721225"/>
          <p14:tracePt t="67559" x="6091238" y="4689475"/>
          <p14:tracePt t="67567" x="6075363" y="4681538"/>
          <p14:tracePt t="67575" x="6051550" y="4649788"/>
          <p14:tracePt t="67583" x="6035675" y="4624388"/>
          <p14:tracePt t="67591" x="6011863" y="4608513"/>
          <p14:tracePt t="67599" x="5988050" y="4592638"/>
          <p14:tracePt t="67608" x="5956300" y="4584700"/>
          <p14:tracePt t="67615" x="5940425" y="4576763"/>
          <p14:tracePt t="67624" x="5924550" y="4568825"/>
          <p14:tracePt t="67631" x="5892800" y="4560888"/>
          <p14:tracePt t="67639" x="5861050" y="4552950"/>
          <p14:tracePt t="67647" x="5845175" y="4552950"/>
          <p14:tracePt t="67657" x="5829300" y="4552950"/>
          <p14:tracePt t="67663" x="5813425" y="4552950"/>
          <p14:tracePt t="67672" x="5797550" y="4552950"/>
          <p14:tracePt t="67679" x="5765800" y="4552950"/>
          <p14:tracePt t="67687" x="5757863" y="4552950"/>
          <p14:tracePt t="67695" x="5740400" y="4552950"/>
          <p14:tracePt t="67703" x="5724525" y="4552950"/>
          <p14:tracePt t="67711" x="5700713" y="4552950"/>
          <p14:tracePt t="67719" x="5668963" y="4552950"/>
          <p14:tracePt t="67727" x="5645150" y="4560888"/>
          <p14:tracePt t="67735" x="5597525" y="4584700"/>
          <p14:tracePt t="67743" x="5565775" y="4608513"/>
          <p14:tracePt t="67751" x="5534025" y="4624388"/>
          <p14:tracePt t="67759" x="5518150" y="4657725"/>
          <p14:tracePt t="67767" x="5478463" y="4681538"/>
          <p14:tracePt t="67775" x="5446713" y="4697413"/>
          <p14:tracePt t="67783" x="5422900" y="4721225"/>
          <p14:tracePt t="67791" x="5407025" y="4729163"/>
          <p14:tracePt t="67799" x="5389563" y="4768850"/>
          <p14:tracePt t="67807" x="5373688" y="4784725"/>
          <p14:tracePt t="67815" x="5365750" y="4800600"/>
          <p14:tracePt t="67824" x="5357813" y="4824413"/>
          <p14:tracePt t="67831" x="5349875" y="4848225"/>
          <p14:tracePt t="67840" x="5349875" y="4872038"/>
          <p14:tracePt t="67847" x="5349875" y="4895850"/>
          <p14:tracePt t="67857" x="5349875" y="4911725"/>
          <p14:tracePt t="67863" x="5349875" y="4927600"/>
          <p14:tracePt t="67872" x="5349875" y="4951413"/>
          <p14:tracePt t="67890" x="5349875" y="4992688"/>
          <p14:tracePt t="67895" x="5349875" y="5008563"/>
          <p14:tracePt t="67903" x="5349875" y="5040313"/>
          <p14:tracePt t="67911" x="5349875" y="5056188"/>
          <p14:tracePt t="67919" x="5381625" y="5103813"/>
          <p14:tracePt t="67927" x="5389563" y="5127625"/>
          <p14:tracePt t="67935" x="5397500" y="5135563"/>
          <p14:tracePt t="67943" x="5422900" y="5167313"/>
          <p14:tracePt t="67951" x="5438775" y="5199063"/>
          <p14:tracePt t="67959" x="5454650" y="5222875"/>
          <p14:tracePt t="67967" x="5462588" y="5230813"/>
          <p14:tracePt t="67975" x="5494338" y="5254625"/>
          <p14:tracePt t="67983" x="5510213" y="5270500"/>
          <p14:tracePt t="67991" x="5518150" y="5278438"/>
          <p14:tracePt t="67999" x="5557838" y="5302250"/>
          <p14:tracePt t="68009" x="5565775" y="5302250"/>
          <p14:tracePt t="68015" x="5573713" y="5302250"/>
          <p14:tracePt t="68023" x="5581650" y="5302250"/>
          <p14:tracePt t="68031" x="5605463" y="5302250"/>
          <p14:tracePt t="68039" x="5621338" y="5302250"/>
          <p14:tracePt t="68047" x="5637213" y="5302250"/>
          <p14:tracePt t="68056" x="5661025" y="5302250"/>
          <p14:tracePt t="68063" x="5708650" y="5302250"/>
          <p14:tracePt t="68072" x="5732463" y="5302250"/>
          <p14:tracePt t="68079" x="5781675" y="5302250"/>
          <p14:tracePt t="68089" x="5813425" y="5302250"/>
          <p14:tracePt t="68095" x="5861050" y="5302250"/>
          <p14:tracePt t="68105" x="5924550" y="5294313"/>
          <p14:tracePt t="68111" x="5940425" y="5286375"/>
          <p14:tracePt t="68119" x="5980113" y="5262563"/>
          <p14:tracePt t="68127" x="6003925" y="5254625"/>
          <p14:tracePt t="68135" x="6027738" y="5230813"/>
          <p14:tracePt t="68143" x="6043613" y="5222875"/>
          <p14:tracePt t="68151" x="6051550" y="5191125"/>
          <p14:tracePt t="68159" x="6059488" y="5167313"/>
          <p14:tracePt t="68167" x="6067425" y="5127625"/>
          <p14:tracePt t="68175" x="6067425" y="5111750"/>
          <p14:tracePt t="68183" x="6067425" y="5064125"/>
          <p14:tracePt t="68191" x="6067425" y="5040313"/>
          <p14:tracePt t="68199" x="6067425" y="4992688"/>
          <p14:tracePt t="68207" x="6067425" y="4951413"/>
          <p14:tracePt t="68216" x="6067425" y="4895850"/>
          <p14:tracePt t="68224" x="6051550" y="4824413"/>
          <p14:tracePt t="68231" x="6035675" y="4784725"/>
          <p14:tracePt t="68241" x="6019800" y="4737100"/>
          <p14:tracePt t="68247" x="5995988" y="4689475"/>
          <p14:tracePt t="68256" x="5980113" y="4649788"/>
          <p14:tracePt t="68263" x="5964238" y="4616450"/>
          <p14:tracePt t="68274" x="5948363" y="4600575"/>
          <p14:tracePt t="68279" x="5924550" y="4560888"/>
          <p14:tracePt t="68288" x="5916613" y="4545013"/>
          <p14:tracePt t="68295" x="5908675" y="4529138"/>
          <p14:tracePt t="68303" x="5900738" y="4529138"/>
          <p14:tracePt t="68311" x="5884863" y="4513263"/>
          <p14:tracePt t="68327" x="5876925" y="4513263"/>
          <p14:tracePt t="68335" x="5868988" y="4505325"/>
          <p14:tracePt t="68343" x="5861050" y="4505325"/>
          <p14:tracePt t="68351" x="5837238" y="4505325"/>
          <p14:tracePt t="68367" x="5821363" y="4505325"/>
          <p14:tracePt t="68375" x="5813425" y="4505325"/>
          <p14:tracePt t="68383" x="5789613" y="4505325"/>
          <p14:tracePt t="68391" x="5765800" y="4505325"/>
          <p14:tracePt t="68399" x="5724525" y="4505325"/>
          <p14:tracePt t="68408" x="5700713" y="4521200"/>
          <p14:tracePt t="68416" x="5637213" y="4545013"/>
          <p14:tracePt t="68424" x="5581650" y="4568825"/>
          <p14:tracePt t="68431" x="5526088" y="4608513"/>
          <p14:tracePt t="68439" x="5494338" y="4633913"/>
          <p14:tracePt t="68448" x="5454650" y="4657725"/>
          <p14:tracePt t="68456" x="5422900" y="4689475"/>
          <p14:tracePt t="68463" x="5389563" y="4721225"/>
          <p14:tracePt t="68472" x="5365750" y="4760913"/>
          <p14:tracePt t="68479" x="5349875" y="4784725"/>
          <p14:tracePt t="68489" x="5318125" y="4832350"/>
          <p14:tracePt t="68495" x="5310188" y="4856163"/>
          <p14:tracePt t="68504" x="5294313" y="4895850"/>
          <p14:tracePt t="68511" x="5294313" y="4927600"/>
          <p14:tracePt t="68519" x="5294313" y="4967288"/>
          <p14:tracePt t="68527" x="5294313" y="4992688"/>
          <p14:tracePt t="68536" x="5294313" y="5016500"/>
          <p14:tracePt t="68543" x="5294313" y="5032375"/>
          <p14:tracePt t="68551" x="5294313" y="5064125"/>
          <p14:tracePt t="68559" x="5294313" y="5080000"/>
          <p14:tracePt t="68568" x="5318125" y="5103813"/>
          <p14:tracePt t="68575" x="5326063" y="5119688"/>
          <p14:tracePt t="68584" x="5349875" y="5159375"/>
          <p14:tracePt t="68591" x="5389563" y="5199063"/>
          <p14:tracePt t="68599" x="5407025" y="5214938"/>
          <p14:tracePt t="68609" x="5430838" y="5238750"/>
          <p14:tracePt t="68615" x="5462588" y="5270500"/>
          <p14:tracePt t="68624" x="5478463" y="5310188"/>
          <p14:tracePt t="68631" x="5478463" y="5319713"/>
          <p14:tracePt t="68640" x="5486400" y="5327650"/>
          <p14:tracePt t="68647" x="5510213" y="5351463"/>
          <p14:tracePt t="68655" x="5526088" y="5351463"/>
          <p14:tracePt t="68663" x="5534025" y="5359400"/>
          <p14:tracePt t="68672" x="5541963" y="5367338"/>
          <p14:tracePt t="68680" x="5557838" y="5367338"/>
          <p14:tracePt t="68689" x="5573713" y="5367338"/>
          <p14:tracePt t="68695" x="5589588" y="5367338"/>
          <p14:tracePt t="68706" x="5621338" y="5367338"/>
          <p14:tracePt t="68711" x="5645150" y="5375275"/>
          <p14:tracePt t="68720" x="5700713" y="5375275"/>
          <p14:tracePt t="68727" x="5740400" y="5375275"/>
          <p14:tracePt t="68735" x="5773738" y="5375275"/>
          <p14:tracePt t="68743" x="5829300" y="5375275"/>
          <p14:tracePt t="68751" x="5861050" y="5375275"/>
          <p14:tracePt t="68759" x="5916613" y="5367338"/>
          <p14:tracePt t="68767" x="5940425" y="5359400"/>
          <p14:tracePt t="68776" x="5964238" y="5351463"/>
          <p14:tracePt t="68783" x="5995988" y="5327650"/>
          <p14:tracePt t="68792" x="6003925" y="5319713"/>
          <p14:tracePt t="68800" x="6027738" y="5294313"/>
          <p14:tracePt t="68809" x="6051550" y="5254625"/>
          <p14:tracePt t="68815" x="6059488" y="5238750"/>
          <p14:tracePt t="68824" x="6075363" y="5214938"/>
          <p14:tracePt t="68831" x="6083300" y="5183188"/>
          <p14:tracePt t="68839" x="6083300" y="5159375"/>
          <p14:tracePt t="68848" x="6083300" y="5143500"/>
          <p14:tracePt t="68856" x="6083300" y="5111750"/>
          <p14:tracePt t="68863" x="6083300" y="5095875"/>
          <p14:tracePt t="68872" x="6083300" y="5080000"/>
          <p14:tracePt t="68891" x="6083300" y="5064125"/>
          <p14:tracePt t="68895" x="6083300" y="5056188"/>
          <p14:tracePt t="69024" x="6083300" y="5048250"/>
          <p14:tracePt t="69799" x="6043613" y="5008563"/>
          <p14:tracePt t="69807" x="5956300" y="4911725"/>
          <p14:tracePt t="69816" x="5884863" y="4848225"/>
          <p14:tracePt t="69823" x="5853113" y="4800600"/>
          <p14:tracePt t="69832" x="5813425" y="4745038"/>
          <p14:tracePt t="69840" x="5757863" y="4697413"/>
          <p14:tracePt t="69847" x="5716588" y="4641850"/>
          <p14:tracePt t="69856" x="5708650" y="4616450"/>
          <p14:tracePt t="69863" x="5676900" y="4592638"/>
          <p14:tracePt t="69873" x="5676900" y="4584700"/>
          <p14:tracePt t="69879" x="5676900" y="4568825"/>
          <p14:tracePt t="70184" x="5676900" y="4576763"/>
          <p14:tracePt t="70192" x="5716588" y="4608513"/>
          <p14:tracePt t="70200" x="5757863" y="4649788"/>
          <p14:tracePt t="70207" x="5797550" y="4705350"/>
          <p14:tracePt t="70215" x="5821363" y="4737100"/>
          <p14:tracePt t="70223" x="5853113" y="4768850"/>
          <p14:tracePt t="70231" x="5876925" y="4784725"/>
          <p14:tracePt t="70240" x="5900738" y="4824413"/>
          <p14:tracePt t="70247" x="5924550" y="4840288"/>
          <p14:tracePt t="70255" x="5940425" y="4856163"/>
          <p14:tracePt t="70263" x="5948363" y="4864100"/>
          <p14:tracePt t="70272" x="5948363" y="4879975"/>
          <p14:tracePt t="70279" x="5956300" y="4887913"/>
          <p14:tracePt t="70295" x="5972175" y="4903788"/>
          <p14:tracePt t="70311" x="5988050" y="4919663"/>
          <p14:tracePt t="70320" x="5995988" y="4927600"/>
          <p14:tracePt t="70327" x="6003925" y="4935538"/>
          <p14:tracePt t="70338" x="6019800" y="4943475"/>
          <p14:tracePt t="70343" x="6035675" y="4959350"/>
          <p14:tracePt t="70352" x="6051550" y="4976813"/>
          <p14:tracePt t="70359" x="6075363" y="4992688"/>
          <p14:tracePt t="70367" x="6116638" y="5024438"/>
          <p14:tracePt t="70375" x="6132513" y="5040313"/>
          <p14:tracePt t="70383" x="6156325" y="5056188"/>
          <p14:tracePt t="70392" x="6172200" y="5072063"/>
          <p14:tracePt t="70399" x="6180138" y="5087938"/>
          <p14:tracePt t="70408" x="6211888" y="5095875"/>
          <p14:tracePt t="70415" x="6227763" y="5119688"/>
          <p14:tracePt t="70424" x="6235700" y="5127625"/>
          <p14:tracePt t="70432" x="6251575" y="5135563"/>
          <p14:tracePt t="70449" x="6267450" y="5135563"/>
          <p14:tracePt t="70456" x="6275388" y="5151438"/>
          <p14:tracePt t="70463" x="6283325" y="5151438"/>
          <p14:tracePt t="70479" x="6291263" y="5159375"/>
          <p14:tracePt t="70488" x="6307138" y="5175250"/>
          <p14:tracePt t="70496" x="6315075" y="5175250"/>
          <p14:tracePt t="70504" x="6330950" y="5191125"/>
          <p14:tracePt t="70511" x="6370638" y="5222875"/>
          <p14:tracePt t="70521" x="6386513" y="5230813"/>
          <p14:tracePt t="70527" x="6402388" y="5254625"/>
          <p14:tracePt t="70536" x="6442075" y="5278438"/>
          <p14:tracePt t="70543" x="6459538" y="5294313"/>
          <p14:tracePt t="70551" x="6491288" y="5319713"/>
          <p14:tracePt t="70560" x="6499225" y="5335588"/>
          <p14:tracePt t="70567" x="6523038" y="5343525"/>
          <p14:tracePt t="70576" x="6530975" y="5359400"/>
          <p14:tracePt t="70592" x="6538913" y="5367338"/>
          <p14:tracePt t="70599" x="6546850" y="5375275"/>
          <p14:tracePt t="70608" x="6554788" y="5375275"/>
          <p14:tracePt t="70616" x="6562725" y="5391150"/>
          <p14:tracePt t="70625" x="6570663" y="5391150"/>
          <p14:tracePt t="70631" x="6586538" y="5399088"/>
          <p14:tracePt t="70640" x="6594475" y="5407025"/>
          <p14:tracePt t="70647" x="6610350" y="5414963"/>
          <p14:tracePt t="70657" x="6618288" y="5422900"/>
          <p14:tracePt t="70663" x="6642100" y="5422900"/>
          <p14:tracePt t="70679" x="6657975" y="5438775"/>
          <p14:tracePt t="70688" x="6665913" y="5438775"/>
          <p14:tracePt t="70696" x="6689725" y="5438775"/>
          <p14:tracePt t="70704" x="6697663" y="5454650"/>
          <p14:tracePt t="70712" x="6713538" y="5462588"/>
          <p14:tracePt t="70720" x="6729413" y="5470525"/>
          <p14:tracePt t="70727" x="6745288" y="5478463"/>
          <p14:tracePt t="70738" x="6761163" y="5478463"/>
          <p14:tracePt t="70743" x="6769100" y="5486400"/>
          <p14:tracePt t="70752" x="6777038" y="5494338"/>
          <p14:tracePt t="70760" x="6794500" y="5494338"/>
          <p14:tracePt t="70767" x="6810375" y="5510213"/>
          <p14:tracePt t="70775" x="6818313" y="5510213"/>
          <p14:tracePt t="70808" x="6818313" y="5518150"/>
          <p14:tracePt t="70815" x="6834188" y="5526088"/>
          <p14:tracePt t="70825" x="6842125" y="5526088"/>
          <p14:tracePt t="70832" x="6850063" y="5534025"/>
          <p14:tracePt t="70839" x="6865938" y="5541963"/>
          <p14:tracePt t="70857" x="6889750" y="5549900"/>
          <p14:tracePt t="70863" x="6889750" y="5557838"/>
          <p14:tracePt t="70872" x="6897688" y="5565775"/>
          <p14:tracePt t="70881" x="6905625" y="5573713"/>
          <p14:tracePt t="71151" x="6913563" y="5573713"/>
          <p14:tracePt t="71207" x="6937375" y="5589588"/>
          <p14:tracePt t="71216" x="6945313" y="5597525"/>
          <p14:tracePt t="71231" x="6961188" y="5605463"/>
          <p14:tracePt t="71249" x="6969125" y="5613400"/>
          <p14:tracePt t="71695" x="6977063" y="5613400"/>
          <p14:tracePt t="71825" x="6969125" y="5613400"/>
          <p14:tracePt t="71839" x="6961188" y="5613400"/>
          <p14:tracePt t="71847" x="6953250" y="5613400"/>
          <p14:tracePt t="71855" x="6945313" y="5613400"/>
          <p14:tracePt t="71863" x="6937375" y="5613400"/>
          <p14:tracePt t="71872" x="6929438" y="5613400"/>
          <p14:tracePt t="71887" x="6921500" y="5613400"/>
          <p14:tracePt t="71889" x="6913563" y="5613400"/>
          <p14:tracePt t="71896" x="6881813" y="5597525"/>
          <p14:tracePt t="71904" x="6865938" y="5589588"/>
          <p14:tracePt t="71911" x="6858000" y="5581650"/>
          <p14:tracePt t="71920" x="6834188" y="5565775"/>
          <p14:tracePt t="71927" x="6818313" y="5565775"/>
          <p14:tracePt t="71937" x="6810375" y="5549900"/>
          <p14:tracePt t="71944" x="6802438" y="5549900"/>
          <p14:tracePt t="71960" x="6784975" y="5541963"/>
          <p14:tracePt t="71967" x="6777038" y="5541963"/>
          <p14:tracePt t="71975" x="6777038" y="5534025"/>
          <p14:tracePt t="71983" x="6769100" y="5534025"/>
          <p14:tracePt t="71991" x="6761163" y="5526088"/>
          <p14:tracePt t="72135" x="6761163" y="5518150"/>
          <p14:tracePt t="72143" x="6769100" y="5518150"/>
          <p14:tracePt t="72169" x="6784975" y="5518150"/>
          <p14:tracePt t="72215" x="6794500" y="5510213"/>
          <p14:tracePt t="72296" x="6784975" y="5510213"/>
          <p14:tracePt t="72312" x="6777038" y="5510213"/>
          <p14:tracePt t="72319" x="6761163" y="5510213"/>
          <p14:tracePt t="72328" x="6721475" y="5494338"/>
          <p14:tracePt t="72336" x="6705600" y="5486400"/>
          <p14:tracePt t="72344" x="6665913" y="5478463"/>
          <p14:tracePt t="72353" x="6626225" y="5462588"/>
          <p14:tracePt t="72360" x="6586538" y="5454650"/>
          <p14:tracePt t="72370" x="6538913" y="5430838"/>
          <p14:tracePt t="72375" x="6507163" y="5414963"/>
          <p14:tracePt t="72383" x="6475413" y="5407025"/>
          <p14:tracePt t="72391" x="6451600" y="5383213"/>
          <p14:tracePt t="72399" x="6434138" y="5375275"/>
          <p14:tracePt t="72409" x="6418263" y="5367338"/>
          <p14:tracePt t="72544" x="6418263" y="5359400"/>
          <p14:tracePt t="72559" x="6426200" y="5359400"/>
          <p14:tracePt t="72592" x="6434138" y="5359400"/>
          <p14:tracePt t="72599" x="6442075" y="5359400"/>
          <p14:tracePt t="72607" x="6459538" y="5359400"/>
          <p14:tracePt t="72615" x="6475413" y="5359400"/>
          <p14:tracePt t="72624" x="6491288" y="5359400"/>
          <p14:tracePt t="72632" x="6530975" y="5359400"/>
          <p14:tracePt t="72641" x="6554788" y="5375275"/>
          <p14:tracePt t="72648" x="6594475" y="5399088"/>
          <p14:tracePt t="72656" x="6610350" y="5407025"/>
          <p14:tracePt t="72663" x="6650038" y="5422900"/>
          <p14:tracePt t="72672" x="6681788" y="5438775"/>
          <p14:tracePt t="72679" x="6689725" y="5446713"/>
          <p14:tracePt t="72687" x="6705600" y="5454650"/>
          <p14:tracePt t="72696" x="6713538" y="5462588"/>
          <p14:tracePt t="72927" x="6713538" y="5470525"/>
          <p14:tracePt t="72943" x="6713538" y="5486400"/>
          <p14:tracePt t="72952" x="6713538" y="5502275"/>
          <p14:tracePt t="72960" x="6713538" y="5510213"/>
          <p14:tracePt t="72975" x="6721475" y="5510213"/>
          <p14:tracePt t="72983" x="6721475" y="5518150"/>
          <p14:tracePt t="73744" x="6705600" y="5518150"/>
          <p14:tracePt t="73752" x="6673850" y="5470525"/>
          <p14:tracePt t="73760" x="6657975" y="5454650"/>
          <p14:tracePt t="73769" x="6642100" y="5446713"/>
          <p14:tracePt t="73777" x="6634163" y="5422900"/>
          <p14:tracePt t="73786" x="6602413" y="5391150"/>
          <p14:tracePt t="73793" x="6586538" y="5375275"/>
          <p14:tracePt t="73800" x="6570663" y="5367338"/>
          <p14:tracePt t="73807" x="6562725" y="5351463"/>
          <p14:tracePt t="73815" x="6554788" y="5351463"/>
          <p14:tracePt t="73832" x="6554788" y="5343525"/>
          <p14:tracePt t="75457" x="6578600" y="5351463"/>
          <p14:tracePt t="75464" x="6594475" y="5367338"/>
          <p14:tracePt t="75472" x="6602413" y="5383213"/>
          <p14:tracePt t="75480" x="6610350" y="5383213"/>
          <p14:tracePt t="75489" x="6634163" y="5399088"/>
          <p14:tracePt t="75496" x="6642100" y="5399088"/>
          <p14:tracePt t="75504" x="6650038" y="5414963"/>
          <p14:tracePt t="75512" x="6657975" y="5414963"/>
          <p14:tracePt t="75568" x="6665913" y="5414963"/>
          <p14:tracePt t="75592" x="6673850" y="5414963"/>
          <p14:tracePt t="75601" x="6689725" y="5422900"/>
          <p14:tracePt t="75608" x="6697663" y="5430838"/>
          <p14:tracePt t="75617" x="6713538" y="5430838"/>
          <p14:tracePt t="75624" x="6737350" y="5438775"/>
          <p14:tracePt t="75632" x="6769100" y="5446713"/>
          <p14:tracePt t="75640" x="6784975" y="5454650"/>
          <p14:tracePt t="75649" x="6810375" y="5470525"/>
          <p14:tracePt t="75657" x="6826250" y="5478463"/>
          <p14:tracePt t="75664" x="6850063" y="5494338"/>
          <p14:tracePt t="75672" x="6865938" y="5494338"/>
          <p14:tracePt t="75680" x="6881813" y="5502275"/>
          <p14:tracePt t="75688" x="6889750" y="5510213"/>
          <p14:tracePt t="75696" x="6905625" y="5510213"/>
          <p14:tracePt t="76137" x="6897688" y="5510213"/>
          <p14:tracePt t="76144" x="6889750" y="5510213"/>
          <p14:tracePt t="76152" x="6881813" y="5510213"/>
          <p14:tracePt t="76168" x="6873875" y="5510213"/>
          <p14:tracePt t="76176" x="6850063" y="5510213"/>
          <p14:tracePt t="76185" x="6842125" y="5510213"/>
          <p14:tracePt t="76192" x="6826250" y="5518150"/>
          <p14:tracePt t="76202" x="6794500" y="5518150"/>
          <p14:tracePt t="76208" x="6777038" y="5518150"/>
          <p14:tracePt t="76217" x="6729413" y="5494338"/>
          <p14:tracePt t="76224" x="6705600" y="5462588"/>
          <p14:tracePt t="76233" x="6665913" y="5454650"/>
          <p14:tracePt t="76240" x="6642100" y="5430838"/>
          <p14:tracePt t="76249" x="6626225" y="5422900"/>
          <p14:tracePt t="76256" x="6610350" y="5414963"/>
          <p14:tracePt t="76265" x="6602413" y="5407025"/>
          <p14:tracePt t="79074" x="6594475" y="5407025"/>
          <p14:tracePt t="79144" x="6586538" y="5407025"/>
          <p14:tracePt t="79160" x="6554788" y="5407025"/>
          <p14:tracePt t="79168" x="6467475" y="5375275"/>
          <p14:tracePt t="79177" x="6378575" y="5327650"/>
          <p14:tracePt t="79185" x="6275388" y="5270500"/>
          <p14:tracePt t="79192" x="6172200" y="5214938"/>
          <p14:tracePt t="79200" x="6059488" y="5151438"/>
          <p14:tracePt t="79208" x="5972175" y="5095875"/>
          <p14:tracePt t="79217" x="5900738" y="5040313"/>
          <p14:tracePt t="79224" x="5837238" y="4992688"/>
          <p14:tracePt t="79234" x="5805488" y="4959350"/>
          <p14:tracePt t="79241" x="5773738" y="4935538"/>
          <p14:tracePt t="79250" x="5765800" y="4935538"/>
          <p14:tracePt t="79256" x="5757863" y="4935538"/>
          <p14:tracePt t="79472" x="5749925" y="4927600"/>
          <p14:tracePt t="79681" x="5757863" y="4927600"/>
          <p14:tracePt t="79704" x="5765800" y="4919663"/>
          <p14:tracePt t="79712" x="5773738" y="4919663"/>
          <p14:tracePt t="79761" x="5789613" y="4919663"/>
          <p14:tracePt t="79858" x="5797550" y="4919663"/>
          <p14:tracePt t="79873" x="5805488" y="4919663"/>
          <p14:tracePt t="79880" x="5813425" y="4919663"/>
          <p14:tracePt t="79889" x="5821363" y="4919663"/>
          <p14:tracePt t="79905" x="5821363" y="4927600"/>
          <p14:tracePt t="79913" x="5829300" y="4927600"/>
          <p14:tracePt t="79921" x="5829300" y="4935538"/>
          <p14:tracePt t="79928" x="5837238" y="4943475"/>
          <p14:tracePt t="80209" x="5853113" y="4951413"/>
          <p14:tracePt t="80217" x="5876925" y="4976813"/>
          <p14:tracePt t="80224" x="5908675" y="5000625"/>
          <p14:tracePt t="80233" x="5932488" y="5008563"/>
          <p14:tracePt t="80241" x="5940425" y="5016500"/>
          <p14:tracePt t="80249" x="5948363" y="5032375"/>
          <p14:tracePt t="80257" x="5972175" y="5040313"/>
          <p14:tracePt t="80266" x="5980113" y="5056188"/>
          <p14:tracePt t="80272" x="5995988" y="5064125"/>
          <p14:tracePt t="80289" x="5995988" y="5072063"/>
          <p14:tracePt t="80361" x="6027738" y="5080000"/>
          <p14:tracePt t="80369" x="6035675" y="5095875"/>
          <p14:tracePt t="80376" x="6043613" y="5103813"/>
          <p14:tracePt t="80385" x="6051550" y="5111750"/>
          <p14:tracePt t="80393" x="6091238" y="5127625"/>
          <p14:tracePt t="80400" x="6108700" y="5135563"/>
          <p14:tracePt t="80418" x="6124575" y="5151438"/>
          <p14:tracePt t="80425" x="6148388" y="5159375"/>
          <p14:tracePt t="80433" x="6148388" y="5167313"/>
          <p14:tracePt t="80440" x="6156325" y="5167313"/>
          <p14:tracePt t="80450" x="6172200" y="5175250"/>
          <p14:tracePt t="80456" x="6180138" y="5191125"/>
          <p14:tracePt t="80465" x="6188075" y="5199063"/>
          <p14:tracePt t="80473" x="6196013" y="5207000"/>
          <p14:tracePt t="80483" x="6203950" y="5214938"/>
          <p14:tracePt t="80489" x="6219825" y="5214938"/>
          <p14:tracePt t="80498" x="6227763" y="5222875"/>
          <p14:tracePt t="80504" x="6235700" y="5230813"/>
          <p14:tracePt t="80512" x="6251575" y="5230813"/>
          <p14:tracePt t="80520" x="6275388" y="5246688"/>
          <p14:tracePt t="80538" x="6291263" y="5254625"/>
          <p14:tracePt t="80545" x="6299200" y="5262563"/>
          <p14:tracePt t="80554" x="6315075" y="5270500"/>
          <p14:tracePt t="80560" x="6330950" y="5278438"/>
          <p14:tracePt t="80569" x="6338888" y="5286375"/>
          <p14:tracePt t="80576" x="6346825" y="5286375"/>
          <p14:tracePt t="80585" x="6354763" y="5302250"/>
          <p14:tracePt t="80593" x="6362700" y="5302250"/>
          <p14:tracePt t="80602" x="6378575" y="5319713"/>
          <p14:tracePt t="80609" x="6386513" y="5319713"/>
          <p14:tracePt t="80618" x="6394450" y="5327650"/>
          <p14:tracePt t="80624" x="6402388" y="5335588"/>
          <p14:tracePt t="80633" x="6418263" y="5335588"/>
          <p14:tracePt t="80640" x="6426200" y="5351463"/>
          <p14:tracePt t="80650" x="6434138" y="5351463"/>
          <p14:tracePt t="80658" x="6442075" y="5351463"/>
          <p14:tracePt t="80666" x="6467475" y="5375275"/>
          <p14:tracePt t="80673" x="6483350" y="5375275"/>
          <p14:tracePt t="80683" x="6491288" y="5383213"/>
          <p14:tracePt t="80688" x="6499225" y="5383213"/>
          <p14:tracePt t="80696" x="6515100" y="5391150"/>
          <p14:tracePt t="80706" x="6523038" y="5399088"/>
          <p14:tracePt t="80714" x="6530975" y="5399088"/>
          <p14:tracePt t="80721" x="6538913" y="5407025"/>
          <p14:tracePt t="80729" x="6546850" y="5407025"/>
          <p14:tracePt t="80737" x="6562725" y="5422900"/>
          <p14:tracePt t="80744" x="6578600" y="5430838"/>
          <p14:tracePt t="80752" x="6602413" y="5438775"/>
          <p14:tracePt t="80760" x="6626225" y="5454650"/>
          <p14:tracePt t="80769" x="6642100" y="5462588"/>
          <p14:tracePt t="80777" x="6650038" y="5486400"/>
          <p14:tracePt t="80786" x="6665913" y="5486400"/>
          <p14:tracePt t="80794" x="6689725" y="5502275"/>
          <p14:tracePt t="80816" x="6697663" y="5510213"/>
          <p14:tracePt t="80825" x="6705600" y="5510213"/>
          <p14:tracePt t="80834" x="6713538" y="5510213"/>
          <p14:tracePt t="80841" x="6721475" y="5518150"/>
          <p14:tracePt t="80850" x="6729413" y="5518150"/>
          <p14:tracePt t="80856" x="6737350" y="5518150"/>
          <p14:tracePt t="80865" x="6753225" y="5526088"/>
          <p14:tracePt t="80872" x="6777038" y="5534025"/>
          <p14:tracePt t="80881" x="6794500" y="5541963"/>
          <p14:tracePt t="80899" x="6858000" y="5581650"/>
          <p14:tracePt t="80905" x="6889750" y="5581650"/>
          <p14:tracePt t="80913" x="6905625" y="5597525"/>
          <p14:tracePt t="80920" x="6929438" y="5605463"/>
          <p14:tracePt t="80928" x="6945313" y="5605463"/>
          <p14:tracePt t="80936" x="6961188" y="5613400"/>
          <p14:tracePt t="80945" x="6969125" y="5613400"/>
          <p14:tracePt t="80953" x="6977063" y="5621338"/>
          <p14:tracePt t="80961" x="6992938" y="5621338"/>
          <p14:tracePt t="81192" x="7000875" y="5621338"/>
          <p14:tracePt t="81201" x="7008813" y="5629275"/>
          <p14:tracePt t="81209" x="7032625" y="5637213"/>
          <p14:tracePt t="81227" x="7048500" y="5637213"/>
          <p14:tracePt t="81234" x="7056438" y="5645150"/>
          <p14:tracePt t="81242" x="7064375" y="5645150"/>
          <p14:tracePt t="81250" x="7072313" y="5653088"/>
          <p14:tracePt t="81256" x="7088188" y="5653088"/>
          <p14:tracePt t="81265" x="7088188" y="5670550"/>
          <p14:tracePt t="81457" x="7072313" y="5670550"/>
          <p14:tracePt t="81466" x="7064375" y="5670550"/>
          <p14:tracePt t="81488" x="7048500" y="5670550"/>
          <p14:tracePt t="81497" x="7040563" y="5670550"/>
          <p14:tracePt t="81505" x="7024688" y="5670550"/>
          <p14:tracePt t="81514" x="6992938" y="5670550"/>
          <p14:tracePt t="81521" x="6977063" y="5645150"/>
          <p14:tracePt t="81529" x="6945313" y="5637213"/>
          <p14:tracePt t="81537" x="6913563" y="5613400"/>
          <p14:tracePt t="81545" x="6850063" y="5589588"/>
          <p14:tracePt t="81552" x="6810375" y="5541963"/>
          <p14:tracePt t="81560" x="6745288" y="5502275"/>
          <p14:tracePt t="81569" x="6689725" y="5462588"/>
          <p14:tracePt t="81577" x="6618288" y="5422900"/>
          <p14:tracePt t="81586" x="6562725" y="5383213"/>
          <p14:tracePt t="81593" x="6523038" y="5351463"/>
          <p14:tracePt t="81603" x="6475413" y="5327650"/>
          <p14:tracePt t="81608" x="6418263" y="5294313"/>
          <p14:tracePt t="81616" x="6386513" y="5262563"/>
          <p14:tracePt t="81624" x="6346825" y="5238750"/>
          <p14:tracePt t="81633" x="6330950" y="5230813"/>
          <p14:tracePt t="81641" x="6307138" y="5207000"/>
          <p14:tracePt t="81650" x="6291263" y="5199063"/>
          <p14:tracePt t="81657" x="6275388" y="5191125"/>
          <p14:tracePt t="81666" x="6259513" y="5183188"/>
          <p14:tracePt t="81672" x="6251575" y="5175250"/>
          <p14:tracePt t="81680" x="6235700" y="5159375"/>
          <p14:tracePt t="81689" x="6227763" y="5151438"/>
          <p14:tracePt t="81698" x="6219825" y="5151438"/>
          <p14:tracePt t="81705" x="6211888" y="5143500"/>
          <p14:tracePt t="81728" x="6196013" y="5135563"/>
          <p14:tracePt t="81736" x="6188075" y="5119688"/>
          <p14:tracePt t="81745" x="6180138" y="5119688"/>
          <p14:tracePt t="81753" x="6172200" y="5111750"/>
          <p14:tracePt t="81761" x="6164263" y="5103813"/>
          <p14:tracePt t="81770" x="6148388" y="5087938"/>
          <p14:tracePt t="81777" x="6132513" y="5072063"/>
          <p14:tracePt t="81786" x="6116638" y="5048250"/>
          <p14:tracePt t="81792" x="6108700" y="5048250"/>
          <p14:tracePt t="81802" x="6083300" y="5032375"/>
          <p14:tracePt t="81817" x="6075363" y="5032375"/>
          <p14:tracePt t="82209" x="6059488" y="5032375"/>
          <p14:tracePt t="82505" x="6083300" y="5032375"/>
          <p14:tracePt t="82514" x="6124575" y="5032375"/>
          <p14:tracePt t="82522" x="6180138" y="5032375"/>
          <p14:tracePt t="82530" x="6259513" y="5032375"/>
          <p14:tracePt t="82536" x="6338888" y="5032375"/>
          <p14:tracePt t="82544" x="6418263" y="5032375"/>
          <p14:tracePt t="82553" x="6507163" y="5032375"/>
          <p14:tracePt t="82562" x="6562725" y="5032375"/>
          <p14:tracePt t="82569" x="6602413" y="5032375"/>
          <p14:tracePt t="82577" x="6626225" y="5032375"/>
          <p14:tracePt t="82585" x="6642100" y="5032375"/>
          <p14:tracePt t="82594" x="6657975" y="5032375"/>
          <p14:tracePt t="82601" x="6665913" y="5032375"/>
          <p14:tracePt t="82608" x="6673850" y="5032375"/>
          <p14:tracePt t="82617" x="6681788" y="5032375"/>
          <p14:tracePt t="82625" x="6713538" y="5032375"/>
          <p14:tracePt t="82633" x="6737350" y="5032375"/>
          <p14:tracePt t="82641" x="6769100" y="5032375"/>
          <p14:tracePt t="82649" x="6784975" y="5032375"/>
          <p14:tracePt t="82657" x="6818313" y="5016500"/>
          <p14:tracePt t="82665" x="6834188" y="5008563"/>
          <p14:tracePt t="82673" x="6850063" y="5000625"/>
          <p14:tracePt t="82681" x="6873875" y="4967288"/>
          <p14:tracePt t="82689" x="6881813" y="4959350"/>
          <p14:tracePt t="82698" x="6881813" y="4951413"/>
          <p14:tracePt t="82706" x="6889750" y="4927600"/>
          <p14:tracePt t="82713" x="6897688" y="4887913"/>
          <p14:tracePt t="82720" x="6897688" y="4848225"/>
          <p14:tracePt t="82729" x="6897688" y="4816475"/>
          <p14:tracePt t="82737" x="6897688" y="4792663"/>
          <p14:tracePt t="82745" x="6897688" y="4776788"/>
          <p14:tracePt t="82753" x="6897688" y="4752975"/>
          <p14:tracePt t="82762" x="6897688" y="4745038"/>
          <p14:tracePt t="82769" x="6897688" y="4737100"/>
          <p14:tracePt t="82777" x="6897688" y="4729163"/>
          <p14:tracePt t="82784" x="6897688" y="4721225"/>
          <p14:tracePt t="82794" x="6889750" y="4713288"/>
          <p14:tracePt t="82801" x="6873875" y="4705350"/>
          <p14:tracePt t="82809" x="6873875" y="4697413"/>
          <p14:tracePt t="82817" x="6873875" y="4689475"/>
          <p14:tracePt t="82833" x="6858000" y="4681538"/>
          <p14:tracePt t="82841" x="6850063" y="4673600"/>
          <p14:tracePt t="82850" x="6834188" y="4673600"/>
          <p14:tracePt t="82857" x="6818313" y="4665663"/>
          <p14:tracePt t="82865" x="6777038" y="4657725"/>
          <p14:tracePt t="82873" x="6761163" y="4649788"/>
          <p14:tracePt t="82882" x="6721475" y="4641850"/>
          <p14:tracePt t="82889" x="6705600" y="4624388"/>
          <p14:tracePt t="82899" x="6689725" y="4624388"/>
          <p14:tracePt t="82905" x="6681788" y="4616450"/>
          <p14:tracePt t="82914" x="6673850" y="4608513"/>
          <p14:tracePt t="82922" x="6665913" y="4608513"/>
          <p14:tracePt t="82938" x="6657975" y="4608513"/>
          <p14:tracePt t="82946" x="6657975" y="4600575"/>
          <p14:tracePt t="82954" x="6650038" y="4592638"/>
          <p14:tracePt t="82969" x="6642100" y="4584700"/>
          <p14:tracePt t="82985" x="6642100" y="4568825"/>
          <p14:tracePt t="83074" x="6626225" y="4568825"/>
          <p14:tracePt t="83082" x="6618288" y="4592638"/>
          <p14:tracePt t="83089" x="6610350" y="4657725"/>
          <p14:tracePt t="83098" x="6602413" y="4721225"/>
          <p14:tracePt t="83105" x="6594475" y="4784725"/>
          <p14:tracePt t="83114" x="6594475" y="4840288"/>
          <p14:tracePt t="83121" x="6594475" y="4903788"/>
          <p14:tracePt t="83129" x="6594475" y="4976813"/>
          <p14:tracePt t="83137" x="6594475" y="5032375"/>
          <p14:tracePt t="83146" x="6594475" y="5087938"/>
          <p14:tracePt t="83153" x="6594475" y="5135563"/>
          <p14:tracePt t="83161" x="6602413" y="5183188"/>
          <p14:tracePt t="83169" x="6602413" y="5230813"/>
          <p14:tracePt t="83177" x="6602413" y="5254625"/>
          <p14:tracePt t="83198" x="6618288" y="5294313"/>
          <p14:tracePt t="83203" x="6618288" y="5310188"/>
          <p14:tracePt t="83209" x="6626225" y="5343525"/>
          <p14:tracePt t="83217" x="6634163" y="5367338"/>
          <p14:tracePt t="83225" x="6634163" y="5391150"/>
          <p14:tracePt t="83233" x="6634163" y="5414963"/>
          <p14:tracePt t="83241" x="6642100" y="5446713"/>
          <p14:tracePt t="83250" x="6650038" y="5462588"/>
          <p14:tracePt t="83257" x="6650038" y="5470525"/>
          <p14:tracePt t="83266" x="6650038" y="5494338"/>
          <p14:tracePt t="83273" x="6650038" y="5510213"/>
          <p14:tracePt t="83282" x="6650038" y="5549900"/>
          <p14:tracePt t="83289" x="6650038" y="5565775"/>
          <p14:tracePt t="83297" x="6657975" y="5589588"/>
          <p14:tracePt t="83305" x="6657975" y="5613400"/>
          <p14:tracePt t="83314" x="6657975" y="5645150"/>
          <p14:tracePt t="83321" x="6657975" y="5670550"/>
          <p14:tracePt t="83329" x="6657975" y="5702300"/>
          <p14:tracePt t="83337" x="6657975" y="5718175"/>
          <p14:tracePt t="83345" x="6657975" y="5734050"/>
          <p14:tracePt t="83353" x="6657975" y="5765800"/>
          <p14:tracePt t="83361" x="6657975" y="5781675"/>
          <p14:tracePt t="83370" x="6665913" y="5805488"/>
          <p14:tracePt t="83377" x="6673850" y="5837238"/>
          <p14:tracePt t="83385" x="6673850" y="5868988"/>
          <p14:tracePt t="83393" x="6673850" y="5900738"/>
          <p14:tracePt t="83401" x="6673850" y="5924550"/>
          <p14:tracePt t="83410" x="6681788" y="5964238"/>
          <p14:tracePt t="83418" x="6681788" y="5988050"/>
          <p14:tracePt t="83425" x="6689725" y="6021388"/>
          <p14:tracePt t="83434" x="6689725" y="6037263"/>
          <p14:tracePt t="83441" x="6689725" y="6076950"/>
          <p14:tracePt t="83450" x="6689725" y="6100763"/>
          <p14:tracePt t="83457" x="6689725" y="6124575"/>
          <p14:tracePt t="83466" x="6689725" y="6148388"/>
          <p14:tracePt t="83473" x="6689725" y="6188075"/>
          <p14:tracePt t="83482" x="6689725" y="6211888"/>
          <p14:tracePt t="83489" x="6689725" y="6243638"/>
          <p14:tracePt t="83499" x="6689725" y="6259513"/>
          <p14:tracePt t="83506" x="6689725" y="6283325"/>
          <p14:tracePt t="83515" x="6689725" y="6315075"/>
          <p14:tracePt t="83521" x="6681788" y="6338888"/>
          <p14:tracePt t="83530" x="6681788" y="6356350"/>
          <p14:tracePt t="83537" x="6681788" y="6372225"/>
          <p14:tracePt t="83546" x="6681788" y="6396038"/>
          <p14:tracePt t="83554" x="6681788" y="6411913"/>
          <p14:tracePt t="83562" x="6681788" y="6435725"/>
          <p14:tracePt t="83569" x="6681788" y="6443663"/>
          <p14:tracePt t="83577" x="6681788" y="6459538"/>
          <p14:tracePt t="83586" x="6681788" y="6467475"/>
          <p14:tracePt t="83593" x="6681788" y="6483350"/>
          <p14:tracePt t="83601" x="6681788" y="6491288"/>
          <p14:tracePt t="83609" x="6681788" y="6499225"/>
          <p14:tracePt t="83617" x="6681788" y="6507163"/>
          <p14:tracePt t="83737" x="6681788" y="6515100"/>
          <p14:tracePt t="83769" x="6689725" y="6515100"/>
          <p14:tracePt t="83785" x="6697663" y="6515100"/>
          <p14:tracePt t="83793" x="6705600" y="6499225"/>
          <p14:tracePt t="83801" x="6705600" y="6435725"/>
          <p14:tracePt t="83810" x="6705600" y="6338888"/>
          <p14:tracePt t="83817" x="6705600" y="6243638"/>
          <p14:tracePt t="83825" x="6689725" y="6140450"/>
          <p14:tracePt t="83834" x="6689725" y="6037263"/>
          <p14:tracePt t="83841" x="6689725" y="5940425"/>
          <p14:tracePt t="83850" x="6689725" y="5829300"/>
          <p14:tracePt t="83858" x="6689725" y="5749925"/>
          <p14:tracePt t="83866" x="6689725" y="5662613"/>
          <p14:tracePt t="83873" x="6689725" y="5581650"/>
          <p14:tracePt t="83882" x="6689725" y="5502275"/>
          <p14:tracePt t="83898" x="6689725" y="5335588"/>
          <p14:tracePt t="83905" x="6689725" y="5238750"/>
          <p14:tracePt t="83915" x="6689725" y="5151438"/>
          <p14:tracePt t="83921" x="6697663" y="5072063"/>
          <p14:tracePt t="83930" x="6697663" y="5016500"/>
          <p14:tracePt t="83938" x="6697663" y="4984750"/>
          <p14:tracePt t="83945" x="6697663" y="4943475"/>
          <p14:tracePt t="83953" x="6697663" y="4911725"/>
          <p14:tracePt t="83961" x="6697663" y="4887913"/>
          <p14:tracePt t="83969" x="6697663" y="4879975"/>
          <p14:tracePt t="83977" x="6697663" y="4872038"/>
          <p14:tracePt t="83985" x="6705600" y="4864100"/>
          <p14:tracePt t="83994" x="6705600" y="4856163"/>
          <p14:tracePt t="84129" x="6705600" y="4848225"/>
          <p14:tracePt t="84153" x="6697663" y="4848225"/>
          <p14:tracePt t="84162" x="6673850" y="4872038"/>
          <p14:tracePt t="84169" x="6634163" y="4935538"/>
          <p14:tracePt t="84177" x="6618288" y="5000625"/>
          <p14:tracePt t="84186" x="6570663" y="5087938"/>
          <p14:tracePt t="84194" x="6546850" y="5175250"/>
          <p14:tracePt t="84201" x="6507163" y="5262563"/>
          <p14:tracePt t="84209" x="6499225" y="5319713"/>
          <p14:tracePt t="84218" x="6483350" y="5359400"/>
          <p14:tracePt t="84226" x="6475413" y="5407025"/>
          <p14:tracePt t="84234" x="6451600" y="5430838"/>
          <p14:tracePt t="84241" x="6442075" y="5470525"/>
          <p14:tracePt t="84250" x="6434138" y="5502275"/>
          <p14:tracePt t="84257" x="6434138" y="5518150"/>
          <p14:tracePt t="84265" x="6418263" y="5534025"/>
          <p14:tracePt t="84273" x="6410325" y="5541963"/>
          <p14:tracePt t="84282" x="6410325" y="5549900"/>
          <p14:tracePt t="84290" x="6386513" y="5573713"/>
          <p14:tracePt t="84298" x="6378575" y="5589588"/>
          <p14:tracePt t="84305" x="6370638" y="5597525"/>
          <p14:tracePt t="84315" x="6362700" y="5613400"/>
          <p14:tracePt t="84321" x="6354763" y="5613400"/>
          <p14:tracePt t="84330" x="6338888" y="5629275"/>
          <p14:tracePt t="84337" x="6338888" y="5637213"/>
          <p14:tracePt t="84346" x="6330950" y="5645150"/>
          <p14:tracePt t="84353" x="6323013" y="5653088"/>
          <p14:tracePt t="84361" x="6315075" y="5662613"/>
          <p14:tracePt t="84369" x="6299200" y="5678488"/>
          <p14:tracePt t="84377" x="6299200" y="5686425"/>
          <p14:tracePt t="84401" x="6291263" y="5694363"/>
          <p14:tracePt t="84458" x="6283325" y="5694363"/>
          <p14:tracePt t="84474" x="6275388" y="5702300"/>
          <p14:tracePt t="84481" x="6267450" y="5702300"/>
          <p14:tracePt t="84488" x="6251575" y="5710238"/>
          <p14:tracePt t="84497" x="6243638" y="5710238"/>
          <p14:tracePt t="84504" x="6235700" y="5710238"/>
          <p14:tracePt t="84513" x="6227763" y="5710238"/>
          <p14:tracePt t="84521" x="6211888" y="5710238"/>
          <p14:tracePt t="84529" x="6203950" y="5710238"/>
          <p14:tracePt t="84545" x="6188075" y="5710238"/>
          <p14:tracePt t="84641" x="6196013" y="5710238"/>
          <p14:tracePt t="84649" x="6203950" y="5710238"/>
          <p14:tracePt t="84657" x="6219825" y="5710238"/>
          <p14:tracePt t="84665" x="6235700" y="5710238"/>
          <p14:tracePt t="84673" x="6259513" y="5710238"/>
          <p14:tracePt t="84681" x="6283325" y="5702300"/>
          <p14:tracePt t="84689" x="6330950" y="5686425"/>
          <p14:tracePt t="84698" x="6346825" y="5678488"/>
          <p14:tracePt t="84704" x="6410325" y="5637213"/>
          <p14:tracePt t="84713" x="6459538" y="5605463"/>
          <p14:tracePt t="84721" x="6499225" y="5573713"/>
          <p14:tracePt t="84729" x="6562725" y="5534025"/>
          <p14:tracePt t="84737" x="6634163" y="5494338"/>
          <p14:tracePt t="84745" x="6689725" y="5462588"/>
          <p14:tracePt t="84753" x="6769100" y="5422900"/>
          <p14:tracePt t="84761" x="6826250" y="5391150"/>
          <p14:tracePt t="84769" x="6905625" y="5343525"/>
          <p14:tracePt t="84777" x="6961188" y="5319713"/>
          <p14:tracePt t="84785" x="7016750" y="5310188"/>
          <p14:tracePt t="84793" x="7080250" y="5270500"/>
          <p14:tracePt t="84801" x="7127875" y="5246688"/>
          <p14:tracePt t="84809" x="7169150" y="5230813"/>
          <p14:tracePt t="84817" x="7200900" y="5214938"/>
          <p14:tracePt t="84825" x="7256463" y="5199063"/>
          <p14:tracePt t="84834" x="7280275" y="5191125"/>
          <p14:tracePt t="84841" x="7304088" y="5175250"/>
          <p14:tracePt t="84849" x="7335838" y="5159375"/>
          <p14:tracePt t="84857" x="7359650" y="5151438"/>
          <p14:tracePt t="84865" x="7383463" y="5119688"/>
          <p14:tracePt t="84873" x="7391400" y="5119688"/>
          <p14:tracePt t="84882" x="7415213" y="5095875"/>
          <p14:tracePt t="84898" x="7431088" y="5080000"/>
          <p14:tracePt t="84905" x="7446963" y="5080000"/>
          <p14:tracePt t="85402" x="7439025" y="5080000"/>
          <p14:tracePt t="85410" x="7431088" y="5080000"/>
          <p14:tracePt t="85417" x="7407275" y="5095875"/>
          <p14:tracePt t="85426" x="7407275" y="5119688"/>
          <p14:tracePt t="85433" x="7383463" y="5151438"/>
          <p14:tracePt t="85442" x="7367588" y="5199063"/>
          <p14:tracePt t="85449" x="7351713" y="5254625"/>
          <p14:tracePt t="85457" x="7335838" y="5286375"/>
          <p14:tracePt t="85466" x="7327900" y="5343525"/>
          <p14:tracePt t="85473" x="7312025" y="5391150"/>
          <p14:tracePt t="85482" x="7304088" y="5422900"/>
          <p14:tracePt t="85489" x="7304088" y="5454650"/>
          <p14:tracePt t="85498" x="7304088" y="5510213"/>
          <p14:tracePt t="85506" x="7304088" y="5534025"/>
          <p14:tracePt t="85515" x="7304088" y="5565775"/>
          <p14:tracePt t="85521" x="7304088" y="5581650"/>
          <p14:tracePt t="85531" x="7304088" y="5613400"/>
          <p14:tracePt t="85537" x="7304088" y="5629275"/>
          <p14:tracePt t="85546" x="7296150" y="5645150"/>
          <p14:tracePt t="85553" x="7296150" y="5670550"/>
          <p14:tracePt t="85562" x="7296150" y="5686425"/>
          <p14:tracePt t="85569" x="7296150" y="5710238"/>
          <p14:tracePt t="85577" x="7296150" y="5718175"/>
          <p14:tracePt t="85585" x="7296150" y="5734050"/>
          <p14:tracePt t="85593" x="7296150" y="5741988"/>
          <p14:tracePt t="85601" x="7296150" y="5749925"/>
          <p14:tracePt t="85609" x="7296150" y="5757863"/>
          <p14:tracePt t="85617" x="7296150" y="5765800"/>
          <p14:tracePt t="85634" x="7296150" y="5773738"/>
          <p14:tracePt t="85650" x="7304088" y="5789613"/>
          <p14:tracePt t="85657" x="7312025" y="5805488"/>
          <p14:tracePt t="85667" x="7327900" y="5821363"/>
          <p14:tracePt t="85673" x="7343775" y="5837238"/>
          <p14:tracePt t="85681" x="7383463" y="5861050"/>
          <p14:tracePt t="85689" x="7423150" y="5884863"/>
          <p14:tracePt t="85698" x="7486650" y="5916613"/>
          <p14:tracePt t="85705" x="7543800" y="5940425"/>
          <p14:tracePt t="85714" x="7599363" y="5964238"/>
          <p14:tracePt t="85722" x="7654925" y="5972175"/>
          <p14:tracePt t="85731" x="7726363" y="5988050"/>
          <p14:tracePt t="85738" x="7773988" y="5995988"/>
          <p14:tracePt t="85746" x="7870825" y="6021388"/>
          <p14:tracePt t="85754" x="7926388" y="6029325"/>
          <p14:tracePt t="85762" x="8021638" y="6053138"/>
          <p14:tracePt t="85769" x="8101013" y="6053138"/>
          <p14:tracePt t="85777" x="8156575" y="6076950"/>
          <p14:tracePt t="85786" x="8229600" y="6076950"/>
          <p14:tracePt t="85793" x="8285163" y="6100763"/>
          <p14:tracePt t="85801" x="8340725" y="6108700"/>
          <p14:tracePt t="85809" x="8428038" y="6124575"/>
          <p14:tracePt t="85819" x="8483600" y="6132513"/>
          <p14:tracePt t="85825" x="8572500" y="6140450"/>
          <p14:tracePt t="85834" x="8620125" y="6140450"/>
          <p14:tracePt t="85841" x="8699500" y="6140450"/>
          <p14:tracePt t="85849" x="8739188" y="6140450"/>
          <p14:tracePt t="85857" x="8802688" y="6140450"/>
          <p14:tracePt t="85865" x="8866188" y="6140450"/>
          <p14:tracePt t="85874" x="8915400" y="6140450"/>
          <p14:tracePt t="85883" x="8970963" y="6116638"/>
          <p14:tracePt t="85890" x="9018588" y="6100763"/>
          <p14:tracePt t="85898" x="9050338" y="6092825"/>
          <p14:tracePt t="85905" x="9090025" y="6053138"/>
          <p14:tracePt t="85914" x="9113838" y="6045200"/>
          <p14:tracePt t="85921" x="9121775" y="6037263"/>
          <p14:tracePt t="85932" x="9145588" y="6029325"/>
          <p14:tracePt t="85939" x="9177338" y="6005513"/>
          <p14:tracePt t="85947" x="9193213" y="5988050"/>
          <p14:tracePt t="85953" x="9224963" y="5972175"/>
          <p14:tracePt t="85962" x="9242425" y="5948363"/>
          <p14:tracePt t="85970" x="9266238" y="5924550"/>
          <p14:tracePt t="85978" x="9282113" y="5916613"/>
          <p14:tracePt t="85986" x="9305925" y="5884863"/>
          <p14:tracePt t="85995" x="9337675" y="5876925"/>
          <p14:tracePt t="86001" x="9369425" y="5837238"/>
          <p14:tracePt t="86009" x="9385300" y="5821363"/>
          <p14:tracePt t="86017" x="9409113" y="5797550"/>
          <p14:tracePt t="86026" x="9424988" y="5789613"/>
          <p14:tracePt t="86035" x="9440863" y="5749925"/>
          <p14:tracePt t="86040" x="9456738" y="5741988"/>
          <p14:tracePt t="86048" x="9472613" y="5718175"/>
          <p14:tracePt t="86058" x="9488488" y="5694363"/>
          <p14:tracePt t="86067" x="9496425" y="5678488"/>
          <p14:tracePt t="86073" x="9512300" y="5662613"/>
          <p14:tracePt t="86081" x="9520238" y="5653088"/>
          <p14:tracePt t="86089" x="9536113" y="5613400"/>
          <p14:tracePt t="86097" x="9536113" y="5605463"/>
          <p14:tracePt t="86105" x="9536113" y="5589588"/>
          <p14:tracePt t="86114" x="9551988" y="5565775"/>
          <p14:tracePt t="86121" x="9575800" y="5534025"/>
          <p14:tracePt t="86130" x="9585325" y="5502275"/>
          <p14:tracePt t="86138" x="9585325" y="5478463"/>
          <p14:tracePt t="86146" x="9601200" y="5446713"/>
          <p14:tracePt t="86154" x="9617075" y="5422900"/>
          <p14:tracePt t="86161" x="9632950" y="5391150"/>
          <p14:tracePt t="86169" x="9632950" y="5367338"/>
          <p14:tracePt t="86179" x="9640888" y="5335588"/>
          <p14:tracePt t="86186" x="9648825" y="5310188"/>
          <p14:tracePt t="86193" x="9648825" y="5286375"/>
          <p14:tracePt t="86201" x="9648825" y="5270500"/>
          <p14:tracePt t="86209" x="9648825" y="5246688"/>
          <p14:tracePt t="86217" x="9648825" y="5230813"/>
          <p14:tracePt t="86225" x="9648825" y="5214938"/>
          <p14:tracePt t="86233" x="9648825" y="5183188"/>
          <p14:tracePt t="86242" x="9648825" y="5167313"/>
          <p14:tracePt t="86249" x="9648825" y="5143500"/>
          <p14:tracePt t="86257" x="9648825" y="5127625"/>
          <p14:tracePt t="86265" x="9648825" y="5111750"/>
          <p14:tracePt t="86273" x="9648825" y="5080000"/>
          <p14:tracePt t="86281" x="9648825" y="5064125"/>
          <p14:tracePt t="86289" x="9648825" y="5040313"/>
          <p14:tracePt t="86306" x="9648825" y="5032375"/>
          <p14:tracePt t="86314" x="9648825" y="5016500"/>
          <p14:tracePt t="86321" x="9640888" y="5016500"/>
          <p14:tracePt t="86330" x="9640888" y="4992688"/>
          <p14:tracePt t="86337" x="9640888" y="4984750"/>
          <p14:tracePt t="86346" x="9632950" y="4976813"/>
          <p14:tracePt t="86353" x="9625013" y="4959350"/>
          <p14:tracePt t="86364" x="9625013" y="4951413"/>
          <p14:tracePt t="86369" x="9617075" y="4935538"/>
          <p14:tracePt t="86377" x="9609138" y="4919663"/>
          <p14:tracePt t="86386" x="9601200" y="4879975"/>
          <p14:tracePt t="86393" x="9567863" y="4856163"/>
          <p14:tracePt t="86402" x="9559925" y="4840288"/>
          <p14:tracePt t="86409" x="9536113" y="4824413"/>
          <p14:tracePt t="86419" x="9520238" y="4816475"/>
          <p14:tracePt t="86426" x="9512300" y="4792663"/>
          <p14:tracePt t="86433" x="9480550" y="4776788"/>
          <p14:tracePt t="86441" x="9464675" y="4768850"/>
          <p14:tracePt t="86457" x="9448800" y="4760913"/>
          <p14:tracePt t="86473" x="9424988" y="4752975"/>
          <p14:tracePt t="86482" x="9417050" y="4752975"/>
          <p14:tracePt t="86490" x="9409113" y="4752975"/>
          <p14:tracePt t="86498" x="9393238" y="4745038"/>
          <p14:tracePt t="86505" x="9369425" y="4737100"/>
          <p14:tracePt t="86514" x="9345613" y="4729163"/>
          <p14:tracePt t="86521" x="9329738" y="4729163"/>
          <p14:tracePt t="86529" x="9305925" y="4729163"/>
          <p14:tracePt t="86537" x="9290050" y="4721225"/>
          <p14:tracePt t="86545" x="9266238" y="4713288"/>
          <p14:tracePt t="86554" x="9242425" y="4713288"/>
          <p14:tracePt t="86561" x="9209088" y="4705350"/>
          <p14:tracePt t="86569" x="9161463" y="4681538"/>
          <p14:tracePt t="86577" x="9137650" y="4681538"/>
          <p14:tracePt t="86585" x="9113838" y="4681538"/>
          <p14:tracePt t="86593" x="9082088" y="4681538"/>
          <p14:tracePt t="86602" x="9066213" y="4681538"/>
          <p14:tracePt t="86610" x="9050338" y="4681538"/>
          <p14:tracePt t="86619" x="9026525" y="4681538"/>
          <p14:tracePt t="86625" x="9018588" y="4681538"/>
          <p14:tracePt t="86633" x="8994775" y="4681538"/>
          <p14:tracePt t="86641" x="8970963" y="4681538"/>
          <p14:tracePt t="86649" x="8955088" y="4681538"/>
          <p14:tracePt t="86657" x="8931275" y="4689475"/>
          <p14:tracePt t="86665" x="8907463" y="4705350"/>
          <p14:tracePt t="86674" x="8883650" y="4713288"/>
          <p14:tracePt t="86682" x="8842375" y="4713288"/>
          <p14:tracePt t="86689" x="8826500" y="4729163"/>
          <p14:tracePt t="86698" x="8794750" y="4729163"/>
          <p14:tracePt t="86705" x="8770938" y="4737100"/>
          <p14:tracePt t="86714" x="8731250" y="4752975"/>
          <p14:tracePt t="86721" x="8715375" y="4768850"/>
          <p14:tracePt t="86729" x="8675688" y="4792663"/>
          <p14:tracePt t="86738" x="8651875" y="4816475"/>
          <p14:tracePt t="86746" x="8612188" y="4840288"/>
          <p14:tracePt t="86753" x="8596313" y="4856163"/>
          <p14:tracePt t="86762" x="8556625" y="4879975"/>
          <p14:tracePt t="86770" x="8515350" y="4919663"/>
          <p14:tracePt t="86777" x="8475663" y="4943475"/>
          <p14:tracePt t="86785" x="8443913" y="4976813"/>
          <p14:tracePt t="86794" x="8388350" y="5016500"/>
          <p14:tracePt t="86802" x="8340725" y="5080000"/>
          <p14:tracePt t="86809" x="8308975" y="5127625"/>
          <p14:tracePt t="86818" x="8261350" y="5175250"/>
          <p14:tracePt t="86825" x="8237538" y="5230813"/>
          <p14:tracePt t="86834" x="8205788" y="5270500"/>
          <p14:tracePt t="86841" x="8180388" y="5310188"/>
          <p14:tracePt t="86849" x="8164513" y="5351463"/>
          <p14:tracePt t="86858" x="8156575" y="5383213"/>
          <p14:tracePt t="86868" x="8140700" y="5414963"/>
          <p14:tracePt t="86873" x="8132763" y="5462588"/>
          <p14:tracePt t="86884" x="8108950" y="5510213"/>
          <p14:tracePt t="86898" x="8101013" y="5581650"/>
          <p14:tracePt t="86905" x="8085138" y="5629275"/>
          <p14:tracePt t="86914" x="8085138" y="5662613"/>
          <p14:tracePt t="86922" x="8069263" y="5718175"/>
          <p14:tracePt t="86929" x="8069263" y="5741988"/>
          <p14:tracePt t="86937" x="8069263" y="5781675"/>
          <p14:tracePt t="86946" x="8069263" y="5821363"/>
          <p14:tracePt t="86953" x="8069263" y="5853113"/>
          <p14:tracePt t="86961" x="8069263" y="5900738"/>
          <p14:tracePt t="86969" x="8069263" y="5940425"/>
          <p14:tracePt t="86980" x="8069263" y="5964238"/>
          <p14:tracePt t="86986" x="8077200" y="6005513"/>
          <p14:tracePt t="86993" x="8085138" y="6029325"/>
          <p14:tracePt t="87001" x="8093075" y="6053138"/>
          <p14:tracePt t="87009" x="8124825" y="6084888"/>
          <p14:tracePt t="87017" x="8132763" y="6108700"/>
          <p14:tracePt t="87025" x="8148638" y="6124575"/>
          <p14:tracePt t="87035" x="8156575" y="6164263"/>
          <p14:tracePt t="87042" x="8189913" y="6188075"/>
          <p14:tracePt t="87049" x="8213725" y="6227763"/>
          <p14:tracePt t="87057" x="8229600" y="6259513"/>
          <p14:tracePt t="87066" x="8277225" y="6315075"/>
          <p14:tracePt t="87073" x="8285163" y="6330950"/>
          <p14:tracePt t="87083" x="8301038" y="6356350"/>
          <p14:tracePt t="87089" x="8348663" y="6403975"/>
          <p14:tracePt t="87099" x="8388350" y="6435725"/>
          <p14:tracePt t="87106" x="8428038" y="6467475"/>
          <p14:tracePt t="87113" x="8467725" y="6491288"/>
          <p14:tracePt t="87121" x="8499475" y="6507163"/>
          <p14:tracePt t="87129" x="8540750" y="6515100"/>
          <p14:tracePt t="87137" x="8572500" y="6538913"/>
          <p14:tracePt t="87146" x="8628063" y="6554788"/>
          <p14:tracePt t="87154" x="8675688" y="6562725"/>
          <p14:tracePt t="87163" x="8763000" y="6570663"/>
          <p14:tracePt t="87170" x="8834438" y="6578600"/>
          <p14:tracePt t="87177" x="8931275" y="6586538"/>
          <p14:tracePt t="87185" x="9026525" y="6586538"/>
          <p14:tracePt t="87194" x="9121775" y="6586538"/>
          <p14:tracePt t="87202" x="9224963" y="6586538"/>
          <p14:tracePt t="87209" x="9321800" y="6586538"/>
          <p14:tracePt t="87219" x="9409113" y="6586538"/>
          <p14:tracePt t="87226" x="9528175" y="6578600"/>
          <p14:tracePt t="87233" x="9601200" y="6562725"/>
          <p14:tracePt t="87241" x="9680575" y="6554788"/>
          <p14:tracePt t="87249" x="9744075" y="6523038"/>
          <p14:tracePt t="87257" x="9799638" y="6507163"/>
          <p14:tracePt t="87265" x="9855200" y="6499225"/>
          <p14:tracePt t="87274" x="9902825" y="6467475"/>
          <p14:tracePt t="87282" x="9959975" y="6443663"/>
          <p14:tracePt t="87290" x="10023475" y="6388100"/>
          <p14:tracePt t="87298" x="10071100" y="6356350"/>
          <p14:tracePt t="87305" x="10118725" y="6315075"/>
          <p14:tracePt t="87313" x="10150475" y="6283325"/>
          <p14:tracePt t="87321" x="10206038" y="6219825"/>
          <p14:tracePt t="87329" x="10237788" y="6156325"/>
          <p14:tracePt t="87338" x="10287000" y="6100763"/>
          <p14:tracePt t="87347" x="10318750" y="6021388"/>
          <p14:tracePt t="87354" x="10350500" y="5956300"/>
          <p14:tracePt t="87362" x="10374313" y="5900738"/>
          <p14:tracePt t="87369" x="10414000" y="5829300"/>
          <p14:tracePt t="87377" x="10437813" y="5773738"/>
          <p14:tracePt t="87385" x="10437813" y="5741988"/>
          <p14:tracePt t="87395" x="10445750" y="5686425"/>
          <p14:tracePt t="87402" x="10453688" y="5629275"/>
          <p14:tracePt t="87410" x="10453688" y="5597525"/>
          <p14:tracePt t="87417" x="10453688" y="5557838"/>
          <p14:tracePt t="87425" x="10453688" y="5502275"/>
          <p14:tracePt t="87433" x="10453688" y="5446713"/>
          <p14:tracePt t="87441" x="10453688" y="5391150"/>
          <p14:tracePt t="87449" x="10453688" y="5351463"/>
          <p14:tracePt t="87458" x="10445750" y="5294313"/>
          <p14:tracePt t="87466" x="10421938" y="5262563"/>
          <p14:tracePt t="87474" x="10406063" y="5207000"/>
          <p14:tracePt t="87482" x="10398125" y="5175250"/>
          <p14:tracePt t="87489" x="10374313" y="5135563"/>
          <p14:tracePt t="87497" x="10374313" y="5111750"/>
          <p14:tracePt t="87505" x="10342563" y="5087938"/>
          <p14:tracePt t="87514" x="10310813" y="5024438"/>
          <p14:tracePt t="87522" x="10269538" y="4992688"/>
          <p14:tracePt t="87530" x="10245725" y="4951413"/>
          <p14:tracePt t="87538" x="10198100" y="4903788"/>
          <p14:tracePt t="87546" x="10166350" y="4864100"/>
          <p14:tracePt t="87553" x="10118725" y="4816475"/>
          <p14:tracePt t="87561" x="10086975" y="4776788"/>
          <p14:tracePt t="87569" x="10047288" y="4737100"/>
          <p14:tracePt t="87579" x="9991725" y="4705350"/>
          <p14:tracePt t="87586" x="9952038" y="4657725"/>
          <p14:tracePt t="87594" x="9879013" y="4600575"/>
          <p14:tracePt t="87602" x="9831388" y="4568825"/>
          <p14:tracePt t="87609" x="9791700" y="4537075"/>
          <p14:tracePt t="87617" x="9744075" y="4505325"/>
          <p14:tracePt t="87625" x="9696450" y="4473575"/>
          <p14:tracePt t="87633" x="9648825" y="4449763"/>
          <p14:tracePt t="87642" x="9617075" y="4433888"/>
          <p14:tracePt t="87650" x="9559925" y="4410075"/>
          <p14:tracePt t="87658" x="9520238" y="4386263"/>
          <p14:tracePt t="87665" x="9472613" y="4378325"/>
          <p14:tracePt t="87673" x="9448800" y="4362450"/>
          <p14:tracePt t="87683" x="9409113" y="4346575"/>
          <p14:tracePt t="87689" x="9369425" y="4330700"/>
          <p14:tracePt t="87699" x="9345613" y="4322763"/>
          <p14:tracePt t="87706" x="9305925" y="4322763"/>
          <p14:tracePt t="87716" x="9282113" y="4322763"/>
          <p14:tracePt t="87721" x="9250363" y="4314825"/>
          <p14:tracePt t="87730" x="9224963" y="4306888"/>
          <p14:tracePt t="87738" x="9209088" y="4298950"/>
          <p14:tracePt t="87746" x="9169400" y="4298950"/>
          <p14:tracePt t="87753" x="9121775" y="4291013"/>
          <p14:tracePt t="87762" x="9090025" y="4281488"/>
          <p14:tracePt t="87770" x="9034463" y="4265613"/>
          <p14:tracePt t="87780" x="8978900" y="4265613"/>
          <p14:tracePt t="87785" x="8923338" y="4265613"/>
          <p14:tracePt t="87793" x="8883650" y="4265613"/>
          <p14:tracePt t="87802" x="8826500" y="4265613"/>
          <p14:tracePt t="87809" x="8786813" y="4265613"/>
          <p14:tracePt t="87819" x="8747125" y="4291013"/>
          <p14:tracePt t="87826" x="8691563" y="4306888"/>
          <p14:tracePt t="87834" x="8643938" y="4322763"/>
          <p14:tracePt t="87842" x="8604250" y="4346575"/>
          <p14:tracePt t="87849" x="8572500" y="4370388"/>
          <p14:tracePt t="87857" x="8540750" y="4386263"/>
          <p14:tracePt t="87865" x="8499475" y="4418013"/>
          <p14:tracePt t="87882" x="8435975" y="4473575"/>
          <p14:tracePt t="87890" x="8420100" y="4489450"/>
          <p14:tracePt t="87898" x="8380413" y="4529138"/>
          <p14:tracePt t="87905" x="8348663" y="4568825"/>
          <p14:tracePt t="87913" x="8324850" y="4584700"/>
          <p14:tracePt t="87921" x="8301038" y="4624388"/>
          <p14:tracePt t="87930" x="8269288" y="4673600"/>
          <p14:tracePt t="87938" x="8237538" y="4705350"/>
          <p14:tracePt t="87946" x="8197850" y="4760913"/>
          <p14:tracePt t="87954" x="8164513" y="4816475"/>
          <p14:tracePt t="87962" x="8132763" y="4856163"/>
          <p14:tracePt t="87969" x="8101013" y="4911725"/>
          <p14:tracePt t="87977" x="8069263" y="4976813"/>
          <p14:tracePt t="87985" x="8053388" y="5008563"/>
          <p14:tracePt t="87994" x="8021638" y="5048250"/>
          <p14:tracePt t="88002" x="8013700" y="5080000"/>
          <p14:tracePt t="88010" x="7997825" y="5119688"/>
          <p14:tracePt t="88018" x="7997825" y="5143500"/>
          <p14:tracePt t="88025" x="7997825" y="5175250"/>
          <p14:tracePt t="88033" x="7997825" y="5191125"/>
          <p14:tracePt t="88041" x="7997825" y="5199063"/>
          <p14:tracePt t="88049" x="7997825" y="5230813"/>
          <p14:tracePt t="88058" x="7997825" y="5246688"/>
          <p14:tracePt t="88067" x="7997825" y="5270500"/>
          <p14:tracePt t="88074" x="7997825" y="5294313"/>
          <p14:tracePt t="88082" x="7997825" y="5310188"/>
          <p14:tracePt t="88089" x="7997825" y="5335588"/>
          <p14:tracePt t="88097" x="7997825" y="5351463"/>
          <p14:tracePt t="88105" x="7997825" y="5367338"/>
          <p14:tracePt t="88145" x="7997825" y="5383213"/>
          <p14:tracePt t="88162" x="8005763" y="5391150"/>
          <p14:tracePt t="88179" x="8021638" y="5407025"/>
          <p14:tracePt t="88193" x="8037513" y="5422900"/>
          <p14:tracePt t="88210" x="8053388" y="5438775"/>
          <p14:tracePt t="88218" x="8069263" y="5454650"/>
          <p14:tracePt t="88233" x="8077200" y="5462588"/>
          <p14:tracePt t="88330" x="8077200" y="5470525"/>
          <p14:tracePt t="88347" x="8108950" y="5478463"/>
          <p14:tracePt t="88354" x="8132763" y="5502275"/>
          <p14:tracePt t="88363" x="8164513" y="5518150"/>
          <p14:tracePt t="88369" x="8213725" y="5541963"/>
          <p14:tracePt t="88379" x="8261350" y="5573713"/>
          <p14:tracePt t="88385" x="8285163" y="5597525"/>
          <p14:tracePt t="88395" x="8340725" y="5613400"/>
          <p14:tracePt t="88402" x="8356600" y="5637213"/>
          <p14:tracePt t="88411" x="8396288" y="5662613"/>
          <p14:tracePt t="88419" x="8412163" y="5662613"/>
          <p14:tracePt t="88425" x="8451850" y="5678488"/>
          <p14:tracePt t="88433" x="8475663" y="5686425"/>
          <p14:tracePt t="88441" x="8531225" y="5686425"/>
          <p14:tracePt t="88450" x="8588375" y="5686425"/>
          <p14:tracePt t="88458" x="8628063" y="5686425"/>
          <p14:tracePt t="88466" x="8699500" y="5686425"/>
          <p14:tracePt t="88475" x="8770938" y="5686425"/>
          <p14:tracePt t="88482" x="8850313" y="5686425"/>
          <p14:tracePt t="88489" x="8939213" y="5694363"/>
          <p14:tracePt t="88497" x="9042400" y="5702300"/>
          <p14:tracePt t="88505" x="9137650" y="5718175"/>
          <p14:tracePt t="88514" x="9242425" y="5718175"/>
          <p14:tracePt t="88522" x="9353550" y="5726113"/>
          <p14:tracePt t="88530" x="9432925" y="5726113"/>
          <p14:tracePt t="88538" x="9512300" y="5741988"/>
          <p14:tracePt t="88546" x="9544050" y="5741988"/>
          <p14:tracePt t="88553" x="9567863" y="5741988"/>
          <p14:tracePt t="88562" x="9601200" y="5741988"/>
          <p14:tracePt t="88569" x="9632950" y="5749925"/>
          <p14:tracePt t="88579" x="9656763" y="5749925"/>
          <p14:tracePt t="88586" x="9680575" y="5749925"/>
          <p14:tracePt t="88595" x="9704388" y="5749925"/>
          <p14:tracePt t="88602" x="9728200" y="5749925"/>
          <p14:tracePt t="88609" x="9752013" y="5749925"/>
          <p14:tracePt t="88617" x="9775825" y="5749925"/>
          <p14:tracePt t="88625" x="9807575" y="5749925"/>
          <p14:tracePt t="88634" x="9847263" y="5741988"/>
          <p14:tracePt t="88642" x="9886950" y="5718175"/>
          <p14:tracePt t="88650" x="9926638" y="5678488"/>
          <p14:tracePt t="88658" x="9967913" y="5637213"/>
          <p14:tracePt t="88666" x="10007600" y="5597525"/>
          <p14:tracePt t="88673" x="10023475" y="5541963"/>
          <p14:tracePt t="88681" x="10039350" y="5494338"/>
          <p14:tracePt t="88689" x="10063163" y="5462588"/>
          <p14:tracePt t="88698" x="10063163" y="5422900"/>
          <p14:tracePt t="88706" x="10063163" y="5414963"/>
          <p14:tracePt t="88714" x="10063163" y="5407025"/>
          <p14:tracePt t="88722" x="10063163" y="5399088"/>
          <p14:tracePt t="88730" x="10063163" y="5391150"/>
          <p14:tracePt t="88737" x="10063163" y="5383213"/>
          <p14:tracePt t="89066" x="10071100" y="5383213"/>
          <p14:tracePt t="89082" x="10079038" y="5375275"/>
          <p14:tracePt t="89090" x="10102850" y="5343525"/>
          <p14:tracePt t="89099" x="10110788" y="5335588"/>
          <p14:tracePt t="89105" x="10118725" y="5327650"/>
          <p14:tracePt t="89114" x="10134600" y="5319713"/>
          <p14:tracePt t="89322" x="10102850" y="5351463"/>
          <p14:tracePt t="89329" x="10086975" y="5399088"/>
          <p14:tracePt t="89339" x="10063163" y="5478463"/>
          <p14:tracePt t="89346" x="10023475" y="5534025"/>
          <p14:tracePt t="89355" x="9999663" y="5589588"/>
          <p14:tracePt t="89363" x="9959975" y="5645150"/>
          <p14:tracePt t="89370" x="9936163" y="5702300"/>
          <p14:tracePt t="89379" x="9902825" y="5757863"/>
          <p14:tracePt t="89385" x="9863138" y="5821363"/>
          <p14:tracePt t="89394" x="9847263" y="5861050"/>
          <p14:tracePt t="89402" x="9807575" y="5916613"/>
          <p14:tracePt t="89411" x="9791700" y="5956300"/>
          <p14:tracePt t="89418" x="9744075" y="6005513"/>
          <p14:tracePt t="89427" x="9712325" y="6061075"/>
          <p14:tracePt t="89434" x="9680575" y="6092825"/>
          <p14:tracePt t="89442" x="9648825" y="6116638"/>
          <p14:tracePt t="89449" x="9640888" y="6132513"/>
          <p14:tracePt t="89457" x="9609138" y="6156325"/>
          <p14:tracePt t="89466" x="9601200" y="6172200"/>
          <p14:tracePt t="89474" x="9585325" y="6180138"/>
          <p14:tracePt t="89482" x="9585325" y="6188075"/>
          <p14:tracePt t="89498" x="9567863" y="6188075"/>
          <p14:tracePt t="89562" x="9567863" y="6203950"/>
          <p14:tracePt t="89675" x="9575800" y="6203950"/>
          <p14:tracePt t="89690" x="9567863" y="6211888"/>
          <p14:tracePt t="89699" x="9551988" y="6211888"/>
          <p14:tracePt t="89705" x="9480550" y="6211888"/>
          <p14:tracePt t="89714" x="9401175" y="6211888"/>
          <p14:tracePt t="89722" x="9321800" y="6211888"/>
          <p14:tracePt t="89731" x="9242425" y="6211888"/>
          <p14:tracePt t="89739" x="9153525" y="6211888"/>
          <p14:tracePt t="89748" x="9058275" y="6203950"/>
          <p14:tracePt t="89754" x="8978900" y="6188075"/>
          <p14:tracePt t="89762" x="8923338" y="6164263"/>
          <p14:tracePt t="89770" x="8866188" y="6156325"/>
          <p14:tracePt t="89779" x="8826500" y="6132513"/>
          <p14:tracePt t="89786" x="8802688" y="6132513"/>
          <p14:tracePt t="89796" x="8802688" y="6124575"/>
          <p14:tracePt t="89802" x="8778875" y="6124575"/>
          <p14:tracePt t="89819" x="8763000" y="6124575"/>
          <p14:tracePt t="89825" x="8755063" y="6116638"/>
          <p14:tracePt t="89833" x="8723313" y="6116638"/>
          <p14:tracePt t="89843" x="8707438" y="6116638"/>
          <p14:tracePt t="89850" x="8683625" y="6116638"/>
          <p14:tracePt t="89858" x="8667750" y="6100763"/>
          <p14:tracePt t="89866" x="8620125" y="6092825"/>
          <p14:tracePt t="89875" x="8596313" y="6084888"/>
          <p14:tracePt t="89884" x="8588375" y="6076950"/>
          <p14:tracePt t="89889" x="8564563" y="6076950"/>
          <p14:tracePt t="89899" x="8556625" y="6069013"/>
          <p14:tracePt t="90194" x="8556625" y="6061075"/>
          <p14:tracePt t="90211" x="8564563" y="6061075"/>
          <p14:tracePt t="90218" x="8572500" y="6061075"/>
          <p14:tracePt t="90233" x="8580438" y="6061075"/>
          <p14:tracePt t="90242" x="8588375" y="6053138"/>
          <p14:tracePt t="90251" x="8604250" y="6053138"/>
          <p14:tracePt t="90259" x="8620125" y="6053138"/>
          <p14:tracePt t="90266" x="8643938" y="6045200"/>
          <p14:tracePt t="90274" x="8667750" y="6045200"/>
          <p14:tracePt t="90282" x="8691563" y="6021388"/>
          <p14:tracePt t="90290" x="8739188" y="6021388"/>
          <p14:tracePt t="90298" x="8755063" y="6005513"/>
          <p14:tracePt t="90306" x="8786813" y="5995988"/>
          <p14:tracePt t="90315" x="8818563" y="5988050"/>
          <p14:tracePt t="90323" x="8850313" y="5980113"/>
          <p14:tracePt t="90331" x="8883650" y="5972175"/>
          <p14:tracePt t="90339" x="8923338" y="5972175"/>
          <p14:tracePt t="90347" x="8970963" y="5964238"/>
          <p14:tracePt t="90353" x="9010650" y="5964238"/>
          <p14:tracePt t="90363" x="9058275" y="5956300"/>
          <p14:tracePt t="90370" x="9129713" y="5956300"/>
          <p14:tracePt t="90378" x="9185275" y="5956300"/>
          <p14:tracePt t="90386" x="9258300" y="5956300"/>
          <p14:tracePt t="90394" x="9321800" y="5956300"/>
          <p14:tracePt t="90402" x="9401175" y="5956300"/>
          <p14:tracePt t="90411" x="9472613" y="5956300"/>
          <p14:tracePt t="90417" x="9528175" y="5948363"/>
          <p14:tracePt t="90426" x="9593263" y="5924550"/>
          <p14:tracePt t="90434" x="9672638" y="5884863"/>
          <p14:tracePt t="90442" x="9744075" y="5853113"/>
          <p14:tracePt t="90450" x="9807575" y="5813425"/>
          <p14:tracePt t="90458" x="9871075" y="5757863"/>
          <p14:tracePt t="90466" x="9926638" y="5710238"/>
          <p14:tracePt t="90474" x="9967913" y="5670550"/>
          <p14:tracePt t="90482" x="10007600" y="5621338"/>
          <p14:tracePt t="90490" x="10031413" y="5581650"/>
          <p14:tracePt t="90499" x="10039350" y="5557838"/>
          <p14:tracePt t="90506" x="10063163" y="5518150"/>
          <p14:tracePt t="90516" x="10071100" y="5478463"/>
          <p14:tracePt t="90522" x="10086975" y="5462588"/>
          <p14:tracePt t="90531" x="10094913" y="5391150"/>
          <p14:tracePt t="90537" x="10094913" y="5327650"/>
          <p14:tracePt t="90547" x="10110788" y="5270500"/>
          <p14:tracePt t="90554" x="10118725" y="5207000"/>
          <p14:tracePt t="90562" x="10134600" y="5143500"/>
          <p14:tracePt t="90570" x="10134600" y="5080000"/>
          <p14:tracePt t="90580" x="10142538" y="5040313"/>
          <p14:tracePt t="90586" x="10150475" y="4967288"/>
          <p14:tracePt t="90595" x="10150475" y="4903788"/>
          <p14:tracePt t="90601" x="10150475" y="4856163"/>
          <p14:tracePt t="90612" x="10150475" y="4808538"/>
          <p14:tracePt t="90618" x="10150475" y="4784725"/>
          <p14:tracePt t="90627" x="10150475" y="4752975"/>
          <p14:tracePt t="90635" x="10150475" y="4737100"/>
          <p14:tracePt t="90642" x="10150475" y="4697413"/>
          <p14:tracePt t="90651" x="10134600" y="4673600"/>
          <p14:tracePt t="90658" x="10134600" y="4657725"/>
          <p14:tracePt t="90666" x="10118725" y="4633913"/>
          <p14:tracePt t="90674" x="10102850" y="4600575"/>
          <p14:tracePt t="90682" x="10086975" y="4584700"/>
          <p14:tracePt t="90690" x="10071100" y="4568825"/>
          <p14:tracePt t="90698" x="10055225" y="4552950"/>
          <p14:tracePt t="90707" x="10031413" y="4537075"/>
          <p14:tracePt t="90716" x="9983788" y="4513263"/>
          <p14:tracePt t="90721" x="9944100" y="4497388"/>
          <p14:tracePt t="90731" x="9918700" y="4481513"/>
          <p14:tracePt t="90739" x="9831388" y="4457700"/>
          <p14:tracePt t="90746" x="9759950" y="4425950"/>
          <p14:tracePt t="90754" x="9672638" y="4402138"/>
          <p14:tracePt t="90763" x="9601200" y="4386263"/>
          <p14:tracePt t="90770" x="9520238" y="4378325"/>
          <p14:tracePt t="90779" x="9424988" y="4354513"/>
          <p14:tracePt t="90786" x="9369425" y="4354513"/>
          <p14:tracePt t="90795" x="9266238" y="4346575"/>
          <p14:tracePt t="90802" x="9193213" y="4346575"/>
          <p14:tracePt t="90812" x="9129713" y="4346575"/>
          <p14:tracePt t="90818" x="9042400" y="4346575"/>
          <p14:tracePt t="90827" x="8978900" y="4346575"/>
          <p14:tracePt t="90834" x="8891588" y="4362450"/>
          <p14:tracePt t="90841" x="8826500" y="4370388"/>
          <p14:tracePt t="90850" x="8770938" y="4394200"/>
          <p14:tracePt t="90858" x="8675688" y="4425950"/>
          <p14:tracePt t="90867" x="8628063" y="4449763"/>
          <p14:tracePt t="90874" x="8548688" y="4505325"/>
          <p14:tracePt t="90882" x="8475663" y="4568825"/>
          <p14:tracePt t="90890" x="8404225" y="4624388"/>
          <p14:tracePt t="90899" x="8348663" y="4689475"/>
          <p14:tracePt t="90906" x="8308975" y="4745038"/>
          <p14:tracePt t="90916" x="8245475" y="4808538"/>
          <p14:tracePt t="90922" x="8197850" y="4848225"/>
          <p14:tracePt t="90932" x="8172450" y="4879975"/>
          <p14:tracePt t="90938" x="8132763" y="4943475"/>
          <p14:tracePt t="90947" x="8108950" y="4976813"/>
          <p14:tracePt t="90954" x="8093075" y="5024438"/>
          <p14:tracePt t="90962" x="8085138" y="5064125"/>
          <p14:tracePt t="90971" x="8061325" y="5103813"/>
          <p14:tracePt t="90979" x="8053388" y="5159375"/>
          <p14:tracePt t="90987" x="8053388" y="5214938"/>
          <p14:tracePt t="90995" x="8053388" y="5270500"/>
          <p14:tracePt t="91003" x="8053388" y="5335588"/>
          <p14:tracePt t="91012" x="8053388" y="5399088"/>
          <p14:tracePt t="91018" x="8053388" y="5470525"/>
          <p14:tracePt t="91027" x="8061325" y="5534025"/>
          <p14:tracePt t="91034" x="8101013" y="5613400"/>
          <p14:tracePt t="91042" x="8124825" y="5670550"/>
          <p14:tracePt t="91050" x="8156575" y="5749925"/>
          <p14:tracePt t="91058" x="8221663" y="5821363"/>
          <p14:tracePt t="91066" x="8261350" y="5884863"/>
          <p14:tracePt t="91075" x="8324850" y="5932488"/>
          <p14:tracePt t="91083" x="8388350" y="5988050"/>
          <p14:tracePt t="91090" x="8459788" y="6045200"/>
          <p14:tracePt t="91099" x="8556625" y="6076950"/>
          <p14:tracePt t="91112" x="8651875" y="6108700"/>
          <p14:tracePt t="91114" x="8731250" y="6108700"/>
          <p14:tracePt t="91122" x="8826500" y="6124575"/>
          <p14:tracePt t="91130" x="8899525" y="6132513"/>
          <p14:tracePt t="91138" x="8994775" y="6132513"/>
          <p14:tracePt t="91146" x="9090025" y="6132513"/>
          <p14:tracePt t="91154" x="9177338" y="6132513"/>
          <p14:tracePt t="91162" x="9258300" y="6132513"/>
          <p14:tracePt t="91170" x="9321800" y="6132513"/>
          <p14:tracePt t="91178" x="9377363" y="6132513"/>
          <p14:tracePt t="91186" x="9417050" y="6132513"/>
          <p14:tracePt t="91195" x="9448800" y="6124575"/>
          <p14:tracePt t="91202" x="9472613" y="6108700"/>
          <p14:tracePt t="91210" x="9496425" y="6108700"/>
          <p14:tracePt t="91218" x="9520238" y="6092825"/>
          <p14:tracePt t="91234" x="9544050" y="6069013"/>
          <p14:tracePt t="91499" x="9536113" y="6061075"/>
          <p14:tracePt t="91507" x="9528175" y="6053138"/>
          <p14:tracePt t="91514" x="9520238" y="6029325"/>
          <p14:tracePt t="91515" x="0" y="0"/>
        </p14:tracePtLst>
        <p14:tracePtLst>
          <p14:tracePt t="96933" x="9791700" y="6029325"/>
          <p14:tracePt t="97099" x="9783763" y="6029325"/>
          <p14:tracePt t="97107" x="9783763" y="6005513"/>
          <p14:tracePt t="97114" x="9783763" y="5972175"/>
          <p14:tracePt t="97122" x="9783763" y="5908675"/>
          <p14:tracePt t="97131" x="9783763" y="5853113"/>
          <p14:tracePt t="97139" x="9791700" y="5797550"/>
          <p14:tracePt t="97147" x="9815513" y="5741988"/>
          <p14:tracePt t="97155" x="9831388" y="5694363"/>
          <p14:tracePt t="97163" x="9847263" y="5637213"/>
          <p14:tracePt t="97171" x="9855200" y="5613400"/>
          <p14:tracePt t="97178" x="9863138" y="5573713"/>
          <p14:tracePt t="97186" x="9886950" y="5526088"/>
          <p14:tracePt t="97196" x="9886950" y="5502275"/>
          <p14:tracePt t="97203" x="9886950" y="5478463"/>
          <p14:tracePt t="97211" x="9886950" y="5462588"/>
          <p14:tracePt t="97219" x="9894888" y="5422900"/>
          <p14:tracePt t="97234" x="9894888" y="5414963"/>
          <p14:tracePt t="97427" x="9902825" y="5414963"/>
          <p14:tracePt t="97443" x="9910763" y="5414963"/>
          <p14:tracePt t="97459" x="9918700" y="5414963"/>
          <p14:tracePt t="97467" x="9936163" y="5414963"/>
          <p14:tracePt t="97485" x="9944100" y="5407025"/>
          <p14:tracePt t="97493" x="9952038" y="5407025"/>
          <p14:tracePt t="97509" x="9959975" y="5407025"/>
          <p14:tracePt t="97525" x="9967913" y="5399088"/>
          <p14:tracePt t="97532" x="9975850" y="5399088"/>
          <p14:tracePt t="97549" x="9983788" y="5399088"/>
          <p14:tracePt t="97559" x="9999663" y="5399088"/>
          <p14:tracePt t="97566" x="10015538" y="5399088"/>
          <p14:tracePt t="97574" x="10047288" y="5383213"/>
          <p14:tracePt t="97582" x="10055225" y="5375275"/>
          <p14:tracePt t="97589" x="10094913" y="5367338"/>
          <p14:tracePt t="97597" x="10118725" y="5359400"/>
          <p14:tracePt t="97605" x="10126663" y="5351463"/>
          <p14:tracePt t="97613" x="10158413" y="5335588"/>
          <p14:tracePt t="97622" x="10174288" y="5319713"/>
          <p14:tracePt t="97629" x="10198100" y="5302250"/>
          <p14:tracePt t="97637" x="10206038" y="5294313"/>
          <p14:tracePt t="97645" x="10221913" y="5278438"/>
          <p14:tracePt t="97652" x="10237788" y="5262563"/>
          <p14:tracePt t="97661" x="10261600" y="5230813"/>
          <p14:tracePt t="98261" x="10253663" y="5230813"/>
          <p14:tracePt t="98285" x="10245725" y="5230813"/>
          <p14:tracePt t="98300" x="10221913" y="5230813"/>
          <p14:tracePt t="98309" x="10206038" y="5230813"/>
          <p14:tracePt t="98326" x="10198100" y="5230813"/>
          <p14:tracePt t="98333" x="10190163" y="5230813"/>
          <p14:tracePt t="98341" x="10174288" y="5246688"/>
          <p14:tracePt t="98350" x="10166350" y="5246688"/>
          <p14:tracePt t="98358" x="10158413" y="5262563"/>
          <p14:tracePt t="98365" x="10158413" y="5278438"/>
          <p14:tracePt t="98375" x="10150475" y="5310188"/>
          <p14:tracePt t="98381" x="10142538" y="5335588"/>
          <p14:tracePt t="98390" x="10126663" y="5367338"/>
          <p14:tracePt t="98397" x="10118725" y="5399088"/>
          <p14:tracePt t="98406" x="10110788" y="5430838"/>
          <p14:tracePt t="98413" x="10094913" y="5470525"/>
          <p14:tracePt t="98421" x="10086975" y="5494338"/>
          <p14:tracePt t="98429" x="10071100" y="5518150"/>
          <p14:tracePt t="98437" x="10071100" y="5541963"/>
          <p14:tracePt t="98445" x="10063163" y="5565775"/>
          <p14:tracePt t="98453" x="10047288" y="5581650"/>
          <p14:tracePt t="98461" x="10031413" y="5621338"/>
          <p14:tracePt t="98470" x="10031413" y="5629275"/>
          <p14:tracePt t="98478" x="10015538" y="5662613"/>
          <p14:tracePt t="98484" x="10007600" y="5678488"/>
          <p14:tracePt t="98495" x="9991725" y="5702300"/>
          <p14:tracePt t="98501" x="9975850" y="5726113"/>
          <p14:tracePt t="98510" x="9967913" y="5749925"/>
          <p14:tracePt t="98517" x="9952038" y="5773738"/>
          <p14:tracePt t="98526" x="9936163" y="5805488"/>
          <p14:tracePt t="98534" x="9918700" y="5829300"/>
          <p14:tracePt t="98542" x="9910763" y="5845175"/>
          <p14:tracePt t="98549" x="9902825" y="5868988"/>
          <p14:tracePt t="98557" x="9894888" y="5900738"/>
          <p14:tracePt t="98565" x="9879013" y="5916613"/>
          <p14:tracePt t="98573" x="9879013" y="5932488"/>
          <p14:tracePt t="98581" x="9863138" y="5948363"/>
          <p14:tracePt t="98589" x="9863138" y="5964238"/>
          <p14:tracePt t="98597" x="9855200" y="5980113"/>
          <p14:tracePt t="98613" x="9855200" y="5995988"/>
          <p14:tracePt t="98629" x="9855200" y="6005513"/>
          <p14:tracePt t="98654" x="9855200" y="6013450"/>
          <p14:tracePt t="98669" x="9847263" y="6021388"/>
          <p14:tracePt t="98693" x="9847263" y="6029325"/>
          <p14:tracePt t="98717" x="9831388" y="6045200"/>
          <p14:tracePt t="98740" x="9823450" y="6053138"/>
          <p14:tracePt t="98749" x="9823450" y="6061075"/>
          <p14:tracePt t="98773" x="9815513" y="6069013"/>
          <p14:tracePt t="98837" x="9815513" y="6076950"/>
          <p14:tracePt t="98845" x="9807575" y="6076950"/>
          <p14:tracePt t="98862" x="9799638" y="6084888"/>
          <p14:tracePt t="98869" x="9783763" y="6092825"/>
          <p14:tracePt t="98892" x="9767888" y="6108700"/>
          <p14:tracePt t="98893" x="9752013" y="6108700"/>
          <p14:tracePt t="98902" x="9736138" y="6124575"/>
          <p14:tracePt t="98910" x="9728200" y="6124575"/>
          <p14:tracePt t="98917" x="9720263" y="6124575"/>
          <p14:tracePt t="98934" x="9720263" y="6132513"/>
          <p14:tracePt t="99790" x="9712325" y="6132513"/>
          <p14:tracePt t="99814" x="9712325" y="6140450"/>
          <p14:tracePt t="99822" x="9696450" y="6148388"/>
          <p14:tracePt t="99837" x="9672638" y="6148388"/>
          <p14:tracePt t="99845" x="9656763" y="6156325"/>
          <p14:tracePt t="99854" x="9609138" y="6156325"/>
          <p14:tracePt t="99861" x="9520238" y="6156325"/>
          <p14:tracePt t="99869" x="9440863" y="6156325"/>
          <p14:tracePt t="99877" x="9337675" y="6156325"/>
          <p14:tracePt t="99894" x="9121775" y="6156325"/>
          <p14:tracePt t="99901" x="9018588" y="6140450"/>
          <p14:tracePt t="99909" x="8907463" y="6132513"/>
          <p14:tracePt t="99918" x="8842375" y="6124575"/>
          <p14:tracePt t="99926" x="8778875" y="6124575"/>
          <p14:tracePt t="99934" x="8747125" y="6108700"/>
          <p14:tracePt t="99943" x="8707438" y="6108700"/>
          <p14:tracePt t="99950" x="8699500" y="6108700"/>
          <p14:tracePt t="99958" x="8691563" y="6108700"/>
          <p14:tracePt t="100029" x="8683625" y="6108700"/>
          <p14:tracePt t="100037" x="8667750" y="6108700"/>
          <p14:tracePt t="100045" x="8643938" y="6108700"/>
          <p14:tracePt t="100054" x="8620125" y="6108700"/>
          <p14:tracePt t="100061" x="8612188" y="6108700"/>
          <p14:tracePt t="100069" x="8604250" y="6108700"/>
          <p14:tracePt t="100077" x="8588375" y="6108700"/>
          <p14:tracePt t="100085" x="8564563" y="6108700"/>
          <p14:tracePt t="100093" x="8556625" y="6108700"/>
          <p14:tracePt t="100109" x="8540750" y="6108700"/>
          <p14:tracePt t="100119" x="8515350" y="6108700"/>
          <p14:tracePt t="100125" x="8491538" y="6108700"/>
          <p14:tracePt t="100132" x="8451850" y="6108700"/>
          <p14:tracePt t="100141" x="8396288" y="6108700"/>
          <p14:tracePt t="100149" x="8356600" y="6108700"/>
          <p14:tracePt t="100157" x="8301038" y="6108700"/>
          <p14:tracePt t="100165" x="8277225" y="6108700"/>
          <p14:tracePt t="100173" x="8261350" y="6108700"/>
          <p14:tracePt t="100957" x="8253413" y="6108700"/>
          <p14:tracePt t="102174" x="8277225" y="6108700"/>
          <p14:tracePt t="102181" x="8308975" y="6084888"/>
          <p14:tracePt t="102189" x="8348663" y="6053138"/>
          <p14:tracePt t="102197" x="8412163" y="5956300"/>
          <p14:tracePt t="102205" x="8459788" y="5908675"/>
          <p14:tracePt t="102213" x="8523288" y="5837238"/>
          <p14:tracePt t="102221" x="8580438" y="5781675"/>
          <p14:tracePt t="102230" x="8651875" y="5710238"/>
          <p14:tracePt t="102239" x="8715375" y="5653088"/>
          <p14:tracePt t="102245" x="8755063" y="5589588"/>
          <p14:tracePt t="102253" x="8810625" y="5534025"/>
          <p14:tracePt t="102261" x="8874125" y="5470525"/>
          <p14:tracePt t="102269" x="8907463" y="5422900"/>
          <p14:tracePt t="102277" x="8955088" y="5375275"/>
          <p14:tracePt t="102286" x="8986838" y="5335588"/>
          <p14:tracePt t="102294" x="9050338" y="5278438"/>
          <p14:tracePt t="102301" x="9066213" y="5254625"/>
          <p14:tracePt t="102309" x="9090025" y="5246688"/>
          <p14:tracePt t="102317" x="9105900" y="5230813"/>
          <p14:tracePt t="102325" x="9137650" y="5222875"/>
          <p14:tracePt t="102333" x="9145588" y="5214938"/>
          <p14:tracePt t="102341" x="9161463" y="5207000"/>
          <p14:tracePt t="102350" x="9185275" y="5199063"/>
          <p14:tracePt t="102358" x="9224963" y="5175250"/>
          <p14:tracePt t="102365" x="9250363" y="5167313"/>
          <p14:tracePt t="102373" x="9297988" y="5143500"/>
          <p14:tracePt t="102381" x="9353550" y="5119688"/>
          <p14:tracePt t="102390" x="9393238" y="5103813"/>
          <p14:tracePt t="102397" x="9417050" y="5095875"/>
          <p14:tracePt t="102406" x="9448800" y="5087938"/>
          <p14:tracePt t="102414" x="9472613" y="5080000"/>
          <p14:tracePt t="102421" x="9488488" y="5072063"/>
          <p14:tracePt t="102429" x="9512300" y="5056188"/>
          <p14:tracePt t="102445" x="9520238" y="5056188"/>
          <p14:tracePt t="102462" x="9528175" y="5048250"/>
          <p14:tracePt t="102510" x="9536113" y="5048250"/>
          <p14:tracePt t="102519" x="9551988" y="5040313"/>
          <p14:tracePt t="102541" x="9559925" y="5040313"/>
          <p14:tracePt t="102549" x="9567863" y="5032375"/>
          <p14:tracePt t="102558" x="9575800" y="5032375"/>
          <p14:tracePt t="103302" x="9567863" y="5032375"/>
          <p14:tracePt t="103310" x="9544050" y="5032375"/>
          <p14:tracePt t="103318" x="9528175" y="5032375"/>
          <p14:tracePt t="103326" x="9504363" y="5040313"/>
          <p14:tracePt t="103333" x="9480550" y="5048250"/>
          <p14:tracePt t="103341" x="9440863" y="5056188"/>
          <p14:tracePt t="103349" x="9417050" y="5064125"/>
          <p14:tracePt t="103359" x="9353550" y="5072063"/>
          <p14:tracePt t="103366" x="9282113" y="5072063"/>
          <p14:tracePt t="103376" x="9169400" y="5072063"/>
          <p14:tracePt t="103382" x="9042400" y="5072063"/>
          <p14:tracePt t="103390" x="8931275" y="5072063"/>
          <p14:tracePt t="103397" x="8778875" y="5064125"/>
          <p14:tracePt t="103405" x="8612188" y="5040313"/>
          <p14:tracePt t="103413" x="8491538" y="5024438"/>
          <p14:tracePt t="103423" x="8348663" y="5000625"/>
          <p14:tracePt t="103430" x="8229600" y="4984750"/>
          <p14:tracePt t="103439" x="8132763" y="4967288"/>
          <p14:tracePt t="103445" x="8069263" y="4967288"/>
          <p14:tracePt t="103454" x="8005763" y="4959350"/>
          <p14:tracePt t="103462" x="7966075" y="4959350"/>
          <p14:tracePt t="103469" x="7958138" y="4959350"/>
          <p14:tracePt t="103477" x="7950200" y="4959350"/>
          <p14:tracePt t="103575" x="7942263" y="4959350"/>
          <p14:tracePt t="103582" x="7934325" y="4959350"/>
          <p14:tracePt t="103591" x="7894638" y="4959350"/>
          <p14:tracePt t="103597" x="7839075" y="4959350"/>
          <p14:tracePt t="103606" x="7773988" y="4959350"/>
          <p14:tracePt t="103613" x="7702550" y="4959350"/>
          <p14:tracePt t="103623" x="7631113" y="4959350"/>
          <p14:tracePt t="103631" x="7519988" y="4959350"/>
          <p14:tracePt t="103639" x="7391400" y="4959350"/>
          <p14:tracePt t="103647" x="7280275" y="4959350"/>
          <p14:tracePt t="103656" x="7135813" y="4959350"/>
          <p14:tracePt t="103661" x="7008813" y="4943475"/>
          <p14:tracePt t="103669" x="6873875" y="4887913"/>
          <p14:tracePt t="103677" x="6784975" y="4864100"/>
          <p14:tracePt t="103686" x="6697663" y="4832350"/>
          <p14:tracePt t="103694" x="6610350" y="4792663"/>
          <p14:tracePt t="103702" x="6546850" y="4760913"/>
          <p14:tracePt t="103710" x="6475413" y="4729163"/>
          <p14:tracePt t="103717" x="6394450" y="4697413"/>
          <p14:tracePt t="103725" x="6323013" y="4657725"/>
          <p14:tracePt t="103733" x="6219825" y="4624388"/>
          <p14:tracePt t="103742" x="6100763" y="4552950"/>
          <p14:tracePt t="103750" x="5972175" y="4521200"/>
          <p14:tracePt t="103758" x="5876925" y="4481513"/>
          <p14:tracePt t="103766" x="5716588" y="4425950"/>
          <p14:tracePt t="103775" x="5621338" y="4418013"/>
          <p14:tracePt t="103781" x="5518150" y="4402138"/>
          <p14:tracePt t="103790" x="5422900" y="4402138"/>
          <p14:tracePt t="103797" x="5318125" y="4402138"/>
          <p14:tracePt t="103807" x="5294313" y="4402138"/>
          <p14:tracePt t="103814" x="5270500" y="4402138"/>
          <p14:tracePt t="103918" x="5262563" y="4402138"/>
          <p14:tracePt t="103926" x="5254625" y="4402138"/>
          <p14:tracePt t="103934" x="5246688" y="4410075"/>
          <p14:tracePt t="103958" x="5238750" y="4418013"/>
          <p14:tracePt t="104014" x="5238750" y="4425950"/>
          <p14:tracePt t="104023" x="5278438" y="4433888"/>
          <p14:tracePt t="104030" x="5349875" y="4441825"/>
          <p14:tracePt t="104039" x="5438775" y="4473575"/>
          <p14:tracePt t="104047" x="5589588" y="4505325"/>
          <p14:tracePt t="104054" x="5740400" y="4537075"/>
          <p14:tracePt t="104061" x="5995988" y="4584700"/>
          <p14:tracePt t="104070" x="6156325" y="4608513"/>
          <p14:tracePt t="104078" x="6410325" y="4649788"/>
          <p14:tracePt t="104087" x="6729413" y="4705350"/>
          <p14:tracePt t="104094" x="7064375" y="4752975"/>
          <p14:tracePt t="104102" x="7359650" y="4808538"/>
          <p14:tracePt t="104110" x="7631113" y="4848225"/>
          <p14:tracePt t="104117" x="7878763" y="4887913"/>
          <p14:tracePt t="104125" x="8108950" y="4911725"/>
          <p14:tracePt t="104133" x="8293100" y="4943475"/>
          <p14:tracePt t="104142" x="8428038" y="4943475"/>
          <p14:tracePt t="104151" x="8580438" y="4992688"/>
          <p14:tracePt t="104158" x="8683625" y="5000625"/>
          <p14:tracePt t="104166" x="8802688" y="5008563"/>
          <p14:tracePt t="104175" x="8891588" y="5016500"/>
          <p14:tracePt t="104182" x="8986838" y="5032375"/>
          <p14:tracePt t="104192" x="9074150" y="5040313"/>
          <p14:tracePt t="104199" x="9145588" y="5056188"/>
          <p14:tracePt t="104207" x="9224963" y="5072063"/>
          <p14:tracePt t="104214" x="9290050" y="5072063"/>
          <p14:tracePt t="104223" x="9361488" y="5087938"/>
          <p14:tracePt t="104230" x="9424988" y="5095875"/>
          <p14:tracePt t="104239" x="9480550" y="5095875"/>
          <p14:tracePt t="104245" x="9551988" y="5095875"/>
          <p14:tracePt t="104254" x="9609138" y="5095875"/>
          <p14:tracePt t="104262" x="9656763" y="5095875"/>
          <p14:tracePt t="104271" x="9696450" y="5095875"/>
          <p14:tracePt t="104278" x="9720263" y="5095875"/>
          <p14:tracePt t="104287" x="9736138" y="5095875"/>
          <p14:tracePt t="104294" x="9744075" y="5095875"/>
          <p14:tracePt t="104319" x="9759950" y="5095875"/>
          <p14:tracePt t="104382" x="9775825" y="5095875"/>
          <p14:tracePt t="104391" x="9783763" y="5095875"/>
          <p14:tracePt t="104398" x="9807575" y="5095875"/>
          <p14:tracePt t="104407" x="9815513" y="5095875"/>
          <p14:tracePt t="104414" x="9831388" y="5095875"/>
          <p14:tracePt t="104422" x="9839325" y="5095875"/>
          <p14:tracePt t="104534" x="9831388" y="5103813"/>
          <p14:tracePt t="104549" x="9823450" y="5103813"/>
          <p14:tracePt t="104566" x="9815513" y="5103813"/>
          <p14:tracePt t="104581" x="9807575" y="5103813"/>
          <p14:tracePt t="104607" x="9783763" y="5111750"/>
          <p14:tracePt t="104630" x="9775825" y="5111750"/>
          <p14:tracePt t="104646" x="9767888" y="5111750"/>
          <p14:tracePt t="104654" x="9759950" y="5111750"/>
          <p14:tracePt t="104678" x="9744075" y="5111750"/>
          <p14:tracePt t="104686" x="9736138" y="5119688"/>
          <p14:tracePt t="104701" x="9728200" y="5119688"/>
          <p14:tracePt t="104718" x="9720263" y="5119688"/>
          <p14:tracePt t="104734" x="9712325" y="5119688"/>
          <p14:tracePt t="104742" x="9704388" y="5119688"/>
          <p14:tracePt t="104749" x="9696450" y="5119688"/>
          <p14:tracePt t="104782" x="9688513" y="5127625"/>
          <p14:tracePt t="104814" x="9680575" y="5127625"/>
          <p14:tracePt t="104823" x="9672638" y="5127625"/>
          <p14:tracePt t="104837" x="9656763" y="5127625"/>
          <p14:tracePt t="105013" x="9648825" y="5127625"/>
          <p14:tracePt t="105109" x="9640888" y="5127625"/>
          <p14:tracePt t="105118" x="9640888" y="5119688"/>
          <p14:tracePt t="105127" x="9640888" y="5087938"/>
          <p14:tracePt t="105134" x="9632950" y="5056188"/>
          <p14:tracePt t="105143" x="9632950" y="5032375"/>
          <p14:tracePt t="105150" x="9625013" y="5000625"/>
          <p14:tracePt t="105158" x="9625013" y="4959350"/>
          <p14:tracePt t="105166" x="9625013" y="4935538"/>
          <p14:tracePt t="105173" x="9625013" y="4903788"/>
          <p14:tracePt t="105182" x="9609138" y="4879975"/>
          <p14:tracePt t="105190" x="9609138" y="4864100"/>
          <p14:tracePt t="105198" x="9609138" y="4840288"/>
          <p14:tracePt t="105207" x="9609138" y="4800600"/>
          <p14:tracePt t="105214" x="9609138" y="4776788"/>
          <p14:tracePt t="105223" x="9609138" y="4737100"/>
          <p14:tracePt t="105229" x="9609138" y="4705350"/>
          <p14:tracePt t="105238" x="9609138" y="4649788"/>
          <p14:tracePt t="105246" x="9609138" y="4592638"/>
          <p14:tracePt t="105255" x="9601200" y="4529138"/>
          <p14:tracePt t="105262" x="9593263" y="4465638"/>
          <p14:tracePt t="105271" x="9575800" y="4386263"/>
          <p14:tracePt t="105278" x="9551988" y="4322763"/>
          <p14:tracePt t="105286" x="9512300" y="4233863"/>
          <p14:tracePt t="105293" x="9496425" y="4178300"/>
          <p14:tracePt t="105302" x="9472613" y="4098925"/>
          <p14:tracePt t="105310" x="9440863" y="4067175"/>
          <p14:tracePt t="105318" x="9432925" y="4035425"/>
          <p14:tracePt t="105326" x="9432925" y="4027488"/>
          <p14:tracePt t="105334" x="9424988" y="4019550"/>
          <p14:tracePt t="105502" x="9401175" y="3995738"/>
          <p14:tracePt t="105510" x="9361488" y="3963988"/>
          <p14:tracePt t="105518" x="9297988" y="3914775"/>
          <p14:tracePt t="105526" x="9201150" y="3843338"/>
          <p14:tracePt t="105534" x="9026525" y="3732213"/>
          <p14:tracePt t="105541" x="8858250" y="3621088"/>
          <p14:tracePt t="105549" x="8580438" y="3476625"/>
          <p14:tracePt t="105558" x="8372475" y="3373438"/>
          <p14:tracePt t="105566" x="8077200" y="3228975"/>
          <p14:tracePt t="105574" x="7789863" y="3078163"/>
          <p14:tracePt t="105583" x="7535863" y="2951163"/>
          <p14:tracePt t="105590" x="7312025" y="2846388"/>
          <p14:tracePt t="105598" x="7200900" y="2774950"/>
          <p14:tracePt t="105605" x="7088188" y="2743200"/>
          <p14:tracePt t="105615" x="7000875" y="2719388"/>
          <p14:tracePt t="105623" x="6977063" y="2711450"/>
          <p14:tracePt t="105630" x="6961188" y="2703513"/>
          <p14:tracePt t="105638" x="6953250" y="2703513"/>
          <p14:tracePt t="105734" x="6937375" y="2711450"/>
          <p14:tracePt t="105743" x="6929438" y="2727325"/>
          <p14:tracePt t="105750" x="6929438" y="2767013"/>
          <p14:tracePt t="105757" x="6929438" y="2854325"/>
          <p14:tracePt t="105766" x="6929438" y="2935288"/>
          <p14:tracePt t="105774" x="6929438" y="3030538"/>
          <p14:tracePt t="105782" x="6961188" y="3157538"/>
          <p14:tracePt t="105790" x="7032625" y="3262313"/>
          <p14:tracePt t="105799" x="7127875" y="3436938"/>
          <p14:tracePt t="105807" x="7256463" y="3629025"/>
          <p14:tracePt t="105814" x="7423150" y="3779838"/>
          <p14:tracePt t="105823" x="7575550" y="3963988"/>
          <p14:tracePt t="105830" x="7750175" y="4146550"/>
          <p14:tracePt t="105838" x="7958138" y="4354513"/>
          <p14:tracePt t="105846" x="8140700" y="4529138"/>
          <p14:tracePt t="105855" x="8293100" y="4633913"/>
          <p14:tracePt t="105862" x="8515350" y="4800600"/>
          <p14:tracePt t="105872" x="8699500" y="4887913"/>
          <p14:tracePt t="105888" x="9034463" y="5064125"/>
          <p14:tracePt t="105894" x="9242425" y="5167313"/>
          <p14:tracePt t="105902" x="9353550" y="5238750"/>
          <p14:tracePt t="105910" x="9424988" y="5262563"/>
          <p14:tracePt t="105918" x="9496425" y="5294313"/>
          <p14:tracePt t="105926" x="9544050" y="5319713"/>
          <p14:tracePt t="105934" x="9609138" y="5327650"/>
          <p14:tracePt t="105942" x="9640888" y="5343525"/>
          <p14:tracePt t="105950" x="9664700" y="5351463"/>
          <p14:tracePt t="105958" x="9688513" y="5351463"/>
          <p14:tracePt t="105966" x="9704388" y="5359400"/>
          <p14:tracePt t="105982" x="9720263" y="5359400"/>
          <p14:tracePt t="105997" x="9728200" y="5359400"/>
          <p14:tracePt t="106005" x="9736138" y="5359400"/>
          <p14:tracePt t="106038" x="9752013" y="5359400"/>
          <p14:tracePt t="106045" x="9759950" y="5359400"/>
          <p14:tracePt t="106054" x="9775825" y="5367338"/>
          <p14:tracePt t="106062" x="9791700" y="5367338"/>
          <p14:tracePt t="106072" x="9807575" y="5367338"/>
          <p14:tracePt t="106087" x="9823450" y="5367338"/>
          <p14:tracePt t="106095" x="9839325" y="5367338"/>
          <p14:tracePt t="106101" x="9847263" y="5367338"/>
          <p14:tracePt t="106119" x="9855200" y="5367338"/>
          <p14:tracePt t="106206" x="9855200" y="5351463"/>
          <p14:tracePt t="106214" x="9855200" y="5310188"/>
          <p14:tracePt t="106222" x="9855200" y="5294313"/>
          <p14:tracePt t="106230" x="9855200" y="5278438"/>
          <p14:tracePt t="106239" x="9855200" y="5246688"/>
          <p14:tracePt t="106246" x="9855200" y="5222875"/>
          <p14:tracePt t="106255" x="9855200" y="5207000"/>
          <p14:tracePt t="106262" x="9855200" y="5191125"/>
          <p14:tracePt t="106272" x="9855200" y="5175250"/>
          <p14:tracePt t="106278" x="9855200" y="5159375"/>
          <p14:tracePt t="106287" x="9855200" y="5143500"/>
          <p14:tracePt t="106294" x="9855200" y="5127625"/>
          <p14:tracePt t="106311" x="9855200" y="5111750"/>
          <p14:tracePt t="106327" x="9855200" y="5103813"/>
          <p14:tracePt t="106334" x="9855200" y="5087938"/>
          <p14:tracePt t="106351" x="9847263" y="5072063"/>
          <p14:tracePt t="106366" x="9839325" y="5064125"/>
          <p14:tracePt t="106374" x="9839325" y="5056188"/>
          <p14:tracePt t="106390" x="9839325" y="5040313"/>
          <p14:tracePt t="106406" x="9839325" y="5032375"/>
          <p14:tracePt t="106414" x="9831388" y="5024438"/>
          <p14:tracePt t="106591" x="9823450" y="5024438"/>
          <p14:tracePt t="106606" x="9815513" y="5024438"/>
          <p14:tracePt t="106630" x="9807575" y="5024438"/>
          <p14:tracePt t="106638" x="9799638" y="5024438"/>
          <p14:tracePt t="106662" x="9791700" y="5024438"/>
          <p14:tracePt t="106670" x="9783763" y="5024438"/>
          <p14:tracePt t="106703" x="9775825" y="5024438"/>
          <p14:tracePt t="106711" x="9767888" y="5032375"/>
          <p14:tracePt t="106719" x="9752013" y="5040313"/>
          <p14:tracePt t="106726" x="9744075" y="5048250"/>
          <p14:tracePt t="106734" x="9736138" y="5048250"/>
          <p14:tracePt t="106742" x="9728200" y="5048250"/>
          <p14:tracePt t="106759" x="9712325" y="5056188"/>
          <p14:tracePt t="106775" x="9704388" y="5056188"/>
          <p14:tracePt t="106782" x="9680575" y="5072063"/>
          <p14:tracePt t="106799" x="9664700" y="5072063"/>
          <p14:tracePt t="106807" x="9648825" y="5080000"/>
          <p14:tracePt t="106814" x="9640888" y="5080000"/>
          <p14:tracePt t="106824" x="9625013" y="5080000"/>
          <p14:tracePt t="106830" x="9617075" y="5080000"/>
          <p14:tracePt t="106846" x="9609138" y="5080000"/>
          <p14:tracePt t="106910" x="9601200" y="5080000"/>
          <p14:tracePt t="106926" x="9609138" y="5080000"/>
          <p14:tracePt t="106942" x="9625013" y="5072063"/>
          <p14:tracePt t="106950" x="9632950" y="5064125"/>
          <p14:tracePt t="106959" x="9648825" y="5040313"/>
          <p14:tracePt t="106966" x="9648825" y="5024438"/>
          <p14:tracePt t="106974" x="9648825" y="4992688"/>
          <p14:tracePt t="106982" x="9656763" y="4967288"/>
          <p14:tracePt t="106991" x="9664700" y="4895850"/>
          <p14:tracePt t="106998" x="9664700" y="4879975"/>
          <p14:tracePt t="107007" x="9664700" y="4848225"/>
          <p14:tracePt t="107014" x="9664700" y="4816475"/>
          <p14:tracePt t="107023" x="9664700" y="4792663"/>
          <p14:tracePt t="107030" x="9664700" y="4768850"/>
          <p14:tracePt t="107039" x="9664700" y="4760913"/>
          <p14:tracePt t="107046" x="9664700" y="4752975"/>
          <p14:tracePt t="107153" x="9672638" y="4752975"/>
          <p14:tracePt t="107696" x="9632950" y="4752975"/>
          <p14:tracePt t="107702" x="9551988" y="4776788"/>
          <p14:tracePt t="107710" x="9480550" y="4808538"/>
          <p14:tracePt t="107719" x="9377363" y="4840288"/>
          <p14:tracePt t="107726" x="9282113" y="4856163"/>
          <p14:tracePt t="107734" x="9185275" y="4864100"/>
          <p14:tracePt t="107742" x="9066213" y="4895850"/>
          <p14:tracePt t="107750" x="8978900" y="4903788"/>
          <p14:tracePt t="107758" x="8907463" y="4919663"/>
          <p14:tracePt t="107766" x="8826500" y="4919663"/>
          <p14:tracePt t="107775" x="8786813" y="4935538"/>
          <p14:tracePt t="107782" x="8747125" y="4943475"/>
          <p14:tracePt t="107790" x="8715375" y="4943475"/>
          <p14:tracePt t="107798" x="8691563" y="4951413"/>
          <p14:tracePt t="107807" x="8675688" y="4951413"/>
          <p14:tracePt t="107814" x="8651875" y="4951413"/>
          <p14:tracePt t="107822" x="8636000" y="4951413"/>
          <p14:tracePt t="107830" x="8596313" y="4951413"/>
          <p14:tracePt t="107839" x="8580438" y="4951413"/>
          <p14:tracePt t="107846" x="8556625" y="4951413"/>
          <p14:tracePt t="107855" x="8523288" y="4951413"/>
          <p14:tracePt t="107862" x="8491538" y="4951413"/>
          <p14:tracePt t="107873" x="8467725" y="4951413"/>
          <p14:tracePt t="107879" x="8428038" y="4951413"/>
          <p14:tracePt t="107887" x="8388350" y="4951413"/>
          <p14:tracePt t="107904" x="8324850" y="4951413"/>
          <p14:tracePt t="107911" x="8301038" y="4959350"/>
          <p14:tracePt t="107927" x="8293100" y="4959350"/>
          <p14:tracePt t="108134" x="8285163" y="4976813"/>
          <p14:tracePt t="108142" x="8285163" y="5008563"/>
          <p14:tracePt t="108150" x="8293100" y="5040313"/>
          <p14:tracePt t="108158" x="8308975" y="5095875"/>
          <p14:tracePt t="108166" x="8348663" y="5167313"/>
          <p14:tracePt t="108175" x="8364538" y="5222875"/>
          <p14:tracePt t="108182" x="8404225" y="5278438"/>
          <p14:tracePt t="108190" x="8451850" y="5359400"/>
          <p14:tracePt t="108198" x="8483600" y="5422900"/>
          <p14:tracePt t="108208" x="8515350" y="5494338"/>
          <p14:tracePt t="108215" x="8564563" y="5549900"/>
          <p14:tracePt t="108224" x="8604250" y="5629275"/>
          <p14:tracePt t="108230" x="8636000" y="5678488"/>
          <p14:tracePt t="108239" x="8659813" y="5726113"/>
          <p14:tracePt t="108246" x="8683625" y="5757863"/>
          <p14:tracePt t="108263" x="8723313" y="5845175"/>
          <p14:tracePt t="108271" x="8739188" y="5876925"/>
          <p14:tracePt t="108279" x="8755063" y="5900738"/>
          <p14:tracePt t="108287" x="8778875" y="5940425"/>
          <p14:tracePt t="108294" x="8778875" y="5956300"/>
          <p14:tracePt t="108304" x="8786813" y="5972175"/>
          <p14:tracePt t="108310" x="8794750" y="6013450"/>
          <p14:tracePt t="108319" x="8810625" y="6045200"/>
          <p14:tracePt t="108326" x="8810625" y="6069013"/>
          <p14:tracePt t="108334" x="8818563" y="6092825"/>
          <p14:tracePt t="108342" x="8834438" y="6124575"/>
          <p14:tracePt t="108350" x="8834438" y="6132513"/>
          <p14:tracePt t="108358" x="8850313" y="6164263"/>
          <p14:tracePt t="108366" x="8850313" y="6196013"/>
          <p14:tracePt t="108374" x="8866188" y="6227763"/>
          <p14:tracePt t="108382" x="8874125" y="6227763"/>
          <p14:tracePt t="108390" x="8874125" y="6243638"/>
          <p14:tracePt t="108398" x="8899525" y="6275388"/>
          <p14:tracePt t="109384" x="8899525" y="6283325"/>
          <p14:tracePt t="109967"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Wilson Leads (Unipolar Chest Leads)</a:t>
            </a:r>
          </a:p>
        </p:txBody>
      </p:sp>
      <p:sp>
        <p:nvSpPr>
          <p:cNvPr id="3" name="Content Placeholder 2"/>
          <p:cNvSpPr>
            <a:spLocks noGrp="1"/>
          </p:cNvSpPr>
          <p:nvPr>
            <p:ph sz="quarter" idx="1"/>
          </p:nvPr>
        </p:nvSpPr>
        <p:spPr/>
        <p:txBody>
          <a:bodyPr>
            <a:normAutofit/>
          </a:bodyPr>
          <a:lstStyle/>
          <a:p>
            <a:r>
              <a:rPr lang="en-US" dirty="0"/>
              <a:t>Six further leads termed V1–V6 are used</a:t>
            </a:r>
          </a:p>
          <a:p>
            <a:pPr lvl="1"/>
            <a:r>
              <a:rPr lang="en-US" dirty="0"/>
              <a:t>Potentials of six definite precordial points on chest surface measured against central reference point, achieved by connecting the three Einthoven electrodes via three identical resistors </a:t>
            </a:r>
          </a:p>
          <a:p>
            <a:pPr lvl="1"/>
            <a:r>
              <a:rPr lang="en-US" dirty="0"/>
              <a:t>Recordings from Wilson leads are in horizontal plane and supplement information from other six frontal leads</a:t>
            </a:r>
          </a:p>
        </p:txBody>
      </p:sp>
      <p:pic>
        <p:nvPicPr>
          <p:cNvPr id="4" name="Picture 3"/>
          <p:cNvPicPr>
            <a:picLocks noChangeAspect="1"/>
          </p:cNvPicPr>
          <p:nvPr/>
        </p:nvPicPr>
        <p:blipFill>
          <a:blip r:embed="rId4"/>
          <a:stretch>
            <a:fillRect/>
          </a:stretch>
        </p:blipFill>
        <p:spPr>
          <a:xfrm>
            <a:off x="3151869" y="3780692"/>
            <a:ext cx="5891848" cy="2998177"/>
          </a:xfrm>
          <a:prstGeom prst="rect">
            <a:avLst/>
          </a:prstGeom>
        </p:spPr>
      </p:pic>
      <p:pic>
        <p:nvPicPr>
          <p:cNvPr id="5" name="Picture 4">
            <a:extLst>
              <a:ext uri="{FF2B5EF4-FFF2-40B4-BE49-F238E27FC236}">
                <a16:creationId xmlns:a16="http://schemas.microsoft.com/office/drawing/2014/main" id="{7AE5DE44-DEF8-4BF9-8881-70E8E40C7A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2227" y="3726265"/>
            <a:ext cx="3249670" cy="3111386"/>
          </a:xfrm>
          <a:prstGeom prst="rect">
            <a:avLst/>
          </a:prstGeom>
        </p:spPr>
      </p:pic>
      <p:pic>
        <p:nvPicPr>
          <p:cNvPr id="7" name="Audio 6">
            <a:hlinkClick r:id="" action="ppaction://media"/>
            <a:extLst>
              <a:ext uri="{FF2B5EF4-FFF2-40B4-BE49-F238E27FC236}">
                <a16:creationId xmlns:a16="http://schemas.microsoft.com/office/drawing/2014/main" id="{FA19FA0D-B3B7-44E4-97FB-2A21C29908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578212"/>
      </p:ext>
    </p:extLst>
  </p:cSld>
  <p:clrMapOvr>
    <a:masterClrMapping/>
  </p:clrMapOvr>
  <mc:AlternateContent xmlns:mc="http://schemas.openxmlformats.org/markup-compatibility/2006" xmlns:p14="http://schemas.microsoft.com/office/powerpoint/2010/main">
    <mc:Choice Requires="p14">
      <p:transition spd="slow" p14:dur="2000" advTm="154903"/>
    </mc:Choice>
    <mc:Fallback xmlns="">
      <p:transition spd="slow" advTm="154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36935" x="3883025" y="4457700"/>
          <p14:tracePt t="37134" x="3883025" y="4465638"/>
          <p14:tracePt t="37238" x="3883025" y="4481513"/>
          <p14:tracePt t="37246" x="3867150" y="4521200"/>
          <p14:tracePt t="37253" x="3859213" y="4576763"/>
          <p14:tracePt t="37264" x="3851275" y="4616450"/>
          <p14:tracePt t="37270" x="3843338" y="4665663"/>
          <p14:tracePt t="37277" x="3843338" y="4689475"/>
          <p14:tracePt t="37285" x="3835400" y="4705350"/>
          <p14:tracePt t="37293" x="3835400" y="4721225"/>
          <p14:tracePt t="37302" x="3835400" y="4745038"/>
          <p14:tracePt t="37309" x="3827463" y="4768850"/>
          <p14:tracePt t="37317" x="3827463" y="4792663"/>
          <p14:tracePt t="37325" x="3811588" y="4816475"/>
          <p14:tracePt t="37333" x="3811588" y="4832350"/>
          <p14:tracePt t="37341" x="3803650" y="4848225"/>
          <p14:tracePt t="37350" x="3803650" y="4872038"/>
          <p14:tracePt t="37357" x="3803650" y="4887913"/>
          <p14:tracePt t="37366" x="3803650" y="4895850"/>
          <p14:tracePt t="37381" x="3795713" y="4903788"/>
          <p14:tracePt t="37421" x="3779838" y="4927600"/>
          <p14:tracePt t="37429" x="3771900" y="4927600"/>
          <p14:tracePt t="37437" x="3748088" y="4943475"/>
          <p14:tracePt t="37445" x="3724275" y="4951413"/>
          <p14:tracePt t="37453" x="3708400" y="4951413"/>
          <p14:tracePt t="37463" x="3684588" y="4967288"/>
          <p14:tracePt t="37470" x="3676650" y="4976813"/>
          <p14:tracePt t="37479" x="3668713" y="4976813"/>
          <p14:tracePt t="37486" x="3643313" y="4984750"/>
          <p14:tracePt t="37493" x="3643313" y="4992688"/>
          <p14:tracePt t="37501" x="3635375" y="4992688"/>
          <p14:tracePt t="37782" x="3643313" y="4992688"/>
          <p14:tracePt t="37814" x="3651250" y="4992688"/>
          <p14:tracePt t="37829" x="3660775" y="4992688"/>
          <p14:tracePt t="38030" x="3676650" y="4984750"/>
          <p14:tracePt t="38038" x="3692525" y="4984750"/>
          <p14:tracePt t="38045" x="3708400" y="4984750"/>
          <p14:tracePt t="38053" x="3724275" y="4984750"/>
          <p14:tracePt t="38062" x="3748088" y="4984750"/>
          <p14:tracePt t="38069" x="3763963" y="4976813"/>
          <p14:tracePt t="38077" x="3779838" y="4976813"/>
          <p14:tracePt t="38085" x="3795713" y="4976813"/>
          <p14:tracePt t="38093" x="3803650" y="4976813"/>
          <p14:tracePt t="38101" x="3811588" y="4976813"/>
          <p14:tracePt t="38109" x="3819525" y="4976813"/>
          <p14:tracePt t="38117" x="3835400" y="4976813"/>
          <p14:tracePt t="38125" x="3875088" y="4976813"/>
          <p14:tracePt t="38133" x="3914775" y="5000625"/>
          <p14:tracePt t="38141" x="3978275" y="5024438"/>
          <p14:tracePt t="38149" x="4051300" y="5048250"/>
          <p14:tracePt t="38157" x="4106863" y="5072063"/>
          <p14:tracePt t="38165" x="4225925" y="5119688"/>
          <p14:tracePt t="38174" x="4337050" y="5167313"/>
          <p14:tracePt t="38181" x="4537075" y="5230813"/>
          <p14:tracePt t="38196" x="4687888" y="5270500"/>
          <p14:tracePt t="38197" x="4848225" y="5327650"/>
          <p14:tracePt t="38205" x="5046663" y="5391150"/>
          <p14:tracePt t="38213" x="5254625" y="5438775"/>
          <p14:tracePt t="38221" x="5381625" y="5470525"/>
          <p14:tracePt t="38229" x="5565775" y="5526088"/>
          <p14:tracePt t="38237" x="5668963" y="5549900"/>
          <p14:tracePt t="38245" x="5821363" y="5581650"/>
          <p14:tracePt t="38253" x="5916613" y="5597525"/>
          <p14:tracePt t="38262" x="6027738" y="5605463"/>
          <p14:tracePt t="38269" x="6116638" y="5621338"/>
          <p14:tracePt t="38277" x="6203950" y="5621338"/>
          <p14:tracePt t="38285" x="6307138" y="5629275"/>
          <p14:tracePt t="38294" x="6386513" y="5653088"/>
          <p14:tracePt t="38301" x="6483350" y="5662613"/>
          <p14:tracePt t="38309" x="6554788" y="5686425"/>
          <p14:tracePt t="38317" x="6602413" y="5686425"/>
          <p14:tracePt t="38325" x="6642100" y="5686425"/>
          <p14:tracePt t="38334" x="6665913" y="5686425"/>
          <p14:tracePt t="38342" x="6673850" y="5686425"/>
          <p14:tracePt t="38390" x="6681788" y="5686425"/>
          <p14:tracePt t="38398" x="6689725" y="5645150"/>
          <p14:tracePt t="38407" x="6713538" y="5605463"/>
          <p14:tracePt t="38414" x="6721475" y="5573713"/>
          <p14:tracePt t="38421" x="6737350" y="5534025"/>
          <p14:tracePt t="38430" x="6745288" y="5494338"/>
          <p14:tracePt t="38439" x="6745288" y="5478463"/>
          <p14:tracePt t="38446" x="6745288" y="5454650"/>
          <p14:tracePt t="38453" x="6753225" y="5430838"/>
          <p14:tracePt t="38461" x="6753225" y="5414963"/>
          <p14:tracePt t="38469" x="6753225" y="5399088"/>
          <p14:tracePt t="38479" x="6769100" y="5383213"/>
          <p14:tracePt t="38485" x="6769100" y="5359400"/>
          <p14:tracePt t="38493" x="6769100" y="5335588"/>
          <p14:tracePt t="38501" x="6769100" y="5310188"/>
          <p14:tracePt t="38517" x="6769100" y="5294313"/>
          <p14:tracePt t="38525" x="6769100" y="5286375"/>
          <p14:tracePt t="38533" x="6769100" y="5270500"/>
          <p14:tracePt t="38549" x="6769100" y="5262563"/>
          <p14:tracePt t="38573" x="6769100" y="5238750"/>
          <p14:tracePt t="38581" x="6769100" y="5230813"/>
          <p14:tracePt t="38589" x="6769100" y="5222875"/>
          <p14:tracePt t="38597" x="6769100" y="5214938"/>
          <p14:tracePt t="38605" x="6769100" y="5199063"/>
          <p14:tracePt t="38613" x="6777038" y="5183188"/>
          <p14:tracePt t="38621" x="6784975" y="5151438"/>
          <p14:tracePt t="38629" x="6794500" y="5127625"/>
          <p14:tracePt t="38637" x="6802438" y="5103813"/>
          <p14:tracePt t="38646" x="6818313" y="5087938"/>
          <p14:tracePt t="38653" x="6826250" y="5072063"/>
          <p14:tracePt t="38661" x="6850063" y="5040313"/>
          <p14:tracePt t="38669" x="6858000" y="5032375"/>
          <p14:tracePt t="38677" x="6881813" y="5016500"/>
          <p14:tracePt t="38685" x="6897688" y="5008563"/>
          <p14:tracePt t="38693" x="6905625" y="4992688"/>
          <p14:tracePt t="38701" x="6921500" y="4984750"/>
          <p14:tracePt t="38709" x="6937375" y="4976813"/>
          <p14:tracePt t="38717" x="6945313" y="4959350"/>
          <p14:tracePt t="38725" x="6961188" y="4943475"/>
          <p14:tracePt t="38733" x="6961188" y="4935538"/>
          <p14:tracePt t="38742" x="6969125" y="4935538"/>
          <p14:tracePt t="38749" x="6977063" y="4927600"/>
          <p14:tracePt t="38758" x="6985000" y="4927600"/>
          <p14:tracePt t="38774" x="6992938" y="4919663"/>
          <p14:tracePt t="38781" x="6992938" y="4911725"/>
          <p14:tracePt t="38837" x="7000875" y="4911725"/>
          <p14:tracePt t="38845" x="7008813" y="4911725"/>
          <p14:tracePt t="38870" x="7016750" y="4911725"/>
          <p14:tracePt t="38878" x="7024688" y="4911725"/>
          <p14:tracePt t="38885" x="7032625" y="4911725"/>
          <p14:tracePt t="38894" x="7032625" y="4903788"/>
          <p14:tracePt t="38901" x="7040563" y="4903788"/>
          <p14:tracePt t="38910" x="7056438" y="4903788"/>
          <p14:tracePt t="38917" x="7072313" y="4903788"/>
          <p14:tracePt t="38925" x="7080250" y="4903788"/>
          <p14:tracePt t="38933" x="7088188" y="4903788"/>
          <p14:tracePt t="38941" x="7104063" y="4903788"/>
          <p14:tracePt t="38949" x="7112000" y="4903788"/>
          <p14:tracePt t="38958" x="7119938" y="4903788"/>
          <p14:tracePt t="38966" x="7127875" y="4903788"/>
          <p14:tracePt t="39174" x="7145338" y="4895850"/>
          <p14:tracePt t="39182" x="7145338" y="4887913"/>
          <p14:tracePt t="39190" x="7145338" y="4879975"/>
          <p14:tracePt t="39198" x="7153275" y="4864100"/>
          <p14:tracePt t="39205" x="7161213" y="4856163"/>
          <p14:tracePt t="39213" x="7161213" y="4848225"/>
          <p14:tracePt t="39221" x="7169150" y="4840288"/>
          <p14:tracePt t="39229" x="7169150" y="4832350"/>
          <p14:tracePt t="39253" x="7177088" y="4824413"/>
          <p14:tracePt t="39991" x="7177088" y="4816475"/>
          <p14:tracePt t="40029" x="7185025" y="4816475"/>
          <p14:tracePt t="40055" x="7200900" y="4816475"/>
          <p14:tracePt t="40061" x="7208838" y="4816475"/>
          <p14:tracePt t="40077" x="7216775" y="4816475"/>
          <p14:tracePt t="40247" x="7248525" y="4816475"/>
          <p14:tracePt t="40255" x="7256463" y="4816475"/>
          <p14:tracePt t="40263" x="7272338" y="4824413"/>
          <p14:tracePt t="40277" x="7296150" y="4840288"/>
          <p14:tracePt t="40286" x="7312025" y="4840288"/>
          <p14:tracePt t="40366" x="7319963" y="4848225"/>
          <p14:tracePt t="40374" x="7327900" y="4848225"/>
          <p14:tracePt t="40382" x="7359650" y="4872038"/>
          <p14:tracePt t="40391" x="7375525" y="4879975"/>
          <p14:tracePt t="40398" x="7407275" y="4887913"/>
          <p14:tracePt t="40405" x="7423150" y="4895850"/>
          <p14:tracePt t="40414" x="7431088" y="4903788"/>
          <p14:tracePt t="40421" x="7439025" y="4903788"/>
          <p14:tracePt t="40430" x="7462838" y="4911725"/>
          <p14:tracePt t="40469" x="7470775" y="4911725"/>
          <p14:tracePt t="40485" x="7478713" y="4911725"/>
          <p14:tracePt t="40493" x="7486650" y="4919663"/>
          <p14:tracePt t="40501" x="7512050" y="4919663"/>
          <p14:tracePt t="40509" x="7527925" y="4919663"/>
          <p14:tracePt t="40518" x="7543800" y="4927600"/>
          <p14:tracePt t="40525" x="7567613" y="4935538"/>
          <p14:tracePt t="40535" x="7583488" y="4943475"/>
          <p14:tracePt t="40541" x="7607300" y="4943475"/>
          <p14:tracePt t="40549" x="7615238" y="4943475"/>
          <p14:tracePt t="40557" x="7623175" y="4943475"/>
          <p14:tracePt t="40565" x="7639050" y="4943475"/>
          <p14:tracePt t="40573" x="7654925" y="4943475"/>
          <p14:tracePt t="40581" x="7670800" y="4943475"/>
          <p14:tracePt t="40590" x="7678738" y="4943475"/>
          <p14:tracePt t="40605" x="7686675" y="4943475"/>
          <p14:tracePt t="40613" x="7694613" y="4943475"/>
          <p14:tracePt t="40629" x="7702550" y="4943475"/>
          <p14:tracePt t="40637" x="7710488" y="4943475"/>
          <p14:tracePt t="40646" x="7726363" y="4943475"/>
          <p14:tracePt t="40661" x="7742238" y="4943475"/>
          <p14:tracePt t="40669" x="7750175" y="4943475"/>
          <p14:tracePt t="40677" x="7758113" y="4943475"/>
          <p14:tracePt t="40685" x="7766050" y="4943475"/>
          <p14:tracePt t="40694" x="7773988" y="4943475"/>
          <p14:tracePt t="40702" x="7781925" y="4943475"/>
          <p14:tracePt t="40718" x="7789863" y="4943475"/>
          <p14:tracePt t="40725" x="7797800" y="4943475"/>
          <p14:tracePt t="40741" x="7805738" y="4943475"/>
          <p14:tracePt t="40757" x="7821613" y="4943475"/>
          <p14:tracePt t="40773" x="7847013" y="4943475"/>
          <p14:tracePt t="40781" x="7854950" y="4943475"/>
          <p14:tracePt t="40789" x="7862888" y="4943475"/>
          <p14:tracePt t="40813" x="7870825" y="4943475"/>
          <p14:tracePt t="40829" x="7878763" y="4943475"/>
          <p14:tracePt t="40846" x="7894638" y="4943475"/>
          <p14:tracePt t="40853" x="7902575" y="4935538"/>
          <p14:tracePt t="40869" x="7910513" y="4927600"/>
          <p14:tracePt t="40885" x="7926388" y="4927600"/>
          <p14:tracePt t="40894" x="7942263" y="4927600"/>
          <p14:tracePt t="40902" x="7950200" y="4919663"/>
          <p14:tracePt t="40911" x="7958138" y="4911725"/>
          <p14:tracePt t="40990" x="7966075" y="4903788"/>
          <p14:tracePt t="40997" x="7981950" y="4903788"/>
          <p14:tracePt t="41006" x="7989888" y="4879975"/>
          <p14:tracePt t="41014" x="7997825" y="4879975"/>
          <p14:tracePt t="41022" x="8005763" y="4872038"/>
          <p14:tracePt t="41029" x="8021638" y="4864100"/>
          <p14:tracePt t="41037" x="8029575" y="4864100"/>
          <p14:tracePt t="41045" x="8029575" y="4856163"/>
          <p14:tracePt t="41053" x="8037513" y="4856163"/>
          <p14:tracePt t="41286" x="8021638" y="4856163"/>
          <p14:tracePt t="41294" x="8005763" y="4856163"/>
          <p14:tracePt t="41301" x="7997825" y="4856163"/>
          <p14:tracePt t="41310" x="7981950" y="4856163"/>
          <p14:tracePt t="41318" x="7966075" y="4856163"/>
          <p14:tracePt t="41325" x="7958138" y="4864100"/>
          <p14:tracePt t="41333" x="7950200" y="4864100"/>
          <p14:tracePt t="41342" x="7942263" y="4864100"/>
          <p14:tracePt t="41349" x="7934325" y="4864100"/>
          <p14:tracePt t="41357" x="7918450" y="4864100"/>
          <p14:tracePt t="41366" x="7894638" y="4879975"/>
          <p14:tracePt t="41374" x="7878763" y="4879975"/>
          <p14:tracePt t="41382" x="7854950" y="4887913"/>
          <p14:tracePt t="41390" x="7847013" y="4887913"/>
          <p14:tracePt t="41397" x="7821613" y="4895850"/>
          <p14:tracePt t="41405" x="7805738" y="4903788"/>
          <p14:tracePt t="41413" x="7781925" y="4911725"/>
          <p14:tracePt t="41421" x="7758113" y="4911725"/>
          <p14:tracePt t="41430" x="7742238" y="4911725"/>
          <p14:tracePt t="41438" x="7710488" y="4919663"/>
          <p14:tracePt t="41446" x="7694613" y="4927600"/>
          <p14:tracePt t="41453" x="7662863" y="4935538"/>
          <p14:tracePt t="41461" x="7631113" y="4943475"/>
          <p14:tracePt t="41469" x="7623175" y="4943475"/>
          <p14:tracePt t="41477" x="7607300" y="4943475"/>
          <p14:tracePt t="41494" x="7599363" y="4943475"/>
          <p14:tracePt t="41517" x="7591425" y="4943475"/>
          <p14:tracePt t="41534" x="7591425" y="4951413"/>
          <p14:tracePt t="41541" x="7583488" y="4951413"/>
          <p14:tracePt t="41565" x="7575550" y="4951413"/>
          <p14:tracePt t="41574" x="7567613" y="4951413"/>
          <p14:tracePt t="41582" x="7559675" y="4951413"/>
          <p14:tracePt t="41598" x="7551738" y="4951413"/>
          <p14:tracePt t="41605" x="7535863" y="4951413"/>
          <p14:tracePt t="41613" x="7519988" y="4951413"/>
          <p14:tracePt t="41621" x="7512050" y="4951413"/>
          <p14:tracePt t="41629" x="7486650" y="4943475"/>
          <p14:tracePt t="41638" x="7478713" y="4927600"/>
          <p14:tracePt t="41646" x="7454900" y="4919663"/>
          <p14:tracePt t="41654" x="7439025" y="4903788"/>
          <p14:tracePt t="41661" x="7423150" y="4887913"/>
          <p14:tracePt t="41669" x="7415213" y="4879975"/>
          <p14:tracePt t="41677" x="7407275" y="4879975"/>
          <p14:tracePt t="41685" x="7407275" y="4872038"/>
          <p14:tracePt t="41694" x="7391400" y="4864100"/>
          <p14:tracePt t="41702" x="7383463" y="4856163"/>
          <p14:tracePt t="41710" x="7375525" y="4848225"/>
          <p14:tracePt t="41718" x="7367588" y="4840288"/>
          <p14:tracePt t="41733" x="7359650" y="4840288"/>
          <p14:tracePt t="41750" x="7351713" y="4832350"/>
          <p14:tracePt t="41758" x="7343775" y="4832350"/>
          <p14:tracePt t="41766" x="7335838" y="4824413"/>
          <p14:tracePt t="41773" x="7327900" y="4824413"/>
          <p14:tracePt t="41789" x="7319963" y="4824413"/>
          <p14:tracePt t="41806" x="7312025" y="4824413"/>
          <p14:tracePt t="42111" x="7319963" y="4824413"/>
          <p14:tracePt t="42119" x="7327900" y="4824413"/>
          <p14:tracePt t="42126" x="7335838" y="4824413"/>
          <p14:tracePt t="42133" x="7351713" y="4824413"/>
          <p14:tracePt t="42141" x="7375525" y="4824413"/>
          <p14:tracePt t="42149" x="7391400" y="4824413"/>
          <p14:tracePt t="42158" x="7407275" y="4824413"/>
          <p14:tracePt t="42166" x="7431088" y="4824413"/>
          <p14:tracePt t="42174" x="7439025" y="4824413"/>
          <p14:tracePt t="42181" x="7446963" y="4824413"/>
          <p14:tracePt t="42189" x="7470775" y="4824413"/>
          <p14:tracePt t="42197" x="7496175" y="4824413"/>
          <p14:tracePt t="42211" x="7504113" y="4824413"/>
          <p14:tracePt t="42214" x="7519988" y="4824413"/>
          <p14:tracePt t="42222" x="7535863" y="4824413"/>
          <p14:tracePt t="42230" x="7543800" y="4824413"/>
          <p14:tracePt t="42238" x="7567613" y="4824413"/>
          <p14:tracePt t="42245" x="7591425" y="4832350"/>
          <p14:tracePt t="42253" x="7607300" y="4832350"/>
          <p14:tracePt t="42261" x="7631113" y="4832350"/>
          <p14:tracePt t="42269" x="7654925" y="4848225"/>
          <p14:tracePt t="42278" x="7662863" y="4848225"/>
          <p14:tracePt t="42286" x="7686675" y="4848225"/>
          <p14:tracePt t="42295" x="7702550" y="4848225"/>
          <p14:tracePt t="42302" x="7726363" y="4848225"/>
          <p14:tracePt t="42310" x="7742238" y="4848225"/>
          <p14:tracePt t="42317" x="7766050" y="4848225"/>
          <p14:tracePt t="42325" x="7789863" y="4848225"/>
          <p14:tracePt t="42334" x="7805738" y="4848225"/>
          <p14:tracePt t="42342" x="7847013" y="4848225"/>
          <p14:tracePt t="42350" x="7862888" y="4848225"/>
          <p14:tracePt t="42358" x="7870825" y="4848225"/>
          <p14:tracePt t="42366" x="7894638" y="4848225"/>
          <p14:tracePt t="42373" x="7918450" y="4848225"/>
          <p14:tracePt t="42381" x="7950200" y="4848225"/>
          <p14:tracePt t="42389" x="7966075" y="4848225"/>
          <p14:tracePt t="42398" x="7989888" y="4848225"/>
          <p14:tracePt t="42406" x="8013700" y="4848225"/>
          <p14:tracePt t="42414" x="8037513" y="4840288"/>
          <p14:tracePt t="42429" x="8053388" y="4832350"/>
          <p14:tracePt t="42607" x="8045450" y="4832350"/>
          <p14:tracePt t="42614" x="8029575" y="4832350"/>
          <p14:tracePt t="42621" x="8005763" y="4832350"/>
          <p14:tracePt t="42629" x="7997825" y="4840288"/>
          <p14:tracePt t="42638" x="7989888" y="4840288"/>
          <p14:tracePt t="42646" x="7950200" y="4848225"/>
          <p14:tracePt t="42654" x="7934325" y="4864100"/>
          <p14:tracePt t="42662" x="7926388" y="4864100"/>
          <p14:tracePt t="42670" x="7902575" y="4864100"/>
          <p14:tracePt t="42677" x="7894638" y="4864100"/>
          <p14:tracePt t="42685" x="7886700" y="4872038"/>
          <p14:tracePt t="42693" x="7878763" y="4879975"/>
          <p14:tracePt t="42702" x="7870825" y="4879975"/>
          <p14:tracePt t="42711" x="7847013" y="4879975"/>
          <p14:tracePt t="42718" x="7847013" y="4887913"/>
          <p14:tracePt t="42726" x="7829550" y="4895850"/>
          <p14:tracePt t="42733" x="7821613" y="4895850"/>
          <p14:tracePt t="42741" x="7797800" y="4903788"/>
          <p14:tracePt t="42749" x="7789863" y="4903788"/>
          <p14:tracePt t="42758" x="7773988" y="4903788"/>
          <p14:tracePt t="42767" x="7758113" y="4903788"/>
          <p14:tracePt t="42774" x="7742238" y="4903788"/>
          <p14:tracePt t="42782" x="7726363" y="4911725"/>
          <p14:tracePt t="42790" x="7702550" y="4911725"/>
          <p14:tracePt t="42797" x="7678738" y="4919663"/>
          <p14:tracePt t="42806" x="7646988" y="4919663"/>
          <p14:tracePt t="42813" x="7615238" y="4935538"/>
          <p14:tracePt t="42823" x="7591425" y="4935538"/>
          <p14:tracePt t="42830" x="7567613" y="4935538"/>
          <p14:tracePt t="42838" x="7551738" y="4935538"/>
          <p14:tracePt t="42846" x="7535863" y="4935538"/>
          <p14:tracePt t="42853" x="7527925" y="4935538"/>
          <p14:tracePt t="42861" x="7512050" y="4935538"/>
          <p14:tracePt t="42879" x="7496175" y="4935538"/>
          <p14:tracePt t="42886" x="7486650" y="4935538"/>
          <p14:tracePt t="42894" x="7462838" y="4935538"/>
          <p14:tracePt t="42902" x="7439025" y="4935538"/>
          <p14:tracePt t="42910" x="7415213" y="4919663"/>
          <p14:tracePt t="42917" x="7399338" y="4919663"/>
          <p14:tracePt t="42925" x="7375525" y="4911725"/>
          <p14:tracePt t="42933" x="7359650" y="4887913"/>
          <p14:tracePt t="42943" x="7343775" y="4887913"/>
          <p14:tracePt t="42950" x="7319963" y="4872038"/>
          <p14:tracePt t="42958" x="7312025" y="4864100"/>
          <p14:tracePt t="42966" x="7280275" y="4856163"/>
          <p14:tracePt t="42974" x="7264400" y="4840288"/>
          <p14:tracePt t="42981" x="7248525" y="4832350"/>
          <p14:tracePt t="42989" x="7224713" y="4824413"/>
          <p14:tracePt t="42998" x="7216775" y="4824413"/>
          <p14:tracePt t="43006" x="7208838" y="4808538"/>
          <p14:tracePt t="43014" x="7200900" y="4800600"/>
          <p14:tracePt t="43022" x="7192963" y="4792663"/>
          <p14:tracePt t="43030" x="7185025" y="4792663"/>
          <p14:tracePt t="43037" x="7177088" y="4784725"/>
          <p14:tracePt t="43045" x="7177088" y="4776788"/>
          <p14:tracePt t="43062" x="7169150" y="4768850"/>
          <p14:tracePt t="43070" x="7161213" y="4760913"/>
          <p14:tracePt t="43431" x="7161213" y="4752975"/>
          <p14:tracePt t="43591" x="7177088" y="4752975"/>
          <p14:tracePt t="43607" x="7185025" y="4752975"/>
          <p14:tracePt t="43614" x="7192963" y="4752975"/>
          <p14:tracePt t="43622" x="7216775" y="4752975"/>
          <p14:tracePt t="43630" x="7224713" y="4760913"/>
          <p14:tracePt t="43638" x="7248525" y="4776788"/>
          <p14:tracePt t="43654" x="7272338" y="4800600"/>
          <p14:tracePt t="43662" x="7304088" y="4816475"/>
          <p14:tracePt t="43669" x="7312025" y="4824413"/>
          <p14:tracePt t="43677" x="7343775" y="4840288"/>
          <p14:tracePt t="43686" x="7359650" y="4848225"/>
          <p14:tracePt t="43694" x="7391400" y="4856163"/>
          <p14:tracePt t="43702" x="7399338" y="4856163"/>
          <p14:tracePt t="43710" x="7415213" y="4864100"/>
          <p14:tracePt t="43718" x="7439025" y="4864100"/>
          <p14:tracePt t="43726" x="7446963" y="4872038"/>
          <p14:tracePt t="43733" x="7486650" y="4872038"/>
          <p14:tracePt t="43741" x="7504113" y="4879975"/>
          <p14:tracePt t="43750" x="7535863" y="4879975"/>
          <p14:tracePt t="43759" x="7575550" y="4879975"/>
          <p14:tracePt t="43766" x="7607300" y="4879975"/>
          <p14:tracePt t="43774" x="7646988" y="4879975"/>
          <p14:tracePt t="43782" x="7678738" y="4879975"/>
          <p14:tracePt t="43789" x="7710488" y="4879975"/>
          <p14:tracePt t="43797" x="7742238" y="4879975"/>
          <p14:tracePt t="43806" x="7758113" y="4879975"/>
          <p14:tracePt t="43814" x="7797800" y="4879975"/>
          <p14:tracePt t="43822" x="7821613" y="4879975"/>
          <p14:tracePt t="43830" x="7847013" y="4879975"/>
          <p14:tracePt t="43838" x="7870825" y="4879975"/>
          <p14:tracePt t="43846" x="7878763" y="4879975"/>
          <p14:tracePt t="43853" x="7910513" y="4879975"/>
          <p14:tracePt t="43861" x="7934325" y="4879975"/>
          <p14:tracePt t="43870" x="7950200" y="4879975"/>
          <p14:tracePt t="43878" x="7981950" y="4879975"/>
          <p14:tracePt t="43886" x="7981950" y="4872038"/>
          <p14:tracePt t="43894" x="8005763" y="4872038"/>
          <p14:tracePt t="43902" x="8005763" y="4864100"/>
          <p14:tracePt t="43910" x="8021638" y="4864100"/>
          <p14:tracePt t="43917" x="8029575" y="4856163"/>
          <p14:tracePt t="43927" x="8045450" y="4840288"/>
          <p14:tracePt t="43935" x="8053388" y="4840288"/>
          <p14:tracePt t="43950" x="8061325" y="4832350"/>
          <p14:tracePt t="43966" x="8069263" y="4816475"/>
          <p14:tracePt t="44231" x="8061325" y="4816475"/>
          <p14:tracePt t="44239" x="8045450" y="4816475"/>
          <p14:tracePt t="44254" x="8037513" y="4816475"/>
          <p14:tracePt t="44263" x="8013700" y="4824413"/>
          <p14:tracePt t="44271" x="8005763" y="4824413"/>
          <p14:tracePt t="44278" x="7989888" y="4832350"/>
          <p14:tracePt t="44286" x="7974013" y="4840288"/>
          <p14:tracePt t="44294" x="7950200" y="4840288"/>
          <p14:tracePt t="44302" x="7942263" y="4840288"/>
          <p14:tracePt t="44310" x="7934325" y="4848225"/>
          <p14:tracePt t="44317" x="7918450" y="4856163"/>
          <p14:tracePt t="44334" x="7902575" y="4856163"/>
          <p14:tracePt t="44343" x="7894638" y="4856163"/>
          <p14:tracePt t="44359" x="7878763" y="4856163"/>
          <p14:tracePt t="44375" x="7862888" y="4864100"/>
          <p14:tracePt t="44383" x="7854950" y="4864100"/>
          <p14:tracePt t="44398" x="7847013" y="4864100"/>
          <p14:tracePt t="44406" x="7839075" y="4872038"/>
          <p14:tracePt t="44414" x="7829550" y="4872038"/>
          <p14:tracePt t="44438" x="7813675" y="4872038"/>
          <p14:tracePt t="44455" x="7805738" y="4872038"/>
          <p14:tracePt t="44462" x="7797800" y="4879975"/>
          <p14:tracePt t="44486" x="7781925" y="4887913"/>
          <p14:tracePt t="44510" x="7773988" y="4887913"/>
          <p14:tracePt t="44575" x="7766050" y="4887913"/>
          <p14:tracePt t="44622" x="7758113" y="4887913"/>
          <p14:tracePt t="44639" x="7750175" y="4903788"/>
          <p14:tracePt t="44647" x="7742238" y="4903788"/>
          <p14:tracePt t="44655" x="7726363" y="4903788"/>
          <p14:tracePt t="44662" x="7718425" y="4911725"/>
          <p14:tracePt t="44678" x="7702550" y="4911725"/>
          <p14:tracePt t="44686" x="7678738" y="4911725"/>
          <p14:tracePt t="44694" x="7670800" y="4919663"/>
          <p14:tracePt t="44710" x="7662863" y="4927600"/>
          <p14:tracePt t="44766" x="7654925" y="4927600"/>
          <p14:tracePt t="44774" x="7646988" y="4927600"/>
          <p14:tracePt t="44790" x="7631113" y="4935538"/>
          <p14:tracePt t="44798" x="7615238" y="4935538"/>
          <p14:tracePt t="44806" x="7607300" y="4935538"/>
          <p14:tracePt t="44814" x="7599363" y="4943475"/>
          <p14:tracePt t="44822" x="7583488" y="4943475"/>
          <p14:tracePt t="44831" x="7575550" y="4943475"/>
          <p14:tracePt t="44847" x="7567613" y="4951413"/>
          <p14:tracePt t="44862" x="7559675" y="4951413"/>
          <p14:tracePt t="46766" x="7551738" y="4951413"/>
          <p14:tracePt t="46815" x="7543800" y="4951413"/>
          <p14:tracePt t="46831" x="7535863" y="4959350"/>
          <p14:tracePt t="46879" x="7527925" y="4959350"/>
          <p14:tracePt t="46911" x="7519988" y="4959350"/>
          <p14:tracePt t="46919" x="7512050" y="4959350"/>
          <p14:tracePt t="47055" x="7496175" y="4959350"/>
          <p14:tracePt t="47062" x="7486650" y="4959350"/>
          <p14:tracePt t="47078" x="7470775" y="4959350"/>
          <p14:tracePt t="47086" x="7446963" y="4959350"/>
          <p14:tracePt t="47094" x="7439025" y="4959350"/>
          <p14:tracePt t="47102" x="7431088" y="4959350"/>
          <p14:tracePt t="47110" x="7423150" y="4959350"/>
          <p14:tracePt t="47118" x="7415213" y="4959350"/>
          <p14:tracePt t="47375" x="7407275" y="4959350"/>
          <p14:tracePt t="47415" x="7399338" y="4951413"/>
          <p14:tracePt t="47423" x="7359650" y="4935538"/>
          <p14:tracePt t="47430" x="7327900" y="4911725"/>
          <p14:tracePt t="47438" x="7312025" y="4911725"/>
          <p14:tracePt t="47446" x="7280275" y="4887913"/>
          <p14:tracePt t="47455" x="7272338" y="4872038"/>
          <p14:tracePt t="47462" x="7256463" y="4864100"/>
          <p14:tracePt t="47470" x="7232650" y="4856163"/>
          <p14:tracePt t="47478" x="7232650" y="4848225"/>
          <p14:tracePt t="47486" x="7224713" y="4848225"/>
          <p14:tracePt t="47494" x="7224713" y="4840288"/>
          <p14:tracePt t="47502" x="7216775" y="4840288"/>
          <p14:tracePt t="47518" x="7216775" y="4832350"/>
          <p14:tracePt t="48327" x="7216775" y="4824413"/>
          <p14:tracePt t="48336" x="7216775" y="4816475"/>
          <p14:tracePt t="48344" x="7216775" y="4800600"/>
          <p14:tracePt t="48671" x="7216775" y="4792663"/>
          <p14:tracePt t="48680" x="7224713" y="4792663"/>
          <p14:tracePt t="48695" x="7232650" y="4792663"/>
          <p14:tracePt t="48702" x="7240588" y="4792663"/>
          <p14:tracePt t="48718" x="7248525" y="4792663"/>
          <p14:tracePt t="48726" x="7264400" y="4808538"/>
          <p14:tracePt t="48734" x="7272338" y="4808538"/>
          <p14:tracePt t="48743" x="7280275" y="4808538"/>
          <p14:tracePt t="48751" x="7288213" y="4808538"/>
          <p14:tracePt t="48758" x="7296150" y="4808538"/>
          <p14:tracePt t="48766" x="7304088" y="4816475"/>
          <p14:tracePt t="48791" x="7319963" y="4824413"/>
          <p14:tracePt t="48799" x="7327900" y="4824413"/>
          <p14:tracePt t="48814" x="7335838" y="4824413"/>
          <p14:tracePt t="48822" x="7343775" y="4832350"/>
          <p14:tracePt t="48830" x="7351713" y="4832350"/>
          <p14:tracePt t="48838" x="7359650" y="4840288"/>
          <p14:tracePt t="48846" x="7367588" y="4840288"/>
          <p14:tracePt t="48863" x="7383463" y="4848225"/>
          <p14:tracePt t="48878" x="7391400" y="4848225"/>
          <p14:tracePt t="48894" x="7407275" y="4848225"/>
          <p14:tracePt t="48903" x="7415213" y="4856163"/>
          <p14:tracePt t="48911" x="7423150" y="4856163"/>
          <p14:tracePt t="48919" x="7431088" y="4856163"/>
          <p14:tracePt t="48926" x="7439025" y="4856163"/>
          <p14:tracePt t="48934" x="7446963" y="4856163"/>
          <p14:tracePt t="48958" x="7462838" y="4856163"/>
          <p14:tracePt t="48967" x="7486650" y="4856163"/>
          <p14:tracePt t="48975" x="7512050" y="4864100"/>
          <p14:tracePt t="48983" x="7527925" y="4864100"/>
          <p14:tracePt t="48990" x="7559675" y="4872038"/>
          <p14:tracePt t="48998" x="7583488" y="4872038"/>
          <p14:tracePt t="49006" x="7599363" y="4872038"/>
          <p14:tracePt t="49014" x="7631113" y="4887913"/>
          <p14:tracePt t="49022" x="7646988" y="4887913"/>
          <p14:tracePt t="49031" x="7678738" y="4887913"/>
          <p14:tracePt t="49040" x="7694613" y="4887913"/>
          <p14:tracePt t="49047" x="7702550" y="4887913"/>
          <p14:tracePt t="49054" x="7726363" y="4887913"/>
          <p14:tracePt t="49070" x="7734300" y="4887913"/>
          <p14:tracePt t="49078" x="7742238" y="4887913"/>
          <p14:tracePt t="49087" x="7750175" y="4887913"/>
          <p14:tracePt t="49095" x="7766050" y="4887913"/>
          <p14:tracePt t="49103" x="7773988" y="4887913"/>
          <p14:tracePt t="49110" x="7789863" y="4879975"/>
          <p14:tracePt t="49118" x="7805738" y="4879975"/>
          <p14:tracePt t="49126" x="7813675" y="4879975"/>
          <p14:tracePt t="49135" x="7821613" y="4872038"/>
          <p14:tracePt t="49143" x="7829550" y="4872038"/>
          <p14:tracePt t="49151" x="7839075" y="4864100"/>
          <p14:tracePt t="49160" x="7847013" y="4864100"/>
          <p14:tracePt t="49166" x="7847013" y="4856163"/>
          <p14:tracePt t="49182" x="7870825" y="4856163"/>
          <p14:tracePt t="49190" x="7878763" y="4840288"/>
          <p14:tracePt t="49210" x="7902575" y="4832350"/>
          <p14:tracePt t="49216" x="7910513" y="4824413"/>
          <p14:tracePt t="49223" x="7926388" y="4816475"/>
          <p14:tracePt t="49230" x="7926388" y="4800600"/>
          <p14:tracePt t="49239" x="7934325" y="4792663"/>
          <p14:tracePt t="49246" x="7934325" y="4784725"/>
          <p14:tracePt t="49255" x="7942263" y="4784725"/>
          <p14:tracePt t="49264" x="7958138" y="4768850"/>
          <p14:tracePt t="49270" x="7966075" y="4768850"/>
          <p14:tracePt t="49278" x="7966075" y="4760913"/>
          <p14:tracePt t="49303" x="7966075" y="4752975"/>
          <p14:tracePt t="49311" x="7974013" y="4752975"/>
          <p14:tracePt t="49326" x="7974013" y="4745038"/>
          <p14:tracePt t="49334" x="7974013" y="4737100"/>
          <p14:tracePt t="49615" x="7966075" y="4737100"/>
          <p14:tracePt t="49623" x="7958138" y="4737100"/>
          <p14:tracePt t="49632" x="7926388" y="4768850"/>
          <p14:tracePt t="49655" x="7910513" y="4776788"/>
          <p14:tracePt t="49662" x="7902575" y="4784725"/>
          <p14:tracePt t="49671" x="7894638" y="4792663"/>
          <p14:tracePt t="49679" x="7886700" y="4800600"/>
          <p14:tracePt t="49687" x="7878763" y="4816475"/>
          <p14:tracePt t="49696" x="7870825" y="4824413"/>
          <p14:tracePt t="49704" x="7862888" y="4832350"/>
          <p14:tracePt t="49710" x="7854950" y="4840288"/>
          <p14:tracePt t="49718" x="7847013" y="4856163"/>
          <p14:tracePt t="49726" x="7839075" y="4856163"/>
          <p14:tracePt t="49734" x="7839075" y="4864100"/>
          <p14:tracePt t="49743" x="7821613" y="4879975"/>
          <p14:tracePt t="49751" x="7813675" y="4879975"/>
          <p14:tracePt t="49766" x="7805738" y="4895850"/>
          <p14:tracePt t="49782" x="7797800" y="4903788"/>
          <p14:tracePt t="49799" x="7789863" y="4911725"/>
          <p14:tracePt t="49807" x="7773988" y="4919663"/>
          <p14:tracePt t="49815" x="7766050" y="4935538"/>
          <p14:tracePt t="49830" x="7758113" y="4943475"/>
          <p14:tracePt t="49838" x="7750175" y="4943475"/>
          <p14:tracePt t="49846" x="7726363" y="4951413"/>
          <p14:tracePt t="49855" x="7718425" y="4967288"/>
          <p14:tracePt t="49863" x="7702550" y="4967288"/>
          <p14:tracePt t="49879" x="7686675" y="4976813"/>
          <p14:tracePt t="49886" x="7678738" y="4984750"/>
          <p14:tracePt t="49934" x="7662863" y="4992688"/>
          <p14:tracePt t="49944" x="7654925" y="4992688"/>
          <p14:tracePt t="49951" x="7631113" y="4992688"/>
          <p14:tracePt t="49959" x="7599363" y="4992688"/>
          <p14:tracePt t="49967" x="7575550" y="4992688"/>
          <p14:tracePt t="49974" x="7527925" y="4992688"/>
          <p14:tracePt t="49982" x="7486650" y="4992688"/>
          <p14:tracePt t="49991" x="7454900" y="4992688"/>
          <p14:tracePt t="49999" x="7423150" y="4992688"/>
          <p14:tracePt t="50008" x="7399338" y="4992688"/>
          <p14:tracePt t="50016" x="7367588" y="4992688"/>
          <p14:tracePt t="50024" x="7343775" y="4992688"/>
          <p14:tracePt t="50031" x="7319963" y="4992688"/>
          <p14:tracePt t="50039" x="7304088" y="4984750"/>
          <p14:tracePt t="50046" x="7288213" y="4984750"/>
          <p14:tracePt t="50054" x="7280275" y="4976813"/>
          <p14:tracePt t="50063" x="7264400" y="4976813"/>
          <p14:tracePt t="50071" x="7232650" y="4959350"/>
          <p14:tracePt t="50087" x="7224713" y="4951413"/>
          <p14:tracePt t="50095" x="7216775" y="4943475"/>
          <p14:tracePt t="50102" x="7200900" y="4935538"/>
          <p14:tracePt t="50110" x="7185025" y="4927600"/>
          <p14:tracePt t="50119" x="7177088" y="4919663"/>
          <p14:tracePt t="50128" x="7161213" y="4903788"/>
          <p14:tracePt t="50135" x="7153275" y="4887913"/>
          <p14:tracePt t="50143" x="7127875" y="4872038"/>
          <p14:tracePt t="50151" x="7112000" y="4856163"/>
          <p14:tracePt t="50158" x="7096125" y="4840288"/>
          <p14:tracePt t="50166" x="7080250" y="4824413"/>
          <p14:tracePt t="50174" x="7064375" y="4816475"/>
          <p14:tracePt t="50183" x="7064375" y="4808538"/>
          <p14:tracePt t="50191" x="7056438" y="4808538"/>
          <p14:tracePt t="50384" x="7056438" y="4792663"/>
          <p14:tracePt t="50416" x="7072313" y="4792663"/>
          <p14:tracePt t="50423" x="7088188" y="4792663"/>
          <p14:tracePt t="50432" x="7104063" y="4792663"/>
          <p14:tracePt t="50441" x="7127875" y="4792663"/>
          <p14:tracePt t="50448" x="7145338" y="4792663"/>
          <p14:tracePt t="50455" x="7185025" y="4800600"/>
          <p14:tracePt t="50462" x="7208838" y="4808538"/>
          <p14:tracePt t="50470" x="7240588" y="4824413"/>
          <p14:tracePt t="50479" x="7256463" y="4824413"/>
          <p14:tracePt t="50487" x="7280275" y="4824413"/>
          <p14:tracePt t="50495" x="7312025" y="4840288"/>
          <p14:tracePt t="50503" x="7335838" y="4848225"/>
          <p14:tracePt t="50510" x="7359650" y="4864100"/>
          <p14:tracePt t="50518" x="7383463" y="4864100"/>
          <p14:tracePt t="50526" x="7415213" y="4864100"/>
          <p14:tracePt t="50534" x="7454900" y="4879975"/>
          <p14:tracePt t="50543" x="7486650" y="4887913"/>
          <p14:tracePt t="50551" x="7543800" y="4903788"/>
          <p14:tracePt t="50559" x="7567613" y="4911725"/>
          <p14:tracePt t="50567" x="7615238" y="4919663"/>
          <p14:tracePt t="50575" x="7646988" y="4919663"/>
          <p14:tracePt t="50582" x="7678738" y="4927600"/>
          <p14:tracePt t="50590" x="7702550" y="4927600"/>
          <p14:tracePt t="50599" x="7726363" y="4927600"/>
          <p14:tracePt t="50607" x="7750175" y="4927600"/>
          <p14:tracePt t="50615" x="7789863" y="4927600"/>
          <p14:tracePt t="50623" x="7805738" y="4927600"/>
          <p14:tracePt t="50631" x="7847013" y="4927600"/>
          <p14:tracePt t="50640" x="7870825" y="4927600"/>
          <p14:tracePt t="50646" x="7910513" y="4927600"/>
          <p14:tracePt t="50655" x="7926388" y="4927600"/>
          <p14:tracePt t="50663" x="7950200" y="4927600"/>
          <p14:tracePt t="50671" x="7974013" y="4927600"/>
          <p14:tracePt t="50679" x="7989888" y="4927600"/>
          <p14:tracePt t="50687" x="8005763" y="4927600"/>
          <p14:tracePt t="50694" x="8029575" y="4927600"/>
          <p14:tracePt t="50702" x="8037513" y="4911725"/>
          <p14:tracePt t="50710" x="8053388" y="4911725"/>
          <p14:tracePt t="50719" x="8077200" y="4903788"/>
          <p14:tracePt t="50727" x="8085138" y="4895850"/>
          <p14:tracePt t="50735" x="8093075" y="4895850"/>
          <p14:tracePt t="50743" x="8108950" y="4879975"/>
          <p14:tracePt t="50751" x="8116888" y="4879975"/>
          <p14:tracePt t="50766" x="8124825" y="4864100"/>
          <p14:tracePt t="50775" x="8132763" y="4864100"/>
          <p14:tracePt t="50783" x="8132763" y="4856163"/>
          <p14:tracePt t="50791" x="8132763" y="4848225"/>
          <p14:tracePt t="50799" x="8140700" y="4840288"/>
          <p14:tracePt t="52496" x="0" y="0"/>
        </p14:tracePtLst>
        <p14:tracePtLst>
          <p14:tracePt t="77741" x="8180388" y="5908675"/>
          <p14:tracePt t="77939" x="8180388" y="5916613"/>
          <p14:tracePt t="77963" x="8172450" y="5924550"/>
          <p14:tracePt t="77970" x="8148638" y="5932488"/>
          <p14:tracePt t="77986" x="8116888" y="5948363"/>
          <p14:tracePt t="77994" x="8101013" y="5948363"/>
          <p14:tracePt t="78002" x="8077200" y="5972175"/>
          <p14:tracePt t="78010" x="8045450" y="5988050"/>
          <p14:tracePt t="78018" x="8013700" y="6005513"/>
          <p14:tracePt t="78028" x="7981950" y="6021388"/>
          <p14:tracePt t="78034" x="7942263" y="6045200"/>
          <p14:tracePt t="78042" x="7902575" y="6069013"/>
          <p14:tracePt t="78050" x="7854950" y="6076950"/>
          <p14:tracePt t="78058" x="7829550" y="6084888"/>
          <p14:tracePt t="78066" x="7773988" y="6092825"/>
          <p14:tracePt t="78074" x="7742238" y="6100763"/>
          <p14:tracePt t="78082" x="7702550" y="6108700"/>
          <p14:tracePt t="78090" x="7662863" y="6108700"/>
          <p14:tracePt t="78098" x="7607300" y="6108700"/>
          <p14:tracePt t="78106" x="7583488" y="6108700"/>
          <p14:tracePt t="78114" x="7551738" y="6108700"/>
          <p14:tracePt t="78122" x="7519988" y="6108700"/>
          <p14:tracePt t="78130" x="7496175" y="6108700"/>
          <p14:tracePt t="78138" x="7470775" y="6100763"/>
          <p14:tracePt t="78146" x="7423150" y="6092825"/>
          <p14:tracePt t="78154" x="7407275" y="6084888"/>
          <p14:tracePt t="78163" x="7383463" y="6069013"/>
          <p14:tracePt t="78170" x="7367588" y="6069013"/>
          <p14:tracePt t="78178" x="7335838" y="6045200"/>
          <p14:tracePt t="78186" x="7312025" y="6029325"/>
          <p14:tracePt t="78195" x="7304088" y="6021388"/>
          <p14:tracePt t="78203" x="7280275" y="6005513"/>
          <p14:tracePt t="78210" x="7256463" y="5980113"/>
          <p14:tracePt t="78218" x="7240588" y="5964238"/>
          <p14:tracePt t="78227" x="7208838" y="5940425"/>
          <p14:tracePt t="78234" x="7192963" y="5924550"/>
          <p14:tracePt t="78242" x="7145338" y="5884863"/>
          <p14:tracePt t="78250" x="7112000" y="5853113"/>
          <p14:tracePt t="78258" x="7096125" y="5837238"/>
          <p14:tracePt t="78266" x="7056438" y="5813425"/>
          <p14:tracePt t="78274" x="7024688" y="5781675"/>
          <p14:tracePt t="78282" x="6992938" y="5757863"/>
          <p14:tracePt t="78290" x="6969125" y="5734050"/>
          <p14:tracePt t="78298" x="6921500" y="5702300"/>
          <p14:tracePt t="78306" x="6873875" y="5653088"/>
          <p14:tracePt t="78314" x="6858000" y="5637213"/>
          <p14:tracePt t="78323" x="6810375" y="5605463"/>
          <p14:tracePt t="78330" x="6777038" y="5573713"/>
          <p14:tracePt t="78338" x="6769100" y="5557838"/>
          <p14:tracePt t="78346" x="6721475" y="5510213"/>
          <p14:tracePt t="78354" x="6705600" y="5494338"/>
          <p14:tracePt t="78362" x="6689725" y="5478463"/>
          <p14:tracePt t="78370" x="6665913" y="5454650"/>
          <p14:tracePt t="78378" x="6657975" y="5446713"/>
          <p14:tracePt t="78387" x="6650038" y="5430838"/>
          <p14:tracePt t="78394" x="6642100" y="5407025"/>
          <p14:tracePt t="78402" x="6626225" y="5399088"/>
          <p14:tracePt t="78410" x="6626225" y="5391150"/>
          <p14:tracePt t="78418" x="6618288" y="5391150"/>
          <p14:tracePt t="78482" x="6618288" y="5383213"/>
          <p14:tracePt t="78490" x="6610350" y="5383213"/>
          <p14:tracePt t="78603" x="6602413" y="5383213"/>
          <p14:tracePt t="78619" x="6594475" y="5383213"/>
          <p14:tracePt t="78659" x="6586538" y="5383213"/>
          <p14:tracePt t="78667" x="6578600" y="5383213"/>
          <p14:tracePt t="78684" x="6578600" y="5391150"/>
          <p14:tracePt t="78690" x="6570663" y="5399088"/>
          <p14:tracePt t="78699" x="6570663" y="5407025"/>
          <p14:tracePt t="78707" x="6570663" y="5422900"/>
          <p14:tracePt t="78722" x="6570663" y="5430838"/>
          <p14:tracePt t="78738" x="6570663" y="5446713"/>
          <p14:tracePt t="78746" x="6562725" y="5454650"/>
          <p14:tracePt t="78755" x="6562725" y="5462588"/>
          <p14:tracePt t="78762" x="6562725" y="5486400"/>
          <p14:tracePt t="78770" x="6562725" y="5510213"/>
          <p14:tracePt t="78778" x="6562725" y="5526088"/>
          <p14:tracePt t="78786" x="6562725" y="5557838"/>
          <p14:tracePt t="78794" x="6562725" y="5581650"/>
          <p14:tracePt t="78802" x="6562725" y="5629275"/>
          <p14:tracePt t="78811" x="6562725" y="5670550"/>
          <p14:tracePt t="78818" x="6570663" y="5710238"/>
          <p14:tracePt t="78827" x="6570663" y="5757863"/>
          <p14:tracePt t="78834" x="6570663" y="5805488"/>
          <p14:tracePt t="78842" x="6578600" y="5837238"/>
          <p14:tracePt t="78850" x="6594475" y="5876925"/>
          <p14:tracePt t="78858" x="6594475" y="5900738"/>
          <p14:tracePt t="78866" x="6602413" y="5940425"/>
          <p14:tracePt t="78876" x="6610350" y="5964238"/>
          <p14:tracePt t="78882" x="6618288" y="6005513"/>
          <p14:tracePt t="78890" x="6634163" y="6037263"/>
          <p14:tracePt t="78898" x="6642100" y="6076950"/>
          <p14:tracePt t="78906" x="6650038" y="6100763"/>
          <p14:tracePt t="78915" x="6665913" y="6132513"/>
          <p14:tracePt t="78922" x="6673850" y="6164263"/>
          <p14:tracePt t="78931" x="6681788" y="6180138"/>
          <p14:tracePt t="78938" x="6697663" y="6211888"/>
          <p14:tracePt t="78946" x="6705600" y="6219825"/>
          <p14:tracePt t="78954" x="6713538" y="6235700"/>
          <p14:tracePt t="78962" x="6721475" y="6235700"/>
          <p14:tracePt t="78970" x="6721475" y="6243638"/>
          <p14:tracePt t="78978" x="6729413" y="6251575"/>
          <p14:tracePt t="78986" x="6737350" y="6267450"/>
          <p14:tracePt t="78995" x="6745288" y="6275388"/>
          <p14:tracePt t="79002" x="6753225" y="6283325"/>
          <p14:tracePt t="79010" x="6761163" y="6283325"/>
          <p14:tracePt t="79018" x="6769100" y="6299200"/>
          <p14:tracePt t="79026" x="6794500" y="6315075"/>
          <p14:tracePt t="79034" x="6818313" y="6323013"/>
          <p14:tracePt t="79042" x="6818313" y="6330950"/>
          <p14:tracePt t="79051" x="6842125" y="6338888"/>
          <p14:tracePt t="79060" x="6881813" y="6364288"/>
          <p14:tracePt t="79066" x="6889750" y="6380163"/>
          <p14:tracePt t="79074" x="6905625" y="6388100"/>
          <p14:tracePt t="79082" x="6929438" y="6403975"/>
          <p14:tracePt t="79090" x="6929438" y="6411913"/>
          <p14:tracePt t="79098" x="6937375" y="6419850"/>
          <p14:tracePt t="79106" x="6945313" y="6427788"/>
          <p14:tracePt t="79115" x="6953250" y="6427788"/>
          <p14:tracePt t="79122" x="6969125" y="6435725"/>
          <p14:tracePt t="79139" x="6977063" y="6443663"/>
          <p14:tracePt t="79154" x="6985000" y="6443663"/>
          <p14:tracePt t="79186" x="6985000" y="6451600"/>
          <p14:tracePt t="79195" x="6992938" y="6451600"/>
          <p14:tracePt t="79203" x="7000875" y="6451600"/>
          <p14:tracePt t="79211" x="7008813" y="6451600"/>
          <p14:tracePt t="79220" x="7016750" y="6451600"/>
          <p14:tracePt t="79227" x="7024688" y="6451600"/>
          <p14:tracePt t="79234" x="7032625" y="6451600"/>
          <p14:tracePt t="79242" x="7040563" y="6451600"/>
          <p14:tracePt t="79250" x="7056438" y="6459538"/>
          <p14:tracePt t="79258" x="7072313" y="6459538"/>
          <p14:tracePt t="79266" x="7088188" y="6467475"/>
          <p14:tracePt t="79275" x="7119938" y="6475413"/>
          <p14:tracePt t="79282" x="7127875" y="6475413"/>
          <p14:tracePt t="79290" x="7145338" y="6475413"/>
          <p14:tracePt t="79298" x="7169150" y="6475413"/>
          <p14:tracePt t="79306" x="7185025" y="6475413"/>
          <p14:tracePt t="79314" x="7192963" y="6475413"/>
          <p14:tracePt t="79322" x="7208838" y="6475413"/>
          <p14:tracePt t="79331" x="7216775" y="6475413"/>
          <p14:tracePt t="79339" x="7224713" y="6475413"/>
          <p14:tracePt t="79346" x="7232650" y="6475413"/>
          <p14:tracePt t="79354" x="7240588" y="6475413"/>
          <p14:tracePt t="79362" x="7256463" y="6475413"/>
          <p14:tracePt t="79370" x="7264400" y="6475413"/>
          <p14:tracePt t="79378" x="7288213" y="6475413"/>
          <p14:tracePt t="79386" x="7312025" y="6475413"/>
          <p14:tracePt t="79395" x="7319963" y="6475413"/>
          <p14:tracePt t="79403" x="7343775" y="6475413"/>
          <p14:tracePt t="79410" x="7375525" y="6475413"/>
          <p14:tracePt t="79418" x="7407275" y="6475413"/>
          <p14:tracePt t="79426" x="7431088" y="6467475"/>
          <p14:tracePt t="79434" x="7446963" y="6459538"/>
          <p14:tracePt t="79443" x="7454900" y="6451600"/>
          <p14:tracePt t="79451" x="7470775" y="6443663"/>
          <p14:tracePt t="79459" x="7496175" y="6435725"/>
          <p14:tracePt t="79474" x="7519988" y="6411913"/>
          <p14:tracePt t="79482" x="7527925" y="6411913"/>
          <p14:tracePt t="79490" x="7543800" y="6396038"/>
          <p14:tracePt t="79498" x="7559675" y="6380163"/>
          <p14:tracePt t="79506" x="7583488" y="6364288"/>
          <p14:tracePt t="79515" x="7615238" y="6356350"/>
          <p14:tracePt t="79523" x="7639050" y="6338888"/>
          <p14:tracePt t="79530" x="7662863" y="6330950"/>
          <p14:tracePt t="79538" x="7702550" y="6307138"/>
          <p14:tracePt t="79546" x="7710488" y="6283325"/>
          <p14:tracePt t="79554" x="7766050" y="6267450"/>
          <p14:tracePt t="79563" x="7781925" y="6251575"/>
          <p14:tracePt t="79571" x="7829550" y="6235700"/>
          <p14:tracePt t="79579" x="7870825" y="6211888"/>
          <p14:tracePt t="79587" x="7910513" y="6203950"/>
          <p14:tracePt t="79595" x="7934325" y="6188075"/>
          <p14:tracePt t="79602" x="7981950" y="6164263"/>
          <p14:tracePt t="79610" x="8037513" y="6140450"/>
          <p14:tracePt t="79618" x="8061325" y="6124575"/>
          <p14:tracePt t="79626" x="8116888" y="6100763"/>
          <p14:tracePt t="79635" x="8180388" y="6069013"/>
          <p14:tracePt t="79643" x="8237538" y="6021388"/>
          <p14:tracePt t="79650" x="8285163" y="5988050"/>
          <p14:tracePt t="79658" x="8332788" y="5948363"/>
          <p14:tracePt t="79666" x="8396288" y="5884863"/>
          <p14:tracePt t="79674" x="8435975" y="5837238"/>
          <p14:tracePt t="79682" x="8483600" y="5781675"/>
          <p14:tracePt t="79690" x="8515350" y="5734050"/>
          <p14:tracePt t="79699" x="8540750" y="5702300"/>
          <p14:tracePt t="79707" x="8556625" y="5678488"/>
          <p14:tracePt t="79714" x="8580438" y="5637213"/>
          <p14:tracePt t="79722" x="8604250" y="5605463"/>
          <p14:tracePt t="79730" x="8612188" y="5581650"/>
          <p14:tracePt t="79738" x="8620125" y="5573713"/>
          <p14:tracePt t="79746" x="8628063" y="5557838"/>
          <p14:tracePt t="79755" x="8651875" y="5526088"/>
          <p14:tracePt t="79763" x="8659813" y="5502275"/>
          <p14:tracePt t="79770" x="8675688" y="5486400"/>
          <p14:tracePt t="79779" x="8675688" y="5470525"/>
          <p14:tracePt t="79786" x="8683625" y="5454650"/>
          <p14:tracePt t="79794" x="8691563" y="5430838"/>
          <p14:tracePt t="79802" x="8699500" y="5407025"/>
          <p14:tracePt t="79810" x="8715375" y="5399088"/>
          <p14:tracePt t="79819" x="8715375" y="5391150"/>
          <p14:tracePt t="79827" x="8715375" y="5383213"/>
          <p14:tracePt t="79834" x="8715375" y="5375275"/>
          <p14:tracePt t="79842" x="8723313" y="5375275"/>
          <p14:tracePt t="79858" x="8723313" y="5367338"/>
          <p14:tracePt t="79867" x="8731250" y="5367338"/>
          <p14:tracePt t="80019" x="8723313" y="5375275"/>
          <p14:tracePt t="80027" x="8723313" y="5414963"/>
          <p14:tracePt t="80035" x="8715375" y="5446713"/>
          <p14:tracePt t="80044" x="8699500" y="5478463"/>
          <p14:tracePt t="80051" x="8699500" y="5526088"/>
          <p14:tracePt t="80060" x="8683625" y="5557838"/>
          <p14:tracePt t="80066" x="8675688" y="5589588"/>
          <p14:tracePt t="80075" x="8675688" y="5613400"/>
          <p14:tracePt t="80082" x="8659813" y="5662613"/>
          <p14:tracePt t="80090" x="8651875" y="5694363"/>
          <p14:tracePt t="80099" x="8636000" y="5734050"/>
          <p14:tracePt t="80107" x="8620125" y="5781675"/>
          <p14:tracePt t="80115" x="8596313" y="5821363"/>
          <p14:tracePt t="80122" x="8572500" y="5853113"/>
          <p14:tracePt t="80130" x="8564563" y="5876925"/>
          <p14:tracePt t="80138" x="8548688" y="5924550"/>
          <p14:tracePt t="80146" x="8531225" y="5940425"/>
          <p14:tracePt t="80154" x="8507413" y="5964238"/>
          <p14:tracePt t="80163" x="8491538" y="5988050"/>
          <p14:tracePt t="80171" x="8467725" y="6029325"/>
          <p14:tracePt t="80179" x="8459788" y="6029325"/>
          <p14:tracePt t="80186" x="8451850" y="6053138"/>
          <p14:tracePt t="80194" x="8443913" y="6076950"/>
          <p14:tracePt t="80210" x="8428038" y="6108700"/>
          <p14:tracePt t="80218" x="8420100" y="6124575"/>
          <p14:tracePt t="80227" x="8404225" y="6148388"/>
          <p14:tracePt t="80235" x="8388350" y="6156325"/>
          <p14:tracePt t="80243" x="8380413" y="6172200"/>
          <p14:tracePt t="80250" x="8364538" y="6188075"/>
          <p14:tracePt t="80258" x="8348663" y="6196013"/>
          <p14:tracePt t="80266" x="8340725" y="6211888"/>
          <p14:tracePt t="80274" x="8324850" y="6227763"/>
          <p14:tracePt t="80283" x="8316913" y="6243638"/>
          <p14:tracePt t="80291" x="8285163" y="6267450"/>
          <p14:tracePt t="80299" x="8277225" y="6275388"/>
          <p14:tracePt t="80306" x="8261350" y="6291263"/>
          <p14:tracePt t="80314" x="8221663" y="6315075"/>
          <p14:tracePt t="80322" x="8172450" y="6348413"/>
          <p14:tracePt t="80330" x="8132763" y="6380163"/>
          <p14:tracePt t="80338" x="8085138" y="6403975"/>
          <p14:tracePt t="80347" x="8061325" y="6427788"/>
          <p14:tracePt t="80355" x="8029575" y="6435725"/>
          <p14:tracePt t="80363" x="8021638" y="6443663"/>
          <p14:tracePt t="80370" x="7989888" y="6483350"/>
          <p14:tracePt t="80380" x="7974013" y="6507163"/>
          <p14:tracePt t="80386" x="7958138" y="6515100"/>
          <p14:tracePt t="80394" x="7942263" y="6523038"/>
          <p14:tracePt t="80403" x="7918450" y="6530975"/>
          <p14:tracePt t="80411" x="7902575" y="6538913"/>
          <p14:tracePt t="80419" x="7894638" y="6546850"/>
          <p14:tracePt t="80427" x="7878763" y="6554788"/>
          <p14:tracePt t="80434" x="7862888" y="6562725"/>
          <p14:tracePt t="80450" x="7847013" y="6570663"/>
          <p14:tracePt t="80458" x="7839075" y="6570663"/>
          <p14:tracePt t="80467" x="7821613" y="6570663"/>
          <p14:tracePt t="80475" x="7805738" y="6578600"/>
          <p14:tracePt t="80483" x="7781925" y="6586538"/>
          <p14:tracePt t="80490" x="7766050" y="6586538"/>
          <p14:tracePt t="80498" x="7742238" y="6586538"/>
          <p14:tracePt t="80506" x="7718425" y="6586538"/>
          <p14:tracePt t="80514" x="7686675" y="6586538"/>
          <p14:tracePt t="80523" x="7646988" y="6586538"/>
          <p14:tracePt t="80531" x="7615238" y="6586538"/>
          <p14:tracePt t="80539" x="7543800" y="6578600"/>
          <p14:tracePt t="80547" x="7504113" y="6562725"/>
          <p14:tracePt t="80554" x="7454900" y="6538913"/>
          <p14:tracePt t="80562" x="7415213" y="6515100"/>
          <p14:tracePt t="80570" x="7359650" y="6499225"/>
          <p14:tracePt t="80580" x="7343775" y="6491288"/>
          <p14:tracePt t="80587" x="7312025" y="6483350"/>
          <p14:tracePt t="80595" x="7272338" y="6451600"/>
          <p14:tracePt t="80603" x="7232650" y="6419850"/>
          <p14:tracePt t="80610" x="7185025" y="6380163"/>
          <p14:tracePt t="80618" x="7169150" y="6364288"/>
          <p14:tracePt t="80626" x="7112000" y="6299200"/>
          <p14:tracePt t="80634" x="7096125" y="6251575"/>
          <p14:tracePt t="80644" x="7072313" y="6196013"/>
          <p14:tracePt t="80651" x="7032625" y="6116638"/>
          <p14:tracePt t="80660" x="7000875" y="6061075"/>
          <p14:tracePt t="80667" x="6961188" y="5995988"/>
          <p14:tracePt t="80674" x="6937375" y="5932488"/>
          <p14:tracePt t="80682" x="6921500" y="5900738"/>
          <p14:tracePt t="80690" x="6873875" y="5829300"/>
          <p14:tracePt t="80698" x="6850063" y="5781675"/>
          <p14:tracePt t="80707" x="6818313" y="5726113"/>
          <p14:tracePt t="80715" x="6794500" y="5686425"/>
          <p14:tracePt t="80723" x="6777038" y="5662613"/>
          <p14:tracePt t="80731" x="6745288" y="5613400"/>
          <p14:tracePt t="80738" x="6721475" y="5581650"/>
          <p14:tracePt t="80747" x="6713538" y="5565775"/>
          <p14:tracePt t="80754" x="6681788" y="5534025"/>
          <p14:tracePt t="80764" x="6673850" y="5518150"/>
          <p14:tracePt t="80771" x="6650038" y="5462588"/>
          <p14:tracePt t="80779" x="6634163" y="5454650"/>
          <p14:tracePt t="80787" x="6618288" y="5422900"/>
          <p14:tracePt t="80794" x="6610350" y="5414963"/>
          <p14:tracePt t="80802" x="6602413" y="5391150"/>
          <p14:tracePt t="80810" x="6602413" y="5383213"/>
          <p14:tracePt t="80818" x="6594475" y="5367338"/>
          <p14:tracePt t="80827" x="6586538" y="5367338"/>
          <p14:tracePt t="80835" x="6586538" y="5359400"/>
          <p14:tracePt t="80843" x="6578600" y="5351463"/>
          <p14:tracePt t="81067" x="6578600" y="5375275"/>
          <p14:tracePt t="81076" x="6578600" y="5438775"/>
          <p14:tracePt t="81084" x="6602413" y="5494338"/>
          <p14:tracePt t="81094" x="6626225" y="5549900"/>
          <p14:tracePt t="81100" x="6650038" y="5597525"/>
          <p14:tracePt t="81107" x="6673850" y="5645150"/>
          <p14:tracePt t="81115" x="6697663" y="5710238"/>
          <p14:tracePt t="81122" x="6729413" y="5749925"/>
          <p14:tracePt t="81131" x="6777038" y="5821363"/>
          <p14:tracePt t="81140" x="6802438" y="5868988"/>
          <p14:tracePt t="81147" x="6826250" y="5908675"/>
          <p14:tracePt t="81155" x="6873875" y="5956300"/>
          <p14:tracePt t="81165" x="6889750" y="5988050"/>
          <p14:tracePt t="81170" x="6913563" y="6029325"/>
          <p14:tracePt t="81178" x="6945313" y="6061075"/>
          <p14:tracePt t="81186" x="6969125" y="6100763"/>
          <p14:tracePt t="81195" x="6992938" y="6132513"/>
          <p14:tracePt t="81203" x="7016750" y="6164263"/>
          <p14:tracePt t="81211" x="7024688" y="6180138"/>
          <p14:tracePt t="81219" x="7040563" y="6203950"/>
          <p14:tracePt t="81227" x="7056438" y="6219825"/>
          <p14:tracePt t="81234" x="7072313" y="6251575"/>
          <p14:tracePt t="81243" x="7088188" y="6267450"/>
          <p14:tracePt t="81250" x="7119938" y="6291263"/>
          <p14:tracePt t="81260" x="7127875" y="6307138"/>
          <p14:tracePt t="81267" x="7145338" y="6315075"/>
          <p14:tracePt t="81276" x="7169150" y="6338888"/>
          <p14:tracePt t="81283" x="7185025" y="6356350"/>
          <p14:tracePt t="81291" x="7216775" y="6388100"/>
          <p14:tracePt t="81298" x="7240588" y="6396038"/>
          <p14:tracePt t="81306" x="7280275" y="6427788"/>
          <p14:tracePt t="81314" x="7304088" y="6443663"/>
          <p14:tracePt t="81323" x="7335838" y="6459538"/>
          <p14:tracePt t="81331" x="7383463" y="6483350"/>
          <p14:tracePt t="81339" x="7399338" y="6491288"/>
          <p14:tracePt t="81347" x="7423150" y="6507163"/>
          <p14:tracePt t="81354" x="7462838" y="6530975"/>
          <p14:tracePt t="81362" x="7486650" y="6530975"/>
          <p14:tracePt t="81370" x="7519988" y="6546850"/>
          <p14:tracePt t="81381" x="7551738" y="6554788"/>
          <p14:tracePt t="81387" x="7591425" y="6554788"/>
          <p14:tracePt t="81395" x="7623175" y="6554788"/>
          <p14:tracePt t="81403" x="7646988" y="6554788"/>
          <p14:tracePt t="81411" x="7694613" y="6554788"/>
          <p14:tracePt t="81418" x="7758113" y="6554788"/>
          <p14:tracePt t="81426" x="7821613" y="6554788"/>
          <p14:tracePt t="81434" x="7878763" y="6554788"/>
          <p14:tracePt t="81443" x="7942263" y="6554788"/>
          <p14:tracePt t="81451" x="7989888" y="6530975"/>
          <p14:tracePt t="81460" x="8045450" y="6507163"/>
          <p14:tracePt t="81467" x="8101013" y="6475413"/>
          <p14:tracePt t="81476" x="8132763" y="6467475"/>
          <p14:tracePt t="81482" x="8197850" y="6443663"/>
          <p14:tracePt t="81490" x="8245475" y="6396038"/>
          <p14:tracePt t="81499" x="8269288" y="6380163"/>
          <p14:tracePt t="81507" x="8316913" y="6348413"/>
          <p14:tracePt t="81515" x="8348663" y="6315075"/>
          <p14:tracePt t="81523" x="8404225" y="6259513"/>
          <p14:tracePt t="81531" x="8435975" y="6235700"/>
          <p14:tracePt t="81538" x="8467725" y="6203950"/>
          <p14:tracePt t="81547" x="8483600" y="6164263"/>
          <p14:tracePt t="81554" x="8507413" y="6116638"/>
          <p14:tracePt t="81563" x="8540750" y="6069013"/>
          <p14:tracePt t="81571" x="8580438" y="5995988"/>
          <p14:tracePt t="81581" x="8596313" y="5956300"/>
          <p14:tracePt t="81587" x="8620125" y="5908675"/>
          <p14:tracePt t="81595" x="8659813" y="5837238"/>
          <p14:tracePt t="81602" x="8683625" y="5789613"/>
          <p14:tracePt t="81610" x="8699500" y="5741988"/>
          <p14:tracePt t="81619" x="8731250" y="5678488"/>
          <p14:tracePt t="81629" x="8739188" y="5629275"/>
          <p14:tracePt t="81635" x="8770938" y="5565775"/>
          <p14:tracePt t="81643" x="8794750" y="5526088"/>
          <p14:tracePt t="81651" x="8802688" y="5486400"/>
          <p14:tracePt t="81658" x="8826500" y="5422900"/>
          <p14:tracePt t="81666" x="8842375" y="5391150"/>
          <p14:tracePt t="81674" x="8842375" y="5367338"/>
          <p14:tracePt t="81683" x="8858250" y="5327650"/>
          <p14:tracePt t="81692" x="8866188" y="5302250"/>
          <p14:tracePt t="81699" x="8874125" y="5278438"/>
          <p14:tracePt t="81707" x="8874125" y="5270500"/>
          <p14:tracePt t="81715" x="8883650" y="5254625"/>
          <p14:tracePt t="81732" x="8883650" y="5246688"/>
          <p14:tracePt t="81882" x="8883650" y="5262563"/>
          <p14:tracePt t="81891" x="8858250" y="5294313"/>
          <p14:tracePt t="81899" x="8850313" y="5351463"/>
          <p14:tracePt t="81908" x="8834438" y="5407025"/>
          <p14:tracePt t="81916" x="8818563" y="5462588"/>
          <p14:tracePt t="81924" x="8778875" y="5565775"/>
          <p14:tracePt t="81932" x="8770938" y="5629275"/>
          <p14:tracePt t="81939" x="8763000" y="5686425"/>
          <p14:tracePt t="81947" x="8747125" y="5741988"/>
          <p14:tracePt t="81954" x="8739188" y="5797550"/>
          <p14:tracePt t="81965" x="8739188" y="5837238"/>
          <p14:tracePt t="81971" x="8707438" y="5892800"/>
          <p14:tracePt t="81980" x="8707438" y="5916613"/>
          <p14:tracePt t="81988" x="8691563" y="5964238"/>
          <p14:tracePt t="81995" x="8683625" y="5988050"/>
          <p14:tracePt t="82002" x="8667750" y="6021388"/>
          <p14:tracePt t="82011" x="8651875" y="6037263"/>
          <p14:tracePt t="82018" x="8643938" y="6053138"/>
          <p14:tracePt t="82027" x="8628063" y="6069013"/>
          <p14:tracePt t="82035" x="8612188" y="6108700"/>
          <p14:tracePt t="82044" x="8588375" y="6140450"/>
          <p14:tracePt t="82051" x="8572500" y="6148388"/>
          <p14:tracePt t="82060" x="8556625" y="6164263"/>
          <p14:tracePt t="82066" x="8523288" y="6188075"/>
          <p14:tracePt t="82076" x="8499475" y="6219825"/>
          <p14:tracePt t="82083" x="8467725" y="6243638"/>
          <p14:tracePt t="82093" x="8443913" y="6275388"/>
          <p14:tracePt t="82099" x="8380413" y="6315075"/>
          <p14:tracePt t="82108" x="8356600" y="6348413"/>
          <p14:tracePt t="82115" x="8308975" y="6380163"/>
          <p14:tracePt t="82123" x="8269288" y="6396038"/>
          <p14:tracePt t="82132" x="8229600" y="6419850"/>
          <p14:tracePt t="82138" x="8221663" y="6427788"/>
          <p14:tracePt t="82147" x="8197850" y="6443663"/>
          <p14:tracePt t="82155" x="8164513" y="6459538"/>
          <p14:tracePt t="82163" x="8140700" y="6475413"/>
          <p14:tracePt t="82171" x="8124825" y="6483350"/>
          <p14:tracePt t="82180" x="8108950" y="6491288"/>
          <p14:tracePt t="82186" x="8077200" y="6507163"/>
          <p14:tracePt t="82194" x="8061325" y="6507163"/>
          <p14:tracePt t="82203" x="8045450" y="6523038"/>
          <p14:tracePt t="82211" x="8013700" y="6523038"/>
          <p14:tracePt t="82219" x="7997825" y="6530975"/>
          <p14:tracePt t="82227" x="7966075" y="6538913"/>
          <p14:tracePt t="82235" x="7934325" y="6546850"/>
          <p14:tracePt t="82243" x="7918450" y="6554788"/>
          <p14:tracePt t="82250" x="7886700" y="6554788"/>
          <p14:tracePt t="82258" x="7854950" y="6570663"/>
          <p14:tracePt t="82267" x="7829550" y="6578600"/>
          <p14:tracePt t="82275" x="7781925" y="6602413"/>
          <p14:tracePt t="82283" x="7766050" y="6602413"/>
          <p14:tracePt t="82291" x="7750175" y="6610350"/>
          <p14:tracePt t="82299" x="7710488" y="6618288"/>
          <p14:tracePt t="82306" x="7702550" y="6618288"/>
          <p14:tracePt t="82314" x="7686675" y="6626225"/>
          <p14:tracePt t="82323" x="7670800" y="6626225"/>
          <p14:tracePt t="82331" x="7654925" y="6626225"/>
          <p14:tracePt t="82339" x="7623175" y="6626225"/>
          <p14:tracePt t="82347" x="7599363" y="6626225"/>
          <p14:tracePt t="82355" x="7575550" y="6626225"/>
          <p14:tracePt t="82363" x="7535863" y="6626225"/>
          <p14:tracePt t="82370" x="7504113" y="6626225"/>
          <p14:tracePt t="82378" x="7446963" y="6618288"/>
          <p14:tracePt t="82388" x="7399338" y="6594475"/>
          <p14:tracePt t="82395" x="7335838" y="6562725"/>
          <p14:tracePt t="82404" x="7264400" y="6538913"/>
          <p14:tracePt t="82412" x="7232650" y="6515100"/>
          <p14:tracePt t="82419" x="7200900" y="6491288"/>
          <p14:tracePt t="82427" x="7161213" y="6467475"/>
          <p14:tracePt t="82434" x="7127875" y="6435725"/>
          <p14:tracePt t="82443" x="7096125" y="6411913"/>
          <p14:tracePt t="82451" x="7080250" y="6396038"/>
          <p14:tracePt t="82459" x="7064375" y="6380163"/>
          <p14:tracePt t="82467" x="7064375" y="6348413"/>
          <p14:tracePt t="82476" x="7032625" y="6323013"/>
          <p14:tracePt t="82483" x="7024688" y="6307138"/>
          <p14:tracePt t="82490" x="7016750" y="6283325"/>
          <p14:tracePt t="82498" x="6992938" y="6259513"/>
          <p14:tracePt t="82507" x="6961188" y="6211888"/>
          <p14:tracePt t="82515" x="6929438" y="6180138"/>
          <p14:tracePt t="82523" x="6889750" y="6132513"/>
          <p14:tracePt t="82531" x="6873875" y="6100763"/>
          <p14:tracePt t="82539" x="6850063" y="6037263"/>
          <p14:tracePt t="82547" x="6802438" y="5995988"/>
          <p14:tracePt t="82554" x="6777038" y="5948363"/>
          <p14:tracePt t="82563" x="6737350" y="5900738"/>
          <p14:tracePt t="82571" x="6705600" y="5861050"/>
          <p14:tracePt t="82579" x="6681788" y="5821363"/>
          <p14:tracePt t="82587" x="6673850" y="5789613"/>
          <p14:tracePt t="82597" x="6650038" y="5765800"/>
          <p14:tracePt t="82603" x="6626225" y="5734050"/>
          <p14:tracePt t="82610" x="6618288" y="5694363"/>
          <p14:tracePt t="82618" x="6602413" y="5670550"/>
          <p14:tracePt t="82627" x="6594475" y="5645150"/>
          <p14:tracePt t="82635" x="6586538" y="5621338"/>
          <p14:tracePt t="82643" x="6562725" y="5605463"/>
          <p14:tracePt t="82651" x="6562725" y="5589588"/>
          <p14:tracePt t="82659" x="6562725" y="5573713"/>
          <p14:tracePt t="82667" x="6546850" y="5565775"/>
          <p14:tracePt t="82899" x="6546850" y="5605463"/>
          <p14:tracePt t="82909" x="6546850" y="5637213"/>
          <p14:tracePt t="82915" x="6546850" y="5694363"/>
          <p14:tracePt t="82923" x="6546850" y="5741988"/>
          <p14:tracePt t="82931" x="6546850" y="5789613"/>
          <p14:tracePt t="82939" x="6570663" y="5837238"/>
          <p14:tracePt t="82947" x="6586538" y="5892800"/>
          <p14:tracePt t="82956" x="6602413" y="5948363"/>
          <p14:tracePt t="82964" x="6626225" y="6005513"/>
          <p14:tracePt t="82971" x="6650038" y="6053138"/>
          <p14:tracePt t="82980" x="6673850" y="6100763"/>
          <p14:tracePt t="82986" x="6697663" y="6164263"/>
          <p14:tracePt t="82996" x="6729413" y="6211888"/>
          <p14:tracePt t="83003" x="6761163" y="6283325"/>
          <p14:tracePt t="83011" x="6784975" y="6315075"/>
          <p14:tracePt t="83019" x="6802438" y="6348413"/>
          <p14:tracePt t="83027" x="6834188" y="6396038"/>
          <p14:tracePt t="83035" x="6873875" y="6435725"/>
          <p14:tracePt t="83043" x="6897688" y="6459538"/>
          <p14:tracePt t="83050" x="6953250" y="6515100"/>
          <p14:tracePt t="83059" x="6961188" y="6530975"/>
          <p14:tracePt t="83067" x="7008813" y="6562725"/>
          <p14:tracePt t="83077" x="7032625" y="6586538"/>
          <p14:tracePt t="83083" x="7064375" y="6610350"/>
          <p14:tracePt t="83092" x="7088188" y="6626225"/>
          <p14:tracePt t="83099" x="7127875" y="6650038"/>
          <p14:tracePt t="83109" x="7135813" y="6657975"/>
          <p14:tracePt t="83115" x="7153275" y="6665913"/>
          <p14:tracePt t="83123" x="7185025" y="6673850"/>
          <p14:tracePt t="83131" x="7216775" y="6681788"/>
          <p14:tracePt t="83139" x="7248525" y="6691313"/>
          <p14:tracePt t="83147" x="7272338" y="6691313"/>
          <p14:tracePt t="83155" x="7312025" y="6707188"/>
          <p14:tracePt t="83163" x="7343775" y="6715125"/>
          <p14:tracePt t="83171" x="7383463" y="6715125"/>
          <p14:tracePt t="83179" x="7431088" y="6731000"/>
          <p14:tracePt t="83187" x="7478713" y="6731000"/>
          <p14:tracePt t="83196" x="7527925" y="6738938"/>
          <p14:tracePt t="83203" x="7591425" y="6738938"/>
          <p14:tracePt t="83211" x="7646988" y="6738938"/>
          <p14:tracePt t="83219" x="7702550" y="6738938"/>
          <p14:tracePt t="83227" x="7773988" y="6738938"/>
          <p14:tracePt t="83235" x="7821613" y="6738938"/>
          <p14:tracePt t="83243" x="7886700" y="6738938"/>
          <p14:tracePt t="83251" x="7950200" y="6738938"/>
          <p14:tracePt t="83259" x="8013700" y="6731000"/>
          <p14:tracePt t="83267" x="8093075" y="6715125"/>
          <p14:tracePt t="83275" x="8148638" y="6691313"/>
          <p14:tracePt t="83283" x="8213725" y="6650038"/>
          <p14:tracePt t="83291" x="8269288" y="6618288"/>
          <p14:tracePt t="83299" x="8340725" y="6570663"/>
          <p14:tracePt t="83307" x="8420100" y="6507163"/>
          <p14:tracePt t="83316" x="8515350" y="6419850"/>
          <p14:tracePt t="83324" x="8572500" y="6364288"/>
          <p14:tracePt t="83332" x="8636000" y="6291263"/>
          <p14:tracePt t="83340" x="8667750" y="6243638"/>
          <p14:tracePt t="83348" x="8699500" y="6188075"/>
          <p14:tracePt t="83355" x="8731250" y="6148388"/>
          <p14:tracePt t="83363" x="8763000" y="6100763"/>
          <p14:tracePt t="83371" x="8786813" y="6029325"/>
          <p14:tracePt t="83379" x="8802688" y="5988050"/>
          <p14:tracePt t="83387" x="8826500" y="5956300"/>
          <p14:tracePt t="83395" x="8842375" y="5884863"/>
          <p14:tracePt t="83403" x="8850313" y="5837238"/>
          <p14:tracePt t="83412" x="8866188" y="5773738"/>
          <p14:tracePt t="83420" x="8874125" y="5734050"/>
          <p14:tracePt t="83428" x="8874125" y="5694363"/>
          <p14:tracePt t="83435" x="8883650" y="5645150"/>
          <p14:tracePt t="83443" x="8883650" y="5621338"/>
          <p14:tracePt t="83451" x="8883650" y="5597525"/>
          <p14:tracePt t="83459" x="8883650" y="5573713"/>
          <p14:tracePt t="83467" x="8883650" y="5549900"/>
          <p14:tracePt t="83475" x="8883650" y="5526088"/>
          <p14:tracePt t="83491" x="8883650" y="5518150"/>
          <p14:tracePt t="83499" x="8883650" y="5510213"/>
          <p14:tracePt t="83668" x="8874125" y="5534025"/>
          <p14:tracePt t="83676" x="8874125" y="5573713"/>
          <p14:tracePt t="83683" x="8874125" y="5597525"/>
          <p14:tracePt t="83691" x="8866188" y="5637213"/>
          <p14:tracePt t="83699" x="8858250" y="5702300"/>
          <p14:tracePt t="83708" x="8842375" y="5757863"/>
          <p14:tracePt t="83715" x="8834438" y="5837238"/>
          <p14:tracePt t="83723" x="8818563" y="5892800"/>
          <p14:tracePt t="83731" x="8818563" y="5964238"/>
          <p14:tracePt t="83739" x="8794750" y="6021388"/>
          <p14:tracePt t="83747" x="8778875" y="6092825"/>
          <p14:tracePt t="83755" x="8755063" y="6156325"/>
          <p14:tracePt t="83763" x="8731250" y="6211888"/>
          <p14:tracePt t="83771" x="8723313" y="6251575"/>
          <p14:tracePt t="83779" x="8707438" y="6299200"/>
          <p14:tracePt t="83787" x="8683625" y="6330950"/>
          <p14:tracePt t="83796" x="8675688" y="6348413"/>
          <p14:tracePt t="83803" x="8667750" y="6356350"/>
          <p14:tracePt t="83811" x="8659813" y="6372225"/>
          <p14:tracePt t="83819" x="8651875" y="6372225"/>
          <p14:tracePt t="83827" x="8636000" y="6388100"/>
          <p14:tracePt t="83843" x="8628063" y="6388100"/>
          <p14:tracePt t="83851" x="8612188" y="6403975"/>
          <p14:tracePt t="83859" x="8604250" y="6403975"/>
          <p14:tracePt t="83867" x="8588375" y="6411913"/>
          <p14:tracePt t="83875" x="8580438" y="6419850"/>
          <p14:tracePt t="83883" x="8564563" y="6427788"/>
          <p14:tracePt t="83891" x="8540750" y="6443663"/>
          <p14:tracePt t="83899" x="8531225" y="6443663"/>
          <p14:tracePt t="83907" x="8515350" y="6451600"/>
          <p14:tracePt t="83915" x="8507413" y="6459538"/>
          <p14:tracePt t="83924" x="8451850" y="6483350"/>
          <p14:tracePt t="83931" x="8412163" y="6499225"/>
          <p14:tracePt t="83939" x="8372475" y="6507163"/>
          <p14:tracePt t="83947" x="8324850" y="6523038"/>
          <p14:tracePt t="83955" x="8293100" y="6538913"/>
          <p14:tracePt t="83963" x="8253413" y="6546850"/>
          <p14:tracePt t="83971" x="8221663" y="6562725"/>
          <p14:tracePt t="83979" x="8180388" y="6578600"/>
          <p14:tracePt t="83987" x="8156575" y="6578600"/>
          <p14:tracePt t="83995" x="8132763" y="6578600"/>
          <p14:tracePt t="84003" x="8124825" y="6586538"/>
          <p14:tracePt t="84011" x="8093075" y="6594475"/>
          <p14:tracePt t="84019" x="8069263" y="6594475"/>
          <p14:tracePt t="84027" x="8053388" y="6594475"/>
          <p14:tracePt t="84035" x="8037513" y="6594475"/>
          <p14:tracePt t="84051" x="8021638" y="6594475"/>
          <p14:tracePt t="84156" x="8013700" y="6594475"/>
          <p14:tracePt t="84388" x="8005763" y="6594475"/>
          <p14:tracePt t="84395" x="7997825" y="6594475"/>
          <p14:tracePt t="84404" x="7989888" y="6602413"/>
          <p14:tracePt t="84411" x="7902575" y="6602413"/>
          <p14:tracePt t="84420" x="7805738" y="6602413"/>
          <p14:tracePt t="84428" x="7702550" y="6602413"/>
          <p14:tracePt t="84435" x="7559675" y="6602413"/>
          <p14:tracePt t="84443" x="7415213" y="6586538"/>
          <p14:tracePt t="84451" x="7169150" y="6570663"/>
          <p14:tracePt t="84459" x="6961188" y="6523038"/>
          <p14:tracePt t="84467" x="6753225" y="6499225"/>
          <p14:tracePt t="84475" x="6507163" y="6475413"/>
          <p14:tracePt t="84483" x="6338888" y="6451600"/>
          <p14:tracePt t="84491" x="6196013" y="6435725"/>
          <p14:tracePt t="84499" x="6100763" y="6419850"/>
          <p14:tracePt t="84507" x="6019800" y="6419850"/>
          <p14:tracePt t="84515" x="5995988" y="6419850"/>
          <p14:tracePt t="84524" x="5980113" y="6419850"/>
          <p14:tracePt t="84668" x="5980113" y="6403975"/>
          <p14:tracePt t="84676" x="5980113" y="6380163"/>
          <p14:tracePt t="84683" x="5980113" y="6338888"/>
          <p14:tracePt t="84693" x="5980113" y="6315075"/>
          <p14:tracePt t="84699" x="5980113" y="6307138"/>
          <p14:tracePt t="84708" x="5980113" y="6283325"/>
          <p14:tracePt t="84715" x="5980113" y="6259513"/>
          <p14:tracePt t="84725" x="5980113" y="6243638"/>
          <p14:tracePt t="84731" x="5980113" y="6227763"/>
          <p14:tracePt t="84739" x="5980113" y="6219825"/>
          <p14:tracePt t="84747" x="5980113" y="6211888"/>
          <p14:tracePt t="84755" x="5980113" y="6203950"/>
          <p14:tracePt t="84763" x="5980113" y="6196013"/>
          <p14:tracePt t="84771" x="5980113" y="6188075"/>
          <p14:tracePt t="84779" x="5980113" y="6180138"/>
          <p14:tracePt t="84803" x="5980113" y="6172200"/>
          <p14:tracePt t="84819" x="5980113" y="6164263"/>
          <p14:tracePt t="85188"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Electrode Operation </a:t>
            </a:r>
          </a:p>
        </p:txBody>
      </p:sp>
      <p:sp>
        <p:nvSpPr>
          <p:cNvPr id="3" name="Content Placeholder 2"/>
          <p:cNvSpPr>
            <a:spLocks noGrp="1"/>
          </p:cNvSpPr>
          <p:nvPr>
            <p:ph sz="quarter" idx="1"/>
          </p:nvPr>
        </p:nvSpPr>
        <p:spPr/>
        <p:txBody>
          <a:bodyPr>
            <a:normAutofit/>
          </a:bodyPr>
          <a:lstStyle/>
          <a:p>
            <a:r>
              <a:rPr lang="en-US" sz="2000" dirty="0"/>
              <a:t>Electrode-electrolyte interface: double layer</a:t>
            </a:r>
          </a:p>
          <a:p>
            <a:pPr lvl="1"/>
            <a:r>
              <a:rPr lang="en-US" sz="1800" dirty="0"/>
              <a:t>Local change in ion concentration near metal surface</a:t>
            </a:r>
          </a:p>
          <a:p>
            <a:pPr lvl="1"/>
            <a:r>
              <a:rPr lang="en-US" sz="1800" dirty="0"/>
              <a:t>Charge neutrality is not maintained: half-cell potential at no current </a:t>
            </a:r>
          </a:p>
          <a:p>
            <a:r>
              <a:rPr lang="en-US" sz="2000" dirty="0"/>
              <a:t>Polarizable electrodes pass current between electrode and  electrolyte by changing the charge distribution near electrode </a:t>
            </a:r>
          </a:p>
          <a:p>
            <a:pPr lvl="1"/>
            <a:r>
              <a:rPr lang="en-US" sz="1800" dirty="0"/>
              <a:t>Serious limitations when movement is present and with low frequency </a:t>
            </a:r>
            <a:r>
              <a:rPr lang="en-US" sz="1800" dirty="0" err="1"/>
              <a:t>biosignals</a:t>
            </a:r>
            <a:endParaRPr lang="en-US" sz="1800" dirty="0"/>
          </a:p>
          <a:p>
            <a:r>
              <a:rPr lang="en-US" sz="2000" dirty="0"/>
              <a:t>Non-polarizable electrodes allow current to pass freely across interface without changing charge distribution near electrode</a:t>
            </a:r>
          </a:p>
          <a:p>
            <a:pPr lvl="1"/>
            <a:r>
              <a:rPr lang="en-US" sz="1800" dirty="0"/>
              <a:t>Preferred in most biomedical applications (e.g., Ag-</a:t>
            </a:r>
            <a:r>
              <a:rPr lang="en-US" sz="1800" dirty="0" err="1"/>
              <a:t>AgCl</a:t>
            </a:r>
            <a:r>
              <a:rPr lang="en-US" sz="1800" dirty="0"/>
              <a:t> electrodes) </a:t>
            </a:r>
          </a:p>
        </p:txBody>
      </p:sp>
      <p:pic>
        <p:nvPicPr>
          <p:cNvPr id="4" name="Picture 3"/>
          <p:cNvPicPr>
            <a:picLocks noChangeAspect="1"/>
          </p:cNvPicPr>
          <p:nvPr/>
        </p:nvPicPr>
        <p:blipFill>
          <a:blip r:embed="rId4"/>
          <a:stretch>
            <a:fillRect/>
          </a:stretch>
        </p:blipFill>
        <p:spPr>
          <a:xfrm>
            <a:off x="4265180" y="4979964"/>
            <a:ext cx="3487498" cy="1872121"/>
          </a:xfrm>
          <a:prstGeom prst="rect">
            <a:avLst/>
          </a:prstGeom>
        </p:spPr>
      </p:pic>
      <p:pic>
        <p:nvPicPr>
          <p:cNvPr id="5" name="Picture 4"/>
          <p:cNvPicPr>
            <a:picLocks noChangeAspect="1"/>
          </p:cNvPicPr>
          <p:nvPr/>
        </p:nvPicPr>
        <p:blipFill>
          <a:blip r:embed="rId5"/>
          <a:stretch>
            <a:fillRect/>
          </a:stretch>
        </p:blipFill>
        <p:spPr>
          <a:xfrm>
            <a:off x="1690262" y="4800583"/>
            <a:ext cx="2324520" cy="2057417"/>
          </a:xfrm>
          <a:prstGeom prst="rect">
            <a:avLst/>
          </a:prstGeom>
        </p:spPr>
      </p:pic>
      <p:pic>
        <p:nvPicPr>
          <p:cNvPr id="6" name="Picture 5"/>
          <p:cNvPicPr>
            <a:picLocks noChangeAspect="1"/>
          </p:cNvPicPr>
          <p:nvPr/>
        </p:nvPicPr>
        <p:blipFill>
          <a:blip r:embed="rId6"/>
          <a:stretch>
            <a:fillRect/>
          </a:stretch>
        </p:blipFill>
        <p:spPr>
          <a:xfrm>
            <a:off x="8003077" y="5226161"/>
            <a:ext cx="2478381" cy="1379724"/>
          </a:xfrm>
          <a:prstGeom prst="rect">
            <a:avLst/>
          </a:prstGeom>
        </p:spPr>
      </p:pic>
      <p:pic>
        <p:nvPicPr>
          <p:cNvPr id="7" name="Audio 6">
            <a:hlinkClick r:id="" action="ppaction://media"/>
            <a:extLst>
              <a:ext uri="{FF2B5EF4-FFF2-40B4-BE49-F238E27FC236}">
                <a16:creationId xmlns:a16="http://schemas.microsoft.com/office/drawing/2014/main" id="{90383C17-5958-4723-BE3E-3388764AF5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7009462"/>
      </p:ext>
    </p:extLst>
  </p:cSld>
  <p:clrMapOvr>
    <a:masterClrMapping/>
  </p:clrMapOvr>
  <mc:AlternateContent xmlns:mc="http://schemas.openxmlformats.org/markup-compatibility/2006" xmlns:p14="http://schemas.microsoft.com/office/powerpoint/2010/main">
    <mc:Choice Requires="p14">
      <p:transition spd="slow" p14:dur="2000" advTm="356971"/>
    </mc:Choice>
    <mc:Fallback xmlns="">
      <p:transition spd="slow" advTm="356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4746" x="3756025" y="5813425"/>
          <p14:tracePt t="14751" x="3732213" y="5813425"/>
          <p14:tracePt t="14759" x="3708400" y="5789613"/>
          <p14:tracePt t="14767" x="3700463" y="5781675"/>
          <p14:tracePt t="14775" x="3660775" y="5765800"/>
          <p14:tracePt t="14783" x="3651250" y="5757863"/>
          <p14:tracePt t="14791" x="3635375" y="5749925"/>
          <p14:tracePt t="14807" x="3627438" y="5741988"/>
          <p14:tracePt t="14815" x="3603625" y="5726113"/>
          <p14:tracePt t="14831" x="3587750" y="5718175"/>
          <p14:tracePt t="14839" x="3563938" y="5710238"/>
          <p14:tracePt t="14847" x="3540125" y="5694363"/>
          <p14:tracePt t="14855" x="3516313" y="5678488"/>
          <p14:tracePt t="14863" x="3484563" y="5670550"/>
          <p14:tracePt t="14873" x="3452813" y="5653088"/>
          <p14:tracePt t="14889" x="3365500" y="5621338"/>
          <p14:tracePt t="14895" x="3341688" y="5621338"/>
          <p14:tracePt t="14903" x="3317875" y="5613400"/>
          <p14:tracePt t="14911" x="3300413" y="5613400"/>
          <p14:tracePt t="14920" x="3284538" y="5613400"/>
          <p14:tracePt t="14936" x="3268663" y="5613400"/>
          <p14:tracePt t="14943" x="3260725" y="5613400"/>
          <p14:tracePt t="14968" x="3252788" y="5613400"/>
          <p14:tracePt t="15023" x="3244850" y="5613400"/>
          <p14:tracePt t="15031" x="3236913" y="5613400"/>
          <p14:tracePt t="15039" x="3221038" y="5613400"/>
          <p14:tracePt t="15047" x="3205163" y="5613400"/>
          <p14:tracePt t="15055" x="3189288" y="5613400"/>
          <p14:tracePt t="15071" x="3173413" y="5613400"/>
          <p14:tracePt t="15079" x="3165475" y="5613400"/>
          <p14:tracePt t="15087" x="3149600" y="5613400"/>
          <p14:tracePt t="15095" x="3125788" y="5621338"/>
          <p14:tracePt t="15104" x="3109913" y="5621338"/>
          <p14:tracePt t="15111" x="3070225" y="5621338"/>
          <p14:tracePt t="15119" x="3046413" y="5637213"/>
          <p14:tracePt t="15127" x="3006725" y="5653088"/>
          <p14:tracePt t="15136" x="2982913" y="5662613"/>
          <p14:tracePt t="15143" x="2949575" y="5670550"/>
          <p14:tracePt t="15152" x="2925763" y="5670550"/>
          <p14:tracePt t="15159" x="2901950" y="5694363"/>
          <p14:tracePt t="15167" x="2878138" y="5694363"/>
          <p14:tracePt t="15175" x="2862263" y="5710238"/>
          <p14:tracePt t="15183" x="2838450" y="5710238"/>
          <p14:tracePt t="15191" x="2822575" y="5718175"/>
          <p14:tracePt t="15199" x="2798763" y="5726113"/>
          <p14:tracePt t="15207" x="2767013" y="5741988"/>
          <p14:tracePt t="15215" x="2743200" y="5757863"/>
          <p14:tracePt t="15223" x="2695575" y="5773738"/>
          <p14:tracePt t="15231" x="2687638" y="5773738"/>
          <p14:tracePt t="15239" x="2655888" y="5789613"/>
          <p14:tracePt t="15247" x="2647950" y="5797550"/>
          <p14:tracePt t="15263" x="2640013" y="5797550"/>
          <p14:tracePt t="15344" x="2632075" y="5797550"/>
          <p14:tracePt t="15367" x="2624138" y="5749925"/>
          <p14:tracePt t="15375" x="2606675" y="5678488"/>
          <p14:tracePt t="15383" x="2590800" y="5621338"/>
          <p14:tracePt t="15391" x="2590800" y="5541963"/>
          <p14:tracePt t="15399" x="2574925" y="5486400"/>
          <p14:tracePt t="15407" x="2566988" y="5422900"/>
          <p14:tracePt t="15415" x="2566988" y="5359400"/>
          <p14:tracePt t="15423" x="2566988" y="5319713"/>
          <p14:tracePt t="15431" x="2566988" y="5286375"/>
          <p14:tracePt t="15439" x="2559050" y="5262563"/>
          <p14:tracePt t="15447" x="2559050" y="5214938"/>
          <p14:tracePt t="15456" x="2559050" y="5199063"/>
          <p14:tracePt t="15463" x="2559050" y="5191125"/>
          <p14:tracePt t="15472" x="2559050" y="5175250"/>
          <p14:tracePt t="15479" x="2559050" y="5167313"/>
          <p14:tracePt t="15607" x="2559050" y="5159375"/>
          <p14:tracePt t="15615" x="2543175" y="5159375"/>
          <p14:tracePt t="15623" x="2543175" y="5175250"/>
          <p14:tracePt t="15631" x="2535238" y="5222875"/>
          <p14:tracePt t="15639" x="2519363" y="5278438"/>
          <p14:tracePt t="15647" x="2503488" y="5335588"/>
          <p14:tracePt t="15655" x="2503488" y="5399088"/>
          <p14:tracePt t="15663" x="2495550" y="5454650"/>
          <p14:tracePt t="15672" x="2479675" y="5518150"/>
          <p14:tracePt t="15679" x="2471738" y="5581650"/>
          <p14:tracePt t="15689" x="2471738" y="5637213"/>
          <p14:tracePt t="15695" x="2471738" y="5702300"/>
          <p14:tracePt t="15705" x="2471738" y="5757863"/>
          <p14:tracePt t="15711" x="2471738" y="5805488"/>
          <p14:tracePt t="15719" x="2471738" y="5868988"/>
          <p14:tracePt t="15727" x="2471738" y="5932488"/>
          <p14:tracePt t="15736" x="2471738" y="6013450"/>
          <p14:tracePt t="15743" x="2471738" y="6076950"/>
          <p14:tracePt t="15753" x="2471738" y="6116638"/>
          <p14:tracePt t="15759" x="2471738" y="6148388"/>
          <p14:tracePt t="15767" x="2471738" y="6203950"/>
          <p14:tracePt t="15775" x="2471738" y="6219825"/>
          <p14:tracePt t="15783" x="2471738" y="6235700"/>
          <p14:tracePt t="15791" x="2479675" y="6251575"/>
          <p14:tracePt t="15879" x="2479675" y="6259513"/>
          <p14:tracePt t="15887" x="2487613" y="6259513"/>
          <p14:tracePt t="15895" x="2495550" y="6259513"/>
          <p14:tracePt t="15904" x="2503488" y="6259513"/>
          <p14:tracePt t="15912" x="2511425" y="6259513"/>
          <p14:tracePt t="15919" x="2519363" y="6259513"/>
          <p14:tracePt t="15927" x="2527300" y="6259513"/>
          <p14:tracePt t="15935" x="2535238" y="6259513"/>
          <p14:tracePt t="15943" x="2543175" y="6251575"/>
          <p14:tracePt t="15959" x="2559050" y="6251575"/>
          <p14:tracePt t="15967" x="2582863" y="6235700"/>
          <p14:tracePt t="15975" x="2590800" y="6219825"/>
          <p14:tracePt t="15983" x="2616200" y="6180138"/>
          <p14:tracePt t="15991" x="2632075" y="6148388"/>
          <p14:tracePt t="15999" x="2647950" y="6092825"/>
          <p14:tracePt t="16007" x="2655888" y="6021388"/>
          <p14:tracePt t="16015" x="2663825" y="5956300"/>
          <p14:tracePt t="16023" x="2687638" y="5853113"/>
          <p14:tracePt t="16031" x="2687638" y="5781675"/>
          <p14:tracePt t="16039" x="2687638" y="5710238"/>
          <p14:tracePt t="16047" x="2695575" y="5621338"/>
          <p14:tracePt t="16055" x="2695575" y="5565775"/>
          <p14:tracePt t="16063" x="2695575" y="5502275"/>
          <p14:tracePt t="16071" x="2695575" y="5454650"/>
          <p14:tracePt t="16079" x="2695575" y="5407025"/>
          <p14:tracePt t="16087" x="2695575" y="5351463"/>
          <p14:tracePt t="16095" x="2695575" y="5327650"/>
          <p14:tracePt t="16104" x="2695575" y="5286375"/>
          <p14:tracePt t="16111" x="2695575" y="5230813"/>
          <p14:tracePt t="16120" x="2695575" y="5207000"/>
          <p14:tracePt t="16127" x="2687638" y="5175250"/>
          <p14:tracePt t="16135" x="2679700" y="5159375"/>
          <p14:tracePt t="16143" x="2679700" y="5143500"/>
          <p14:tracePt t="16152" x="2663825" y="5127625"/>
          <p14:tracePt t="16159" x="2663825" y="5111750"/>
          <p14:tracePt t="16167" x="2640013" y="5103813"/>
          <p14:tracePt t="16175" x="2632075" y="5087938"/>
          <p14:tracePt t="16183" x="2624138" y="5087938"/>
          <p14:tracePt t="16191" x="2616200" y="5080000"/>
          <p14:tracePt t="16199" x="2606675" y="5072063"/>
          <p14:tracePt t="16207" x="2574925" y="5064125"/>
          <p14:tracePt t="16215" x="2551113" y="5056188"/>
          <p14:tracePt t="16223" x="2527300" y="5048250"/>
          <p14:tracePt t="16231" x="2519363" y="5048250"/>
          <p14:tracePt t="16240" x="2479675" y="5048250"/>
          <p14:tracePt t="16247" x="2463800" y="5048250"/>
          <p14:tracePt t="16255" x="2424113" y="5048250"/>
          <p14:tracePt t="16263" x="2408238" y="5048250"/>
          <p14:tracePt t="16272" x="2392363" y="5048250"/>
          <p14:tracePt t="16279" x="2368550" y="5048250"/>
          <p14:tracePt t="16287" x="2352675" y="5056188"/>
          <p14:tracePt t="16295" x="2328863" y="5072063"/>
          <p14:tracePt t="16304" x="2297113" y="5087938"/>
          <p14:tracePt t="16311" x="2281238" y="5119688"/>
          <p14:tracePt t="16319" x="2239963" y="5175250"/>
          <p14:tracePt t="16327" x="2224088" y="5207000"/>
          <p14:tracePt t="16336" x="2208213" y="5238750"/>
          <p14:tracePt t="16343" x="2192338" y="5278438"/>
          <p14:tracePt t="16351" x="2168525" y="5335588"/>
          <p14:tracePt t="16360" x="2152650" y="5367338"/>
          <p14:tracePt t="16368" x="2152650" y="5407025"/>
          <p14:tracePt t="16375" x="2144713" y="5454650"/>
          <p14:tracePt t="16383" x="2144713" y="5478463"/>
          <p14:tracePt t="16391" x="2136775" y="5541963"/>
          <p14:tracePt t="16399" x="2136775" y="5565775"/>
          <p14:tracePt t="16407" x="2136775" y="5605463"/>
          <p14:tracePt t="16415" x="2136775" y="5637213"/>
          <p14:tracePt t="16424" x="2136775" y="5694363"/>
          <p14:tracePt t="16431" x="2136775" y="5741988"/>
          <p14:tracePt t="16439" x="2136775" y="5797550"/>
          <p14:tracePt t="16447" x="2136775" y="5853113"/>
          <p14:tracePt t="16455" x="2136775" y="5884863"/>
          <p14:tracePt t="16463" x="2136775" y="5916613"/>
          <p14:tracePt t="16471" x="2136775" y="5972175"/>
          <p14:tracePt t="16480" x="2136775" y="5995988"/>
          <p14:tracePt t="16487" x="2152650" y="6053138"/>
          <p14:tracePt t="16495" x="2176463" y="6084888"/>
          <p14:tracePt t="16504" x="2176463" y="6108700"/>
          <p14:tracePt t="16511" x="2192338" y="6132513"/>
          <p14:tracePt t="16519" x="2192338" y="6164263"/>
          <p14:tracePt t="16527" x="2208213" y="6188075"/>
          <p14:tracePt t="16536" x="2232025" y="6219825"/>
          <p14:tracePt t="16544" x="2232025" y="6227763"/>
          <p14:tracePt t="16552" x="2247900" y="6251575"/>
          <p14:tracePt t="16559" x="2255838" y="6259513"/>
          <p14:tracePt t="16568" x="2265363" y="6275388"/>
          <p14:tracePt t="16583" x="2265363" y="6283325"/>
          <p14:tracePt t="16592" x="2281238" y="6283325"/>
          <p14:tracePt t="16599" x="2297113" y="6291263"/>
          <p14:tracePt t="16607" x="2305050" y="6291263"/>
          <p14:tracePt t="16615" x="2312988" y="6291263"/>
          <p14:tracePt t="16623" x="2328863" y="6291263"/>
          <p14:tracePt t="16631" x="2336800" y="6291263"/>
          <p14:tracePt t="16638" x="2344738" y="6291263"/>
          <p14:tracePt t="16646" x="2352675" y="6291263"/>
          <p14:tracePt t="16656" x="2368550" y="6291263"/>
          <p14:tracePt t="16663" x="2376488" y="6291263"/>
          <p14:tracePt t="16671" x="2384425" y="6291263"/>
          <p14:tracePt t="16679" x="2400300" y="6291263"/>
          <p14:tracePt t="16695" x="2424113" y="6283325"/>
          <p14:tracePt t="16703" x="2439988" y="6267450"/>
          <p14:tracePt t="16711" x="2471738" y="6235700"/>
          <p14:tracePt t="16721" x="2503488" y="6203950"/>
          <p14:tracePt t="16727" x="2543175" y="6164263"/>
          <p14:tracePt t="16735" x="2566988" y="6132513"/>
          <p14:tracePt t="16743" x="2598738" y="6084888"/>
          <p14:tracePt t="16751" x="2640013" y="6021388"/>
          <p14:tracePt t="16759" x="2655888" y="5964238"/>
          <p14:tracePt t="16768" x="2671763" y="5908675"/>
          <p14:tracePt t="16776" x="2687638" y="5845175"/>
          <p14:tracePt t="16783" x="2703513" y="5781675"/>
          <p14:tracePt t="16791" x="2711450" y="5718175"/>
          <p14:tracePt t="16799" x="2711450" y="5637213"/>
          <p14:tracePt t="16807" x="2711450" y="5573713"/>
          <p14:tracePt t="16815" x="2711450" y="5526088"/>
          <p14:tracePt t="16823" x="2711450" y="5470525"/>
          <p14:tracePt t="16831" x="2711450" y="5414963"/>
          <p14:tracePt t="16840" x="2711450" y="5359400"/>
          <p14:tracePt t="16847" x="2711450" y="5319713"/>
          <p14:tracePt t="16855" x="2711450" y="5294313"/>
          <p14:tracePt t="16863" x="2711450" y="5262563"/>
          <p14:tracePt t="16871" x="2703513" y="5246688"/>
          <p14:tracePt t="16887" x="2679700" y="5191125"/>
          <p14:tracePt t="16896" x="2663825" y="5183188"/>
          <p14:tracePt t="16904" x="2640013" y="5151438"/>
          <p14:tracePt t="16911" x="2632075" y="5151438"/>
          <p14:tracePt t="16919" x="2616200" y="5135563"/>
          <p14:tracePt t="16927" x="2590800" y="5135563"/>
          <p14:tracePt t="16935" x="2582863" y="5119688"/>
          <p14:tracePt t="16943" x="2559050" y="5111750"/>
          <p14:tracePt t="16951" x="2527300" y="5095875"/>
          <p14:tracePt t="16960" x="2511425" y="5087938"/>
          <p14:tracePt t="16968" x="2479675" y="5087938"/>
          <p14:tracePt t="16975" x="2447925" y="5072063"/>
          <p14:tracePt t="16983" x="2424113" y="5072063"/>
          <p14:tracePt t="16991" x="2400300" y="5072063"/>
          <p14:tracePt t="17007" x="2392363" y="5072063"/>
          <p14:tracePt t="17016" x="2384425" y="5072063"/>
          <p14:tracePt t="17024" x="2368550" y="5072063"/>
          <p14:tracePt t="17055" x="2360613" y="5072063"/>
          <p14:tracePt t="17064" x="2344738" y="5072063"/>
          <p14:tracePt t="17071" x="2344738" y="5080000"/>
          <p14:tracePt t="17079" x="2312988" y="5111750"/>
          <p14:tracePt t="17088" x="2312988" y="5135563"/>
          <p14:tracePt t="17095" x="2297113" y="5151438"/>
          <p14:tracePt t="17103" x="2289175" y="5167313"/>
          <p14:tracePt t="17111" x="2273300" y="5199063"/>
          <p14:tracePt t="17119" x="2255838" y="5222875"/>
          <p14:tracePt t="17128" x="2255838" y="5238750"/>
          <p14:tracePt t="17135" x="2247900" y="5270500"/>
          <p14:tracePt t="17143" x="2239963" y="5286375"/>
          <p14:tracePt t="17151" x="2239963" y="5335588"/>
          <p14:tracePt t="17159" x="2216150" y="5359400"/>
          <p14:tracePt t="17168" x="2200275" y="5375275"/>
          <p14:tracePt t="17175" x="2192338" y="5430838"/>
          <p14:tracePt t="17185" x="2192338" y="5470525"/>
          <p14:tracePt t="17192" x="2184400" y="5510213"/>
          <p14:tracePt t="17199" x="2176463" y="5541963"/>
          <p14:tracePt t="17207" x="2176463" y="5581650"/>
          <p14:tracePt t="17215" x="2176463" y="5597525"/>
          <p14:tracePt t="17223" x="2176463" y="5621338"/>
          <p14:tracePt t="17231" x="2176463" y="5653088"/>
          <p14:tracePt t="17239" x="2176463" y="5662613"/>
          <p14:tracePt t="17248" x="2176463" y="5670550"/>
          <p14:tracePt t="17255" x="2176463" y="5694363"/>
          <p14:tracePt t="17263" x="2176463" y="5710238"/>
          <p14:tracePt t="17279" x="2176463" y="5718175"/>
          <p14:tracePt t="17296" x="2176463" y="5726113"/>
          <p14:tracePt t="17311" x="2176463" y="5741988"/>
          <p14:tracePt t="17351" x="2176463" y="5749925"/>
          <p14:tracePt t="17888" x="2176463" y="5757863"/>
          <p14:tracePt t="17895" x="2208213" y="5773738"/>
          <p14:tracePt t="17903" x="2239963" y="5789613"/>
          <p14:tracePt t="17911" x="2273300" y="5805488"/>
          <p14:tracePt t="17919" x="2305050" y="5821363"/>
          <p14:tracePt t="17928" x="2336800" y="5821363"/>
          <p14:tracePt t="17936" x="2360613" y="5845175"/>
          <p14:tracePt t="17942" x="2384425" y="5845175"/>
          <p14:tracePt t="17951" x="2400300" y="5845175"/>
          <p14:tracePt t="17959" x="2408238" y="5845175"/>
          <p14:tracePt t="17969" x="2432050" y="5845175"/>
          <p14:tracePt t="17975" x="2447925" y="5853113"/>
          <p14:tracePt t="17986" x="2455863" y="5853113"/>
          <p14:tracePt t="17992" x="2471738" y="5853113"/>
          <p14:tracePt t="18002" x="2487613" y="5861050"/>
          <p14:tracePt t="18007" x="2503488" y="5861050"/>
          <p14:tracePt t="18015" x="2519363" y="5861050"/>
          <p14:tracePt t="18023" x="2543175" y="5861050"/>
          <p14:tracePt t="18032" x="2566988" y="5861050"/>
          <p14:tracePt t="18039" x="2598738" y="5861050"/>
          <p14:tracePt t="18049" x="2624138" y="5861050"/>
          <p14:tracePt t="18056" x="2655888" y="5861050"/>
          <p14:tracePt t="18063" x="2679700" y="5861050"/>
          <p14:tracePt t="18071" x="2711450" y="5861050"/>
          <p14:tracePt t="18079" x="2743200" y="5845175"/>
          <p14:tracePt t="18087" x="2790825" y="5845175"/>
          <p14:tracePt t="18096" x="2814638" y="5845175"/>
          <p14:tracePt t="18104" x="2862263" y="5845175"/>
          <p14:tracePt t="18112" x="2901950" y="5837238"/>
          <p14:tracePt t="18120" x="2957513" y="5829300"/>
          <p14:tracePt t="18127" x="2998788" y="5821363"/>
          <p14:tracePt t="18135" x="3038475" y="5821363"/>
          <p14:tracePt t="18143" x="3094038" y="5813425"/>
          <p14:tracePt t="18152" x="3141663" y="5805488"/>
          <p14:tracePt t="18159" x="3213100" y="5797550"/>
          <p14:tracePt t="18168" x="3268663" y="5797550"/>
          <p14:tracePt t="18176" x="3341688" y="5789613"/>
          <p14:tracePt t="18184" x="3421063" y="5773738"/>
          <p14:tracePt t="18191" x="3484563" y="5765800"/>
          <p14:tracePt t="18200" x="3548063" y="5757863"/>
          <p14:tracePt t="18207" x="3635375" y="5749925"/>
          <p14:tracePt t="18215" x="3692525" y="5741988"/>
          <p14:tracePt t="18223" x="3724275" y="5726113"/>
          <p14:tracePt t="18231" x="3779838" y="5726113"/>
          <p14:tracePt t="18240" x="3843338" y="5694363"/>
          <p14:tracePt t="18247" x="3875088" y="5686425"/>
          <p14:tracePt t="18255" x="3914775" y="5670550"/>
          <p14:tracePt t="18262" x="3954463" y="5653088"/>
          <p14:tracePt t="18271" x="3970338" y="5645150"/>
          <p14:tracePt t="18278" x="3978275" y="5637213"/>
          <p14:tracePt t="18288" x="4019550" y="5613400"/>
          <p14:tracePt t="18296" x="4035425" y="5581650"/>
          <p14:tracePt t="18304" x="4051300" y="5573713"/>
          <p14:tracePt t="18311" x="4051300" y="5565775"/>
          <p14:tracePt t="18319" x="4083050" y="5534025"/>
          <p14:tracePt t="18336" x="4098925" y="5518150"/>
          <p14:tracePt t="18343" x="4106863" y="5502275"/>
          <p14:tracePt t="18352" x="4122738" y="5494338"/>
          <p14:tracePt t="18360" x="4122738" y="5486400"/>
          <p14:tracePt t="18368" x="4138613" y="5462588"/>
          <p14:tracePt t="18384" x="4138613" y="5446713"/>
          <p14:tracePt t="18391" x="4146550" y="5438775"/>
          <p14:tracePt t="18408" x="4154488" y="5422900"/>
          <p14:tracePt t="18417" x="4154488" y="5399088"/>
          <p14:tracePt t="18424" x="4154488" y="5391150"/>
          <p14:tracePt t="18431" x="4154488" y="5383213"/>
          <p14:tracePt t="18438" x="4154488" y="5375275"/>
          <p14:tracePt t="18447" x="4154488" y="5367338"/>
          <p14:tracePt t="18463" x="4154488" y="5351463"/>
          <p14:tracePt t="18472" x="4154488" y="5335588"/>
          <p14:tracePt t="18480" x="4146550" y="5310188"/>
          <p14:tracePt t="18488" x="4138613" y="5302250"/>
          <p14:tracePt t="18495" x="4122738" y="5286375"/>
          <p14:tracePt t="18503" x="4114800" y="5270500"/>
          <p14:tracePt t="18511" x="4106863" y="5254625"/>
          <p14:tracePt t="18521" x="4090988" y="5230813"/>
          <p14:tracePt t="18528" x="4090988" y="5199063"/>
          <p14:tracePt t="18537" x="4059238" y="5175250"/>
          <p14:tracePt t="18544" x="4043363" y="5159375"/>
          <p14:tracePt t="18551" x="4043363" y="5135563"/>
          <p14:tracePt t="18559" x="4019550" y="5111750"/>
          <p14:tracePt t="18567" x="4011613" y="5087938"/>
          <p14:tracePt t="18575" x="3994150" y="5072063"/>
          <p14:tracePt t="18592" x="3978275" y="5064125"/>
          <p14:tracePt t="18600" x="3978275" y="5048250"/>
          <p14:tracePt t="18608" x="3970338" y="5048250"/>
          <p14:tracePt t="18615" x="3962400" y="5040313"/>
          <p14:tracePt t="18623" x="3946525" y="5032375"/>
          <p14:tracePt t="18631" x="3946525" y="5024438"/>
          <p14:tracePt t="18638" x="3938588" y="5008563"/>
          <p14:tracePt t="18648" x="3922713" y="5000625"/>
          <p14:tracePt t="18656" x="3906838" y="4992688"/>
          <p14:tracePt t="18664" x="3898900" y="4984750"/>
          <p14:tracePt t="18679" x="3883025" y="4984750"/>
          <p14:tracePt t="18687" x="3867150" y="4967288"/>
          <p14:tracePt t="18695" x="3859213" y="4967288"/>
          <p14:tracePt t="18703" x="3851275" y="4959350"/>
          <p14:tracePt t="18712" x="3835400" y="4959350"/>
          <p14:tracePt t="18720" x="3827463" y="4951413"/>
          <p14:tracePt t="18728" x="3803650" y="4951413"/>
          <p14:tracePt t="18736" x="3795713" y="4951413"/>
          <p14:tracePt t="18751" x="3779838" y="4951413"/>
          <p14:tracePt t="18759" x="3771900" y="4951413"/>
          <p14:tracePt t="18768" x="3763963" y="4951413"/>
          <p14:tracePt t="18776" x="3748088" y="4951413"/>
          <p14:tracePt t="18785" x="3740150" y="4951413"/>
          <p14:tracePt t="18792" x="3716338" y="4951413"/>
          <p14:tracePt t="18799" x="3700463" y="4959350"/>
          <p14:tracePt t="18807" x="3692525" y="4959350"/>
          <p14:tracePt t="18815" x="3660775" y="4976813"/>
          <p14:tracePt t="18823" x="3643313" y="4992688"/>
          <p14:tracePt t="18833" x="3611563" y="5016500"/>
          <p14:tracePt t="18840" x="3579813" y="5032375"/>
          <p14:tracePt t="18848" x="3563938" y="5048250"/>
          <p14:tracePt t="18856" x="3524250" y="5080000"/>
          <p14:tracePt t="18863" x="3508375" y="5103813"/>
          <p14:tracePt t="18871" x="3484563" y="5143500"/>
          <p14:tracePt t="18879" x="3460750" y="5183188"/>
          <p14:tracePt t="18901" x="3389313" y="5286375"/>
          <p14:tracePt t="18904" x="3373438" y="5335588"/>
          <p14:tracePt t="18912" x="3341688" y="5383213"/>
          <p14:tracePt t="18920" x="3325813" y="5430838"/>
          <p14:tracePt t="18927" x="3300413" y="5486400"/>
          <p14:tracePt t="18935" x="3292475" y="5526088"/>
          <p14:tracePt t="18943" x="3268663" y="5573713"/>
          <p14:tracePt t="18952" x="3260725" y="5621338"/>
          <p14:tracePt t="18960" x="3252788" y="5678488"/>
          <p14:tracePt t="18968" x="3244850" y="5718175"/>
          <p14:tracePt t="18976" x="3244850" y="5741988"/>
          <p14:tracePt t="18985" x="3236913" y="5789613"/>
          <p14:tracePt t="18991" x="3236913" y="5813425"/>
          <p14:tracePt t="18999" x="3236913" y="5837238"/>
          <p14:tracePt t="19007" x="3236913" y="5861050"/>
          <p14:tracePt t="19017" x="3236913" y="5884863"/>
          <p14:tracePt t="19025" x="3236913" y="5900738"/>
          <p14:tracePt t="19032" x="3236913" y="5924550"/>
          <p14:tracePt t="19039" x="3236913" y="5940425"/>
          <p14:tracePt t="19047" x="3244850" y="5964238"/>
          <p14:tracePt t="19055" x="3252788" y="5988050"/>
          <p14:tracePt t="19063" x="3268663" y="6005513"/>
          <p14:tracePt t="19072" x="3276600" y="6029325"/>
          <p14:tracePt t="19080" x="3284538" y="6037263"/>
          <p14:tracePt t="19088" x="3300413" y="6053138"/>
          <p14:tracePt t="19096" x="3308350" y="6076950"/>
          <p14:tracePt t="19104" x="3325813" y="6100763"/>
          <p14:tracePt t="19111" x="3333750" y="6116638"/>
          <p14:tracePt t="19120" x="3341688" y="6124575"/>
          <p14:tracePt t="19127" x="3365500" y="6148388"/>
          <p14:tracePt t="19137" x="3373438" y="6148388"/>
          <p14:tracePt t="19144" x="3389313" y="6164263"/>
          <p14:tracePt t="19153" x="3397250" y="6188075"/>
          <p14:tracePt t="19160" x="3413125" y="6188075"/>
          <p14:tracePt t="19167" x="3429000" y="6188075"/>
          <p14:tracePt t="19175" x="3444875" y="6188075"/>
          <p14:tracePt t="19184" x="3468688" y="6196013"/>
          <p14:tracePt t="19192" x="3484563" y="6196013"/>
          <p14:tracePt t="19201" x="3508375" y="6203950"/>
          <p14:tracePt t="19208" x="3540125" y="6203950"/>
          <p14:tracePt t="19217" x="3563938" y="6203950"/>
          <p14:tracePt t="19224" x="3603625" y="6211888"/>
          <p14:tracePt t="19231" x="3635375" y="6211888"/>
          <p14:tracePt t="19239" x="3660775" y="6211888"/>
          <p14:tracePt t="19247" x="3716338" y="6211888"/>
          <p14:tracePt t="19256" x="3748088" y="6211888"/>
          <p14:tracePt t="19264" x="3779838" y="6211888"/>
          <p14:tracePt t="19272" x="3803650" y="6211888"/>
          <p14:tracePt t="19280" x="3827463" y="6211888"/>
          <p14:tracePt t="19287" x="3835400" y="6211888"/>
          <p14:tracePt t="19295" x="3851275" y="6211888"/>
          <p14:tracePt t="19303" x="3883025" y="6196013"/>
          <p14:tracePt t="19312" x="3883025" y="6188075"/>
          <p14:tracePt t="19320" x="3906838" y="6164263"/>
          <p14:tracePt t="19328" x="3938588" y="6140450"/>
          <p14:tracePt t="19336" x="3946525" y="6124575"/>
          <p14:tracePt t="19344" x="3986213" y="6076950"/>
          <p14:tracePt t="19351" x="3994150" y="6053138"/>
          <p14:tracePt t="19359" x="4019550" y="6005513"/>
          <p14:tracePt t="19367" x="4035425" y="5972175"/>
          <p14:tracePt t="19376" x="4059238" y="5932488"/>
          <p14:tracePt t="19384" x="4067175" y="5900738"/>
          <p14:tracePt t="19392" x="4090988" y="5876925"/>
          <p14:tracePt t="19401" x="4098925" y="5821363"/>
          <p14:tracePt t="19407" x="4098925" y="5797550"/>
          <p14:tracePt t="19415" x="4114800" y="5749925"/>
          <p14:tracePt t="19423" x="4114800" y="5718175"/>
          <p14:tracePt t="19432" x="4114800" y="5670550"/>
          <p14:tracePt t="19440" x="4114800" y="5637213"/>
          <p14:tracePt t="19448" x="4114800" y="5597525"/>
          <p14:tracePt t="19456" x="4114800" y="5565775"/>
          <p14:tracePt t="19464" x="4114800" y="5518150"/>
          <p14:tracePt t="19471" x="4114800" y="5502275"/>
          <p14:tracePt t="19479" x="4114800" y="5462588"/>
          <p14:tracePt t="19487" x="4114800" y="5438775"/>
          <p14:tracePt t="19496" x="4114800" y="5414963"/>
          <p14:tracePt t="19505" x="4098925" y="5399088"/>
          <p14:tracePt t="19512" x="4098925" y="5375275"/>
          <p14:tracePt t="19520" x="4090988" y="5359400"/>
          <p14:tracePt t="19527" x="4067175" y="5343525"/>
          <p14:tracePt t="19536" x="4059238" y="5327650"/>
          <p14:tracePt t="19543" x="4043363" y="5319713"/>
          <p14:tracePt t="19553" x="4035425" y="5302250"/>
          <p14:tracePt t="19560" x="4011613" y="5270500"/>
          <p14:tracePt t="19568" x="3994150" y="5262563"/>
          <p14:tracePt t="19576" x="3986213" y="5254625"/>
          <p14:tracePt t="19584" x="3962400" y="5246688"/>
          <p14:tracePt t="19591" x="3938588" y="5230813"/>
          <p14:tracePt t="19600" x="3930650" y="5222875"/>
          <p14:tracePt t="19607" x="3906838" y="5214938"/>
          <p14:tracePt t="19617" x="3867150" y="5199063"/>
          <p14:tracePt t="19624" x="3835400" y="5183188"/>
          <p14:tracePt t="19633" x="3811588" y="5183188"/>
          <p14:tracePt t="19640" x="3771900" y="5159375"/>
          <p14:tracePt t="19648" x="3748088" y="5151438"/>
          <p14:tracePt t="19656" x="3724275" y="5143500"/>
          <p14:tracePt t="19663" x="3708400" y="5135563"/>
          <p14:tracePt t="19672" x="3684588" y="5135563"/>
          <p14:tracePt t="19680" x="3668713" y="5135563"/>
          <p14:tracePt t="19688" x="3651250" y="5135563"/>
          <p14:tracePt t="19696" x="3635375" y="5135563"/>
          <p14:tracePt t="19704" x="3619500" y="5135563"/>
          <p14:tracePt t="19711" x="3611563" y="5135563"/>
          <p14:tracePt t="19719" x="3587750" y="5135563"/>
          <p14:tracePt t="19727" x="3563938" y="5135563"/>
          <p14:tracePt t="19736" x="3532188" y="5167313"/>
          <p14:tracePt t="19744" x="3508375" y="5175250"/>
          <p14:tracePt t="19753" x="3476625" y="5207000"/>
          <p14:tracePt t="19760" x="3460750" y="5222875"/>
          <p14:tracePt t="19768" x="3429000" y="5246688"/>
          <p14:tracePt t="19775" x="3421063" y="5254625"/>
          <p14:tracePt t="19782" x="3405188" y="5286375"/>
          <p14:tracePt t="19791" x="3381375" y="5310188"/>
          <p14:tracePt t="19799" x="3373438" y="5319713"/>
          <p14:tracePt t="19808" x="3365500" y="5343525"/>
          <p14:tracePt t="19816" x="3357563" y="5367338"/>
          <p14:tracePt t="19824" x="3341688" y="5391150"/>
          <p14:tracePt t="19833" x="3325813" y="5430838"/>
          <p14:tracePt t="19839" x="3325813" y="5446713"/>
          <p14:tracePt t="19847" x="3317875" y="5478463"/>
          <p14:tracePt t="19856" x="3308350" y="5526088"/>
          <p14:tracePt t="19864" x="3300413" y="5565775"/>
          <p14:tracePt t="19872" x="3292475" y="5597525"/>
          <p14:tracePt t="19880" x="3292475" y="5653088"/>
          <p14:tracePt t="19888" x="3284538" y="5694363"/>
          <p14:tracePt t="19904" x="3276600" y="5789613"/>
          <p14:tracePt t="19911" x="3276600" y="5845175"/>
          <p14:tracePt t="19920" x="3260725" y="5884863"/>
          <p14:tracePt t="19928" x="3260725" y="5940425"/>
          <p14:tracePt t="19936" x="3260725" y="5988050"/>
          <p14:tracePt t="19944" x="3260725" y="6021388"/>
          <p14:tracePt t="19952" x="3260725" y="6053138"/>
          <p14:tracePt t="19959" x="3260725" y="6084888"/>
          <p14:tracePt t="19968" x="3260725" y="6116638"/>
          <p14:tracePt t="19976" x="3260725" y="6132513"/>
          <p14:tracePt t="19984" x="3260725" y="6148388"/>
          <p14:tracePt t="19992" x="3260725" y="6164263"/>
          <p14:tracePt t="20001" x="3260725" y="6188075"/>
          <p14:tracePt t="20008" x="3260725" y="6211888"/>
          <p14:tracePt t="20016" x="3268663" y="6211888"/>
          <p14:tracePt t="20023" x="3268663" y="6235700"/>
          <p14:tracePt t="20031" x="3276600" y="6235700"/>
          <p14:tracePt t="20040" x="3284538" y="6251575"/>
          <p14:tracePt t="20048" x="3308350" y="6275388"/>
          <p14:tracePt t="20056" x="3308350" y="6283325"/>
          <p14:tracePt t="20064" x="3325813" y="6307138"/>
          <p14:tracePt t="20072" x="3325813" y="6315075"/>
          <p14:tracePt t="20079" x="3341688" y="6330950"/>
          <p14:tracePt t="20088" x="3357563" y="6338888"/>
          <p14:tracePt t="20096" x="3365500" y="6356350"/>
          <p14:tracePt t="20104" x="3381375" y="6364288"/>
          <p14:tracePt t="20112" x="3381375" y="6372225"/>
          <p14:tracePt t="20120" x="3405188" y="6380163"/>
          <p14:tracePt t="20128" x="3421063" y="6396038"/>
          <p14:tracePt t="20136" x="3444875" y="6411913"/>
          <p14:tracePt t="20143" x="3476625" y="6419850"/>
          <p14:tracePt t="20151" x="3508375" y="6427788"/>
          <p14:tracePt t="20160" x="3532188" y="6427788"/>
          <p14:tracePt t="20169" x="3571875" y="6435725"/>
          <p14:tracePt t="20176" x="3611563" y="6435725"/>
          <p14:tracePt t="20184" x="3643313" y="6443663"/>
          <p14:tracePt t="20193" x="3668713" y="6443663"/>
          <p14:tracePt t="20200" x="3684588" y="6443663"/>
          <p14:tracePt t="20207" x="3708400" y="6443663"/>
          <p14:tracePt t="20217" x="3716338" y="6443663"/>
          <p14:tracePt t="20224" x="3724275" y="6443663"/>
          <p14:tracePt t="20233" x="3740150" y="6443663"/>
          <p14:tracePt t="20240" x="3763963" y="6443663"/>
          <p14:tracePt t="20249" x="3787775" y="6419850"/>
          <p14:tracePt t="20256" x="3827463" y="6388100"/>
          <p14:tracePt t="20263" x="3859213" y="6338888"/>
          <p14:tracePt t="20271" x="3890963" y="6283325"/>
          <p14:tracePt t="20280" x="3914775" y="6219825"/>
          <p14:tracePt t="20288" x="3922713" y="6148388"/>
          <p14:tracePt t="20296" x="3962400" y="6084888"/>
          <p14:tracePt t="20304" x="3978275" y="6037263"/>
          <p14:tracePt t="20312" x="3978275" y="5988050"/>
          <p14:tracePt t="20319" x="3978275" y="5956300"/>
          <p14:tracePt t="20327" x="3986213" y="5932488"/>
          <p14:tracePt t="20335" x="3994150" y="5916613"/>
          <p14:tracePt t="20344" x="4002088" y="5868988"/>
          <p14:tracePt t="20353" x="4002088" y="5845175"/>
          <p14:tracePt t="20360" x="4002088" y="5813425"/>
          <p14:tracePt t="20369" x="4002088" y="5797550"/>
          <p14:tracePt t="20376" x="4002088" y="5757863"/>
          <p14:tracePt t="20383" x="4002088" y="5734050"/>
          <p14:tracePt t="20391" x="4002088" y="5718175"/>
          <p14:tracePt t="20401" x="4002088" y="5694363"/>
          <p14:tracePt t="20408" x="4002088" y="5670550"/>
          <p14:tracePt t="20416" x="4002088" y="5662613"/>
          <p14:tracePt t="20424" x="4002088" y="5653088"/>
          <p14:tracePt t="20433" x="4002088" y="5645150"/>
          <p14:tracePt t="20872" x="4002088" y="5621338"/>
          <p14:tracePt t="20881" x="3962400" y="5549900"/>
          <p14:tracePt t="20887" x="3954463" y="5510213"/>
          <p14:tracePt t="20896" x="3938588" y="5422900"/>
          <p14:tracePt t="20904" x="3922713" y="5335588"/>
          <p14:tracePt t="20911" x="3914775" y="5270500"/>
          <p14:tracePt t="20920" x="3890963" y="5214938"/>
          <p14:tracePt t="20927" x="3867150" y="5135563"/>
          <p14:tracePt t="20937" x="3851275" y="5087938"/>
          <p14:tracePt t="20943" x="3835400" y="5032375"/>
          <p14:tracePt t="20953" x="3811588" y="4992688"/>
          <p14:tracePt t="20960" x="3803650" y="4951413"/>
          <p14:tracePt t="20970" x="3787775" y="4919663"/>
          <p14:tracePt t="20976" x="3779838" y="4879975"/>
          <p14:tracePt t="20984" x="3756025" y="4864100"/>
          <p14:tracePt t="21000" x="3756025" y="4856163"/>
          <p14:tracePt t="21072" x="3748088" y="4856163"/>
          <p14:tracePt t="21080" x="3740150" y="4856163"/>
          <p14:tracePt t="21088" x="3724275" y="4856163"/>
          <p14:tracePt t="21096" x="3684588" y="4856163"/>
          <p14:tracePt t="21105" x="3627438" y="4879975"/>
          <p14:tracePt t="21112" x="3595688" y="4895850"/>
          <p14:tracePt t="21119" x="3563938" y="4903788"/>
          <p14:tracePt t="21128" x="3524250" y="4911725"/>
          <p14:tracePt t="21136" x="3476625" y="4959350"/>
          <p14:tracePt t="21144" x="3460750" y="4976813"/>
          <p14:tracePt t="21154" x="3413125" y="5016500"/>
          <p14:tracePt t="21160" x="3373438" y="5048250"/>
          <p14:tracePt t="21168" x="3349625" y="5080000"/>
          <p14:tracePt t="21176" x="3325813" y="5119688"/>
          <p14:tracePt t="21185" x="3308350" y="5159375"/>
          <p14:tracePt t="21192" x="3292475" y="5207000"/>
          <p14:tracePt t="21200" x="3276600" y="5270500"/>
          <p14:tracePt t="21208" x="3260725" y="5327650"/>
          <p14:tracePt t="21216" x="3252788" y="5391150"/>
          <p14:tracePt t="21224" x="3252788" y="5486400"/>
          <p14:tracePt t="21232" x="3252788" y="5557838"/>
          <p14:tracePt t="21239" x="3252788" y="5645150"/>
          <p14:tracePt t="21248" x="3252788" y="5741988"/>
          <p14:tracePt t="21256" x="3252788" y="5821363"/>
          <p14:tracePt t="21264" x="3252788" y="5900738"/>
          <p14:tracePt t="21272" x="3252788" y="5964238"/>
          <p14:tracePt t="21280" x="3252788" y="6029325"/>
          <p14:tracePt t="21288" x="3252788" y="6084888"/>
          <p14:tracePt t="21296" x="3252788" y="6116638"/>
          <p14:tracePt t="21305" x="3252788" y="6156325"/>
          <p14:tracePt t="21312" x="3252788" y="6180138"/>
          <p14:tracePt t="21321" x="3260725" y="6203950"/>
          <p14:tracePt t="21328" x="3276600" y="6251575"/>
          <p14:tracePt t="21336" x="3284538" y="6267450"/>
          <p14:tracePt t="21344" x="3300413" y="6283325"/>
          <p14:tracePt t="21360" x="3317875" y="6299200"/>
          <p14:tracePt t="21368" x="3325813" y="6299200"/>
          <p14:tracePt t="21384" x="3333750" y="6299200"/>
          <p14:tracePt t="21392" x="3349625" y="6299200"/>
          <p14:tracePt t="21400" x="3365500" y="6307138"/>
          <p14:tracePt t="21408" x="3397250" y="6315075"/>
          <p14:tracePt t="21416" x="3405188" y="6323013"/>
          <p14:tracePt t="21424" x="3460750" y="6323013"/>
          <p14:tracePt t="21433" x="3484563" y="6330950"/>
          <p14:tracePt t="21440" x="3524250" y="6338888"/>
          <p14:tracePt t="21448" x="3579813" y="6348413"/>
          <p14:tracePt t="21456" x="3627438" y="6356350"/>
          <p14:tracePt t="21464" x="3684588" y="6364288"/>
          <p14:tracePt t="21472" x="3724275" y="6364288"/>
          <p14:tracePt t="21480" x="3771900" y="6372225"/>
          <p14:tracePt t="21488" x="3803650" y="6372225"/>
          <p14:tracePt t="21496" x="3819525" y="6372225"/>
          <p14:tracePt t="21504" x="3851275" y="6372225"/>
          <p14:tracePt t="21512" x="3859213" y="6372225"/>
          <p14:tracePt t="21520" x="3875088" y="6372225"/>
          <p14:tracePt t="21528" x="3898900" y="6364288"/>
          <p14:tracePt t="21535" x="3922713" y="6356350"/>
          <p14:tracePt t="21544" x="3930650" y="6338888"/>
          <p14:tracePt t="21553" x="3962400" y="6307138"/>
          <p14:tracePt t="21560" x="3970338" y="6291263"/>
          <p14:tracePt t="21570" x="3994150" y="6267450"/>
          <p14:tracePt t="21576" x="4002088" y="6219825"/>
          <p14:tracePt t="21584" x="4019550" y="6172200"/>
          <p14:tracePt t="21592" x="4035425" y="6124575"/>
          <p14:tracePt t="21600" x="4043363" y="6069013"/>
          <p14:tracePt t="21608" x="4043363" y="6029325"/>
          <p14:tracePt t="21616" x="4043363" y="5956300"/>
          <p14:tracePt t="21624" x="4043363" y="5900738"/>
          <p14:tracePt t="21633" x="4043363" y="5845175"/>
          <p14:tracePt t="21640" x="4043363" y="5773738"/>
          <p14:tracePt t="21649" x="4043363" y="5741988"/>
          <p14:tracePt t="21656" x="4043363" y="5686425"/>
          <p14:tracePt t="21664" x="4043363" y="5653088"/>
          <p14:tracePt t="21672" x="4035425" y="5605463"/>
          <p14:tracePt t="21680" x="4035425" y="5573713"/>
          <p14:tracePt t="21688" x="4011613" y="5534025"/>
          <p14:tracePt t="21696" x="4002088" y="5502275"/>
          <p14:tracePt t="21704" x="3986213" y="5478463"/>
          <p14:tracePt t="21712" x="3986213" y="5438775"/>
          <p14:tracePt t="21720" x="3962400" y="5399088"/>
          <p14:tracePt t="21728" x="3954463" y="5367338"/>
          <p14:tracePt t="21736" x="3938588" y="5335588"/>
          <p14:tracePt t="21744" x="3914775" y="5294313"/>
          <p14:tracePt t="21752" x="3898900" y="5278438"/>
          <p14:tracePt t="21760" x="3875088" y="5246688"/>
          <p14:tracePt t="21769" x="3859213" y="5222875"/>
          <p14:tracePt t="21776" x="3843338" y="5207000"/>
          <p14:tracePt t="21785" x="3827463" y="5191125"/>
          <p14:tracePt t="21792" x="3803650" y="5175250"/>
          <p14:tracePt t="21802" x="3787775" y="5167313"/>
          <p14:tracePt t="21808" x="3771900" y="5167313"/>
          <p14:tracePt t="21816" x="3763963" y="5159375"/>
          <p14:tracePt t="21824" x="3748088" y="5159375"/>
          <p14:tracePt t="21832" x="3716338" y="5159375"/>
          <p14:tracePt t="21840" x="3700463" y="5159375"/>
          <p14:tracePt t="21849" x="3668713" y="5159375"/>
          <p14:tracePt t="21856" x="3643313" y="5159375"/>
          <p14:tracePt t="21864" x="3627438" y="5159375"/>
          <p14:tracePt t="21872" x="3579813" y="5183188"/>
          <p14:tracePt t="21880" x="3563938" y="5199063"/>
          <p14:tracePt t="21888" x="3524250" y="5222875"/>
          <p14:tracePt t="21896" x="3484563" y="5246688"/>
          <p14:tracePt t="21904" x="3468688" y="5262563"/>
          <p14:tracePt t="21912" x="3436938" y="5286375"/>
          <p14:tracePt t="21920" x="3413125" y="5302250"/>
          <p14:tracePt t="21928" x="3405188" y="5319713"/>
          <p14:tracePt t="21936" x="3389313" y="5343525"/>
          <p14:tracePt t="21944" x="3373438" y="5359400"/>
          <p14:tracePt t="21952" x="3357563" y="5383213"/>
          <p14:tracePt t="21960" x="3357563" y="5399088"/>
          <p14:tracePt t="21968" x="3341688" y="5422900"/>
          <p14:tracePt t="21976" x="3333750" y="5446713"/>
          <p14:tracePt t="21985" x="3325813" y="5478463"/>
          <p14:tracePt t="21992" x="3317875" y="5510213"/>
          <p14:tracePt t="22001" x="3308350" y="5534025"/>
          <p14:tracePt t="22008" x="3300413" y="5565775"/>
          <p14:tracePt t="22017" x="3300413" y="5597525"/>
          <p14:tracePt t="22024" x="3300413" y="5621338"/>
          <p14:tracePt t="22033" x="3292475" y="5670550"/>
          <p14:tracePt t="22040" x="3284538" y="5710238"/>
          <p14:tracePt t="22049" x="3284538" y="5741988"/>
          <p14:tracePt t="22056" x="3284538" y="5781675"/>
          <p14:tracePt t="22064" x="3284538" y="5805488"/>
          <p14:tracePt t="22072" x="3284538" y="5853113"/>
          <p14:tracePt t="22080" x="3284538" y="5900738"/>
          <p14:tracePt t="22088" x="3284538" y="5940425"/>
          <p14:tracePt t="22096" x="3284538" y="5980113"/>
          <p14:tracePt t="22104" x="3284538" y="5995988"/>
          <p14:tracePt t="22112" x="3284538" y="6037263"/>
          <p14:tracePt t="22120" x="3292475" y="6061075"/>
          <p14:tracePt t="22128" x="3292475" y="6084888"/>
          <p14:tracePt t="22136" x="3308350" y="6108700"/>
          <p14:tracePt t="22144" x="3308350" y="6132513"/>
          <p14:tracePt t="22152" x="3317875" y="6148388"/>
          <p14:tracePt t="22160" x="3325813" y="6164263"/>
          <p14:tracePt t="22169" x="3333750" y="6180138"/>
          <p14:tracePt t="22176" x="3349625" y="6203950"/>
          <p14:tracePt t="22184" x="3357563" y="6203950"/>
          <p14:tracePt t="22192" x="3365500" y="6211888"/>
          <p14:tracePt t="22200" x="3365500" y="6219825"/>
          <p14:tracePt t="22208" x="3381375" y="6227763"/>
          <p14:tracePt t="22224" x="3405188" y="6235700"/>
          <p14:tracePt t="22232" x="3421063" y="6235700"/>
          <p14:tracePt t="22240" x="3436938" y="6235700"/>
          <p14:tracePt t="22250" x="3468688" y="6235700"/>
          <p14:tracePt t="22256" x="3492500" y="6243638"/>
          <p14:tracePt t="22265" x="3540125" y="6251575"/>
          <p14:tracePt t="22272" x="3563938" y="6259513"/>
          <p14:tracePt t="22280" x="3595688" y="6259513"/>
          <p14:tracePt t="22288" x="3619500" y="6259513"/>
          <p14:tracePt t="22296" x="3643313" y="6259513"/>
          <p14:tracePt t="22304" x="3676650" y="6259513"/>
          <p14:tracePt t="22312" x="3708400" y="6259513"/>
          <p14:tracePt t="22320" x="3756025" y="6259513"/>
          <p14:tracePt t="22328" x="3779838" y="6235700"/>
          <p14:tracePt t="22336" x="3827463" y="6196013"/>
          <p14:tracePt t="22344" x="3859213" y="6156325"/>
          <p14:tracePt t="22352" x="3898900" y="6116638"/>
          <p14:tracePt t="22360" x="3938588" y="6061075"/>
          <p14:tracePt t="22369" x="3970338" y="6021388"/>
          <p14:tracePt t="22376" x="3986213" y="5964238"/>
          <p14:tracePt t="22385" x="4002088" y="5900738"/>
          <p14:tracePt t="22392" x="4019550" y="5845175"/>
          <p14:tracePt t="22401" x="4051300" y="5765800"/>
          <p14:tracePt t="22408" x="4059238" y="5710238"/>
          <p14:tracePt t="22416" x="4059238" y="5645150"/>
          <p14:tracePt t="22424" x="4059238" y="5597525"/>
          <p14:tracePt t="22432" x="4059238" y="5541963"/>
          <p14:tracePt t="22440" x="4059238" y="5494338"/>
          <p14:tracePt t="22449" x="4059238" y="5446713"/>
          <p14:tracePt t="22456" x="4035425" y="5391150"/>
          <p14:tracePt t="22464" x="4019550" y="5343525"/>
          <p14:tracePt t="22472" x="3994150" y="5294313"/>
          <p14:tracePt t="22480" x="3946525" y="5246688"/>
          <p14:tracePt t="22488" x="3922713" y="5207000"/>
          <p14:tracePt t="22496" x="3883025" y="5167313"/>
          <p14:tracePt t="22504" x="3867150" y="5143500"/>
          <p14:tracePt t="22512" x="3843338" y="5119688"/>
          <p14:tracePt t="22521" x="3827463" y="5119688"/>
          <p14:tracePt t="22528" x="3811588" y="5111750"/>
          <p14:tracePt t="22536" x="3779838" y="5103813"/>
          <p14:tracePt t="22544" x="3771900" y="5103813"/>
          <p14:tracePt t="22552" x="3756025" y="5103813"/>
          <p14:tracePt t="22560" x="3732213" y="5103813"/>
          <p14:tracePt t="22568" x="3708400" y="5103813"/>
          <p14:tracePt t="22576" x="3660775" y="5103813"/>
          <p14:tracePt t="22584" x="3611563" y="5103813"/>
          <p14:tracePt t="22592" x="3579813" y="5103813"/>
          <p14:tracePt t="22600" x="3532188" y="5103813"/>
          <p14:tracePt t="22608" x="3476625" y="5119688"/>
          <p14:tracePt t="22617" x="3429000" y="5135563"/>
          <p14:tracePt t="22624" x="3373438" y="5167313"/>
          <p14:tracePt t="22632" x="3317875" y="5191125"/>
          <p14:tracePt t="22640" x="3276600" y="5207000"/>
          <p14:tracePt t="22649" x="3228975" y="5238750"/>
          <p14:tracePt t="22656" x="3181350" y="5270500"/>
          <p14:tracePt t="22664" x="3181350" y="5286375"/>
          <p14:tracePt t="22672" x="3157538" y="5319713"/>
          <p14:tracePt t="22680" x="3133725" y="5343525"/>
          <p14:tracePt t="22688" x="3109913" y="5367338"/>
          <p14:tracePt t="22696" x="3101975" y="5407025"/>
          <p14:tracePt t="22704" x="3086100" y="5430838"/>
          <p14:tracePt t="22712" x="3086100" y="5454650"/>
          <p14:tracePt t="22720" x="3086100" y="5478463"/>
          <p14:tracePt t="22728" x="3070225" y="5518150"/>
          <p14:tracePt t="22737" x="3062288" y="5565775"/>
          <p14:tracePt t="22744" x="3062288" y="5605463"/>
          <p14:tracePt t="22752" x="3062288" y="5653088"/>
          <p14:tracePt t="22760" x="3062288" y="5702300"/>
          <p14:tracePt t="22768" x="3062288" y="5741988"/>
          <p14:tracePt t="22776" x="3062288" y="5805488"/>
          <p14:tracePt t="22784" x="3062288" y="5853113"/>
          <p14:tracePt t="22792" x="3062288" y="5916613"/>
          <p14:tracePt t="22800" x="3078163" y="5972175"/>
          <p14:tracePt t="22808" x="3101975" y="6045200"/>
          <p14:tracePt t="22816" x="3133725" y="6108700"/>
          <p14:tracePt t="22824" x="3157538" y="6172200"/>
          <p14:tracePt t="22833" x="3181350" y="6227763"/>
          <p14:tracePt t="22840" x="3213100" y="6267450"/>
          <p14:tracePt t="22849" x="3228975" y="6323013"/>
          <p14:tracePt t="22856" x="3252788" y="6338888"/>
          <p14:tracePt t="22864" x="3268663" y="6372225"/>
          <p14:tracePt t="22872" x="3292475" y="6388100"/>
          <p14:tracePt t="22880" x="3300413" y="6403975"/>
          <p14:tracePt t="22888" x="3317875" y="6427788"/>
          <p14:tracePt t="22903" x="3341688" y="6435725"/>
          <p14:tracePt t="22905" x="3357563" y="6451600"/>
          <p14:tracePt t="22912" x="3365500" y="6459538"/>
          <p14:tracePt t="22928" x="3389313" y="6467475"/>
          <p14:tracePt t="22937" x="3421063" y="6483350"/>
          <p14:tracePt t="22944" x="3444875" y="6483350"/>
          <p14:tracePt t="22952" x="3484563" y="6483350"/>
          <p14:tracePt t="22960" x="3516313" y="6483350"/>
          <p14:tracePt t="22968" x="3563938" y="6483350"/>
          <p14:tracePt t="22976" x="3579813" y="6483350"/>
          <p14:tracePt t="22984" x="3619500" y="6483350"/>
          <p14:tracePt t="22992" x="3643313" y="6483350"/>
          <p14:tracePt t="23000" x="3676650" y="6483350"/>
          <p14:tracePt t="23008" x="3692525" y="6483350"/>
          <p14:tracePt t="23016" x="3716338" y="6483350"/>
          <p14:tracePt t="23024" x="3748088" y="6483350"/>
          <p14:tracePt t="23033" x="3795713" y="6483350"/>
          <p14:tracePt t="23040" x="3811588" y="6459538"/>
          <p14:tracePt t="23049" x="3859213" y="6427788"/>
          <p14:tracePt t="23056" x="3890963" y="6380163"/>
          <p14:tracePt t="23065" x="3930650" y="6323013"/>
          <p14:tracePt t="23072" x="3962400" y="6267450"/>
          <p14:tracePt t="23080" x="3978275" y="6219825"/>
          <p14:tracePt t="23088" x="4011613" y="6164263"/>
          <p14:tracePt t="23096" x="4019550" y="6092825"/>
          <p14:tracePt t="23104" x="4043363" y="6045200"/>
          <p14:tracePt t="23112" x="4051300" y="5980113"/>
          <p14:tracePt t="23120" x="4059238" y="5940425"/>
          <p14:tracePt t="23128" x="4059238" y="5916613"/>
          <p14:tracePt t="23136" x="4059238" y="5876925"/>
          <p14:tracePt t="23144" x="4059238" y="5821363"/>
          <p14:tracePt t="23152" x="4059238" y="5797550"/>
          <p14:tracePt t="23160" x="4059238" y="5749925"/>
          <p14:tracePt t="23168" x="4059238" y="5734050"/>
          <p14:tracePt t="23176" x="4059238" y="5702300"/>
          <p14:tracePt t="23184" x="4059238" y="5637213"/>
          <p14:tracePt t="23192" x="4035425" y="5589588"/>
          <p14:tracePt t="23201" x="4011613" y="5526088"/>
          <p14:tracePt t="23208" x="4002088" y="5486400"/>
          <p14:tracePt t="23216" x="3986213" y="5430838"/>
          <p14:tracePt t="23224" x="3978275" y="5391150"/>
          <p14:tracePt t="23233" x="3962400" y="5351463"/>
          <p14:tracePt t="23240" x="3938588" y="5302250"/>
          <p14:tracePt t="23248" x="3930650" y="5278438"/>
          <p14:tracePt t="23256" x="3922713" y="5238750"/>
          <p14:tracePt t="23265" x="3906838" y="5214938"/>
          <p14:tracePt t="23272" x="3883025" y="5183188"/>
          <p14:tracePt t="23280" x="3875088" y="5159375"/>
          <p14:tracePt t="23288" x="3859213" y="5143500"/>
          <p14:tracePt t="23296" x="3851275" y="5127625"/>
          <p14:tracePt t="23304" x="3843338" y="5119688"/>
          <p14:tracePt t="23312" x="3843338" y="5103813"/>
          <p14:tracePt t="23321" x="3819525" y="5103813"/>
          <p14:tracePt t="23328" x="3803650" y="5080000"/>
          <p14:tracePt t="23336" x="3795713" y="5080000"/>
          <p14:tracePt t="23344" x="3779838" y="5072063"/>
          <p14:tracePt t="23352" x="3763963" y="5072063"/>
          <p14:tracePt t="23360" x="3748088" y="5072063"/>
          <p14:tracePt t="23368" x="3740150" y="5072063"/>
          <p14:tracePt t="23376" x="3700463" y="5072063"/>
          <p14:tracePt t="23384" x="3692525" y="5072063"/>
          <p14:tracePt t="23392" x="3668713" y="5072063"/>
          <p14:tracePt t="23400" x="3635375" y="5072063"/>
          <p14:tracePt t="23408" x="3587750" y="5072063"/>
          <p14:tracePt t="23416" x="3563938" y="5087938"/>
          <p14:tracePt t="23424" x="3516313" y="5103813"/>
          <p14:tracePt t="23433" x="3468688" y="5135563"/>
          <p14:tracePt t="23440" x="3421063" y="5175250"/>
          <p14:tracePt t="23448" x="3373438" y="5207000"/>
          <p14:tracePt t="23457" x="3333750" y="5238750"/>
          <p14:tracePt t="23465" x="3292475" y="5278438"/>
          <p14:tracePt t="23472" x="3252788" y="5335588"/>
          <p14:tracePt t="23480" x="3228975" y="5375275"/>
          <p14:tracePt t="23488" x="3205163" y="5438775"/>
          <p14:tracePt t="23496" x="3189288" y="5486400"/>
          <p14:tracePt t="23504" x="3173413" y="5534025"/>
          <p14:tracePt t="23512" x="3173413" y="5589588"/>
          <p14:tracePt t="23520" x="3157538" y="5621338"/>
          <p14:tracePt t="23528" x="3157538" y="5629275"/>
          <p14:tracePt t="23536" x="3157538" y="5645150"/>
          <p14:tracePt t="23544" x="3157538" y="5670550"/>
          <p14:tracePt t="23552" x="3157538" y="5686425"/>
          <p14:tracePt t="23568" x="3157538" y="5702300"/>
          <p14:tracePt t="23584" x="3157538" y="5718175"/>
          <p14:tracePt t="23592" x="3157538" y="5734050"/>
          <p14:tracePt t="23600" x="3157538" y="5741988"/>
          <p14:tracePt t="23608" x="3157538" y="5773738"/>
          <p14:tracePt t="23616" x="3157538" y="5789613"/>
          <p14:tracePt t="23624" x="3157538" y="5821363"/>
          <p14:tracePt t="23632" x="3157538" y="5853113"/>
          <p14:tracePt t="23641" x="3157538" y="5892800"/>
          <p14:tracePt t="23649" x="3157538" y="5940425"/>
          <p14:tracePt t="23656" x="3157538" y="5980113"/>
          <p14:tracePt t="23665" x="3157538" y="6029325"/>
          <p14:tracePt t="23672" x="3157538" y="6053138"/>
          <p14:tracePt t="23680" x="3165475" y="6076950"/>
          <p14:tracePt t="23688" x="3189288" y="6124575"/>
          <p14:tracePt t="23696" x="3189288" y="6132513"/>
          <p14:tracePt t="23704" x="3197225" y="6148388"/>
          <p14:tracePt t="23712" x="3197225" y="6164263"/>
          <p14:tracePt t="23720" x="3205163" y="6172200"/>
          <p14:tracePt t="23744" x="3205163" y="6180138"/>
          <p14:tracePt t="24753" x="3205163" y="6164263"/>
          <p14:tracePt t="24760" x="3197225" y="6084888"/>
          <p14:tracePt t="24768" x="3181350" y="6021388"/>
          <p14:tracePt t="24777" x="3165475" y="5948363"/>
          <p14:tracePt t="24785" x="3157538" y="5916613"/>
          <p14:tracePt t="24792" x="3157538" y="5900738"/>
          <p14:tracePt t="24800" x="3149600" y="5876925"/>
          <p14:tracePt t="24808" x="3149600" y="5853113"/>
          <p14:tracePt t="24817" x="3149600" y="5837238"/>
          <p14:tracePt t="24856" x="3149600" y="5829300"/>
          <p14:tracePt t="24873" x="3149600" y="5813425"/>
          <p14:tracePt t="24881" x="3149600" y="5805488"/>
          <p14:tracePt t="24897" x="3149600" y="5789613"/>
          <p14:tracePt t="24905" x="3149600" y="5765800"/>
          <p14:tracePt t="24921" x="3149600" y="5757863"/>
          <p14:tracePt t="24928" x="3149600" y="5749925"/>
          <p14:tracePt t="24952" x="3149600" y="5734050"/>
          <p14:tracePt t="24967" x="3149600" y="5726113"/>
          <p14:tracePt t="24976" x="3149600" y="5718175"/>
          <p14:tracePt t="25120" x="3149600" y="5710238"/>
          <p14:tracePt t="25128" x="3149600" y="5662613"/>
          <p14:tracePt t="25136" x="3149600" y="5637213"/>
          <p14:tracePt t="25145" x="3149600" y="5613400"/>
          <p14:tracePt t="25152" x="3149600" y="5589588"/>
          <p14:tracePt t="25160" x="3149600" y="5573713"/>
          <p14:tracePt t="25168" x="3149600" y="5557838"/>
          <p14:tracePt t="25176" x="3149600" y="5541963"/>
          <p14:tracePt t="25200" x="3149600" y="5534025"/>
          <p14:tracePt t="25240" x="3149600" y="5526088"/>
          <p14:tracePt t="25288" x="3149600" y="5518150"/>
          <p14:tracePt t="25328" x="3149600" y="5502275"/>
          <p14:tracePt t="25352" x="3149600" y="5494338"/>
          <p14:tracePt t="25368" x="3149600" y="5486400"/>
          <p14:tracePt t="25384" x="3149600" y="5470525"/>
          <p14:tracePt t="25417" x="3133725" y="5470525"/>
          <p14:tracePt t="25432" x="3109913" y="5470525"/>
          <p14:tracePt t="25440" x="3078163" y="5470525"/>
          <p14:tracePt t="25448" x="3038475" y="5470525"/>
          <p14:tracePt t="25456" x="2998788" y="5470525"/>
          <p14:tracePt t="25464" x="2933700" y="5470525"/>
          <p14:tracePt t="25472" x="2878138" y="5470525"/>
          <p14:tracePt t="25481" x="2822575" y="5470525"/>
          <p14:tracePt t="25489" x="2743200" y="5502275"/>
          <p14:tracePt t="25497" x="2711450" y="5502275"/>
          <p14:tracePt t="25504" x="2687638" y="5502275"/>
          <p14:tracePt t="25512" x="2655888" y="5502275"/>
          <p14:tracePt t="25520" x="2640013" y="5510213"/>
          <p14:tracePt t="25528" x="2624138" y="5518150"/>
          <p14:tracePt t="25552" x="2616200" y="5518150"/>
          <p14:tracePt t="25560" x="2598738" y="5526088"/>
          <p14:tracePt t="25568" x="2598738" y="5534025"/>
          <p14:tracePt t="25576" x="2582863" y="5534025"/>
          <p14:tracePt t="25584" x="2574925" y="5549900"/>
          <p14:tracePt t="25593" x="2566988" y="5549900"/>
          <p14:tracePt t="25601" x="2551113" y="5565775"/>
          <p14:tracePt t="25616" x="2543175" y="5573713"/>
          <p14:tracePt t="25633" x="2527300" y="5589588"/>
          <p14:tracePt t="25640" x="2519363" y="5597525"/>
          <p14:tracePt t="25657" x="2511425" y="5605463"/>
          <p14:tracePt t="25760" x="2519363" y="5605463"/>
          <p14:tracePt t="25776" x="2535238" y="5605463"/>
          <p14:tracePt t="25792" x="2559050" y="5589588"/>
          <p14:tracePt t="25801" x="2574925" y="5589588"/>
          <p14:tracePt t="25808" x="2624138" y="5565775"/>
          <p14:tracePt t="25817" x="2640013" y="5557838"/>
          <p14:tracePt t="25824" x="2663825" y="5549900"/>
          <p14:tracePt t="25831" x="2687638" y="5541963"/>
          <p14:tracePt t="25840" x="2711450" y="5526088"/>
          <p14:tracePt t="25849" x="2759075" y="5518150"/>
          <p14:tracePt t="25856" x="2806700" y="5510213"/>
          <p14:tracePt t="25866" x="2838450" y="5510213"/>
          <p14:tracePt t="25873" x="2886075" y="5494338"/>
          <p14:tracePt t="25882" x="2917825" y="5494338"/>
          <p14:tracePt t="25888" x="2941638" y="5494338"/>
          <p14:tracePt t="25896" x="2974975" y="5494338"/>
          <p14:tracePt t="25904" x="3006725" y="5494338"/>
          <p14:tracePt t="25912" x="3022600" y="5494338"/>
          <p14:tracePt t="25921" x="3038475" y="5494338"/>
          <p14:tracePt t="25929" x="3054350" y="5494338"/>
          <p14:tracePt t="25937" x="3062288" y="5494338"/>
          <p14:tracePt t="25944" x="3070225" y="5494338"/>
          <p14:tracePt t="25952" x="3086100" y="5494338"/>
          <p14:tracePt t="25960" x="3094038" y="5502275"/>
          <p14:tracePt t="25968" x="3101975" y="5502275"/>
          <p14:tracePt t="25976" x="3117850" y="5518150"/>
          <p14:tracePt t="25985" x="3141663" y="5541963"/>
          <p14:tracePt t="25993" x="3165475" y="5557838"/>
          <p14:tracePt t="26001" x="3173413" y="5573713"/>
          <p14:tracePt t="26008" x="3213100" y="5605463"/>
          <p14:tracePt t="26016" x="3228975" y="5621338"/>
          <p14:tracePt t="26024" x="3252788" y="5645150"/>
          <p14:tracePt t="26033" x="3284538" y="5670550"/>
          <p14:tracePt t="26041" x="3308350" y="5702300"/>
          <p14:tracePt t="26050" x="3325813" y="5710238"/>
          <p14:tracePt t="26057" x="3333750" y="5726113"/>
          <p14:tracePt t="26072" x="3341688" y="5726113"/>
          <p14:tracePt t="26281" x="3325813" y="5726113"/>
          <p14:tracePt t="26297" x="3284538" y="5726113"/>
          <p14:tracePt t="26304" x="3228975" y="5662613"/>
          <p14:tracePt t="26313" x="3165475" y="5629275"/>
          <p14:tracePt t="26320" x="3101975" y="5597525"/>
          <p14:tracePt t="26328" x="3046413" y="5565775"/>
          <p14:tracePt t="26337" x="2982913" y="5534025"/>
          <p14:tracePt t="26346" x="2909888" y="5510213"/>
          <p14:tracePt t="26353" x="2846388" y="5502275"/>
          <p14:tracePt t="26360" x="2790825" y="5478463"/>
          <p14:tracePt t="26368" x="2751138" y="5478463"/>
          <p14:tracePt t="26376" x="2735263" y="5478463"/>
          <p14:tracePt t="26384" x="2727325" y="5470525"/>
          <p14:tracePt t="26393" x="2719388" y="5470525"/>
          <p14:tracePt t="26401" x="2703513" y="5470525"/>
          <p14:tracePt t="26424" x="2695575" y="5470525"/>
          <p14:tracePt t="26432" x="2687638" y="5470525"/>
          <p14:tracePt t="26440" x="2671763" y="5470525"/>
          <p14:tracePt t="26449" x="2647950" y="5478463"/>
          <p14:tracePt t="26457" x="2632075" y="5494338"/>
          <p14:tracePt t="26466" x="2616200" y="5502275"/>
          <p14:tracePt t="26473" x="2582863" y="5534025"/>
          <p14:tracePt t="26481" x="2566988" y="5541963"/>
          <p14:tracePt t="26488" x="2559050" y="5549900"/>
          <p14:tracePt t="26497" x="2535238" y="5557838"/>
          <p14:tracePt t="26505" x="2535238" y="5565775"/>
          <p14:tracePt t="26514" x="2527300" y="5573713"/>
          <p14:tracePt t="26521" x="2519363" y="5581650"/>
          <p14:tracePt t="26696" x="2527300" y="5581650"/>
          <p14:tracePt t="26705" x="2535238" y="5581650"/>
          <p14:tracePt t="26713" x="2543175" y="5565775"/>
          <p14:tracePt t="26721" x="2566988" y="5557838"/>
          <p14:tracePt t="26730" x="2574925" y="5541963"/>
          <p14:tracePt t="26736" x="2598738" y="5526088"/>
          <p14:tracePt t="26744" x="2616200" y="5510213"/>
          <p14:tracePt t="26753" x="2624138" y="5502275"/>
          <p14:tracePt t="26760" x="2647950" y="5478463"/>
          <p14:tracePt t="26769" x="2663825" y="5462588"/>
          <p14:tracePt t="26777" x="2671763" y="5462588"/>
          <p14:tracePt t="26785" x="2703513" y="5454650"/>
          <p14:tracePt t="26793" x="2711450" y="5446713"/>
          <p14:tracePt t="26800" x="2735263" y="5446713"/>
          <p14:tracePt t="26808" x="2759075" y="5446713"/>
          <p14:tracePt t="26816" x="2782888" y="5438775"/>
          <p14:tracePt t="26825" x="2806700" y="5438775"/>
          <p14:tracePt t="26833" x="2838450" y="5438775"/>
          <p14:tracePt t="26841" x="2862263" y="5438775"/>
          <p14:tracePt t="26849" x="2886075" y="5438775"/>
          <p14:tracePt t="26856" x="2917825" y="5438775"/>
          <p14:tracePt t="26864" x="2941638" y="5438775"/>
          <p14:tracePt t="26872" x="2957513" y="5446713"/>
          <p14:tracePt t="26883" x="2990850" y="5462588"/>
          <p14:tracePt t="26889" x="3038475" y="5486400"/>
          <p14:tracePt t="26898" x="3062288" y="5494338"/>
          <p14:tracePt t="26905" x="3070225" y="5502275"/>
          <p14:tracePt t="26914" x="3086100" y="5518150"/>
          <p14:tracePt t="26920" x="3101975" y="5541963"/>
          <p14:tracePt t="26928" x="3109913" y="5549900"/>
          <p14:tracePt t="26937" x="3125788" y="5565775"/>
          <p14:tracePt t="26945" x="3149600" y="5581650"/>
          <p14:tracePt t="26953" x="3173413" y="5613400"/>
          <p14:tracePt t="26961" x="3181350" y="5613400"/>
          <p14:tracePt t="26969" x="3189288" y="5637213"/>
          <p14:tracePt t="26976" x="3213100" y="5645150"/>
          <p14:tracePt t="26984" x="3213100" y="5670550"/>
          <p14:tracePt t="26992" x="3236913" y="5686425"/>
          <p14:tracePt t="27000" x="3244850" y="5694363"/>
          <p14:tracePt t="27009" x="3244850" y="5702300"/>
          <p14:tracePt t="27017" x="3252788" y="5710238"/>
          <p14:tracePt t="27216" x="3228975" y="5670550"/>
          <p14:tracePt t="27224" x="3189288" y="5645150"/>
          <p14:tracePt t="27232" x="3157538" y="5605463"/>
          <p14:tracePt t="27241" x="3109913" y="5573713"/>
          <p14:tracePt t="27249" x="3038475" y="5518150"/>
          <p14:tracePt t="27257" x="3006725" y="5502275"/>
          <p14:tracePt t="27266" x="2925763" y="5462588"/>
          <p14:tracePt t="27272" x="2870200" y="5438775"/>
          <p14:tracePt t="27281" x="2814638" y="5414963"/>
          <p14:tracePt t="27288" x="2767013" y="5407025"/>
          <p14:tracePt t="27297" x="2743200" y="5391150"/>
          <p14:tracePt t="27305" x="2695575" y="5391150"/>
          <p14:tracePt t="27313" x="2687638" y="5391150"/>
          <p14:tracePt t="27321" x="2679700" y="5391150"/>
          <p14:tracePt t="27330" x="2655888" y="5391150"/>
          <p14:tracePt t="27336" x="2640013" y="5391150"/>
          <p14:tracePt t="27344" x="2616200" y="5391150"/>
          <p14:tracePt t="27352" x="2598738" y="5391150"/>
          <p14:tracePt t="27361" x="2582863" y="5391150"/>
          <p14:tracePt t="27369" x="2559050" y="5391150"/>
          <p14:tracePt t="27377" x="2519363" y="5407025"/>
          <p14:tracePt t="27385" x="2503488" y="5422900"/>
          <p14:tracePt t="27394" x="2471738" y="5438775"/>
          <p14:tracePt t="27400" x="2447925" y="5470525"/>
          <p14:tracePt t="27408" x="2416175" y="5494338"/>
          <p14:tracePt t="27418" x="2392363" y="5510213"/>
          <p14:tracePt t="27425" x="2384425" y="5518150"/>
          <p14:tracePt t="27433" x="2368550" y="5526088"/>
          <p14:tracePt t="27441" x="2352675" y="5541963"/>
          <p14:tracePt t="27451" x="2352675" y="5549900"/>
          <p14:tracePt t="27456" x="2352675" y="5557838"/>
          <p14:tracePt t="27481" x="2344738" y="5565775"/>
          <p14:tracePt t="27577" x="2344738" y="5573713"/>
          <p14:tracePt t="27609" x="2360613" y="5557838"/>
          <p14:tracePt t="27617" x="2384425" y="5510213"/>
          <p14:tracePt t="27625" x="2400300" y="5462588"/>
          <p14:tracePt t="27633" x="2439988" y="5430838"/>
          <p14:tracePt t="27640" x="2471738" y="5391150"/>
          <p14:tracePt t="27648" x="2511425" y="5343525"/>
          <p14:tracePt t="27657" x="2543175" y="5294313"/>
          <p14:tracePt t="27665" x="2582863" y="5254625"/>
          <p14:tracePt t="27673" x="2616200" y="5230813"/>
          <p14:tracePt t="27681" x="2640013" y="5214938"/>
          <p14:tracePt t="27689" x="2663825" y="5199063"/>
          <p14:tracePt t="27697" x="2679700" y="5191125"/>
          <p14:tracePt t="27704" x="2703513" y="5183188"/>
          <p14:tracePt t="27713" x="2711450" y="5167313"/>
          <p14:tracePt t="27729" x="2719388" y="5167313"/>
          <p14:tracePt t="27848" x="2735263" y="5151438"/>
          <p14:tracePt t="27857" x="2751138" y="5151438"/>
          <p14:tracePt t="27865" x="2774950" y="5127625"/>
          <p14:tracePt t="27873" x="2798763" y="5111750"/>
          <p14:tracePt t="27883" x="2806700" y="5111750"/>
          <p14:tracePt t="27899" x="2830513" y="5095875"/>
          <p14:tracePt t="27904" x="2830513" y="5087938"/>
          <p14:tracePt t="27913" x="2846388" y="5080000"/>
          <p14:tracePt t="27921" x="2854325" y="5064125"/>
          <p14:tracePt t="27931" x="2870200" y="5048250"/>
          <p14:tracePt t="27937" x="2878138" y="5040313"/>
          <p14:tracePt t="27945" x="2894013" y="5024438"/>
          <p14:tracePt t="27953" x="2909888" y="5008563"/>
          <p14:tracePt t="27960" x="2909888" y="5000625"/>
          <p14:tracePt t="27968" x="2917825" y="4984750"/>
          <p14:tracePt t="27977" x="2925763" y="4976813"/>
          <p14:tracePt t="27993" x="2925763" y="4967288"/>
          <p14:tracePt t="28225" x="2925763" y="4992688"/>
          <p14:tracePt t="28233" x="2925763" y="5032375"/>
          <p14:tracePt t="28241" x="2925763" y="5048250"/>
          <p14:tracePt t="28249" x="2925763" y="5103813"/>
          <p14:tracePt t="28256" x="2933700" y="5135563"/>
          <p14:tracePt t="28265" x="2933700" y="5159375"/>
          <p14:tracePt t="28273" x="2933700" y="5214938"/>
          <p14:tracePt t="28282" x="2933700" y="5246688"/>
          <p14:tracePt t="28289" x="2933700" y="5294313"/>
          <p14:tracePt t="28298" x="2933700" y="5335588"/>
          <p14:tracePt t="28305" x="2933700" y="5367338"/>
          <p14:tracePt t="28314" x="2933700" y="5391150"/>
          <p14:tracePt t="28320" x="2933700" y="5414963"/>
          <p14:tracePt t="28330" x="2933700" y="5438775"/>
          <p14:tracePt t="28337" x="2933700" y="5454650"/>
          <p14:tracePt t="28347" x="2933700" y="5470525"/>
          <p14:tracePt t="28353" x="2933700" y="5486400"/>
          <p14:tracePt t="28369" x="2933700" y="5502275"/>
          <p14:tracePt t="28377" x="2933700" y="5510213"/>
          <p14:tracePt t="28384" x="2933700" y="5526088"/>
          <p14:tracePt t="28393" x="2933700" y="5534025"/>
          <p14:tracePt t="28401" x="2933700" y="5541963"/>
          <p14:tracePt t="28409" x="2933700" y="5557838"/>
          <p14:tracePt t="28417" x="2933700" y="5573713"/>
          <p14:tracePt t="28425" x="2933700" y="5597525"/>
          <p14:tracePt t="28433" x="2933700" y="5621338"/>
          <p14:tracePt t="28440" x="2933700" y="5629275"/>
          <p14:tracePt t="28449" x="2933700" y="5662613"/>
          <p14:tracePt t="28457" x="2933700" y="5686425"/>
          <p14:tracePt t="28465" x="2933700" y="5702300"/>
          <p14:tracePt t="28473" x="2933700" y="5734050"/>
          <p14:tracePt t="28481" x="2933700" y="5757863"/>
          <p14:tracePt t="28489" x="2933700" y="5789613"/>
          <p14:tracePt t="28496" x="2933700" y="5813425"/>
          <p14:tracePt t="28504" x="2933700" y="5853113"/>
          <p14:tracePt t="28513" x="2925763" y="5900738"/>
          <p14:tracePt t="28521" x="2925763" y="5932488"/>
          <p14:tracePt t="28529" x="2925763" y="5972175"/>
          <p14:tracePt t="28537" x="2925763" y="6013450"/>
          <p14:tracePt t="28547" x="2925763" y="6045200"/>
          <p14:tracePt t="28553" x="2925763" y="6076950"/>
          <p14:tracePt t="28562" x="2925763" y="6108700"/>
          <p14:tracePt t="28569" x="2925763" y="6132513"/>
          <p14:tracePt t="28577" x="2925763" y="6156325"/>
          <p14:tracePt t="28585" x="2925763" y="6188075"/>
          <p14:tracePt t="28594" x="2925763" y="6219825"/>
          <p14:tracePt t="28601" x="2925763" y="6251575"/>
          <p14:tracePt t="28610" x="2925763" y="6299200"/>
          <p14:tracePt t="28617" x="2925763" y="6323013"/>
          <p14:tracePt t="28624" x="2917825" y="6364288"/>
          <p14:tracePt t="28633" x="2909888" y="6403975"/>
          <p14:tracePt t="28641" x="2894013" y="6451600"/>
          <p14:tracePt t="28649" x="2894013" y="6475413"/>
          <p14:tracePt t="28657" x="2894013" y="6499225"/>
          <p14:tracePt t="28665" x="2886075" y="6530975"/>
          <p14:tracePt t="28673" x="2878138" y="6554788"/>
          <p14:tracePt t="28680" x="2878138" y="6570663"/>
          <p14:tracePt t="28689" x="2870200" y="6586538"/>
          <p14:tracePt t="28697" x="2870200" y="6594475"/>
          <p14:tracePt t="28705" x="2870200" y="6602413"/>
          <p14:tracePt t="28714" x="2870200" y="6618288"/>
          <p14:tracePt t="28745" x="2870200" y="6626225"/>
          <p14:tracePt t="28761" x="2870200" y="6634163"/>
          <p14:tracePt t="28993" x="2870200" y="6578600"/>
          <p14:tracePt t="29001" x="2870200" y="6538913"/>
          <p14:tracePt t="29009" x="2870200" y="6491288"/>
          <p14:tracePt t="29017" x="2870200" y="6451600"/>
          <p14:tracePt t="29025" x="2870200" y="6403975"/>
          <p14:tracePt t="29033" x="2870200" y="6356350"/>
          <p14:tracePt t="29041" x="2870200" y="6307138"/>
          <p14:tracePt t="29049" x="2870200" y="6267450"/>
          <p14:tracePt t="29057" x="2870200" y="6203950"/>
          <p14:tracePt t="29065" x="2870200" y="6148388"/>
          <p14:tracePt t="29073" x="2870200" y="6076950"/>
          <p14:tracePt t="29081" x="2870200" y="6021388"/>
          <p14:tracePt t="29089" x="2870200" y="5956300"/>
          <p14:tracePt t="29097" x="2870200" y="5916613"/>
          <p14:tracePt t="29105" x="2870200" y="5868988"/>
          <p14:tracePt t="29114" x="2870200" y="5805488"/>
          <p14:tracePt t="29121" x="2870200" y="5765800"/>
          <p14:tracePt t="29130" x="2870200" y="5741988"/>
          <p14:tracePt t="29136" x="2870200" y="5702300"/>
          <p14:tracePt t="29147" x="2870200" y="5678488"/>
          <p14:tracePt t="29153" x="2870200" y="5662613"/>
          <p14:tracePt t="29162" x="2870200" y="5637213"/>
          <p14:tracePt t="29169" x="2870200" y="5613400"/>
          <p14:tracePt t="29177" x="2870200" y="5597525"/>
          <p14:tracePt t="29185" x="2870200" y="5581650"/>
          <p14:tracePt t="29193" x="2870200" y="5557838"/>
          <p14:tracePt t="29201" x="2870200" y="5541963"/>
          <p14:tracePt t="29209" x="2870200" y="5502275"/>
          <p14:tracePt t="29217" x="2870200" y="5478463"/>
          <p14:tracePt t="29225" x="2870200" y="5446713"/>
          <p14:tracePt t="29233" x="2870200" y="5407025"/>
          <p14:tracePt t="29241" x="2870200" y="5383213"/>
          <p14:tracePt t="29249" x="2870200" y="5351463"/>
          <p14:tracePt t="29257" x="2870200" y="5327650"/>
          <p14:tracePt t="29265" x="2870200" y="5278438"/>
          <p14:tracePt t="29273" x="2870200" y="5254625"/>
          <p14:tracePt t="29281" x="2870200" y="5230813"/>
          <p14:tracePt t="29289" x="2870200" y="5214938"/>
          <p14:tracePt t="29298" x="2870200" y="5191125"/>
          <p14:tracePt t="29305" x="2870200" y="5167313"/>
          <p14:tracePt t="29314" x="2870200" y="5151438"/>
          <p14:tracePt t="29330" x="2870200" y="5135563"/>
          <p14:tracePt t="29337" x="2870200" y="5127625"/>
          <p14:tracePt t="29362" x="2870200" y="5119688"/>
          <p14:tracePt t="29369" x="2870200" y="5111750"/>
          <p14:tracePt t="29378" x="2870200" y="5103813"/>
          <p14:tracePt t="29393" x="2870200" y="5087938"/>
          <p14:tracePt t="29417" x="2870200" y="5080000"/>
          <p14:tracePt t="29425" x="2870200" y="5072063"/>
          <p14:tracePt t="29441" x="2870200" y="5064125"/>
          <p14:tracePt t="29449" x="2870200" y="5048250"/>
          <p14:tracePt t="29457" x="2870200" y="5040313"/>
          <p14:tracePt t="29465" x="2870200" y="5016500"/>
          <p14:tracePt t="29473" x="2870200" y="5008563"/>
          <p14:tracePt t="29481" x="2870200" y="4992688"/>
          <p14:tracePt t="29489" x="2870200" y="4984750"/>
          <p14:tracePt t="29505" x="2870200" y="4976813"/>
          <p14:tracePt t="29809" x="2870200" y="4992688"/>
          <p14:tracePt t="29817" x="2870200" y="5048250"/>
          <p14:tracePt t="29825" x="2870200" y="5103813"/>
          <p14:tracePt t="29833" x="2870200" y="5191125"/>
          <p14:tracePt t="29841" x="2870200" y="5270500"/>
          <p14:tracePt t="29849" x="2870200" y="5359400"/>
          <p14:tracePt t="29857" x="2870200" y="5430838"/>
          <p14:tracePt t="29865" x="2870200" y="5502275"/>
          <p14:tracePt t="29873" x="2870200" y="5597525"/>
          <p14:tracePt t="29898" x="2870200" y="5773738"/>
          <p14:tracePt t="29905" x="2870200" y="5813425"/>
          <p14:tracePt t="29914" x="2870200" y="5868988"/>
          <p14:tracePt t="29921" x="2870200" y="5900738"/>
          <p14:tracePt t="29930" x="2878138" y="5924550"/>
          <p14:tracePt t="29937" x="2878138" y="5980113"/>
          <p14:tracePt t="29946" x="2878138" y="6013450"/>
          <p14:tracePt t="29953" x="2878138" y="6045200"/>
          <p14:tracePt t="29962" x="2878138" y="6092825"/>
          <p14:tracePt t="29969" x="2886075" y="6108700"/>
          <p14:tracePt t="29978" x="2886075" y="6140450"/>
          <p14:tracePt t="29985" x="2886075" y="6156325"/>
          <p14:tracePt t="29993" x="2886075" y="6172200"/>
          <p14:tracePt t="30001" x="2886075" y="6196013"/>
          <p14:tracePt t="30009" x="2886075" y="6211888"/>
          <p14:tracePt t="30017" x="2886075" y="6235700"/>
          <p14:tracePt t="30025" x="2894013" y="6251575"/>
          <p14:tracePt t="30041" x="2894013" y="6267450"/>
          <p14:tracePt t="30049" x="2901950" y="6299200"/>
          <p14:tracePt t="30073" x="2901950" y="6307138"/>
          <p14:tracePt t="30089" x="2901950" y="6315075"/>
          <p14:tracePt t="30105" x="2901950" y="6323013"/>
          <p14:tracePt t="30114" x="2901950" y="6330950"/>
          <p14:tracePt t="30121" x="2901950" y="6338888"/>
          <p14:tracePt t="30137" x="2901950" y="6348413"/>
          <p14:tracePt t="30153" x="2901950" y="6356350"/>
          <p14:tracePt t="30257" x="2901950" y="6364288"/>
          <p14:tracePt t="30273" x="2909888" y="6364288"/>
          <p14:tracePt t="30289" x="2917825" y="6364288"/>
          <p14:tracePt t="30297" x="2925763" y="6364288"/>
          <p14:tracePt t="30305" x="2933700" y="6356350"/>
          <p14:tracePt t="30314" x="2941638" y="6348413"/>
          <p14:tracePt t="30321" x="2941638" y="6330950"/>
          <p14:tracePt t="30330" x="2941638" y="6299200"/>
          <p14:tracePt t="30337" x="2941638" y="6251575"/>
          <p14:tracePt t="30347" x="2941638" y="6235700"/>
          <p14:tracePt t="30353" x="2941638" y="6188075"/>
          <p14:tracePt t="30363" x="2941638" y="6132513"/>
          <p14:tracePt t="30369" x="2941638" y="6053138"/>
          <p14:tracePt t="30378" x="2941638" y="5972175"/>
          <p14:tracePt t="30385" x="2941638" y="5876925"/>
          <p14:tracePt t="30393" x="2933700" y="5781675"/>
          <p14:tracePt t="30401" x="2901950" y="5645150"/>
          <p14:tracePt t="30409" x="2878138" y="5541963"/>
          <p14:tracePt t="30417" x="2846388" y="5438775"/>
          <p14:tracePt t="30425" x="2838450" y="5359400"/>
          <p14:tracePt t="30433" x="2822575" y="5302250"/>
          <p14:tracePt t="30441" x="2822575" y="5222875"/>
          <p14:tracePt t="30449" x="2814638" y="5183188"/>
          <p14:tracePt t="30457" x="2814638" y="5127625"/>
          <p14:tracePt t="30465" x="2814638" y="5080000"/>
          <p14:tracePt t="30473" x="2814638" y="5040313"/>
          <p14:tracePt t="30481" x="2814638" y="5008563"/>
          <p14:tracePt t="30489" x="2814638" y="4976813"/>
          <p14:tracePt t="30498" x="2814638" y="4959350"/>
          <p14:tracePt t="30505" x="2814638" y="4935538"/>
          <p14:tracePt t="30514" x="2814638" y="4911725"/>
          <p14:tracePt t="30521" x="2814638" y="4895850"/>
          <p14:tracePt t="30530" x="2814638" y="4879975"/>
          <p14:tracePt t="30546" x="2814638" y="4872038"/>
          <p14:tracePt t="30721" x="2814638" y="4887913"/>
          <p14:tracePt t="30729" x="2814638" y="4935538"/>
          <p14:tracePt t="30737" x="2814638" y="4976813"/>
          <p14:tracePt t="30745" x="2814638" y="5040313"/>
          <p14:tracePt t="30753" x="2814638" y="5087938"/>
          <p14:tracePt t="30763" x="2814638" y="5127625"/>
          <p14:tracePt t="30769" x="2814638" y="5183188"/>
          <p14:tracePt t="30778" x="2814638" y="5222875"/>
          <p14:tracePt t="30785" x="2814638" y="5270500"/>
          <p14:tracePt t="30793" x="2814638" y="5327650"/>
          <p14:tracePt t="30801" x="2814638" y="5359400"/>
          <p14:tracePt t="30809" x="2822575" y="5383213"/>
          <p14:tracePt t="30817" x="2838450" y="5438775"/>
          <p14:tracePt t="30825" x="2838450" y="5454650"/>
          <p14:tracePt t="30833" x="2846388" y="5494338"/>
          <p14:tracePt t="30841" x="2854325" y="5534025"/>
          <p14:tracePt t="30849" x="2854325" y="5565775"/>
          <p14:tracePt t="30857" x="2862263" y="5589588"/>
          <p14:tracePt t="30865" x="2862263" y="5621338"/>
          <p14:tracePt t="30873" x="2862263" y="5645150"/>
          <p14:tracePt t="30882" x="2862263" y="5678488"/>
          <p14:tracePt t="30889" x="2862263" y="5702300"/>
          <p14:tracePt t="30897" x="2862263" y="5718175"/>
          <p14:tracePt t="30905" x="2862263" y="5749925"/>
          <p14:tracePt t="30914" x="2862263" y="5765800"/>
          <p14:tracePt t="30921" x="2870200" y="5789613"/>
          <p14:tracePt t="30930" x="2870200" y="5813425"/>
          <p14:tracePt t="30937" x="2870200" y="5829300"/>
          <p14:tracePt t="30945" x="2878138" y="5861050"/>
          <p14:tracePt t="30953" x="2878138" y="5876925"/>
          <p14:tracePt t="30962" x="2878138" y="5892800"/>
          <p14:tracePt t="30969" x="2878138" y="5908675"/>
          <p14:tracePt t="30978" x="2878138" y="5924550"/>
          <p14:tracePt t="30985" x="2878138" y="5932488"/>
          <p14:tracePt t="30994" x="2878138" y="5948363"/>
          <p14:tracePt t="31001" x="2878138" y="5972175"/>
          <p14:tracePt t="31009" x="2878138" y="5988050"/>
          <p14:tracePt t="31017" x="2878138" y="6005513"/>
          <p14:tracePt t="31025" x="2878138" y="6013450"/>
          <p14:tracePt t="31033" x="2878138" y="6037263"/>
          <p14:tracePt t="31041" x="2878138" y="6045200"/>
          <p14:tracePt t="31049" x="2878138" y="6053138"/>
          <p14:tracePt t="31057" x="2878138" y="6061075"/>
          <p14:tracePt t="31065" x="2878138" y="6069013"/>
          <p14:tracePt t="31073" x="2878138" y="6084888"/>
          <p14:tracePt t="31089" x="2878138" y="6092825"/>
          <p14:tracePt t="31098" x="2878138" y="6100763"/>
          <p14:tracePt t="31114" x="2878138" y="6108700"/>
          <p14:tracePt t="31305" x="2886075" y="6124575"/>
          <p14:tracePt t="31313" x="2894013" y="6124575"/>
          <p14:tracePt t="31321" x="2909888" y="6108700"/>
          <p14:tracePt t="31337" x="2917825" y="6084888"/>
          <p14:tracePt t="31346" x="2917825" y="5988050"/>
          <p14:tracePt t="31353" x="2917825" y="5916613"/>
          <p14:tracePt t="31362" x="2917825" y="5829300"/>
          <p14:tracePt t="31369" x="2917825" y="5734050"/>
          <p14:tracePt t="31380" x="2917825" y="5653088"/>
          <p14:tracePt t="31385" x="2917825" y="5557838"/>
          <p14:tracePt t="31393" x="2917825" y="5494338"/>
          <p14:tracePt t="31401" x="2917825" y="5430838"/>
          <p14:tracePt t="31409" x="2917825" y="5351463"/>
          <p14:tracePt t="31417" x="2917825" y="5302250"/>
          <p14:tracePt t="31425" x="2917825" y="5254625"/>
          <p14:tracePt t="31433" x="2917825" y="5214938"/>
          <p14:tracePt t="31441" x="2917825" y="5159375"/>
          <p14:tracePt t="31449" x="2925763" y="5135563"/>
          <p14:tracePt t="31457" x="2925763" y="5111750"/>
          <p14:tracePt t="31465" x="2925763" y="5095875"/>
          <p14:tracePt t="31473" x="2925763" y="5087938"/>
          <p14:tracePt t="31481" x="2925763" y="5064125"/>
          <p14:tracePt t="31497" x="2925763" y="5056188"/>
          <p14:tracePt t="31729" x="2925763" y="5024438"/>
          <p14:tracePt t="31737" x="2925763" y="5008563"/>
          <p14:tracePt t="31745" x="2917825" y="4992688"/>
          <p14:tracePt t="31753" x="2909888" y="4976813"/>
          <p14:tracePt t="31761" x="2901950" y="4943475"/>
          <p14:tracePt t="31769" x="2901950" y="4919663"/>
          <p14:tracePt t="31778" x="2886075" y="4911725"/>
          <p14:tracePt t="31785" x="2886075" y="4903788"/>
          <p14:tracePt t="31921" x="2878138" y="4927600"/>
          <p14:tracePt t="31929" x="2878138" y="4992688"/>
          <p14:tracePt t="31938" x="2878138" y="5040313"/>
          <p14:tracePt t="31946" x="2878138" y="5064125"/>
          <p14:tracePt t="31953" x="2878138" y="5103813"/>
          <p14:tracePt t="31961" x="2878138" y="5143500"/>
          <p14:tracePt t="31970" x="2878138" y="5175250"/>
          <p14:tracePt t="31978" x="2878138" y="5222875"/>
          <p14:tracePt t="31985" x="2878138" y="5270500"/>
          <p14:tracePt t="31993" x="2878138" y="5319713"/>
          <p14:tracePt t="32001" x="2878138" y="5367338"/>
          <p14:tracePt t="32011" x="2878138" y="5414963"/>
          <p14:tracePt t="32017" x="2878138" y="5478463"/>
          <p14:tracePt t="32025" x="2878138" y="5526088"/>
          <p14:tracePt t="32033" x="2886075" y="5557838"/>
          <p14:tracePt t="32041" x="2886075" y="5589588"/>
          <p14:tracePt t="32049" x="2894013" y="5613400"/>
          <p14:tracePt t="32057" x="2894013" y="5670550"/>
          <p14:tracePt t="32066" x="2901950" y="5718175"/>
          <p14:tracePt t="32073" x="2901950" y="5749925"/>
          <p14:tracePt t="32081" x="2901950" y="5765800"/>
          <p14:tracePt t="32089" x="2901950" y="5789613"/>
          <p14:tracePt t="32097" x="2901950" y="5821363"/>
          <p14:tracePt t="32105" x="2909888" y="5837238"/>
          <p14:tracePt t="32113" x="2909888" y="5845175"/>
          <p14:tracePt t="32121" x="2909888" y="5861050"/>
          <p14:tracePt t="32130" x="2909888" y="5876925"/>
          <p14:tracePt t="32137" x="2917825" y="5892800"/>
          <p14:tracePt t="32145" x="2917825" y="5916613"/>
          <p14:tracePt t="32161" x="2917825" y="5932488"/>
          <p14:tracePt t="32169" x="2917825" y="5956300"/>
          <p14:tracePt t="32178" x="2917825" y="5964238"/>
          <p14:tracePt t="32185" x="2917825" y="5980113"/>
          <p14:tracePt t="32193" x="2917825" y="5995988"/>
          <p14:tracePt t="32202" x="2917825" y="6021388"/>
          <p14:tracePt t="32209" x="2917825" y="6029325"/>
          <p14:tracePt t="32217" x="2917825" y="6045200"/>
          <p14:tracePt t="32225" x="2917825" y="6053138"/>
          <p14:tracePt t="32233" x="2917825" y="6069013"/>
          <p14:tracePt t="32241" x="2917825" y="6084888"/>
          <p14:tracePt t="32250" x="2917825" y="6092825"/>
          <p14:tracePt t="32257" x="2917825" y="6108700"/>
          <p14:tracePt t="32265" x="2917825" y="6124575"/>
          <p14:tracePt t="32273" x="2917825" y="6132513"/>
          <p14:tracePt t="32281" x="2917825" y="6140450"/>
          <p14:tracePt t="32297" x="2917825" y="6148388"/>
          <p14:tracePt t="32481" x="2917825" y="6092825"/>
          <p14:tracePt t="32489" x="2917825" y="6021388"/>
          <p14:tracePt t="32498" x="2917825" y="5932488"/>
          <p14:tracePt t="32506" x="2917825" y="5837238"/>
          <p14:tracePt t="32513" x="2886075" y="5702300"/>
          <p14:tracePt t="32521" x="2870200" y="5573713"/>
          <p14:tracePt t="32530" x="2838450" y="5407025"/>
          <p14:tracePt t="32537" x="2822575" y="5207000"/>
          <p14:tracePt t="32545" x="2798763" y="5080000"/>
          <p14:tracePt t="32553" x="2798763" y="5008563"/>
          <p14:tracePt t="32562" x="2790825" y="4943475"/>
          <p14:tracePt t="32568" x="2790825" y="4887913"/>
          <p14:tracePt t="32577" x="2790825" y="4872038"/>
          <p14:tracePt t="32585" x="2790825" y="4856163"/>
          <p14:tracePt t="32761" x="2790825" y="4872038"/>
          <p14:tracePt t="32769" x="2790825" y="4895850"/>
          <p14:tracePt t="32777" x="2790825" y="4951413"/>
          <p14:tracePt t="32785" x="2790825" y="5000625"/>
          <p14:tracePt t="32795" x="2790825" y="5040313"/>
          <p14:tracePt t="32801" x="2790825" y="5095875"/>
          <p14:tracePt t="32812" x="2798763" y="5151438"/>
          <p14:tracePt t="32818" x="2798763" y="5207000"/>
          <p14:tracePt t="32825" x="2798763" y="5254625"/>
          <p14:tracePt t="32833" x="2798763" y="5302250"/>
          <p14:tracePt t="32841" x="2798763" y="5343525"/>
          <p14:tracePt t="32849" x="2798763" y="5375275"/>
          <p14:tracePt t="32857" x="2798763" y="5391150"/>
          <p14:tracePt t="32865" x="2798763" y="5399088"/>
          <p14:tracePt t="32874" x="2798763" y="5407025"/>
          <p14:tracePt t="33249" x="2798763" y="5414963"/>
          <p14:tracePt t="33257" x="2790825" y="5399088"/>
          <p14:tracePt t="33266" x="2774950" y="5359400"/>
          <p14:tracePt t="33274" x="2751138" y="5302250"/>
          <p14:tracePt t="33281" x="2727325" y="5270500"/>
          <p14:tracePt t="33289" x="2711450" y="5230813"/>
          <p14:tracePt t="33297" x="2695575" y="5175250"/>
          <p14:tracePt t="33305" x="2679700" y="5135563"/>
          <p14:tracePt t="33314" x="2679700" y="5119688"/>
          <p14:tracePt t="33322" x="2679700" y="5103813"/>
          <p14:tracePt t="33330" x="2671763" y="5072063"/>
          <p14:tracePt t="33337" x="2671763" y="5056188"/>
          <p14:tracePt t="33345" x="2671763" y="5040313"/>
          <p14:tracePt t="33354" x="2671763" y="5032375"/>
          <p14:tracePt t="33361" x="2663825" y="5016500"/>
          <p14:tracePt t="33369" x="2663825" y="5008563"/>
          <p14:tracePt t="33378" x="2655888" y="5000625"/>
          <p14:tracePt t="33386" x="2655888" y="4992688"/>
          <p14:tracePt t="33395" x="2655888" y="4976813"/>
          <p14:tracePt t="33449" x="2655888" y="4967288"/>
          <p14:tracePt t="33458" x="2647950" y="4967288"/>
          <p14:tracePt t="33473" x="2632075" y="4967288"/>
          <p14:tracePt t="33489" x="2566988" y="4967288"/>
          <p14:tracePt t="33498" x="2535238" y="4967288"/>
          <p14:tracePt t="33506" x="2471738" y="4967288"/>
          <p14:tracePt t="33514" x="2439988" y="4967288"/>
          <p14:tracePt t="33521" x="2384425" y="4967288"/>
          <p14:tracePt t="33529" x="2320925" y="4984750"/>
          <p14:tracePt t="33537" x="2273300" y="4992688"/>
          <p14:tracePt t="33545" x="2247900" y="5008563"/>
          <p14:tracePt t="33553" x="2208213" y="5032375"/>
          <p14:tracePt t="33562" x="2168525" y="5064125"/>
          <p14:tracePt t="33570" x="2144713" y="5087938"/>
          <p14:tracePt t="33578" x="2128838" y="5111750"/>
          <p14:tracePt t="33585" x="2120900" y="5127625"/>
          <p14:tracePt t="33595" x="2105025" y="5143500"/>
          <p14:tracePt t="33601" x="2089150" y="5167313"/>
          <p14:tracePt t="33609" x="2081213" y="5199063"/>
          <p14:tracePt t="33618" x="2081213" y="5222875"/>
          <p14:tracePt t="33628" x="2073275" y="5254625"/>
          <p14:tracePt t="33634" x="2073275" y="5270500"/>
          <p14:tracePt t="33641" x="2073275" y="5294313"/>
          <p14:tracePt t="33649" x="2073275" y="5327650"/>
          <p14:tracePt t="33657" x="2073275" y="5383213"/>
          <p14:tracePt t="33665" x="2073275" y="5446713"/>
          <p14:tracePt t="33673" x="2073275" y="5494338"/>
          <p14:tracePt t="33682" x="2073275" y="5541963"/>
          <p14:tracePt t="33690" x="2073275" y="5621338"/>
          <p14:tracePt t="33698" x="2073275" y="5686425"/>
          <p14:tracePt t="33705" x="2073275" y="5765800"/>
          <p14:tracePt t="33713" x="2073275" y="5813425"/>
          <p14:tracePt t="33721" x="2073275" y="5868988"/>
          <p14:tracePt t="33729" x="2073275" y="5916613"/>
          <p14:tracePt t="33738" x="2073275" y="5948363"/>
          <p14:tracePt t="33747" x="2073275" y="5980113"/>
          <p14:tracePt t="33754" x="2073275" y="5995988"/>
          <p14:tracePt t="33762" x="2073275" y="6013450"/>
          <p14:tracePt t="33769" x="2073275" y="6045200"/>
          <p14:tracePt t="33778" x="2081213" y="6061075"/>
          <p14:tracePt t="33785" x="2097088" y="6092825"/>
          <p14:tracePt t="33795" x="2112963" y="6108700"/>
          <p14:tracePt t="33802" x="2128838" y="6124575"/>
          <p14:tracePt t="33810" x="2152650" y="6148388"/>
          <p14:tracePt t="33818" x="2184400" y="6196013"/>
          <p14:tracePt t="33825" x="2200275" y="6203950"/>
          <p14:tracePt t="33833" x="2224088" y="6219825"/>
          <p14:tracePt t="33841" x="2239963" y="6227763"/>
          <p14:tracePt t="33849" x="2265363" y="6243638"/>
          <p14:tracePt t="33858" x="2273300" y="6251575"/>
          <p14:tracePt t="33866" x="2305050" y="6275388"/>
          <p14:tracePt t="33874" x="2312988" y="6283325"/>
          <p14:tracePt t="33895" x="2352675" y="6307138"/>
          <p14:tracePt t="33897" x="2384425" y="6323013"/>
          <p14:tracePt t="33905" x="2400300" y="6338888"/>
          <p14:tracePt t="33914" x="2439988" y="6348413"/>
          <p14:tracePt t="33922" x="2471738" y="6356350"/>
          <p14:tracePt t="33931" x="2527300" y="6388100"/>
          <p14:tracePt t="33938" x="2590800" y="6388100"/>
          <p14:tracePt t="33945" x="2647950" y="6388100"/>
          <p14:tracePt t="33953" x="2679700" y="6388100"/>
          <p14:tracePt t="33962" x="2743200" y="6388100"/>
          <p14:tracePt t="33969" x="2782888" y="6388100"/>
          <p14:tracePt t="33979" x="2814638" y="6388100"/>
          <p14:tracePt t="33986" x="2862263" y="6388100"/>
          <p14:tracePt t="33995" x="2894013" y="6388100"/>
          <p14:tracePt t="34002" x="2925763" y="6372225"/>
          <p14:tracePt t="34010" x="2941638" y="6356350"/>
          <p14:tracePt t="34017" x="2974975" y="6338888"/>
          <p14:tracePt t="34025" x="2998788" y="6299200"/>
          <p14:tracePt t="34033" x="3022600" y="6259513"/>
          <p14:tracePt t="34043" x="3046413" y="6219825"/>
          <p14:tracePt t="34050" x="3062288" y="6164263"/>
          <p14:tracePt t="34058" x="3078163" y="6092825"/>
          <p14:tracePt t="34066" x="3094038" y="6021388"/>
          <p14:tracePt t="34073" x="3094038" y="5956300"/>
          <p14:tracePt t="34081" x="3094038" y="5868988"/>
          <p14:tracePt t="34089" x="3094038" y="5805488"/>
          <p14:tracePt t="34097" x="3094038" y="5718175"/>
          <p14:tracePt t="34106" x="3094038" y="5670550"/>
          <p14:tracePt t="34114" x="3094038" y="5581650"/>
          <p14:tracePt t="34122" x="3094038" y="5526088"/>
          <p14:tracePt t="34129" x="3078163" y="5470525"/>
          <p14:tracePt t="34137" x="3070225" y="5414963"/>
          <p14:tracePt t="34146" x="3046413" y="5383213"/>
          <p14:tracePt t="34153" x="3014663" y="5310188"/>
          <p14:tracePt t="34162" x="2990850" y="5286375"/>
          <p14:tracePt t="34170" x="2949575" y="5238750"/>
          <p14:tracePt t="34178" x="2917825" y="5191125"/>
          <p14:tracePt t="34186" x="2894013" y="5167313"/>
          <p14:tracePt t="34194" x="2862263" y="5135563"/>
          <p14:tracePt t="34201" x="2822575" y="5111750"/>
          <p14:tracePt t="34210" x="2806700" y="5103813"/>
          <p14:tracePt t="34217" x="2798763" y="5095875"/>
          <p14:tracePt t="34228" x="2759075" y="5087938"/>
          <p14:tracePt t="34235" x="2743200" y="5080000"/>
          <p14:tracePt t="34242" x="2727325" y="5080000"/>
          <p14:tracePt t="34250" x="2703513" y="5072063"/>
          <p14:tracePt t="34257" x="2695575" y="5072063"/>
          <p14:tracePt t="34281" x="2687638" y="5072063"/>
          <p14:tracePt t="34289" x="2679700" y="5072063"/>
          <p14:tracePt t="34298" x="2663825" y="5072063"/>
          <p14:tracePt t="34306" x="2647950" y="5080000"/>
          <p14:tracePt t="34314" x="2640013" y="5080000"/>
          <p14:tracePt t="34322" x="2616200" y="5087938"/>
          <p14:tracePt t="34330" x="2598738" y="5103813"/>
          <p14:tracePt t="34337" x="2590800" y="5103813"/>
          <p14:tracePt t="34346" x="2582863" y="5111750"/>
          <p14:tracePt t="34363" x="2566988" y="5119688"/>
          <p14:tracePt t="34370" x="2566988" y="5127625"/>
          <p14:tracePt t="35010" x="2574925" y="5127625"/>
          <p14:tracePt t="35018" x="2582863" y="5127625"/>
          <p14:tracePt t="35026" x="2598738" y="5127625"/>
          <p14:tracePt t="35034" x="2616200" y="5127625"/>
          <p14:tracePt t="35041" x="2624138" y="5127625"/>
          <p14:tracePt t="35049" x="2640013" y="5127625"/>
          <p14:tracePt t="35057" x="2663825" y="5127625"/>
          <p14:tracePt t="35066" x="2679700" y="5127625"/>
          <p14:tracePt t="35074" x="2703513" y="5127625"/>
          <p14:tracePt t="35082" x="2735263" y="5127625"/>
          <p14:tracePt t="35090" x="2782888" y="5135563"/>
          <p14:tracePt t="35098" x="2822575" y="5151438"/>
          <p14:tracePt t="35105" x="2854325" y="5159375"/>
          <p14:tracePt t="35113" x="2886075" y="5183188"/>
          <p14:tracePt t="35121" x="2925763" y="5207000"/>
          <p14:tracePt t="35131" x="2949575" y="5222875"/>
          <p14:tracePt t="35139" x="2982913" y="5230813"/>
          <p14:tracePt t="35148" x="2990850" y="5246688"/>
          <p14:tracePt t="35154" x="3006725" y="5254625"/>
          <p14:tracePt t="35163" x="3014663" y="5262563"/>
          <p14:tracePt t="35169" x="3030538" y="5270500"/>
          <p14:tracePt t="35178" x="3038475" y="5286375"/>
          <p14:tracePt t="35186" x="3054350" y="5302250"/>
          <p14:tracePt t="35194" x="3078163" y="5319713"/>
          <p14:tracePt t="35202" x="3086100" y="5335588"/>
          <p14:tracePt t="35210" x="3109913" y="5351463"/>
          <p14:tracePt t="35218" x="3133725" y="5367338"/>
          <p14:tracePt t="35225" x="3149600" y="5383213"/>
          <p14:tracePt t="35233" x="3165475" y="5407025"/>
          <p14:tracePt t="35241" x="3181350" y="5422900"/>
          <p14:tracePt t="35250" x="3189288" y="5422900"/>
          <p14:tracePt t="35258" x="3205163" y="5438775"/>
          <p14:tracePt t="35266" x="3221038" y="5446713"/>
          <p14:tracePt t="35274" x="3221038" y="5454650"/>
          <p14:tracePt t="35282" x="3236913" y="5462588"/>
          <p14:tracePt t="35288" x="3244850" y="5470525"/>
          <p14:tracePt t="35297" x="3252788" y="5470525"/>
          <p14:tracePt t="35306" x="3260725" y="5478463"/>
          <p14:tracePt t="35314" x="3268663" y="5486400"/>
          <p14:tracePt t="35322" x="3284538" y="5494338"/>
          <p14:tracePt t="35329" x="3300413" y="5510213"/>
          <p14:tracePt t="35353" x="3308350" y="5510213"/>
          <p14:tracePt t="35362" x="3317875" y="5518150"/>
          <p14:tracePt t="37802" x="3308350" y="5518150"/>
          <p14:tracePt t="37818" x="3292475" y="5518150"/>
          <p14:tracePt t="37826" x="3284538" y="5518150"/>
          <p14:tracePt t="37834" x="3276600" y="5518150"/>
          <p14:tracePt t="37842" x="3268663" y="5510213"/>
          <p14:tracePt t="37858" x="3244850" y="5486400"/>
          <p14:tracePt t="37866" x="3244850" y="5478463"/>
          <p14:tracePt t="37875" x="3236913" y="5462588"/>
          <p14:tracePt t="37882" x="3228975" y="5462588"/>
          <p14:tracePt t="37894" x="3228975" y="5454650"/>
          <p14:tracePt t="37906" x="3228975" y="5446713"/>
          <p14:tracePt t="38706" x="3228975" y="5438775"/>
          <p14:tracePt t="38714" x="3228975" y="5446713"/>
          <p14:tracePt t="38722" x="3228975" y="5462588"/>
          <p14:tracePt t="38730" x="3228975" y="5486400"/>
          <p14:tracePt t="38738" x="3228975" y="5510213"/>
          <p14:tracePt t="38746" x="3228975" y="5526088"/>
          <p14:tracePt t="38754" x="3228975" y="5541963"/>
          <p14:tracePt t="38762" x="3228975" y="5573713"/>
          <p14:tracePt t="38770" x="3228975" y="5597525"/>
          <p14:tracePt t="38778" x="3228975" y="5613400"/>
          <p14:tracePt t="38786" x="3228975" y="5621338"/>
          <p14:tracePt t="38794" x="3228975" y="5637213"/>
          <p14:tracePt t="38802" x="3228975" y="5645150"/>
          <p14:tracePt t="38810" x="3228975" y="5653088"/>
          <p14:tracePt t="38858" x="3228975" y="5662613"/>
          <p14:tracePt t="38890" x="3228975" y="5670550"/>
          <p14:tracePt t="38898" x="3228975" y="5686425"/>
          <p14:tracePt t="38914" x="3228975" y="5702300"/>
          <p14:tracePt t="38922" x="3228975" y="5718175"/>
          <p14:tracePt t="38930" x="3228975" y="5734050"/>
          <p14:tracePt t="38938" x="3228975" y="5741988"/>
          <p14:tracePt t="38947" x="3228975" y="5757863"/>
          <p14:tracePt t="38954" x="3228975" y="5789613"/>
          <p14:tracePt t="38962" x="3228975" y="5805488"/>
          <p14:tracePt t="38970" x="3228975" y="5829300"/>
          <p14:tracePt t="38978" x="3228975" y="5837238"/>
          <p14:tracePt t="39002" x="3228975" y="5853113"/>
          <p14:tracePt t="39018" x="3228975" y="5861050"/>
          <p14:tracePt t="39034" x="3228975" y="5876925"/>
          <p14:tracePt t="39050" x="3228975" y="5884863"/>
          <p14:tracePt t="39058" x="3228975" y="5900738"/>
          <p14:tracePt t="39066" x="3228975" y="5908675"/>
          <p14:tracePt t="39075" x="3228975" y="5916613"/>
          <p14:tracePt t="39082" x="3228975" y="5932488"/>
          <p14:tracePt t="39091" x="3228975" y="5948363"/>
          <p14:tracePt t="39098" x="3228975" y="5964238"/>
          <p14:tracePt t="39106" x="3228975" y="5972175"/>
          <p14:tracePt t="39122" x="3228975" y="5980113"/>
          <p14:tracePt t="39131" x="3221038" y="5995988"/>
          <p14:tracePt t="39138" x="3213100" y="5995988"/>
          <p14:tracePt t="39146" x="3205163" y="6013450"/>
          <p14:tracePt t="39154" x="3197225" y="6013450"/>
          <p14:tracePt t="39162" x="3197225" y="6021388"/>
          <p14:tracePt t="39186" x="3189288" y="6021388"/>
          <p14:tracePt t="39202" x="3189288" y="6029325"/>
          <p14:tracePt t="39210" x="3181350" y="6029325"/>
          <p14:tracePt t="39226" x="3173413" y="6045200"/>
          <p14:tracePt t="39234" x="3157538" y="6061075"/>
          <p14:tracePt t="39250" x="3149600" y="6076950"/>
          <p14:tracePt t="39259" x="3141663" y="6092825"/>
          <p14:tracePt t="39266" x="3133725" y="6092825"/>
          <p14:tracePt t="39275" x="3125788" y="6108700"/>
          <p14:tracePt t="39282" x="3109913" y="6124575"/>
          <p14:tracePt t="39291" x="3101975" y="6132513"/>
          <p14:tracePt t="39298" x="3094038" y="6148388"/>
          <p14:tracePt t="39323" x="3094038" y="6156325"/>
          <p14:tracePt t="39530" x="3101975" y="6156325"/>
          <p14:tracePt t="39538" x="3117850" y="6156325"/>
          <p14:tracePt t="39554" x="3133725" y="6140450"/>
          <p14:tracePt t="39562" x="3133725" y="6108700"/>
          <p14:tracePt t="39571" x="3141663" y="6084888"/>
          <p14:tracePt t="39578" x="3157538" y="6061075"/>
          <p14:tracePt t="39586" x="3157538" y="6037263"/>
          <p14:tracePt t="39594" x="3157538" y="6013450"/>
          <p14:tracePt t="39602" x="3157538" y="5988050"/>
          <p14:tracePt t="39611" x="3165475" y="5964238"/>
          <p14:tracePt t="39618" x="3165475" y="5948363"/>
          <p14:tracePt t="39627" x="3173413" y="5932488"/>
          <p14:tracePt t="39634" x="3173413" y="5924550"/>
          <p14:tracePt t="39642" x="3173413" y="5916613"/>
          <p14:tracePt t="39658" x="3173413" y="5908675"/>
          <p14:tracePt t="39675" x="3173413" y="5900738"/>
          <p14:tracePt t="39691" x="3173413" y="5892800"/>
          <p14:tracePt t="39698" x="3173413" y="5884863"/>
          <p14:tracePt t="39722" x="3173413" y="5868988"/>
          <p14:tracePt t="39738" x="3173413" y="5861050"/>
          <p14:tracePt t="39746" x="3173413" y="5853113"/>
          <p14:tracePt t="39754" x="3173413" y="5845175"/>
          <p14:tracePt t="39761" x="3173413" y="5837238"/>
          <p14:tracePt t="39938" x="3173413" y="5829300"/>
          <p14:tracePt t="39946" x="3173413" y="5813425"/>
          <p14:tracePt t="39954" x="3165475" y="5789613"/>
          <p14:tracePt t="39962" x="3157538" y="5789613"/>
          <p14:tracePt t="39971" x="3157538" y="5757863"/>
          <p14:tracePt t="39978" x="3149600" y="5749925"/>
          <p14:tracePt t="39986" x="3133725" y="5726113"/>
          <p14:tracePt t="39994" x="3133725" y="5710238"/>
          <p14:tracePt t="40002" x="3133725" y="5694363"/>
          <p14:tracePt t="40010" x="3125788" y="5694363"/>
          <p14:tracePt t="40018" x="3117850" y="5678488"/>
          <p14:tracePt t="40027" x="3109913" y="5653088"/>
          <p14:tracePt t="40035" x="3101975" y="5629275"/>
          <p14:tracePt t="40044" x="3101975" y="5621338"/>
          <p14:tracePt t="40050" x="3094038" y="5613400"/>
          <p14:tracePt t="40058" x="3094038" y="5597525"/>
          <p14:tracePt t="40066" x="3094038" y="5589588"/>
          <p14:tracePt t="40074" x="3086100" y="5565775"/>
          <p14:tracePt t="40082" x="3078163" y="5549900"/>
          <p14:tracePt t="40091" x="3078163" y="5534025"/>
          <p14:tracePt t="40098" x="3078163" y="5518150"/>
          <p14:tracePt t="40106" x="3078163" y="5510213"/>
          <p14:tracePt t="40114" x="3078163" y="5502275"/>
          <p14:tracePt t="40122" x="3078163" y="5494338"/>
          <p14:tracePt t="40130" x="3062288" y="5462588"/>
          <p14:tracePt t="40146" x="3062288" y="5454650"/>
          <p14:tracePt t="40155" x="3054350" y="5446713"/>
          <p14:tracePt t="40162" x="3054350" y="5422900"/>
          <p14:tracePt t="40170" x="3054350" y="5414963"/>
          <p14:tracePt t="40178" x="3046413" y="5391150"/>
          <p14:tracePt t="40186" x="3038475" y="5359400"/>
          <p14:tracePt t="40194" x="3030538" y="5335588"/>
          <p14:tracePt t="40202" x="3022600" y="5310188"/>
          <p14:tracePt t="40211" x="3006725" y="5294313"/>
          <p14:tracePt t="40218" x="2998788" y="5270500"/>
          <p14:tracePt t="40226" x="2990850" y="5254625"/>
          <p14:tracePt t="40234" x="2974975" y="5230813"/>
          <p14:tracePt t="40242" x="2974975" y="5222875"/>
          <p14:tracePt t="40250" x="2967038" y="5214938"/>
          <p14:tracePt t="40258" x="2949575" y="5199063"/>
          <p14:tracePt t="40276" x="2941638" y="5183188"/>
          <p14:tracePt t="40282" x="2941638" y="5175250"/>
          <p14:tracePt t="40298" x="2933700" y="5167313"/>
          <p14:tracePt t="40435" x="2925763" y="5167313"/>
          <p14:tracePt t="40443" x="2901950" y="5167313"/>
          <p14:tracePt t="40451" x="2886075" y="5183188"/>
          <p14:tracePt t="40459" x="2862263" y="5183188"/>
          <p14:tracePt t="40467" x="2838450" y="5191125"/>
          <p14:tracePt t="40476" x="2822575" y="5207000"/>
          <p14:tracePt t="40482" x="2798763" y="5207000"/>
          <p14:tracePt t="40491" x="2790825" y="5214938"/>
          <p14:tracePt t="40498" x="2782888" y="5214938"/>
          <p14:tracePt t="40634" x="2798763" y="5214938"/>
          <p14:tracePt t="40650" x="2806700" y="5214938"/>
          <p14:tracePt t="40659" x="2830513" y="5214938"/>
          <p14:tracePt t="40667" x="2854325" y="5214938"/>
          <p14:tracePt t="40674" x="2870200" y="5214938"/>
          <p14:tracePt t="40682" x="2894013" y="5214938"/>
          <p14:tracePt t="40690" x="2909888" y="5214938"/>
          <p14:tracePt t="40698" x="2933700" y="5214938"/>
          <p14:tracePt t="40706" x="2967038" y="5214938"/>
          <p14:tracePt t="40714" x="2990850" y="5214938"/>
          <p14:tracePt t="40724" x="3014663" y="5214938"/>
          <p14:tracePt t="40738" x="3022600" y="5214938"/>
          <p14:tracePt t="40746" x="3030538" y="5214938"/>
          <p14:tracePt t="41130" x="3022600" y="5214938"/>
          <p14:tracePt t="41138" x="3006725" y="5214938"/>
          <p14:tracePt t="41146" x="2982913" y="5214938"/>
          <p14:tracePt t="41154" x="2941638" y="5191125"/>
          <p14:tracePt t="41163" x="2909888" y="5191125"/>
          <p14:tracePt t="41172" x="2886075" y="5183188"/>
          <p14:tracePt t="41178" x="2862263" y="5183188"/>
          <p14:tracePt t="41186" x="2854325" y="5167313"/>
          <p14:tracePt t="41194" x="2838450" y="5167313"/>
          <p14:tracePt t="41274" x="2830513" y="5167313"/>
          <p14:tracePt t="41298" x="2814638" y="5175250"/>
          <p14:tracePt t="41306" x="2806700" y="5175250"/>
          <p14:tracePt t="41323" x="2798763" y="5183188"/>
          <p14:tracePt t="41330" x="2790825" y="5183188"/>
          <p14:tracePt t="41531" x="2806700" y="5183188"/>
          <p14:tracePt t="41539" x="2814638" y="5183188"/>
          <p14:tracePt t="41546" x="2822575" y="5183188"/>
          <p14:tracePt t="41555" x="2830513" y="5183188"/>
          <p14:tracePt t="41570" x="2838450" y="5183188"/>
          <p14:tracePt t="41579" x="2846388" y="5183188"/>
          <p14:tracePt t="41594" x="2854325" y="5183188"/>
          <p14:tracePt t="41610" x="2862263" y="5183188"/>
          <p14:tracePt t="41618" x="2870200" y="5183188"/>
          <p14:tracePt t="41627" x="2878138" y="5183188"/>
          <p14:tracePt t="41842" x="2870200" y="5183188"/>
          <p14:tracePt t="41850" x="2862263" y="5183188"/>
          <p14:tracePt t="41882" x="2854325" y="5183188"/>
          <p14:tracePt t="42154" x="2870200" y="5207000"/>
          <p14:tracePt t="42162" x="2894013" y="5246688"/>
          <p14:tracePt t="42170" x="2909888" y="5286375"/>
          <p14:tracePt t="42179" x="2925763" y="5319713"/>
          <p14:tracePt t="42187" x="2941638" y="5367338"/>
          <p14:tracePt t="42195" x="2967038" y="5407025"/>
          <p14:tracePt t="42203" x="2982913" y="5438775"/>
          <p14:tracePt t="42211" x="2982913" y="5462588"/>
          <p14:tracePt t="42218" x="2990850" y="5478463"/>
          <p14:tracePt t="42227" x="3006725" y="5494338"/>
          <p14:tracePt t="42235" x="3006725" y="5510213"/>
          <p14:tracePt t="42322" x="3006725" y="5518150"/>
          <p14:tracePt t="42354" x="2998788" y="5518150"/>
          <p14:tracePt t="42362" x="2949575" y="5486400"/>
          <p14:tracePt t="42370" x="2909888" y="5438775"/>
          <p14:tracePt t="42379" x="2878138" y="5399088"/>
          <p14:tracePt t="42387" x="2846388" y="5351463"/>
          <p14:tracePt t="42395" x="2814638" y="5310188"/>
          <p14:tracePt t="42403" x="2798763" y="5270500"/>
          <p14:tracePt t="42411" x="2774950" y="5222875"/>
          <p14:tracePt t="42418" x="2759075" y="5191125"/>
          <p14:tracePt t="42428" x="2743200" y="5143500"/>
          <p14:tracePt t="42435" x="2735263" y="5135563"/>
          <p14:tracePt t="42444" x="2719388" y="5087938"/>
          <p14:tracePt t="42451" x="2719388" y="5072063"/>
          <p14:tracePt t="42460" x="2711450" y="5064125"/>
          <p14:tracePt t="42474" x="2711450" y="5056188"/>
          <p14:tracePt t="42659" x="2711450" y="5064125"/>
          <p14:tracePt t="42667" x="2711450" y="5095875"/>
          <p14:tracePt t="42675" x="2727325" y="5127625"/>
          <p14:tracePt t="42683" x="2767013" y="5167313"/>
          <p14:tracePt t="42692" x="2782888" y="5191125"/>
          <p14:tracePt t="42698" x="2798763" y="5214938"/>
          <p14:tracePt t="42707" x="2838450" y="5254625"/>
          <p14:tracePt t="42714" x="2862263" y="5278438"/>
          <p14:tracePt t="42723" x="2901950" y="5310188"/>
          <p14:tracePt t="42731" x="2917825" y="5327650"/>
          <p14:tracePt t="42740" x="2949575" y="5343525"/>
          <p14:tracePt t="42747" x="2957513" y="5359400"/>
          <p14:tracePt t="42754" x="2967038" y="5359400"/>
          <p14:tracePt t="42866" x="2967038" y="5351463"/>
          <p14:tracePt t="42874" x="2967038" y="5335588"/>
          <p14:tracePt t="42883" x="2933700" y="5302250"/>
          <p14:tracePt t="42891" x="2925763" y="5286375"/>
          <p14:tracePt t="42899" x="2901950" y="5254625"/>
          <p14:tracePt t="42908" x="2886075" y="5238750"/>
          <p14:tracePt t="42915" x="2878138" y="5238750"/>
          <p14:tracePt t="42924" x="2862263" y="5222875"/>
          <p14:tracePt t="42930" x="2862263" y="5214938"/>
          <p14:tracePt t="42938" x="2846388" y="5207000"/>
          <p14:tracePt t="42947" x="2838450" y="5199063"/>
          <p14:tracePt t="43218" x="2846388" y="5199063"/>
          <p14:tracePt t="43227" x="2862263" y="5199063"/>
          <p14:tracePt t="43235" x="2909888" y="5199063"/>
          <p14:tracePt t="43243" x="2933700" y="5199063"/>
          <p14:tracePt t="43251" x="2974975" y="5214938"/>
          <p14:tracePt t="43259" x="3006725" y="5222875"/>
          <p14:tracePt t="43267" x="3046413" y="5238750"/>
          <p14:tracePt t="43274" x="3070225" y="5254625"/>
          <p14:tracePt t="43282" x="3101975" y="5270500"/>
          <p14:tracePt t="43291" x="3133725" y="5294313"/>
          <p14:tracePt t="43299" x="3157538" y="5302250"/>
          <p14:tracePt t="43308" x="3173413" y="5327650"/>
          <p14:tracePt t="43315" x="3197225" y="5335588"/>
          <p14:tracePt t="43324" x="3213100" y="5351463"/>
          <p14:tracePt t="43330" x="3228975" y="5359400"/>
          <p14:tracePt t="43339" x="3244850" y="5383213"/>
          <p14:tracePt t="43346" x="3260725" y="5391150"/>
          <p14:tracePt t="43357" x="3268663" y="5399088"/>
          <p14:tracePt t="43363" x="3276600" y="5407025"/>
          <p14:tracePt t="43372" x="3276600" y="5414963"/>
          <p14:tracePt t="43379" x="3292475" y="5422900"/>
          <p14:tracePt t="43387" x="3300413" y="5430838"/>
          <p14:tracePt t="43394" x="3308350" y="5438775"/>
          <p14:tracePt t="43411" x="3317875" y="5446713"/>
          <p14:tracePt t="43419" x="3325813" y="5454650"/>
          <p14:tracePt t="44659" x="3325813" y="5462588"/>
          <p14:tracePt t="44715" x="3325813" y="5470525"/>
          <p14:tracePt t="44771" x="3317875" y="5486400"/>
          <p14:tracePt t="44779" x="3308350" y="5486400"/>
          <p14:tracePt t="44788" x="3300413" y="5502275"/>
          <p14:tracePt t="44795" x="3284538" y="5526088"/>
          <p14:tracePt t="44811" x="3268663" y="5557838"/>
          <p14:tracePt t="44819" x="3268663" y="5565775"/>
          <p14:tracePt t="44827" x="3252788" y="5573713"/>
          <p14:tracePt t="44835" x="3252788" y="5581650"/>
          <p14:tracePt t="44843" x="3244850" y="5581650"/>
          <p14:tracePt t="45043" x="3244850" y="5557838"/>
          <p14:tracePt t="45051" x="3252788" y="5510213"/>
          <p14:tracePt t="45059" x="3260725" y="5486400"/>
          <p14:tracePt t="45067" x="3260725" y="5446713"/>
          <p14:tracePt t="45075" x="3268663" y="5407025"/>
          <p14:tracePt t="45083" x="3276600" y="5375275"/>
          <p14:tracePt t="45091" x="3276600" y="5359400"/>
          <p14:tracePt t="45099" x="3276600" y="5343525"/>
          <p14:tracePt t="45107" x="3284538" y="5327650"/>
          <p14:tracePt t="45117" x="3292475" y="5327650"/>
          <p14:tracePt t="45339" x="3292475" y="5343525"/>
          <p14:tracePt t="45347" x="3284538" y="5359400"/>
          <p14:tracePt t="45355" x="3284538" y="5375275"/>
          <p14:tracePt t="45364" x="3276600" y="5383213"/>
          <p14:tracePt t="45372" x="3276600" y="5391150"/>
          <p14:tracePt t="45379" x="3268663" y="5399088"/>
          <p14:tracePt t="45388" x="3260725" y="5407025"/>
          <p14:tracePt t="45395" x="3252788" y="5407025"/>
          <p14:tracePt t="45403" x="3244850" y="5422900"/>
          <p14:tracePt t="45411" x="3236913" y="5438775"/>
          <p14:tracePt t="45427" x="3228975" y="5446713"/>
          <p14:tracePt t="45435" x="3221038" y="5454650"/>
          <p14:tracePt t="45443" x="3205163" y="5462588"/>
          <p14:tracePt t="45459" x="3197225" y="5478463"/>
          <p14:tracePt t="45467" x="3189288" y="5478463"/>
          <p14:tracePt t="45475" x="3181350" y="5478463"/>
          <p14:tracePt t="45483" x="3173413" y="5478463"/>
          <p14:tracePt t="45491" x="3149600" y="5478463"/>
          <p14:tracePt t="45499" x="3141663" y="5478463"/>
          <p14:tracePt t="45507" x="3117850" y="5478463"/>
          <p14:tracePt t="45515" x="3094038" y="5478463"/>
          <p14:tracePt t="45523" x="3086100" y="5478463"/>
          <p14:tracePt t="45531" x="3078163" y="5478463"/>
          <p14:tracePt t="45619" x="3086100" y="5478463"/>
          <p14:tracePt t="45635" x="3094038" y="5478463"/>
          <p14:tracePt t="45651" x="3101975" y="5478463"/>
          <p14:tracePt t="45659" x="3109913" y="5478463"/>
          <p14:tracePt t="45675" x="3117850" y="5478463"/>
          <p14:tracePt t="45699" x="3117850" y="5470525"/>
          <p14:tracePt t="45723" x="3117850" y="5462588"/>
          <p14:tracePt t="45731" x="3117850" y="5454650"/>
          <p14:tracePt t="45747" x="3117850" y="5438775"/>
          <p14:tracePt t="45755" x="3117850" y="5430838"/>
          <p14:tracePt t="45772" x="3109913" y="5430838"/>
          <p14:tracePt t="45779" x="3101975" y="5422900"/>
          <p14:tracePt t="45803" x="3094038" y="5414963"/>
          <p14:tracePt t="45819" x="3086100" y="5414963"/>
          <p14:tracePt t="45867" x="3078163" y="5407025"/>
          <p14:tracePt t="45883" x="3070225" y="5399088"/>
          <p14:tracePt t="45893" x="3062288" y="5391150"/>
          <p14:tracePt t="45899" x="3046413" y="5383213"/>
          <p14:tracePt t="45907" x="3038475" y="5367338"/>
          <p14:tracePt t="45915" x="3030538" y="5367338"/>
          <p14:tracePt t="45924" x="3022600" y="5359400"/>
          <p14:tracePt t="45931" x="3014663" y="5351463"/>
          <p14:tracePt t="46123" x="3030538" y="5367338"/>
          <p14:tracePt t="46131" x="3046413" y="5383213"/>
          <p14:tracePt t="46140" x="3054350" y="5391150"/>
          <p14:tracePt t="46147" x="3070225" y="5414963"/>
          <p14:tracePt t="46155" x="3094038" y="5438775"/>
          <p14:tracePt t="46163" x="3101975" y="5446713"/>
          <p14:tracePt t="46171" x="3101975" y="5454650"/>
          <p14:tracePt t="46356" x="3101975" y="5462588"/>
          <p14:tracePt t="46371" x="3101975" y="5470525"/>
          <p14:tracePt t="46387" x="3086100" y="5470525"/>
          <p14:tracePt t="46395" x="3078163" y="5486400"/>
          <p14:tracePt t="46404" x="3062288" y="5494338"/>
          <p14:tracePt t="46411" x="3054350" y="5502275"/>
          <p14:tracePt t="46419" x="3038475" y="5502275"/>
          <p14:tracePt t="46427" x="3030538" y="5510213"/>
          <p14:tracePt t="46435" x="3014663" y="5518150"/>
          <p14:tracePt t="46451" x="3006725" y="5534025"/>
          <p14:tracePt t="46459" x="2998788" y="5541963"/>
          <p14:tracePt t="46475" x="2982913" y="5541963"/>
          <p14:tracePt t="46491" x="2967038" y="5541963"/>
          <p14:tracePt t="46659" x="2957513" y="5541963"/>
          <p14:tracePt t="46788" x="2933700" y="5526088"/>
          <p14:tracePt t="46795" x="2917825" y="5518150"/>
          <p14:tracePt t="46804" x="2917825" y="5510213"/>
          <p14:tracePt t="46811" x="2894013" y="5494338"/>
          <p14:tracePt t="46819" x="2886075" y="5486400"/>
          <p14:tracePt t="46827" x="2862263" y="5470525"/>
          <p14:tracePt t="46835" x="2838450" y="5446713"/>
          <p14:tracePt t="46843" x="2822575" y="5430838"/>
          <p14:tracePt t="46851" x="2806700" y="5407025"/>
          <p14:tracePt t="46859" x="2798763" y="5399088"/>
          <p14:tracePt t="46867" x="2774950" y="5391150"/>
          <p14:tracePt t="46875" x="2767013" y="5367338"/>
          <p14:tracePt t="46888" x="2759075" y="5351463"/>
          <p14:tracePt t="46891" x="2751138" y="5335588"/>
          <p14:tracePt t="46898" x="2719388" y="5310188"/>
          <p14:tracePt t="46906" x="2719388" y="5302250"/>
          <p14:tracePt t="46914" x="2703513" y="5278438"/>
          <p14:tracePt t="46922" x="2695575" y="5262563"/>
          <p14:tracePt t="46930" x="2687638" y="5222875"/>
          <p14:tracePt t="46939" x="2671763" y="5199063"/>
          <p14:tracePt t="46947" x="2671763" y="5183188"/>
          <p14:tracePt t="46956" x="2671763" y="5167313"/>
          <p14:tracePt t="46963" x="2663825" y="5151438"/>
          <p14:tracePt t="46971" x="2663825" y="5135563"/>
          <p14:tracePt t="46979" x="2663825" y="5111750"/>
          <p14:tracePt t="46988" x="2663825" y="5095875"/>
          <p14:tracePt t="46995" x="2663825" y="5087938"/>
          <p14:tracePt t="47003" x="2663825" y="5080000"/>
          <p14:tracePt t="47011" x="2663825" y="5064125"/>
          <p14:tracePt t="47027" x="2663825" y="5056188"/>
          <p14:tracePt t="47037" x="2663825" y="5032375"/>
          <p14:tracePt t="47043" x="2671763" y="5024438"/>
          <p14:tracePt t="47051" x="2671763" y="5016500"/>
          <p14:tracePt t="47059" x="2671763" y="5008563"/>
          <p14:tracePt t="47075" x="2671763" y="4992688"/>
          <p14:tracePt t="47243" x="2687638" y="4992688"/>
          <p14:tracePt t="47251" x="2687638" y="5048250"/>
          <p14:tracePt t="47260" x="2711450" y="5135563"/>
          <p14:tracePt t="47267" x="2743200" y="5246688"/>
          <p14:tracePt t="47275" x="2759075" y="5327650"/>
          <p14:tracePt t="47283" x="2767013" y="5407025"/>
          <p14:tracePt t="47291" x="2774950" y="5454650"/>
          <p14:tracePt t="47299" x="2782888" y="5518150"/>
          <p14:tracePt t="47308" x="2798763" y="5573713"/>
          <p14:tracePt t="47315" x="2798763" y="5621338"/>
          <p14:tracePt t="47324" x="2806700" y="5653088"/>
          <p14:tracePt t="47331" x="2814638" y="5686425"/>
          <p14:tracePt t="47339" x="2822575" y="5734050"/>
          <p14:tracePt t="47347" x="2822575" y="5749925"/>
          <p14:tracePt t="47355" x="2822575" y="5757863"/>
          <p14:tracePt t="47363" x="2822575" y="5773738"/>
          <p14:tracePt t="47372" x="2822575" y="5789613"/>
          <p14:tracePt t="47380" x="2822575" y="5797550"/>
          <p14:tracePt t="47388" x="2822575" y="5813425"/>
          <p14:tracePt t="47395" x="2822575" y="5821363"/>
          <p14:tracePt t="47404" x="2822575" y="5845175"/>
          <p14:tracePt t="47411" x="2822575" y="5853113"/>
          <p14:tracePt t="47443" x="2822575" y="5861050"/>
          <p14:tracePt t="47451" x="2822575" y="5868988"/>
          <p14:tracePt t="47459" x="2822575" y="5876925"/>
          <p14:tracePt t="47467" x="2822575" y="5884863"/>
          <p14:tracePt t="47475" x="2822575" y="5892800"/>
          <p14:tracePt t="47483" x="2822575" y="5900738"/>
          <p14:tracePt t="47491" x="2822575" y="5908675"/>
          <p14:tracePt t="47500" x="2822575" y="5916613"/>
          <p14:tracePt t="47507" x="2830513" y="5924550"/>
          <p14:tracePt t="47523" x="2830513" y="5932488"/>
          <p14:tracePt t="47771" x="2830513" y="5940425"/>
          <p14:tracePt t="47787" x="2862263" y="5924550"/>
          <p14:tracePt t="47795" x="2886075" y="5853113"/>
          <p14:tracePt t="47803" x="2925763" y="5789613"/>
          <p14:tracePt t="47812" x="2957513" y="5734050"/>
          <p14:tracePt t="47822" x="3006725" y="5686425"/>
          <p14:tracePt t="47827" x="3030538" y="5645150"/>
          <p14:tracePt t="47835" x="3078163" y="5589588"/>
          <p14:tracePt t="47843" x="3086100" y="5573713"/>
          <p14:tracePt t="47851" x="3101975" y="5549900"/>
          <p14:tracePt t="47859" x="3117850" y="5526088"/>
          <p14:tracePt t="47867" x="3141663" y="5510213"/>
          <p14:tracePt t="47876" x="3141663" y="5502275"/>
          <p14:tracePt t="47892" x="3157538" y="5486400"/>
          <p14:tracePt t="47955" x="3165475" y="5478463"/>
          <p14:tracePt t="47979" x="3181350" y="5478463"/>
          <p14:tracePt t="47994" x="3189288" y="5478463"/>
          <p14:tracePt t="48002" x="3197225" y="5478463"/>
          <p14:tracePt t="48124" x="3205163" y="5478463"/>
          <p14:tracePt t="48147" x="3213100" y="5478463"/>
          <p14:tracePt t="48155" x="3221038" y="5478463"/>
          <p14:tracePt t="48211" x="3228975" y="5478463"/>
          <p14:tracePt t="48299" x="3236913" y="5478463"/>
          <p14:tracePt t="48436" x="3244850" y="5478463"/>
          <p14:tracePt t="49347" x="3236913" y="5478463"/>
          <p14:tracePt t="49354" x="3221038" y="5486400"/>
          <p14:tracePt t="49363" x="3213100" y="5486400"/>
          <p14:tracePt t="49370" x="3181350" y="5494338"/>
          <p14:tracePt t="49379" x="3149600" y="5510213"/>
          <p14:tracePt t="49387" x="3125788" y="5526088"/>
          <p14:tracePt t="49397" x="3094038" y="5526088"/>
          <p14:tracePt t="49405" x="3030538" y="5549900"/>
          <p14:tracePt t="49412" x="3022600" y="5549900"/>
          <p14:tracePt t="49420" x="3014663" y="5549900"/>
          <p14:tracePt t="49427" x="2998788" y="5565775"/>
          <p14:tracePt t="49435" x="2967038" y="5573713"/>
          <p14:tracePt t="49443" x="2949575" y="5573713"/>
          <p14:tracePt t="49452" x="2917825" y="5573713"/>
          <p14:tracePt t="49460" x="2886075" y="5581650"/>
          <p14:tracePt t="49468" x="2862263" y="5581650"/>
          <p14:tracePt t="49475" x="2846388" y="5581650"/>
          <p14:tracePt t="49483" x="2814638" y="5581650"/>
          <p14:tracePt t="49491" x="2798763" y="5581650"/>
          <p14:tracePt t="49499" x="2782888" y="5581650"/>
          <p14:tracePt t="49507" x="2759075" y="5581650"/>
          <p14:tracePt t="49516" x="2743200" y="5581650"/>
          <p14:tracePt t="49524" x="2735263" y="5581650"/>
          <p14:tracePt t="49532" x="2727325" y="5581650"/>
          <p14:tracePt t="49644" x="2719388" y="5589588"/>
          <p14:tracePt t="50141" x="2727325" y="5573713"/>
          <p14:tracePt t="50148" x="2727325" y="5565775"/>
          <p14:tracePt t="50164" x="2727325" y="5557838"/>
          <p14:tracePt t="50172" x="2727325" y="5541963"/>
          <p14:tracePt t="50187" x="2727325" y="5534025"/>
          <p14:tracePt t="50195" x="2727325" y="5526088"/>
          <p14:tracePt t="50876" x="2727325" y="5494338"/>
          <p14:tracePt t="50884" x="2703513" y="5438775"/>
          <p14:tracePt t="50892" x="2687638" y="5399088"/>
          <p14:tracePt t="50899" x="2671763" y="5367338"/>
          <p14:tracePt t="50907" x="2671763" y="5343525"/>
          <p14:tracePt t="50916" x="2663825" y="5319713"/>
          <p14:tracePt t="50924" x="2640013" y="5286375"/>
          <p14:tracePt t="50932" x="2632075" y="5262563"/>
          <p14:tracePt t="50940" x="2632075" y="5238750"/>
          <p14:tracePt t="50956" x="2624138" y="5207000"/>
          <p14:tracePt t="50972" x="2624138" y="5199063"/>
          <p14:tracePt t="51123" x="2624138" y="5238750"/>
          <p14:tracePt t="51132" x="2624138" y="5310188"/>
          <p14:tracePt t="51140" x="2624138" y="5375275"/>
          <p14:tracePt t="51148" x="2624138" y="5414963"/>
          <p14:tracePt t="51156" x="2624138" y="5478463"/>
          <p14:tracePt t="51164" x="2624138" y="5518150"/>
          <p14:tracePt t="51171" x="2640013" y="5557838"/>
          <p14:tracePt t="51179" x="2647950" y="5613400"/>
          <p14:tracePt t="51188" x="2647950" y="5629275"/>
          <p14:tracePt t="51196" x="2647950" y="5662613"/>
          <p14:tracePt t="51204" x="2647950" y="5694363"/>
          <p14:tracePt t="51212" x="2647950" y="5702300"/>
          <p14:tracePt t="51220" x="2647950" y="5710238"/>
          <p14:tracePt t="51228" x="2647950" y="5718175"/>
          <p14:tracePt t="54484" x="2647950" y="5726113"/>
          <p14:tracePt t="54644" x="2655888" y="5718175"/>
          <p14:tracePt t="54652" x="2655888" y="5662613"/>
          <p14:tracePt t="54660" x="2655888" y="5629275"/>
          <p14:tracePt t="54668" x="2663825" y="5613400"/>
          <p14:tracePt t="54676" x="2663825" y="5605463"/>
          <p14:tracePt t="54684" x="2663825" y="5573713"/>
          <p14:tracePt t="54692" x="2671763" y="5549900"/>
          <p14:tracePt t="54701" x="2671763" y="5526088"/>
          <p14:tracePt t="54708" x="2671763" y="5502275"/>
          <p14:tracePt t="54716" x="2671763" y="5486400"/>
          <p14:tracePt t="54724" x="2671763" y="5470525"/>
          <p14:tracePt t="54732" x="2671763" y="5462588"/>
          <p14:tracePt t="54740" x="2671763" y="5446713"/>
          <p14:tracePt t="54748" x="2679700" y="5438775"/>
          <p14:tracePt t="54756" x="2687638" y="5422900"/>
          <p14:tracePt t="54764" x="2687638" y="5414963"/>
          <p14:tracePt t="54773" x="2687638" y="5407025"/>
          <p14:tracePt t="54997" x="2687638" y="5399088"/>
          <p14:tracePt t="55028" x="2655888" y="5359400"/>
          <p14:tracePt t="55037" x="2616200" y="5343525"/>
          <p14:tracePt t="55044" x="2566988" y="5319713"/>
          <p14:tracePt t="55052" x="2527300" y="5294313"/>
          <p14:tracePt t="55060" x="2495550" y="5262563"/>
          <p14:tracePt t="55068" x="2455863" y="5254625"/>
          <p14:tracePt t="55076" x="2424113" y="5238750"/>
          <p14:tracePt t="55084" x="2408238" y="5238750"/>
          <p14:tracePt t="55092" x="2384425" y="5230813"/>
          <p14:tracePt t="55101" x="2376488" y="5230813"/>
          <p14:tracePt t="55108" x="2368550" y="5230813"/>
          <p14:tracePt t="55173" x="2360613" y="5230813"/>
          <p14:tracePt t="55180" x="2312988" y="5254625"/>
          <p14:tracePt t="55188" x="2305050" y="5262563"/>
          <p14:tracePt t="55196" x="2289175" y="5270500"/>
          <p14:tracePt t="55204" x="2232025" y="5294313"/>
          <p14:tracePt t="55212" x="2184400" y="5319713"/>
          <p14:tracePt t="55222" x="2160588" y="5343525"/>
          <p14:tracePt t="55228" x="2120900" y="5351463"/>
          <p14:tracePt t="55237" x="2097088" y="5383213"/>
          <p14:tracePt t="55244" x="2065338" y="5407025"/>
          <p14:tracePt t="55252" x="2049463" y="5422900"/>
          <p14:tracePt t="55260" x="2009775" y="5454650"/>
          <p14:tracePt t="55268" x="1993900" y="5470525"/>
          <p14:tracePt t="55276" x="1985963" y="5486400"/>
          <p14:tracePt t="55285" x="1978025" y="5502275"/>
          <p14:tracePt t="55293" x="1946275" y="5534025"/>
          <p14:tracePt t="55301" x="1938338" y="5541963"/>
          <p14:tracePt t="55308" x="1922463" y="5573713"/>
          <p14:tracePt t="55317" x="1922463" y="5581650"/>
          <p14:tracePt t="55324" x="1922463" y="5605463"/>
          <p14:tracePt t="55332" x="1922463" y="5621338"/>
          <p14:tracePt t="55340" x="1912938" y="5637213"/>
          <p14:tracePt t="55348" x="1912938" y="5653088"/>
          <p14:tracePt t="55358" x="1912938" y="5678488"/>
          <p14:tracePt t="55365" x="1912938" y="5718175"/>
          <p14:tracePt t="55373" x="1912938" y="5765800"/>
          <p14:tracePt t="55380" x="1912938" y="5789613"/>
          <p14:tracePt t="55388" x="1912938" y="5837238"/>
          <p14:tracePt t="55396" x="1912938" y="5868988"/>
          <p14:tracePt t="55404" x="1912938" y="5892800"/>
          <p14:tracePt t="55413" x="1930400" y="5916613"/>
          <p14:tracePt t="55420" x="1930400" y="5940425"/>
          <p14:tracePt t="55428" x="1954213" y="5964238"/>
          <p14:tracePt t="55436" x="1962150" y="5980113"/>
          <p14:tracePt t="55444" x="1970088" y="5995988"/>
          <p14:tracePt t="55453" x="1985963" y="6029325"/>
          <p14:tracePt t="55460" x="1985963" y="6037263"/>
          <p14:tracePt t="55468" x="2009775" y="6061075"/>
          <p14:tracePt t="55477" x="2009775" y="6069013"/>
          <p14:tracePt t="55485" x="2017713" y="6100763"/>
          <p14:tracePt t="55492" x="2033588" y="6132513"/>
          <p14:tracePt t="55501" x="2049463" y="6164263"/>
          <p14:tracePt t="55508" x="2057400" y="6172200"/>
          <p14:tracePt t="55517" x="2073275" y="6188075"/>
          <p14:tracePt t="55524" x="2089150" y="6211888"/>
          <p14:tracePt t="55534" x="2105025" y="6227763"/>
          <p14:tracePt t="55540" x="2112963" y="6243638"/>
          <p14:tracePt t="55548" x="2128838" y="6259513"/>
          <p14:tracePt t="55556" x="2136775" y="6267450"/>
          <p14:tracePt t="55564" x="2144713" y="6275388"/>
          <p14:tracePt t="55572" x="2168525" y="6275388"/>
          <p14:tracePt t="55580" x="2176463" y="6283325"/>
          <p14:tracePt t="55588" x="2192338" y="6283325"/>
          <p14:tracePt t="55597" x="2216150" y="6283325"/>
          <p14:tracePt t="55605" x="2247900" y="6283325"/>
          <p14:tracePt t="55612" x="2305050" y="6283325"/>
          <p14:tracePt t="55620" x="2328863" y="6283325"/>
          <p14:tracePt t="55628" x="2368550" y="6283325"/>
          <p14:tracePt t="55636" x="2400300" y="6283325"/>
          <p14:tracePt t="55644" x="2432050" y="6283325"/>
          <p14:tracePt t="55653" x="2455863" y="6283325"/>
          <p14:tracePt t="55660" x="2495550" y="6283325"/>
          <p14:tracePt t="55668" x="2527300" y="6283325"/>
          <p14:tracePt t="55676" x="2559050" y="6283325"/>
          <p14:tracePt t="55684" x="2582863" y="6283325"/>
          <p14:tracePt t="55692" x="2606675" y="6283325"/>
          <p14:tracePt t="55700" x="2632075" y="6283325"/>
          <p14:tracePt t="55708" x="2655888" y="6275388"/>
          <p14:tracePt t="55717" x="2671763" y="6259513"/>
          <p14:tracePt t="55724" x="2711450" y="6235700"/>
          <p14:tracePt t="55732" x="2727325" y="6219825"/>
          <p14:tracePt t="55740" x="2743200" y="6203950"/>
          <p14:tracePt t="55748" x="2767013" y="6156325"/>
          <p14:tracePt t="55756" x="2782888" y="6108700"/>
          <p14:tracePt t="55764" x="2798763" y="6061075"/>
          <p14:tracePt t="55773" x="2814638" y="6029325"/>
          <p14:tracePt t="55781" x="2822575" y="5980113"/>
          <p14:tracePt t="55789" x="2822575" y="5948363"/>
          <p14:tracePt t="55796" x="2830513" y="5932488"/>
          <p14:tracePt t="55804" x="2830513" y="5892800"/>
          <p14:tracePt t="55812" x="2830513" y="5861050"/>
          <p14:tracePt t="55820" x="2830513" y="5829300"/>
          <p14:tracePt t="55829" x="2830513" y="5797550"/>
          <p14:tracePt t="55838" x="2830513" y="5749925"/>
          <p14:tracePt t="55845" x="2830513" y="5710238"/>
          <p14:tracePt t="55852" x="2830513" y="5678488"/>
          <p14:tracePt t="55860" x="2830513" y="5629275"/>
          <p14:tracePt t="55868" x="2830513" y="5597525"/>
          <p14:tracePt t="55876" x="2830513" y="5581650"/>
          <p14:tracePt t="55884" x="2822575" y="5541963"/>
          <p14:tracePt t="55892" x="2806700" y="5518150"/>
          <p14:tracePt t="55901" x="2798763" y="5494338"/>
          <p14:tracePt t="55908" x="2790825" y="5478463"/>
          <p14:tracePt t="55917" x="2774950" y="5462588"/>
          <p14:tracePt t="55924" x="2767013" y="5438775"/>
          <p14:tracePt t="55933" x="2751138" y="5414963"/>
          <p14:tracePt t="55940" x="2743200" y="5407025"/>
          <p14:tracePt t="55948" x="2727325" y="5383213"/>
          <p14:tracePt t="55957" x="2711450" y="5367338"/>
          <p14:tracePt t="55966" x="2695575" y="5359400"/>
          <p14:tracePt t="55972" x="2687638" y="5343525"/>
          <p14:tracePt t="55980" x="2671763" y="5319713"/>
          <p14:tracePt t="55988" x="2647950" y="5310188"/>
          <p14:tracePt t="55995" x="2624138" y="5286375"/>
          <p14:tracePt t="56003" x="2616200" y="5278438"/>
          <p14:tracePt t="56011" x="2574925" y="5262563"/>
          <p14:tracePt t="56021" x="2566988" y="5254625"/>
          <p14:tracePt t="56027" x="2543175" y="5246688"/>
          <p14:tracePt t="56035" x="2527300" y="5230813"/>
          <p14:tracePt t="56043" x="2503488" y="5214938"/>
          <p14:tracePt t="56052" x="2487613" y="5214938"/>
          <p14:tracePt t="56066" x="2479675" y="5214938"/>
          <p14:tracePt t="56068" x="2463800" y="5207000"/>
          <p14:tracePt t="56077" x="2439988" y="5199063"/>
          <p14:tracePt t="56092" x="2424113" y="5199063"/>
          <p14:tracePt t="56107" x="2416175" y="5199063"/>
          <p14:tracePt t="56116" x="2400300" y="5199063"/>
          <p14:tracePt t="56124" x="2392363" y="5199063"/>
          <p14:tracePt t="56133" x="2368550" y="5199063"/>
          <p14:tracePt t="56141" x="2352675" y="5214938"/>
          <p14:tracePt t="56148" x="2328863" y="5230813"/>
          <p14:tracePt t="56156" x="2320925" y="5238750"/>
          <p14:tracePt t="56164" x="2297113" y="5254625"/>
          <p14:tracePt t="56172" x="2265363" y="5270500"/>
          <p14:tracePt t="56180" x="2255838" y="5278438"/>
          <p14:tracePt t="56189" x="2239963" y="5294313"/>
          <p14:tracePt t="56197" x="2216150" y="5319713"/>
          <p14:tracePt t="56204" x="2208213" y="5335588"/>
          <p14:tracePt t="56212" x="2200275" y="5335588"/>
          <p14:tracePt t="56220" x="2192338" y="5359400"/>
          <p14:tracePt t="56228" x="2184400" y="5375275"/>
          <p14:tracePt t="56236" x="2176463" y="5399088"/>
          <p14:tracePt t="56244" x="2168525" y="5422900"/>
          <p14:tracePt t="56253" x="2160588" y="5454650"/>
          <p14:tracePt t="56261" x="2160588" y="5470525"/>
          <p14:tracePt t="56268" x="2160588" y="5494338"/>
          <p14:tracePt t="56276" x="2160588" y="5534025"/>
          <p14:tracePt t="56284" x="2152650" y="5557838"/>
          <p14:tracePt t="56292" x="2152650" y="5597525"/>
          <p14:tracePt t="56300" x="2152650" y="5621338"/>
          <p14:tracePt t="56309" x="2152650" y="5670550"/>
          <p14:tracePt t="56318" x="2152650" y="5718175"/>
          <p14:tracePt t="56324" x="2152650" y="5773738"/>
          <p14:tracePt t="56332" x="2152650" y="5829300"/>
          <p14:tracePt t="56340" x="2152650" y="5868988"/>
          <p14:tracePt t="56348" x="2152650" y="5924550"/>
          <p14:tracePt t="56356" x="2152650" y="5956300"/>
          <p14:tracePt t="56364" x="2176463" y="5995988"/>
          <p14:tracePt t="56373" x="2184400" y="6021388"/>
          <p14:tracePt t="56380" x="2192338" y="6045200"/>
          <p14:tracePt t="56388" x="2216150" y="6076950"/>
          <p14:tracePt t="56396" x="2224088" y="6084888"/>
          <p14:tracePt t="56404" x="2239963" y="6100763"/>
          <p14:tracePt t="56411" x="2255838" y="6124575"/>
          <p14:tracePt t="56419" x="2265363" y="6132513"/>
          <p14:tracePt t="56428" x="2281238" y="6140450"/>
          <p14:tracePt t="56437" x="2297113" y="6148388"/>
          <p14:tracePt t="56445" x="2305050" y="6148388"/>
          <p14:tracePt t="56452" x="2328863" y="6156325"/>
          <p14:tracePt t="56461" x="2336800" y="6164263"/>
          <p14:tracePt t="56468" x="2352675" y="6172200"/>
          <p14:tracePt t="56476" x="2360613" y="6172200"/>
          <p14:tracePt t="56485" x="2368550" y="6172200"/>
          <p14:tracePt t="56493" x="2384425" y="6172200"/>
          <p14:tracePt t="56501" x="2392363" y="6172200"/>
          <p14:tracePt t="56508" x="2408238" y="6180138"/>
          <p14:tracePt t="56516" x="2432050" y="6180138"/>
          <p14:tracePt t="56524" x="2455863" y="6180138"/>
          <p14:tracePt t="56532" x="2487613" y="6188075"/>
          <p14:tracePt t="56540" x="2519363" y="6188075"/>
          <p14:tracePt t="56548" x="2543175" y="6188075"/>
          <p14:tracePt t="56557" x="2566988" y="6188075"/>
          <p14:tracePt t="56565" x="2598738" y="6188075"/>
          <p14:tracePt t="56572" x="2624138" y="6188075"/>
          <p14:tracePt t="56580" x="2640013" y="6188075"/>
          <p14:tracePt t="56588" x="2663825" y="6188075"/>
          <p14:tracePt t="56596" x="2679700" y="6188075"/>
          <p14:tracePt t="56604" x="2711450" y="6188075"/>
          <p14:tracePt t="56620" x="2727325" y="6188075"/>
          <p14:tracePt t="56628" x="2735263" y="6172200"/>
          <p14:tracePt t="56636" x="2759075" y="6148388"/>
          <p14:tracePt t="56644" x="2759075" y="6140450"/>
          <p14:tracePt t="56652" x="2774950" y="6116638"/>
          <p14:tracePt t="56661" x="2782888" y="6076950"/>
          <p14:tracePt t="56669" x="2798763" y="6045200"/>
          <p14:tracePt t="56677" x="2806700" y="5995988"/>
          <p14:tracePt t="56684" x="2806700" y="5972175"/>
          <p14:tracePt t="56691" x="2806700" y="5940425"/>
          <p14:tracePt t="56699" x="2806700" y="5924550"/>
          <p14:tracePt t="56707" x="2806700" y="5892800"/>
          <p14:tracePt t="56715" x="2806700" y="5861050"/>
          <p14:tracePt t="56725" x="2806700" y="5821363"/>
          <p14:tracePt t="56733" x="2798763" y="5789613"/>
          <p14:tracePt t="56740" x="2782888" y="5734050"/>
          <p14:tracePt t="56748" x="2767013" y="5718175"/>
          <p14:tracePt t="56756" x="2751138" y="5686425"/>
          <p14:tracePt t="56764" x="2735263" y="5645150"/>
          <p14:tracePt t="56772" x="2727325" y="5637213"/>
          <p14:tracePt t="56781" x="2711450" y="5613400"/>
          <p14:tracePt t="56789" x="2703513" y="5597525"/>
          <p14:tracePt t="56797" x="2687638" y="5581650"/>
          <p14:tracePt t="56804" x="2679700" y="5565775"/>
          <p14:tracePt t="56812" x="2679700" y="5549900"/>
          <p14:tracePt t="56820" x="2671763" y="5541963"/>
          <p14:tracePt t="56827" x="2663825" y="5518150"/>
          <p14:tracePt t="56836" x="2647950" y="5510213"/>
          <p14:tracePt t="56845" x="2647950" y="5502275"/>
          <p14:tracePt t="56853" x="2640013" y="5486400"/>
          <p14:tracePt t="56868" x="2632075" y="5486400"/>
          <p14:tracePt t="56876" x="2624138" y="5470525"/>
          <p14:tracePt t="56885" x="2606675" y="5462588"/>
          <p14:tracePt t="56903" x="2582863" y="5430838"/>
          <p14:tracePt t="56916" x="2574925" y="5422900"/>
          <p14:tracePt t="56924" x="2551113" y="5407025"/>
          <p14:tracePt t="56933" x="2543175" y="5399088"/>
          <p14:tracePt t="56940" x="2535238" y="5399088"/>
          <p14:tracePt t="56948" x="2527300" y="5391150"/>
          <p14:tracePt t="56957" x="2511425" y="5383213"/>
          <p14:tracePt t="56965" x="2503488" y="5375275"/>
          <p14:tracePt t="56973" x="2479675" y="5359400"/>
          <p14:tracePt t="56980" x="2447925" y="5351463"/>
          <p14:tracePt t="56988" x="2432050" y="5343525"/>
          <p14:tracePt t="56996" x="2408238" y="5335588"/>
          <p14:tracePt t="57004" x="2392363" y="5327650"/>
          <p14:tracePt t="57013" x="2376488" y="5319713"/>
          <p14:tracePt t="57021" x="2368550" y="5319713"/>
          <p14:tracePt t="57036" x="2360613" y="5319713"/>
          <p14:tracePt t="57068" x="2352675" y="5319713"/>
          <p14:tracePt t="57076" x="2344738" y="5319713"/>
          <p14:tracePt t="57084" x="2328863" y="5319713"/>
          <p14:tracePt t="57092" x="2328863" y="5327650"/>
          <p14:tracePt t="57102" x="2305050" y="5335588"/>
          <p14:tracePt t="57109" x="2297113" y="5351463"/>
          <p14:tracePt t="57117" x="2289175" y="5367338"/>
          <p14:tracePt t="57125" x="2273300" y="5375275"/>
          <p14:tracePt t="57133" x="2265363" y="5391150"/>
          <p14:tracePt t="57140" x="2247900" y="5407025"/>
          <p14:tracePt t="57148" x="2239963" y="5422900"/>
          <p14:tracePt t="57156" x="2232025" y="5454650"/>
          <p14:tracePt t="57165" x="2224088" y="5478463"/>
          <p14:tracePt t="57173" x="2224088" y="5510213"/>
          <p14:tracePt t="57181" x="2216150" y="5549900"/>
          <p14:tracePt t="57188" x="2208213" y="5589588"/>
          <p14:tracePt t="57196" x="2208213" y="5629275"/>
          <p14:tracePt t="57204" x="2208213" y="5670550"/>
          <p14:tracePt t="57212" x="2208213" y="5702300"/>
          <p14:tracePt t="57221" x="2208213" y="5734050"/>
          <p14:tracePt t="57229" x="2208213" y="5781675"/>
          <p14:tracePt t="57237" x="2208213" y="5805488"/>
          <p14:tracePt t="57244" x="2208213" y="5829300"/>
          <p14:tracePt t="57252" x="2208213" y="5845175"/>
          <p14:tracePt t="57260" x="2216150" y="5868988"/>
          <p14:tracePt t="57268" x="2224088" y="5876925"/>
          <p14:tracePt t="57276" x="2239963" y="5924550"/>
          <p14:tracePt t="57286" x="2255838" y="5940425"/>
          <p14:tracePt t="57293" x="2265363" y="5964238"/>
          <p14:tracePt t="57302" x="2273300" y="5972175"/>
          <p14:tracePt t="57308" x="2281238" y="5988050"/>
          <p14:tracePt t="57316" x="2297113" y="6013450"/>
          <p14:tracePt t="57324" x="2312988" y="6029325"/>
          <p14:tracePt t="57333" x="2320925" y="6045200"/>
          <p14:tracePt t="57341" x="2328863" y="6061075"/>
          <p14:tracePt t="57350" x="2336800" y="6076950"/>
          <p14:tracePt t="57357" x="2344738" y="6084888"/>
          <p14:tracePt t="57365" x="2352675" y="6084888"/>
          <p14:tracePt t="57372" x="2352675" y="6092825"/>
          <p14:tracePt t="57380" x="2368550" y="6108700"/>
          <p14:tracePt t="57405" x="2384425" y="6124575"/>
          <p14:tracePt t="57413" x="2392363" y="6124575"/>
          <p14:tracePt t="57420" x="2400300" y="6132513"/>
          <p14:tracePt t="57428" x="2408238" y="6140450"/>
          <p14:tracePt t="57444" x="2424113" y="6140450"/>
          <p14:tracePt t="57453" x="2455863" y="6148388"/>
          <p14:tracePt t="57460" x="2479675" y="6148388"/>
          <p14:tracePt t="57470" x="2503488" y="6148388"/>
          <p14:tracePt t="57477" x="2527300" y="6156325"/>
          <p14:tracePt t="57484" x="2551113" y="6156325"/>
          <p14:tracePt t="57492" x="2574925" y="6156325"/>
          <p14:tracePt t="57501" x="2590800" y="6156325"/>
          <p14:tracePt t="57508" x="2606675" y="6156325"/>
          <p14:tracePt t="57516" x="2616200" y="6156325"/>
          <p14:tracePt t="57525" x="2632075" y="6156325"/>
          <p14:tracePt t="57534" x="2655888" y="6148388"/>
          <p14:tracePt t="57541" x="2679700" y="6132513"/>
          <p14:tracePt t="57548" x="2687638" y="6124575"/>
          <p14:tracePt t="57556" x="2711450" y="6092825"/>
          <p14:tracePt t="57564" x="2719388" y="6084888"/>
          <p14:tracePt t="57573" x="2743200" y="6045200"/>
          <p14:tracePt t="57581" x="2751138" y="6021388"/>
          <p14:tracePt t="57589" x="2782888" y="5964238"/>
          <p14:tracePt t="57597" x="2790825" y="5940425"/>
          <p14:tracePt t="57604" x="2790825" y="5916613"/>
          <p14:tracePt t="57612" x="2798763" y="5868988"/>
          <p14:tracePt t="57620" x="2806700" y="5845175"/>
          <p14:tracePt t="57628" x="2806700" y="5805488"/>
          <p14:tracePt t="57637" x="2814638" y="5781675"/>
          <p14:tracePt t="57645" x="2814638" y="5749925"/>
          <p14:tracePt t="57653" x="2814638" y="5726113"/>
          <p14:tracePt t="57661" x="2814638" y="5710238"/>
          <p14:tracePt t="57668" x="2814638" y="5686425"/>
          <p14:tracePt t="57676" x="2814638" y="5653088"/>
          <p14:tracePt t="57684" x="2814638" y="5621338"/>
          <p14:tracePt t="57692" x="2806700" y="5597525"/>
          <p14:tracePt t="57701" x="2798763" y="5557838"/>
          <p14:tracePt t="57709" x="2782888" y="5534025"/>
          <p14:tracePt t="57717" x="2782888" y="5518150"/>
          <p14:tracePt t="57725" x="2767013" y="5494338"/>
          <p14:tracePt t="57733" x="2759075" y="5478463"/>
          <p14:tracePt t="57740" x="2759075" y="5470525"/>
          <p14:tracePt t="57748" x="2743200" y="5446713"/>
          <p14:tracePt t="57757" x="2727325" y="5422900"/>
          <p14:tracePt t="57766" x="2719388" y="5422900"/>
          <p14:tracePt t="57773" x="2703513" y="5399088"/>
          <p14:tracePt t="57781" x="2695575" y="5391150"/>
          <p14:tracePt t="57788" x="2695575" y="5383213"/>
          <p14:tracePt t="57796" x="2687638" y="5375275"/>
          <p14:tracePt t="57804" x="2671763" y="5367338"/>
          <p14:tracePt t="57822" x="2655888" y="5351463"/>
          <p14:tracePt t="57829" x="2647950" y="5351463"/>
          <p14:tracePt t="57837" x="2624138" y="5335588"/>
          <p14:tracePt t="57845" x="2606675" y="5327650"/>
          <p14:tracePt t="57860" x="2598738" y="5327650"/>
          <p14:tracePt t="57868" x="2574925" y="5327650"/>
          <p14:tracePt t="57877" x="2566988" y="5327650"/>
          <p14:tracePt t="57900" x="2559050" y="5319713"/>
          <p14:tracePt t="57908" x="2551113" y="5319713"/>
          <p14:tracePt t="57924" x="2535238" y="5319713"/>
          <p14:tracePt t="57933" x="2527300" y="5319713"/>
          <p14:tracePt t="57941" x="2519363" y="5319713"/>
          <p14:tracePt t="57949" x="2511425" y="5319713"/>
          <p14:tracePt t="57957" x="2479675" y="5327650"/>
          <p14:tracePt t="57964" x="2471738" y="5343525"/>
          <p14:tracePt t="57972" x="2455863" y="5359400"/>
          <p14:tracePt t="57980" x="2432050" y="5367338"/>
          <p14:tracePt t="57989" x="2416175" y="5383213"/>
          <p14:tracePt t="57997" x="2400300" y="5391150"/>
          <p14:tracePt t="58005" x="2376488" y="5414963"/>
          <p14:tracePt t="58013" x="2368550" y="5422900"/>
          <p14:tracePt t="58021" x="2352675" y="5438775"/>
          <p14:tracePt t="58028" x="2352675" y="5454650"/>
          <p14:tracePt t="58036" x="2344738" y="5462588"/>
          <p14:tracePt t="58044" x="2320925" y="5494338"/>
          <p14:tracePt t="58053" x="2320925" y="5510213"/>
          <p14:tracePt t="58061" x="2320925" y="5526088"/>
          <p14:tracePt t="58069" x="2312988" y="5549900"/>
          <p14:tracePt t="58077" x="2297113" y="5557838"/>
          <p14:tracePt t="58085" x="2297113" y="5581650"/>
          <p14:tracePt t="58092" x="2297113" y="5597525"/>
          <p14:tracePt t="58101" x="2297113" y="5613400"/>
          <p14:tracePt t="58109" x="2297113" y="5637213"/>
          <p14:tracePt t="58117" x="2297113" y="5678488"/>
          <p14:tracePt t="58125" x="2297113" y="5694363"/>
          <p14:tracePt t="58133" x="2297113" y="5710238"/>
          <p14:tracePt t="58141" x="2297113" y="5726113"/>
          <p14:tracePt t="58148" x="2297113" y="5749925"/>
          <p14:tracePt t="58156" x="2297113" y="5765800"/>
          <p14:tracePt t="58164" x="2297113" y="5781675"/>
          <p14:tracePt t="58173" x="2297113" y="5789613"/>
          <p14:tracePt t="58181" x="2297113" y="5797550"/>
          <p14:tracePt t="58189" x="2297113" y="5805488"/>
          <p14:tracePt t="58197" x="2297113" y="5821363"/>
          <p14:tracePt t="58212" x="2305050" y="5837238"/>
          <p14:tracePt t="58220" x="2320925" y="5861050"/>
          <p14:tracePt t="58228" x="2328863" y="5868988"/>
          <p14:tracePt t="58237" x="2352675" y="5884863"/>
          <p14:tracePt t="58245" x="2368550" y="5908675"/>
          <p14:tracePt t="58253" x="2376488" y="5916613"/>
          <p14:tracePt t="58261" x="2416175" y="5964238"/>
          <p14:tracePt t="58269" x="2424113" y="5964238"/>
          <p14:tracePt t="58276" x="2439988" y="5980113"/>
          <p14:tracePt t="58284" x="2463800" y="5980113"/>
          <p14:tracePt t="58293" x="2479675" y="5988050"/>
          <p14:tracePt t="58301" x="2487613" y="5988050"/>
          <p14:tracePt t="58309" x="2503488" y="5995988"/>
          <p14:tracePt t="58317" x="2519363" y="5995988"/>
          <p14:tracePt t="58325" x="2543175" y="5995988"/>
          <p14:tracePt t="58340" x="2566988" y="5995988"/>
          <p14:tracePt t="58349" x="2582863" y="5995988"/>
          <p14:tracePt t="58357" x="2598738" y="5995988"/>
          <p14:tracePt t="58366" x="2616200" y="5995988"/>
          <p14:tracePt t="58373" x="2640013" y="5995988"/>
          <p14:tracePt t="58381" x="2655888" y="5995988"/>
          <p14:tracePt t="58389" x="2687638" y="5988050"/>
          <p14:tracePt t="58396" x="2711450" y="5964238"/>
          <p14:tracePt t="58404" x="2727325" y="5956300"/>
          <p14:tracePt t="58413" x="2759075" y="5924550"/>
          <p14:tracePt t="58421" x="2774950" y="5892800"/>
          <p14:tracePt t="58429" x="2782888" y="5853113"/>
          <p14:tracePt t="58437" x="2806700" y="5797550"/>
          <p14:tracePt t="58445" x="2814638" y="5765800"/>
          <p14:tracePt t="58452" x="2822575" y="5726113"/>
          <p14:tracePt t="58460" x="2830513" y="5686425"/>
          <p14:tracePt t="58470" x="2830513" y="5653088"/>
          <p14:tracePt t="58477" x="2830513" y="5621338"/>
          <p14:tracePt t="58485" x="2830513" y="5565775"/>
          <p14:tracePt t="58493" x="2830513" y="5541963"/>
          <p14:tracePt t="58501" x="2830513" y="5510213"/>
          <p14:tracePt t="58509" x="2814638" y="5454650"/>
          <p14:tracePt t="58517" x="2798763" y="5422900"/>
          <p14:tracePt t="58524" x="2798763" y="5391150"/>
          <p14:tracePt t="58533" x="2774950" y="5367338"/>
          <p14:tracePt t="58540" x="2743200" y="5327650"/>
          <p14:tracePt t="58549" x="2719388" y="5294313"/>
          <p14:tracePt t="58557" x="2711450" y="5270500"/>
          <p14:tracePt t="58565" x="2679700" y="5246688"/>
          <p14:tracePt t="58571" x="2663825" y="5222875"/>
          <p14:tracePt t="58580" x="2624138" y="5207000"/>
          <p14:tracePt t="58588" x="2606675" y="5191125"/>
          <p14:tracePt t="58597" x="2582863" y="5175250"/>
          <p14:tracePt t="58605" x="2543175" y="5159375"/>
          <p14:tracePt t="58613" x="2535238" y="5159375"/>
          <p14:tracePt t="58621" x="2503488" y="5151438"/>
          <p14:tracePt t="58629" x="2487613" y="5143500"/>
          <p14:tracePt t="58636" x="2471738" y="5135563"/>
          <p14:tracePt t="58644" x="2447925" y="5135563"/>
          <p14:tracePt t="58653" x="2439988" y="5135563"/>
          <p14:tracePt t="58661" x="2424113" y="5135563"/>
          <p14:tracePt t="58669" x="2416175" y="5135563"/>
          <p14:tracePt t="58677" x="2400300" y="5135563"/>
          <p14:tracePt t="58685" x="2392363" y="5135563"/>
          <p14:tracePt t="58693" x="2368550" y="5135563"/>
          <p14:tracePt t="58700" x="2360613" y="5135563"/>
          <p14:tracePt t="58708" x="2328863" y="5151438"/>
          <p14:tracePt t="58717" x="2320925" y="5159375"/>
          <p14:tracePt t="58725" x="2297113" y="5175250"/>
          <p14:tracePt t="58733" x="2281238" y="5183188"/>
          <p14:tracePt t="58741" x="2265363" y="5207000"/>
          <p14:tracePt t="58750" x="2247900" y="5222875"/>
          <p14:tracePt t="58756" x="2239963" y="5230813"/>
          <p14:tracePt t="58764" x="2232025" y="5238750"/>
          <p14:tracePt t="58773" x="2232025" y="5254625"/>
          <p14:tracePt t="58782" x="2224088" y="5270500"/>
          <p14:tracePt t="58789" x="2208213" y="5294313"/>
          <p14:tracePt t="58797" x="2208213" y="5327650"/>
          <p14:tracePt t="58805" x="2208213" y="5351463"/>
          <p14:tracePt t="58813" x="2192338" y="5399088"/>
          <p14:tracePt t="58821" x="2192338" y="5430838"/>
          <p14:tracePt t="58828" x="2184400" y="5470525"/>
          <p14:tracePt t="58837" x="2184400" y="5502275"/>
          <p14:tracePt t="58845" x="2184400" y="5557838"/>
          <p14:tracePt t="58853" x="2184400" y="5589588"/>
          <p14:tracePt t="58861" x="2184400" y="5613400"/>
          <p14:tracePt t="58869" x="2184400" y="5637213"/>
          <p14:tracePt t="58877" x="2184400" y="5670550"/>
          <p14:tracePt t="58884" x="2184400" y="5702300"/>
          <p14:tracePt t="58902" x="2184400" y="5734050"/>
          <p14:tracePt t="58908" x="2184400" y="5741988"/>
          <p14:tracePt t="58916" x="2192338" y="5765800"/>
          <p14:tracePt t="58925" x="2200275" y="5773738"/>
          <p14:tracePt t="58933" x="2200275" y="5781675"/>
          <p14:tracePt t="58940" x="2200275" y="5789613"/>
          <p14:tracePt t="58947" x="2208213" y="5797550"/>
          <p14:tracePt t="58965" x="2208213" y="5805488"/>
          <p14:tracePt t="59037" x="2232025" y="5813425"/>
          <p14:tracePt t="59044" x="2247900" y="5821363"/>
          <p14:tracePt t="59052" x="2273300" y="5821363"/>
          <p14:tracePt t="59061" x="2305050" y="5829300"/>
          <p14:tracePt t="59069" x="2320925" y="5837238"/>
          <p14:tracePt t="59077" x="2336800" y="5837238"/>
          <p14:tracePt t="59085" x="2360613" y="5845175"/>
          <p14:tracePt t="59093" x="2368550" y="5845175"/>
          <p14:tracePt t="59100" x="2400300" y="5845175"/>
          <p14:tracePt t="59108" x="2416175" y="5845175"/>
          <p14:tracePt t="59117" x="2432050" y="5845175"/>
          <p14:tracePt t="59125" x="2439988" y="5845175"/>
          <p14:tracePt t="59134" x="2447925" y="5845175"/>
          <p14:tracePt t="59141" x="2463800" y="5845175"/>
          <p14:tracePt t="59165" x="2471738" y="5845175"/>
          <p14:tracePt t="59461" x="2463800" y="5829300"/>
          <p14:tracePt t="59468" x="2463800" y="5789613"/>
          <p14:tracePt t="59477" x="2463800" y="5773738"/>
          <p14:tracePt t="59484" x="2463800" y="5757863"/>
          <p14:tracePt t="59492" x="2455863" y="5741988"/>
          <p14:tracePt t="59501" x="2439988" y="5710238"/>
          <p14:tracePt t="59525" x="2439988" y="5702300"/>
          <p14:tracePt t="59894" x="2439988" y="5694363"/>
          <p14:tracePt t="59949" x="2432050" y="5694363"/>
          <p14:tracePt t="60022" x="2416175" y="5694363"/>
          <p14:tracePt t="63261" x="2408238" y="5694363"/>
          <p14:tracePt t="63278" x="2424113" y="5694363"/>
          <p14:tracePt t="63285" x="2479675" y="5678488"/>
          <p14:tracePt t="63293" x="2566988" y="5670550"/>
          <p14:tracePt t="63301" x="2655888" y="5645150"/>
          <p14:tracePt t="63309" x="2822575" y="5597525"/>
          <p14:tracePt t="63317" x="2941638" y="5589588"/>
          <p14:tracePt t="63326" x="3101975" y="5589588"/>
          <p14:tracePt t="63334" x="3236913" y="5589588"/>
          <p14:tracePt t="63341" x="3365500" y="5589588"/>
          <p14:tracePt t="63349" x="3460750" y="5589588"/>
          <p14:tracePt t="63357" x="3548063" y="5589588"/>
          <p14:tracePt t="63365" x="3619500" y="5589588"/>
          <p14:tracePt t="63373" x="3676650" y="5589588"/>
          <p14:tracePt t="63381" x="3708400" y="5589588"/>
          <p14:tracePt t="63389" x="3724275" y="5589588"/>
          <p14:tracePt t="63398" x="3740150" y="5589588"/>
          <p14:tracePt t="63517" x="3756025" y="5589588"/>
          <p14:tracePt t="63525" x="3779838" y="5589588"/>
          <p14:tracePt t="63534" x="3819525" y="5589588"/>
          <p14:tracePt t="63542" x="3875088" y="5605463"/>
          <p14:tracePt t="63549" x="3938588" y="5613400"/>
          <p14:tracePt t="63557" x="4002088" y="5621338"/>
          <p14:tracePt t="63565" x="4083050" y="5645150"/>
          <p14:tracePt t="63573" x="4154488" y="5653088"/>
          <p14:tracePt t="63581" x="4249738" y="5678488"/>
          <p14:tracePt t="63589" x="4313238" y="5678488"/>
          <p14:tracePt t="63598" x="4394200" y="5678488"/>
          <p14:tracePt t="63605" x="4473575" y="5686425"/>
          <p14:tracePt t="63614" x="4529138" y="5686425"/>
          <p14:tracePt t="63621" x="4584700" y="5686425"/>
          <p14:tracePt t="63630" x="4624388" y="5686425"/>
          <p14:tracePt t="63637" x="4640263" y="5686425"/>
          <p14:tracePt t="63645" x="4656138" y="5686425"/>
          <p14:tracePt t="63654" x="4664075" y="5686425"/>
          <p14:tracePt t="63694" x="4679950" y="5686425"/>
          <p14:tracePt t="63701" x="4687888" y="5686425"/>
          <p14:tracePt t="63710" x="4695825" y="5686425"/>
          <p14:tracePt t="63717" x="4721225" y="5686425"/>
          <p14:tracePt t="63725" x="4745038" y="5686425"/>
          <p14:tracePt t="63733" x="4768850" y="5686425"/>
          <p14:tracePt t="63741" x="4800600" y="5686425"/>
          <p14:tracePt t="63749" x="4824413" y="5686425"/>
          <p14:tracePt t="63757" x="4848225" y="5686425"/>
          <p14:tracePt t="63766" x="4872038" y="5686425"/>
          <p14:tracePt t="63774" x="4895850" y="5686425"/>
          <p14:tracePt t="63782" x="4903788" y="5686425"/>
          <p14:tracePt t="64053" x="4887913" y="5686425"/>
          <p14:tracePt t="64069" x="4872038" y="5686425"/>
          <p14:tracePt t="64077" x="4856163" y="5686425"/>
          <p14:tracePt t="64085" x="4824413" y="5686425"/>
          <p14:tracePt t="64094" x="4784725" y="5694363"/>
          <p14:tracePt t="64102" x="4729163" y="5694363"/>
          <p14:tracePt t="64110" x="4656138" y="5694363"/>
          <p14:tracePt t="64117" x="4560888" y="5694363"/>
          <p14:tracePt t="64125" x="4465638" y="5694363"/>
          <p14:tracePt t="64133" x="4344988" y="5694363"/>
          <p14:tracePt t="64141" x="4217988" y="5694363"/>
          <p14:tracePt t="64149" x="4098925" y="5694363"/>
          <p14:tracePt t="64158" x="3986213" y="5686425"/>
          <p14:tracePt t="64166" x="3867150" y="5686425"/>
          <p14:tracePt t="64173" x="3787775" y="5678488"/>
          <p14:tracePt t="64181" x="3716338" y="5678488"/>
          <p14:tracePt t="64189" x="3668713" y="5678488"/>
          <p14:tracePt t="64198" x="3651250" y="5678488"/>
          <p14:tracePt t="64205" x="3619500" y="5678488"/>
          <p14:tracePt t="64214" x="3611563" y="5678488"/>
          <p14:tracePt t="64222" x="3603625" y="5678488"/>
          <p14:tracePt t="64294" x="3595688" y="5678488"/>
          <p14:tracePt t="64317" x="3571875" y="5678488"/>
          <p14:tracePt t="64325" x="3556000" y="5678488"/>
          <p14:tracePt t="64334" x="3548063" y="5678488"/>
          <p14:tracePt t="64342" x="3532188" y="5678488"/>
          <p14:tracePt t="64349" x="3524250" y="5678488"/>
          <p14:tracePt t="64365" x="3516313" y="5678488"/>
          <p14:tracePt t="65901" x="3508375" y="5678488"/>
          <p14:tracePt t="66981" x="3500438" y="5670550"/>
          <p14:tracePt t="66990" x="3500438" y="5637213"/>
          <p14:tracePt t="66997" x="3492500" y="5613400"/>
          <p14:tracePt t="67006" x="3484563" y="5597525"/>
          <p14:tracePt t="67014" x="3476625" y="5573713"/>
          <p14:tracePt t="67022" x="3476625" y="5549900"/>
          <p14:tracePt t="67030" x="3476625" y="5541963"/>
          <p14:tracePt t="67037" x="3476625" y="5526088"/>
          <p14:tracePt t="67045" x="3468688" y="5518150"/>
          <p14:tracePt t="67062" x="3468688" y="5510213"/>
          <p14:tracePt t="67079" x="3468688" y="5502275"/>
          <p14:tracePt t="67085" x="3460750" y="5494338"/>
          <p14:tracePt t="67093" x="3460750" y="5486400"/>
          <p14:tracePt t="67110" x="3460750" y="5478463"/>
          <p14:tracePt t="67118" x="3460750" y="5462588"/>
          <p14:tracePt t="67126" x="3460750" y="5454650"/>
          <p14:tracePt t="67134" x="3460750" y="5446713"/>
          <p14:tracePt t="67150" x="3460750" y="5438775"/>
          <p14:tracePt t="67830" x="3452813" y="5422900"/>
          <p14:tracePt t="67838" x="3444875" y="5399088"/>
          <p14:tracePt t="67846" x="3444875" y="5383213"/>
          <p14:tracePt t="67854" x="3436938" y="5359400"/>
          <p14:tracePt t="67862" x="3436938" y="5351463"/>
          <p14:tracePt t="67870" x="3436938" y="5327650"/>
          <p14:tracePt t="67878" x="3429000" y="5310188"/>
          <p14:tracePt t="67886" x="3421063" y="5294313"/>
          <p14:tracePt t="67895" x="3421063" y="5270500"/>
          <p14:tracePt t="67902" x="3421063" y="5262563"/>
          <p14:tracePt t="67910" x="3421063" y="5254625"/>
          <p14:tracePt t="67918" x="3421063" y="5238750"/>
          <p14:tracePt t="67926" x="3421063" y="5222875"/>
          <p14:tracePt t="67942" x="3421063" y="5207000"/>
          <p14:tracePt t="67950" x="3421063" y="5191125"/>
          <p14:tracePt t="67958" x="3421063" y="5167313"/>
          <p14:tracePt t="67967" x="3421063" y="5159375"/>
          <p14:tracePt t="67974" x="3421063" y="5143500"/>
          <p14:tracePt t="67982" x="3421063" y="5127625"/>
          <p14:tracePt t="67991" x="3421063" y="5111750"/>
          <p14:tracePt t="67998" x="3421063" y="5103813"/>
          <p14:tracePt t="68006" x="3421063" y="5087938"/>
          <p14:tracePt t="68014" x="3413125" y="5080000"/>
          <p14:tracePt t="68030" x="3413125" y="5072063"/>
          <p14:tracePt t="68038" x="3413125" y="5064125"/>
          <p14:tracePt t="68046" x="3413125" y="5056188"/>
          <p14:tracePt t="68054" x="3413125" y="5040313"/>
          <p14:tracePt t="68062" x="3413125" y="5016500"/>
          <p14:tracePt t="68070" x="3413125" y="5008563"/>
          <p14:tracePt t="68079" x="3405188" y="4984750"/>
          <p14:tracePt t="68086" x="3405188" y="4967288"/>
          <p14:tracePt t="68095" x="3405188" y="4951413"/>
          <p14:tracePt t="68102" x="3405188" y="4935538"/>
          <p14:tracePt t="68110" x="3397250" y="4911725"/>
          <p14:tracePt t="68118" x="3397250" y="4887913"/>
          <p14:tracePt t="68125" x="3381375" y="4848225"/>
          <p14:tracePt t="68134" x="3381375" y="4824413"/>
          <p14:tracePt t="68145" x="3381375" y="4800600"/>
          <p14:tracePt t="68150" x="3373438" y="4768850"/>
          <p14:tracePt t="68158" x="3365500" y="4745038"/>
          <p14:tracePt t="68166" x="3357563" y="4713288"/>
          <p14:tracePt t="68174" x="3349625" y="4665663"/>
          <p14:tracePt t="68182" x="3349625" y="4633913"/>
          <p14:tracePt t="68190" x="3349625" y="4600575"/>
          <p14:tracePt t="68198" x="3341688" y="4537075"/>
          <p14:tracePt t="68206" x="3341688" y="4489450"/>
          <p14:tracePt t="68214" x="3341688" y="4433888"/>
          <p14:tracePt t="68222" x="3341688" y="4370388"/>
          <p14:tracePt t="68230" x="3341688" y="4338638"/>
          <p14:tracePt t="68238" x="3341688" y="4298950"/>
          <p14:tracePt t="68246" x="3341688" y="4249738"/>
          <p14:tracePt t="68254" x="3341688" y="4225925"/>
          <p14:tracePt t="68262" x="3341688" y="4194175"/>
          <p14:tracePt t="68270" x="3341688" y="4162425"/>
          <p14:tracePt t="68278" x="3341688" y="4130675"/>
          <p14:tracePt t="68286" x="3341688" y="4106863"/>
          <p14:tracePt t="68295" x="3341688" y="4067175"/>
          <p14:tracePt t="68301" x="3341688" y="4051300"/>
          <p14:tracePt t="68310" x="3341688" y="4019550"/>
          <p14:tracePt t="68318" x="3341688" y="3979863"/>
          <p14:tracePt t="68326" x="3333750" y="3938588"/>
          <p14:tracePt t="68334" x="3317875" y="3906838"/>
          <p14:tracePt t="68342" x="3308350" y="3883025"/>
          <p14:tracePt t="68350" x="3308350" y="3835400"/>
          <p14:tracePt t="68358" x="3308350" y="3819525"/>
          <p14:tracePt t="68366" x="3300413" y="3811588"/>
          <p14:tracePt t="68374" x="3300413" y="3787775"/>
          <p14:tracePt t="68382" x="3300413" y="3771900"/>
          <p14:tracePt t="68390" x="3292475" y="3740150"/>
          <p14:tracePt t="68398" x="3292475" y="3724275"/>
          <p14:tracePt t="68406" x="3292475" y="3708400"/>
          <p14:tracePt t="68414" x="3276600" y="3684588"/>
          <p14:tracePt t="68422" x="3276600" y="3676650"/>
          <p14:tracePt t="68430" x="3268663" y="3636963"/>
          <p14:tracePt t="68438" x="3268663" y="3613150"/>
          <p14:tracePt t="68447" x="3260725" y="3579813"/>
          <p14:tracePt t="68454" x="3252788" y="3548063"/>
          <p14:tracePt t="68462" x="3244850" y="3516313"/>
          <p14:tracePt t="68470" x="3236913" y="3460750"/>
          <p14:tracePt t="68479" x="3228975" y="3436938"/>
          <p14:tracePt t="68486" x="3221038" y="3381375"/>
          <p14:tracePt t="68495" x="3205163" y="3333750"/>
          <p14:tracePt t="68502" x="3197225" y="3302000"/>
          <p14:tracePt t="68512" x="3181350" y="3244850"/>
          <p14:tracePt t="68518" x="3181350" y="3236913"/>
          <p14:tracePt t="68526" x="3173413" y="3189288"/>
          <p14:tracePt t="68534" x="3173413" y="3173413"/>
          <p14:tracePt t="68542" x="3173413" y="3149600"/>
          <p14:tracePt t="68550" x="3165475" y="3125788"/>
          <p14:tracePt t="68558" x="3157538" y="3109913"/>
          <p14:tracePt t="68566" x="3157538" y="3101975"/>
          <p14:tracePt t="68574" x="3157538" y="3086100"/>
          <p14:tracePt t="68582" x="3157538" y="3078163"/>
          <p14:tracePt t="68718" x="3141663" y="3078163"/>
          <p14:tracePt t="68726" x="3133725" y="3094038"/>
          <p14:tracePt t="68734" x="3109913" y="3141663"/>
          <p14:tracePt t="68742" x="3109913" y="3197225"/>
          <p14:tracePt t="68750" x="3094038" y="3270250"/>
          <p14:tracePt t="68758" x="3086100" y="3357563"/>
          <p14:tracePt t="68766" x="3062288" y="3492500"/>
          <p14:tracePt t="68774" x="3054350" y="3595688"/>
          <p14:tracePt t="68782" x="3054350" y="3740150"/>
          <p14:tracePt t="68790" x="3054350" y="3914775"/>
          <p14:tracePt t="68798" x="3054350" y="4051300"/>
          <p14:tracePt t="68806" x="3054350" y="4178300"/>
          <p14:tracePt t="68814" x="3054350" y="4273550"/>
          <p14:tracePt t="68822" x="3046413" y="4394200"/>
          <p14:tracePt t="68831" x="3046413" y="4473575"/>
          <p14:tracePt t="68838" x="3046413" y="4552950"/>
          <p14:tracePt t="68846" x="3046413" y="4633913"/>
          <p14:tracePt t="68854" x="3046413" y="4689475"/>
          <p14:tracePt t="68863" x="3046413" y="4752975"/>
          <p14:tracePt t="68870" x="3046413" y="4800600"/>
          <p14:tracePt t="68879" x="3046413" y="4832350"/>
          <p14:tracePt t="68895" x="3046413" y="4887913"/>
          <p14:tracePt t="68902" x="3046413" y="4919663"/>
          <p14:tracePt t="68911" x="3046413" y="4935538"/>
          <p14:tracePt t="68918" x="3046413" y="4959350"/>
          <p14:tracePt t="68927" x="3046413" y="4976813"/>
          <p14:tracePt t="68934" x="3046413" y="4984750"/>
          <p14:tracePt t="68942" x="3046413" y="4992688"/>
          <p14:tracePt t="68958" x="3046413" y="5008563"/>
          <p14:tracePt t="68974" x="3046413" y="5016500"/>
          <p14:tracePt t="68982" x="3046413" y="5040313"/>
          <p14:tracePt t="68990" x="3046413" y="5056188"/>
          <p14:tracePt t="68998" x="3046413" y="5072063"/>
          <p14:tracePt t="69006" x="3046413" y="5095875"/>
          <p14:tracePt t="69014" x="3046413" y="5111750"/>
          <p14:tracePt t="69022" x="3046413" y="5151438"/>
          <p14:tracePt t="69030" x="3046413" y="5183188"/>
          <p14:tracePt t="69038" x="3046413" y="5214938"/>
          <p14:tracePt t="69046" x="3046413" y="5246688"/>
          <p14:tracePt t="69054" x="3046413" y="5278438"/>
          <p14:tracePt t="69063" x="3046413" y="5327650"/>
          <p14:tracePt t="69070" x="3046413" y="5367338"/>
          <p14:tracePt t="69079" x="3046413" y="5391150"/>
          <p14:tracePt t="69086" x="3046413" y="5407025"/>
          <p14:tracePt t="69094" x="3046413" y="5414963"/>
          <p14:tracePt t="69102" x="3046413" y="5422900"/>
          <p14:tracePt t="69214" x="3046413" y="5430838"/>
          <p14:tracePt t="69222" x="3046413" y="5438775"/>
          <p14:tracePt t="69246" x="3046413" y="5446713"/>
          <p14:tracePt t="69270" x="3046413" y="5454650"/>
          <p14:tracePt t="69366" x="3046413" y="5478463"/>
          <p14:tracePt t="69375" x="3046413" y="5510213"/>
          <p14:tracePt t="69382" x="3054350" y="5541963"/>
          <p14:tracePt t="69390" x="3054350" y="5565775"/>
          <p14:tracePt t="69398" x="3054350" y="5573713"/>
          <p14:tracePt t="69406" x="3054350" y="5589588"/>
          <p14:tracePt t="69414" x="3054350" y="5605463"/>
          <p14:tracePt t="69422" x="3054350" y="5629275"/>
          <p14:tracePt t="69430" x="3054350" y="5637213"/>
          <p14:tracePt t="69438" x="3054350" y="5662613"/>
          <p14:tracePt t="69574" x="3054350" y="5670550"/>
          <p14:tracePt t="69582" x="3054350" y="5694363"/>
          <p14:tracePt t="69590" x="3062288" y="5710238"/>
          <p14:tracePt t="69598" x="3062288" y="5726113"/>
          <p14:tracePt t="69606" x="3062288" y="5734050"/>
          <p14:tracePt t="69614" x="3070225" y="5757863"/>
          <p14:tracePt t="69622" x="3070225" y="5765800"/>
          <p14:tracePt t="69830" x="3070225" y="5734050"/>
          <p14:tracePt t="69838" x="3054350" y="5686425"/>
          <p14:tracePt t="69846" x="3054350" y="5637213"/>
          <p14:tracePt t="69854" x="3046413" y="5589588"/>
          <p14:tracePt t="69863" x="3046413" y="5526088"/>
          <p14:tracePt t="69870" x="3046413" y="5462588"/>
          <p14:tracePt t="69878" x="3046413" y="5407025"/>
          <p14:tracePt t="69886" x="3046413" y="5367338"/>
          <p14:tracePt t="69896" x="3046413" y="5319713"/>
          <p14:tracePt t="69902" x="3046413" y="5294313"/>
          <p14:tracePt t="69911" x="3046413" y="5254625"/>
          <p14:tracePt t="69918" x="3046413" y="5238750"/>
          <p14:tracePt t="69926" x="3046413" y="5230813"/>
          <p14:tracePt t="69935" x="3046413" y="5222875"/>
          <p14:tracePt t="69943" x="3046413" y="5207000"/>
          <p14:tracePt t="70102" x="3046413" y="5199063"/>
          <p14:tracePt t="70110" x="3046413" y="5175250"/>
          <p14:tracePt t="70118" x="3046413" y="5151438"/>
          <p14:tracePt t="70134" x="3046413" y="5135563"/>
          <p14:tracePt t="70143" x="3046413" y="5119688"/>
          <p14:tracePt t="70150" x="3046413" y="5111750"/>
          <p14:tracePt t="70158" x="3046413" y="5103813"/>
          <p14:tracePt t="70166" x="3046413" y="5087938"/>
          <p14:tracePt t="70181" x="3046413" y="5072063"/>
          <p14:tracePt t="70334" x="3046413" y="5040313"/>
          <p14:tracePt t="70342" x="3030538" y="5016500"/>
          <p14:tracePt t="70350" x="3030538" y="5008563"/>
          <p14:tracePt t="70358" x="3030538" y="5000625"/>
          <p14:tracePt t="70366" x="3022600" y="4976813"/>
          <p14:tracePt t="70375" x="3022600" y="4959350"/>
          <p14:tracePt t="70382" x="3022600" y="4951413"/>
          <p14:tracePt t="70390" x="3014663" y="4935538"/>
          <p14:tracePt t="70398" x="3014663" y="4927600"/>
          <p14:tracePt t="70407" x="3014663" y="4919663"/>
          <p14:tracePt t="70542" x="2998788" y="4911725"/>
          <p14:tracePt t="70581" x="2990850" y="4911725"/>
          <p14:tracePt t="70589" x="2990850" y="4919663"/>
          <p14:tracePt t="70597" x="2974975" y="4959350"/>
          <p14:tracePt t="70607" x="2957513" y="5000625"/>
          <p14:tracePt t="70614" x="2925763" y="5048250"/>
          <p14:tracePt t="70621" x="2909888" y="5095875"/>
          <p14:tracePt t="70630" x="2901950" y="5151438"/>
          <p14:tracePt t="70638" x="2886075" y="5183188"/>
          <p14:tracePt t="70646" x="2886075" y="5214938"/>
          <p14:tracePt t="70654" x="2870200" y="5254625"/>
          <p14:tracePt t="70663" x="2862263" y="5294313"/>
          <p14:tracePt t="70670" x="2846388" y="5319713"/>
          <p14:tracePt t="70677" x="2838450" y="5343525"/>
          <p14:tracePt t="70686" x="2838450" y="5375275"/>
          <p14:tracePt t="70695" x="2814638" y="5391150"/>
          <p14:tracePt t="70701" x="2814638" y="5414963"/>
          <p14:tracePt t="70710" x="2806700" y="5414963"/>
          <p14:tracePt t="70718" x="2798763" y="5422900"/>
          <p14:tracePt t="70728" x="2798763" y="5430838"/>
          <p14:tracePt t="70734" x="2790825" y="5454650"/>
          <p14:tracePt t="70750" x="2782888" y="5454650"/>
          <p14:tracePt t="70854" x="2782888" y="5462588"/>
          <p14:tracePt t="70863" x="2790825" y="5462588"/>
          <p14:tracePt t="70871" x="2798763" y="5462588"/>
          <p14:tracePt t="70878" x="2814638" y="5462588"/>
          <p14:tracePt t="70886" x="2830513" y="5462588"/>
          <p14:tracePt t="70896" x="2846388" y="5462588"/>
          <p14:tracePt t="70902" x="2870200" y="5462588"/>
          <p14:tracePt t="70911" x="2894013" y="5462588"/>
          <p14:tracePt t="70919" x="2917825" y="5462588"/>
          <p14:tracePt t="70928" x="2941638" y="5462588"/>
          <p14:tracePt t="70934" x="2967038" y="5470525"/>
          <p14:tracePt t="70942" x="3006725" y="5486400"/>
          <p14:tracePt t="70950" x="3030538" y="5494338"/>
          <p14:tracePt t="70958" x="3054350" y="5518150"/>
          <p14:tracePt t="70966" x="3070225" y="5526088"/>
          <p14:tracePt t="70974" x="3086100" y="5534025"/>
          <p14:tracePt t="70983" x="3094038" y="5541963"/>
          <p14:tracePt t="70990" x="3109913" y="5565775"/>
          <p14:tracePt t="70998" x="3117850" y="5573713"/>
          <p14:tracePt t="71039" x="3133725" y="5581650"/>
          <p14:tracePt t="71054" x="3141663" y="5589588"/>
          <p14:tracePt t="71062" x="3141663" y="5597525"/>
          <p14:tracePt t="71070" x="3149600" y="5597525"/>
          <p14:tracePt t="71190" x="3149600" y="5605463"/>
          <p14:tracePt t="71214" x="3133725" y="5605463"/>
          <p14:tracePt t="71230" x="3117850" y="5605463"/>
          <p14:tracePt t="71238" x="3094038" y="5605463"/>
          <p14:tracePt t="71246" x="3078163" y="5605463"/>
          <p14:tracePt t="71254" x="3054350" y="5605463"/>
          <p14:tracePt t="71263" x="2998788" y="5605463"/>
          <p14:tracePt t="71271" x="2925763" y="5605463"/>
          <p14:tracePt t="71279" x="2878138" y="5605463"/>
          <p14:tracePt t="71286" x="2822575" y="5605463"/>
          <p14:tracePt t="71295" x="2759075" y="5605463"/>
          <p14:tracePt t="71302" x="2727325" y="5621338"/>
          <p14:tracePt t="71310" x="2679700" y="5621338"/>
          <p14:tracePt t="71318" x="2663825" y="5629275"/>
          <p14:tracePt t="71329" x="2647950" y="5637213"/>
          <p14:tracePt t="71334" x="2640013" y="5645150"/>
          <p14:tracePt t="71343" x="2632075" y="5653088"/>
          <p14:tracePt t="71350" x="2632075" y="5662613"/>
          <p14:tracePt t="71358" x="2624138" y="5670550"/>
          <p14:tracePt t="71366" x="2616200" y="5678488"/>
          <p14:tracePt t="71374" x="2616200" y="5686425"/>
          <p14:tracePt t="71390" x="2616200" y="5694363"/>
          <p14:tracePt t="71526" x="2616200" y="5702300"/>
          <p14:tracePt t="71559" x="2632075" y="5702300"/>
          <p14:tracePt t="71565" x="2647950" y="5702300"/>
          <p14:tracePt t="71574" x="2663825" y="5702300"/>
          <p14:tracePt t="71582" x="2687638" y="5686425"/>
          <p14:tracePt t="71590" x="2703513" y="5686425"/>
          <p14:tracePt t="71598" x="2743200" y="5678488"/>
          <p14:tracePt t="71606" x="2774950" y="5670550"/>
          <p14:tracePt t="71615" x="2814638" y="5637213"/>
          <p14:tracePt t="71623" x="2846388" y="5629275"/>
          <p14:tracePt t="71630" x="2878138" y="5629275"/>
          <p14:tracePt t="71638" x="2909888" y="5629275"/>
          <p14:tracePt t="71646" x="2941638" y="5629275"/>
          <p14:tracePt t="71654" x="2967038" y="5629275"/>
          <p14:tracePt t="71662" x="2990850" y="5629275"/>
          <p14:tracePt t="71670" x="2998788" y="5629275"/>
          <p14:tracePt t="71679" x="3014663" y="5629275"/>
          <p14:tracePt t="71688" x="3022600" y="5629275"/>
          <p14:tracePt t="71694" x="3030538" y="5629275"/>
          <p14:tracePt t="71702" x="3038475" y="5629275"/>
          <p14:tracePt t="71718" x="3054350" y="5629275"/>
          <p14:tracePt t="71727" x="3062288" y="5637213"/>
          <p14:tracePt t="71735" x="3078163" y="5645150"/>
          <p14:tracePt t="71743" x="3094038" y="5662613"/>
          <p14:tracePt t="71750" x="3101975" y="5670550"/>
          <p14:tracePt t="71758" x="3117850" y="5694363"/>
          <p14:tracePt t="71766" x="3149600" y="5710238"/>
          <p14:tracePt t="71774" x="3157538" y="5726113"/>
          <p14:tracePt t="71782" x="3173413" y="5757863"/>
          <p14:tracePt t="71791" x="3205163" y="5781675"/>
          <p14:tracePt t="71799" x="3221038" y="5797550"/>
          <p14:tracePt t="71806" x="3228975" y="5797550"/>
          <p14:tracePt t="71902" x="3228975" y="5805488"/>
          <p14:tracePt t="71934" x="3221038" y="5805488"/>
          <p14:tracePt t="71958" x="3205163" y="5805488"/>
          <p14:tracePt t="71990" x="3189288" y="5813425"/>
          <p14:tracePt t="71998" x="3165475" y="5813425"/>
          <p14:tracePt t="72007" x="3117850" y="5813425"/>
          <p14:tracePt t="72015" x="3054350" y="5813425"/>
          <p14:tracePt t="72022" x="2998788" y="5789613"/>
          <p14:tracePt t="72030" x="2933700" y="5773738"/>
          <p14:tracePt t="72038" x="2878138" y="5741988"/>
          <p14:tracePt t="72047" x="2774950" y="5718175"/>
          <p14:tracePt t="72054" x="2735263" y="5702300"/>
          <p14:tracePt t="72065" x="2679700" y="5702300"/>
          <p14:tracePt t="72071" x="2624138" y="5686425"/>
          <p14:tracePt t="72078" x="2616200" y="5686425"/>
          <p14:tracePt t="72086" x="2598738" y="5686425"/>
          <p14:tracePt t="72151" x="2582863" y="5686425"/>
          <p14:tracePt t="72159" x="2566988" y="5686425"/>
          <p14:tracePt t="72167" x="2551113" y="5686425"/>
          <p14:tracePt t="72174" x="2535238" y="5694363"/>
          <p14:tracePt t="72182" x="2519363" y="5710238"/>
          <p14:tracePt t="72190" x="2511425" y="5718175"/>
          <p14:tracePt t="72198" x="2503488" y="5726113"/>
          <p14:tracePt t="72206" x="2503488" y="5734050"/>
          <p14:tracePt t="72326" x="2511425" y="5734050"/>
          <p14:tracePt t="72334" x="2527300" y="5734050"/>
          <p14:tracePt t="72343" x="2551113" y="5734050"/>
          <p14:tracePt t="72351" x="2566988" y="5726113"/>
          <p14:tracePt t="72361" x="2616200" y="5686425"/>
          <p14:tracePt t="72367" x="2679700" y="5662613"/>
          <p14:tracePt t="72374" x="2735263" y="5653088"/>
          <p14:tracePt t="72382" x="2822575" y="5637213"/>
          <p14:tracePt t="72390" x="2886075" y="5637213"/>
          <p14:tracePt t="72398" x="2982913" y="5637213"/>
          <p14:tracePt t="72406" x="3054350" y="5637213"/>
          <p14:tracePt t="72415" x="3125788" y="5637213"/>
          <p14:tracePt t="72423" x="3189288" y="5637213"/>
          <p14:tracePt t="72430" x="3244850" y="5637213"/>
          <p14:tracePt t="72438" x="3276600" y="5637213"/>
          <p14:tracePt t="72446" x="3300413" y="5637213"/>
          <p14:tracePt t="72454" x="3317875" y="5645150"/>
          <p14:tracePt t="72462" x="3325813" y="5645150"/>
          <p14:tracePt t="72471" x="3333750" y="5653088"/>
          <p14:tracePt t="72487" x="3341688" y="5662613"/>
          <p14:tracePt t="72495" x="3357563" y="5678488"/>
          <p14:tracePt t="72502" x="3357563" y="5686425"/>
          <p14:tracePt t="72512" x="3365500" y="5686425"/>
          <p14:tracePt t="72518" x="3365500" y="5694363"/>
          <p14:tracePt t="72529" x="3381375" y="5702300"/>
          <p14:tracePt t="72686" x="3373438" y="5702300"/>
          <p14:tracePt t="72694" x="3341688" y="5702300"/>
          <p14:tracePt t="72702" x="3308350" y="5702300"/>
          <p14:tracePt t="72711" x="3221038" y="5670550"/>
          <p14:tracePt t="72719" x="3094038" y="5621338"/>
          <p14:tracePt t="72727" x="2982913" y="5589588"/>
          <p14:tracePt t="72735" x="2830513" y="5541963"/>
          <p14:tracePt t="72742" x="2663825" y="5510213"/>
          <p14:tracePt t="72750" x="2487613" y="5462588"/>
          <p14:tracePt t="72758" x="2336800" y="5430838"/>
          <p14:tracePt t="72766" x="2239963" y="5422900"/>
          <p14:tracePt t="72776" x="2176463" y="5414963"/>
          <p14:tracePt t="72783" x="2112963" y="5414963"/>
          <p14:tracePt t="72791" x="2097088" y="5414963"/>
          <p14:tracePt t="72967" x="2097088" y="5407025"/>
          <p14:tracePt t="72974" x="2112963" y="5407025"/>
          <p14:tracePt t="72982" x="2120900" y="5407025"/>
          <p14:tracePt t="72990" x="2144713" y="5391150"/>
          <p14:tracePt t="72998" x="2184400" y="5383213"/>
          <p14:tracePt t="73006" x="2224088" y="5375275"/>
          <p14:tracePt t="73015" x="2312988" y="5359400"/>
          <p14:tracePt t="73023" x="2408238" y="5359400"/>
          <p14:tracePt t="73031" x="2519363" y="5359400"/>
          <p14:tracePt t="73038" x="2655888" y="5359400"/>
          <p14:tracePt t="73046" x="2759075" y="5359400"/>
          <p14:tracePt t="73054" x="2870200" y="5359400"/>
          <p14:tracePt t="73062" x="2957513" y="5367338"/>
          <p14:tracePt t="73071" x="3030538" y="5391150"/>
          <p14:tracePt t="73079" x="3094038" y="5399088"/>
          <p14:tracePt t="73087" x="3117850" y="5414963"/>
          <p14:tracePt t="73097" x="3133725" y="5422900"/>
          <p14:tracePt t="73102" x="3149600" y="5422900"/>
          <p14:tracePt t="73118" x="3157538" y="5430838"/>
          <p14:tracePt t="73127" x="3165475" y="5446713"/>
          <p14:tracePt t="73143" x="3173413" y="5454650"/>
          <p14:tracePt t="73151" x="3181350" y="5470525"/>
          <p14:tracePt t="73159" x="3197225" y="5494338"/>
          <p14:tracePt t="73166" x="3213100" y="5510213"/>
          <p14:tracePt t="73174" x="3221038" y="5526088"/>
          <p14:tracePt t="73182" x="3228975" y="5549900"/>
          <p14:tracePt t="73191" x="3244850" y="5565775"/>
          <p14:tracePt t="73199" x="3252788" y="5573713"/>
          <p14:tracePt t="73326" x="3252788" y="5581650"/>
          <p14:tracePt t="73359" x="3244850" y="5581650"/>
          <p14:tracePt t="73367" x="3236913" y="5581650"/>
          <p14:tracePt t="73382" x="3213100" y="5581650"/>
          <p14:tracePt t="73390" x="3205163" y="5581650"/>
          <p14:tracePt t="73398" x="3181350" y="5581650"/>
          <p14:tracePt t="73407" x="3149600" y="5581650"/>
          <p14:tracePt t="73415" x="3062288" y="5581650"/>
          <p14:tracePt t="73423" x="2974975" y="5581650"/>
          <p14:tracePt t="73431" x="2901950" y="5573713"/>
          <p14:tracePt t="73438" x="2822575" y="5573713"/>
          <p14:tracePt t="73446" x="2751138" y="5573713"/>
          <p14:tracePt t="73454" x="2663825" y="5565775"/>
          <p14:tracePt t="73463" x="2598738" y="5565775"/>
          <p14:tracePt t="73471" x="2535238" y="5557838"/>
          <p14:tracePt t="73479" x="2487613" y="5557838"/>
          <p14:tracePt t="73487" x="2463800" y="5557838"/>
          <p14:tracePt t="73495" x="2432050" y="5557838"/>
          <p14:tracePt t="73502" x="2416175" y="5557838"/>
          <p14:tracePt t="73510" x="2408238" y="5557838"/>
          <p14:tracePt t="73518" x="2376488" y="5557838"/>
          <p14:tracePt t="73528" x="2360613" y="5565775"/>
          <p14:tracePt t="73535" x="2336800" y="5573713"/>
          <p14:tracePt t="73544" x="2312988" y="5581650"/>
          <p14:tracePt t="73551" x="2305050" y="5597525"/>
          <p14:tracePt t="73559" x="2289175" y="5605463"/>
          <p14:tracePt t="73566" x="2289175" y="5613400"/>
          <p14:tracePt t="73735" x="2297113" y="5613400"/>
          <p14:tracePt t="73751" x="2320925" y="5605463"/>
          <p14:tracePt t="73757" x="2344738" y="5589588"/>
          <p14:tracePt t="73766" x="2376488" y="5573713"/>
          <p14:tracePt t="73774" x="2408238" y="5541963"/>
          <p14:tracePt t="73783" x="2471738" y="5502275"/>
          <p14:tracePt t="73792" x="2527300" y="5486400"/>
          <p14:tracePt t="73799" x="2590800" y="5462588"/>
          <p14:tracePt t="73807" x="2640013" y="5438775"/>
          <p14:tracePt t="73814" x="2703513" y="5430838"/>
          <p14:tracePt t="73822" x="2782888" y="5430838"/>
          <p14:tracePt t="73830" x="2830513" y="5430838"/>
          <p14:tracePt t="73839" x="2878138" y="5430838"/>
          <p14:tracePt t="73847" x="2909888" y="5430838"/>
          <p14:tracePt t="73855" x="2941638" y="5430838"/>
          <p14:tracePt t="73863" x="2974975" y="5430838"/>
          <p14:tracePt t="73871" x="2990850" y="5430838"/>
          <p14:tracePt t="73878" x="3014663" y="5430838"/>
          <p14:tracePt t="73895" x="3078163" y="5438775"/>
          <p14:tracePt t="73911" x="3109913" y="5454650"/>
          <p14:tracePt t="73919" x="3125788" y="5462588"/>
          <p14:tracePt t="73928" x="3141663" y="5478463"/>
          <p14:tracePt t="73935" x="3165475" y="5494338"/>
          <p14:tracePt t="73943" x="3173413" y="5502275"/>
          <p14:tracePt t="73950" x="3181350" y="5502275"/>
          <p14:tracePt t="73960" x="3189288" y="5518150"/>
          <p14:tracePt t="73967" x="3197225" y="5518150"/>
          <p14:tracePt t="73976" x="3205163" y="5526088"/>
          <p14:tracePt t="73998" x="3213100" y="5534025"/>
          <p14:tracePt t="74024" x="3213100" y="5541963"/>
          <p14:tracePt t="74183" x="3205163" y="5541963"/>
          <p14:tracePt t="74191" x="3189288" y="5541963"/>
          <p14:tracePt t="74198" x="3141663" y="5541963"/>
          <p14:tracePt t="74207" x="3101975" y="5502275"/>
          <p14:tracePt t="74215" x="3054350" y="5462588"/>
          <p14:tracePt t="74222" x="2982913" y="5407025"/>
          <p14:tracePt t="74230" x="2909888" y="5367338"/>
          <p14:tracePt t="74238" x="2822575" y="5319713"/>
          <p14:tracePt t="74247" x="2711450" y="5262563"/>
          <p14:tracePt t="74255" x="2559050" y="5230813"/>
          <p14:tracePt t="74263" x="2487613" y="5207000"/>
          <p14:tracePt t="74271" x="2416175" y="5199063"/>
          <p14:tracePt t="74279" x="2352675" y="5191125"/>
          <p14:tracePt t="74286" x="2297113" y="5175250"/>
          <p14:tracePt t="74296" x="2273300" y="5175250"/>
          <p14:tracePt t="74303" x="2255838" y="5175250"/>
          <p14:tracePt t="74358" x="2232025" y="5183188"/>
          <p14:tracePt t="74366" x="2224088" y="5183188"/>
          <p14:tracePt t="74376" x="2208213" y="5199063"/>
          <p14:tracePt t="74383" x="2200275" y="5214938"/>
          <p14:tracePt t="74392" x="2192338" y="5222875"/>
          <p14:tracePt t="74407" x="2184400" y="5238750"/>
          <p14:tracePt t="74414" x="2176463" y="5246688"/>
          <p14:tracePt t="74535" x="2192338" y="5246688"/>
          <p14:tracePt t="74543" x="2200275" y="5246688"/>
          <p14:tracePt t="74551" x="2224088" y="5246688"/>
          <p14:tracePt t="74558" x="2255838" y="5238750"/>
          <p14:tracePt t="74566" x="2281238" y="5214938"/>
          <p14:tracePt t="74575" x="2336800" y="5191125"/>
          <p14:tracePt t="74583" x="2392363" y="5175250"/>
          <p14:tracePt t="74592" x="2487613" y="5159375"/>
          <p14:tracePt t="74599" x="2582863" y="5143500"/>
          <p14:tracePt t="74607" x="2679700" y="5143500"/>
          <p14:tracePt t="74614" x="2798763" y="5143500"/>
          <p14:tracePt t="74622" x="2886075" y="5143500"/>
          <p14:tracePt t="74631" x="2982913" y="5143500"/>
          <p14:tracePt t="74639" x="3062288" y="5167313"/>
          <p14:tracePt t="74647" x="3133725" y="5199063"/>
          <p14:tracePt t="74655" x="3189288" y="5199063"/>
          <p14:tracePt t="74663" x="3236913" y="5214938"/>
          <p14:tracePt t="74671" x="3244850" y="5230813"/>
          <p14:tracePt t="74678" x="3260725" y="5230813"/>
          <p14:tracePt t="74686" x="3276600" y="5238750"/>
          <p14:tracePt t="74695" x="3284538" y="5246688"/>
          <p14:tracePt t="74703" x="3292475" y="5270500"/>
          <p14:tracePt t="74711" x="3300413" y="5278438"/>
          <p14:tracePt t="74719" x="3325813" y="5302250"/>
          <p14:tracePt t="74728" x="3341688" y="5335588"/>
          <p14:tracePt t="74735" x="3365500" y="5367338"/>
          <p14:tracePt t="74743" x="3397250" y="5414963"/>
          <p14:tracePt t="74751" x="3421063" y="5454650"/>
          <p14:tracePt t="74759" x="3444875" y="5486400"/>
          <p14:tracePt t="74767" x="3452813" y="5510213"/>
          <p14:tracePt t="74775" x="3468688" y="5526088"/>
          <p14:tracePt t="74783" x="3468688" y="5534025"/>
          <p14:tracePt t="74975" x="3452813" y="5534025"/>
          <p14:tracePt t="74982" x="3436938" y="5534025"/>
          <p14:tracePt t="74990" x="3421063" y="5534025"/>
          <p14:tracePt t="74999" x="3381375" y="5534025"/>
          <p14:tracePt t="75007" x="3325813" y="5518150"/>
          <p14:tracePt t="75015" x="3276600" y="5486400"/>
          <p14:tracePt t="75023" x="3228975" y="5470525"/>
          <p14:tracePt t="75031" x="3165475" y="5438775"/>
          <p14:tracePt t="75039" x="3094038" y="5414963"/>
          <p14:tracePt t="75046" x="3030538" y="5407025"/>
          <p14:tracePt t="75055" x="2967038" y="5391150"/>
          <p14:tracePt t="75063" x="2933700" y="5391150"/>
          <p14:tracePt t="75071" x="2878138" y="5383213"/>
          <p14:tracePt t="75079" x="2862263" y="5383213"/>
          <p14:tracePt t="75087" x="2838450" y="5383213"/>
          <p14:tracePt t="75095" x="2822575" y="5383213"/>
          <p14:tracePt t="75102" x="2814638" y="5383213"/>
          <p14:tracePt t="75110" x="2806700" y="5383213"/>
          <p14:tracePt t="75119" x="2782888" y="5383213"/>
          <p14:tracePt t="75127" x="2759075" y="5383213"/>
          <p14:tracePt t="75135" x="2719388" y="5407025"/>
          <p14:tracePt t="75143" x="2695575" y="5422900"/>
          <p14:tracePt t="75150" x="2663825" y="5430838"/>
          <p14:tracePt t="75158" x="2640013" y="5446713"/>
          <p14:tracePt t="75166" x="2582863" y="5470525"/>
          <p14:tracePt t="75175" x="2574925" y="5486400"/>
          <p14:tracePt t="75183" x="2535238" y="5502275"/>
          <p14:tracePt t="75192" x="2519363" y="5510213"/>
          <p14:tracePt t="75199" x="2503488" y="5518150"/>
          <p14:tracePt t="75207" x="2471738" y="5534025"/>
          <p14:tracePt t="75215" x="2463800" y="5541963"/>
          <p14:tracePt t="75223" x="2455863" y="5541963"/>
          <p14:tracePt t="75230" x="2455863" y="5549900"/>
          <p14:tracePt t="75238" x="2447925" y="5549900"/>
          <p14:tracePt t="75366" x="2447925" y="5565775"/>
          <p14:tracePt t="75391" x="2455863" y="5565775"/>
          <p14:tracePt t="75399" x="2463800" y="5557838"/>
          <p14:tracePt t="75408" x="2487613" y="5541963"/>
          <p14:tracePt t="75415" x="2503488" y="5518150"/>
          <p14:tracePt t="75423" x="2527300" y="5486400"/>
          <p14:tracePt t="75431" x="2566988" y="5430838"/>
          <p14:tracePt t="75439" x="2598738" y="5399088"/>
          <p14:tracePt t="75448" x="2655888" y="5367338"/>
          <p14:tracePt t="75455" x="2703513" y="5351463"/>
          <p14:tracePt t="75464" x="2759075" y="5335588"/>
          <p14:tracePt t="75471" x="2814638" y="5319713"/>
          <p14:tracePt t="75479" x="2854325" y="5310188"/>
          <p14:tracePt t="75486" x="2909888" y="5310188"/>
          <p14:tracePt t="75495" x="2974975" y="5310188"/>
          <p14:tracePt t="75503" x="3014663" y="5310188"/>
          <p14:tracePt t="75511" x="3062288" y="5310188"/>
          <p14:tracePt t="75519" x="3094038" y="5319713"/>
          <p14:tracePt t="75527" x="3133725" y="5343525"/>
          <p14:tracePt t="75535" x="3173413" y="5359400"/>
          <p14:tracePt t="75543" x="3181350" y="5367338"/>
          <p14:tracePt t="75551" x="3197225" y="5383213"/>
          <p14:tracePt t="75559" x="3228975" y="5407025"/>
          <p14:tracePt t="75567" x="3236913" y="5430838"/>
          <p14:tracePt t="75575" x="3252788" y="5446713"/>
          <p14:tracePt t="75583" x="3284538" y="5478463"/>
          <p14:tracePt t="75592" x="3308350" y="5502275"/>
          <p14:tracePt t="75599" x="3325813" y="5518150"/>
          <p14:tracePt t="75606" x="3349625" y="5541963"/>
          <p14:tracePt t="75615" x="3349625" y="5565775"/>
          <p14:tracePt t="75623" x="3357563" y="5573713"/>
          <p14:tracePt t="75631" x="3365500" y="5581650"/>
          <p14:tracePt t="75767" x="3365500" y="5589588"/>
          <p14:tracePt t="75791" x="3357563" y="5589588"/>
          <p14:tracePt t="75799" x="3349625" y="5589588"/>
          <p14:tracePt t="75807" x="3333750" y="5589588"/>
          <p14:tracePt t="75815" x="3308350" y="5589588"/>
          <p14:tracePt t="75823" x="3260725" y="5549900"/>
          <p14:tracePt t="75831" x="3221038" y="5518150"/>
          <p14:tracePt t="75839" x="3173413" y="5494338"/>
          <p14:tracePt t="75847" x="3109913" y="5470525"/>
          <p14:tracePt t="75855" x="3054350" y="5446713"/>
          <p14:tracePt t="75864" x="2974975" y="5422900"/>
          <p14:tracePt t="75871" x="2894013" y="5383213"/>
          <p14:tracePt t="75879" x="2822575" y="5367338"/>
          <p14:tracePt t="75892" x="2751138" y="5359400"/>
          <p14:tracePt t="75895" x="2687638" y="5359400"/>
          <p14:tracePt t="75903" x="2655888" y="5359400"/>
          <p14:tracePt t="75911" x="2632075" y="5359400"/>
          <p14:tracePt t="75919" x="2616200" y="5359400"/>
          <p14:tracePt t="75927" x="2598738" y="5359400"/>
          <p14:tracePt t="75935" x="2582863" y="5359400"/>
          <p14:tracePt t="75943" x="2574925" y="5359400"/>
          <p14:tracePt t="75951" x="2543175" y="5375275"/>
          <p14:tracePt t="75959" x="2535238" y="5375275"/>
          <p14:tracePt t="75967" x="2527300" y="5391150"/>
          <p14:tracePt t="75975" x="2503488" y="5407025"/>
          <p14:tracePt t="75983" x="2495550" y="5414963"/>
          <p14:tracePt t="75991" x="2479675" y="5422900"/>
          <p14:tracePt t="75999" x="2471738" y="5430838"/>
          <p14:tracePt t="76504" x="2479675" y="5430838"/>
          <p14:tracePt t="76519" x="2487613" y="5430838"/>
          <p14:tracePt t="76527" x="2495550" y="5430838"/>
          <p14:tracePt t="76535" x="2543175" y="5414963"/>
          <p14:tracePt t="76544" x="2566988" y="5399088"/>
          <p14:tracePt t="76551" x="2616200" y="5383213"/>
          <p14:tracePt t="76558" x="2655888" y="5367338"/>
          <p14:tracePt t="76567" x="2687638" y="5359400"/>
          <p14:tracePt t="76574" x="2727325" y="5351463"/>
          <p14:tracePt t="76583" x="2767013" y="5343525"/>
          <p14:tracePt t="76590" x="2798763" y="5335588"/>
          <p14:tracePt t="76599" x="2822575" y="5327650"/>
          <p14:tracePt t="76607" x="2854325" y="5327650"/>
          <p14:tracePt t="76615" x="2870200" y="5327650"/>
          <p14:tracePt t="76625" x="2894013" y="5327650"/>
          <p14:tracePt t="76631" x="2909888" y="5319713"/>
          <p14:tracePt t="76639" x="2925763" y="5310188"/>
          <p14:tracePt t="76656" x="2933700" y="5310188"/>
          <p14:tracePt t="76671" x="2949575" y="5302250"/>
          <p14:tracePt t="76688" x="2967038" y="5302250"/>
          <p14:tracePt t="76936" x="2974975" y="5294313"/>
          <p14:tracePt t="76943" x="2974975" y="5230813"/>
          <p14:tracePt t="76951" x="2974975" y="5207000"/>
          <p14:tracePt t="76959" x="2974975" y="5191125"/>
          <p14:tracePt t="76967" x="2974975" y="5167313"/>
          <p14:tracePt t="76976" x="2974975" y="5135563"/>
          <p14:tracePt t="76983" x="2974975" y="5119688"/>
          <p14:tracePt t="76992" x="2974975" y="5103813"/>
          <p14:tracePt t="76999" x="2974975" y="5095875"/>
          <p14:tracePt t="77008" x="2974975" y="5087938"/>
          <p14:tracePt t="77015" x="2974975" y="5072063"/>
          <p14:tracePt t="77031" x="2974975" y="5048250"/>
          <p14:tracePt t="77047" x="2974975" y="5040313"/>
          <p14:tracePt t="77055" x="2974975" y="5032375"/>
          <p14:tracePt t="77071" x="2974975" y="5024438"/>
          <p14:tracePt t="77095" x="2974975" y="5016500"/>
          <p14:tracePt t="77103" x="2974975" y="5008563"/>
          <p14:tracePt t="77127" x="2974975" y="5000625"/>
          <p14:tracePt t="77135" x="2974975" y="4992688"/>
          <p14:tracePt t="77159" x="2974975" y="4976813"/>
          <p14:tracePt t="77175" x="2974975" y="4967288"/>
          <p14:tracePt t="77183" x="2974975" y="4959350"/>
          <p14:tracePt t="77192" x="2974975" y="4951413"/>
          <p14:tracePt t="77215" x="2967038" y="4943475"/>
          <p14:tracePt t="77231" x="2967038" y="4935538"/>
          <p14:tracePt t="77240" x="2957513" y="4919663"/>
          <p14:tracePt t="77255" x="2957513" y="4903788"/>
          <p14:tracePt t="77263" x="2957513" y="4887913"/>
          <p14:tracePt t="77271" x="2949575" y="4887913"/>
          <p14:tracePt t="77279" x="2941638" y="4879975"/>
          <p14:tracePt t="77463" x="2941638" y="4872038"/>
          <p14:tracePt t="77543" x="2933700" y="4872038"/>
          <p14:tracePt t="77583" x="2917825" y="4872038"/>
          <p14:tracePt t="77591" x="2909888" y="4872038"/>
          <p14:tracePt t="77599" x="2901950" y="4887913"/>
          <p14:tracePt t="77615" x="2894013" y="4895850"/>
          <p14:tracePt t="77631" x="2878138" y="4911725"/>
          <p14:tracePt t="77647" x="2862263" y="4911725"/>
          <p14:tracePt t="77655" x="2862263" y="4919663"/>
          <p14:tracePt t="77663" x="2854325" y="4919663"/>
          <p14:tracePt t="77887" x="2854325" y="4943475"/>
          <p14:tracePt t="77895" x="2838450" y="5008563"/>
          <p14:tracePt t="77903" x="2838450" y="5056188"/>
          <p14:tracePt t="77912" x="2838450" y="5095875"/>
          <p14:tracePt t="77920" x="2830513" y="5135563"/>
          <p14:tracePt t="77927" x="2830513" y="5167313"/>
          <p14:tracePt t="77935" x="2830513" y="5199063"/>
          <p14:tracePt t="77943" x="2830513" y="5230813"/>
          <p14:tracePt t="77951" x="2830513" y="5262563"/>
          <p14:tracePt t="77959" x="2830513" y="5286375"/>
          <p14:tracePt t="77967" x="2830513" y="5302250"/>
          <p14:tracePt t="77976" x="2830513" y="5343525"/>
          <p14:tracePt t="77983" x="2830513" y="5367338"/>
          <p14:tracePt t="77992" x="2830513" y="5407025"/>
          <p14:tracePt t="77999" x="2830513" y="5446713"/>
          <p14:tracePt t="78007" x="2830513" y="5478463"/>
          <p14:tracePt t="78015" x="2830513" y="5502275"/>
          <p14:tracePt t="78025" x="2830513" y="5518150"/>
          <p14:tracePt t="78031" x="2830513" y="5557838"/>
          <p14:tracePt t="78040" x="2830513" y="5573713"/>
          <p14:tracePt t="78047" x="2830513" y="5613400"/>
          <p14:tracePt t="78055" x="2830513" y="5629275"/>
          <p14:tracePt t="78064" x="2830513" y="5662613"/>
          <p14:tracePt t="78071" x="2830513" y="5686425"/>
          <p14:tracePt t="78079" x="2830513" y="5702300"/>
          <p14:tracePt t="78087" x="2830513" y="5726113"/>
          <p14:tracePt t="78095" x="2830513" y="5749925"/>
          <p14:tracePt t="78103" x="2830513" y="5773738"/>
          <p14:tracePt t="78111" x="2830513" y="5781675"/>
          <p14:tracePt t="78119" x="2830513" y="5805488"/>
          <p14:tracePt t="78127" x="2830513" y="5821363"/>
          <p14:tracePt t="78135" x="2830513" y="5845175"/>
          <p14:tracePt t="78143" x="2830513" y="5884863"/>
          <p14:tracePt t="78151" x="2830513" y="5908675"/>
          <p14:tracePt t="78159" x="2830513" y="5924550"/>
          <p14:tracePt t="78167" x="2830513" y="5948363"/>
          <p14:tracePt t="78175" x="2830513" y="5980113"/>
          <p14:tracePt t="78183" x="2830513" y="6013450"/>
          <p14:tracePt t="78192" x="2830513" y="6037263"/>
          <p14:tracePt t="78199" x="2830513" y="6069013"/>
          <p14:tracePt t="78207" x="2830513" y="6092825"/>
          <p14:tracePt t="78215" x="2830513" y="6108700"/>
          <p14:tracePt t="78225" x="2830513" y="6132513"/>
          <p14:tracePt t="78231" x="2830513" y="6148388"/>
          <p14:tracePt t="78247" x="2830513" y="6172200"/>
          <p14:tracePt t="78255" x="2830513" y="6180138"/>
          <p14:tracePt t="78263" x="2830513" y="6188075"/>
          <p14:tracePt t="78271" x="2830513" y="6203950"/>
          <p14:tracePt t="78287" x="2830513" y="6211888"/>
          <p14:tracePt t="78295" x="2830513" y="6235700"/>
          <p14:tracePt t="78303" x="2830513" y="6243638"/>
          <p14:tracePt t="78311" x="2830513" y="6251575"/>
          <p14:tracePt t="78319" x="2830513" y="6259513"/>
          <p14:tracePt t="78327" x="2830513" y="6275388"/>
          <p14:tracePt t="78343" x="2830513" y="6283325"/>
          <p14:tracePt t="78367" x="2830513" y="6291263"/>
          <p14:tracePt t="78967" x="2838450" y="6291263"/>
          <p14:tracePt t="78983" x="2854325" y="6291263"/>
          <p14:tracePt t="78999" x="2862263" y="6291263"/>
          <p14:tracePt t="79007" x="2878138" y="6291263"/>
          <p14:tracePt t="79015" x="2886075" y="6291263"/>
          <p14:tracePt t="79023" x="2901950" y="6283325"/>
          <p14:tracePt t="79031" x="2925763" y="6275388"/>
          <p14:tracePt t="79040" x="2941638" y="6267450"/>
          <p14:tracePt t="79047" x="2974975" y="6251575"/>
          <p14:tracePt t="79055" x="2998788" y="6235700"/>
          <p14:tracePt t="79063" x="3046413" y="6219825"/>
          <p14:tracePt t="79072" x="3094038" y="6211888"/>
          <p14:tracePt t="79079" x="3117850" y="6196013"/>
          <p14:tracePt t="79087" x="3165475" y="6180138"/>
          <p14:tracePt t="79096" x="3189288" y="6172200"/>
          <p14:tracePt t="79103" x="3244850" y="6148388"/>
          <p14:tracePt t="79111" x="3284538" y="6116638"/>
          <p14:tracePt t="79119" x="3300413" y="6108700"/>
          <p14:tracePt t="79127" x="3349625" y="6076950"/>
          <p14:tracePt t="79135" x="3365500" y="6069013"/>
          <p14:tracePt t="79143" x="3381375" y="6037263"/>
          <p14:tracePt t="79151" x="3405188" y="6013450"/>
          <p14:tracePt t="79160" x="3429000" y="5980113"/>
          <p14:tracePt t="79167" x="3444875" y="5956300"/>
          <p14:tracePt t="79176" x="3460750" y="5940425"/>
          <p14:tracePt t="79183" x="3476625" y="5908675"/>
          <p14:tracePt t="79191" x="3484563" y="5876925"/>
          <p14:tracePt t="79199" x="3500438" y="5853113"/>
          <p14:tracePt t="79207" x="3500438" y="5829300"/>
          <p14:tracePt t="79216" x="3508375" y="5781675"/>
          <p14:tracePt t="79224" x="3524250" y="5734050"/>
          <p14:tracePt t="79231" x="3524250" y="5694363"/>
          <p14:tracePt t="79240" x="3532188" y="5637213"/>
          <p14:tracePt t="79247" x="3540125" y="5589588"/>
          <p14:tracePt t="79255" x="3540125" y="5565775"/>
          <p14:tracePt t="79263" x="3540125" y="5526088"/>
          <p14:tracePt t="79271" x="3540125" y="5510213"/>
          <p14:tracePt t="79280" x="3540125" y="5486400"/>
          <p14:tracePt t="79287" x="3540125" y="5462588"/>
          <p14:tracePt t="79295" x="3540125" y="5446713"/>
          <p14:tracePt t="79303" x="3540125" y="5422900"/>
          <p14:tracePt t="79311" x="3540125" y="5407025"/>
          <p14:tracePt t="79319" x="3540125" y="5391150"/>
          <p14:tracePt t="79327" x="3540125" y="5367338"/>
          <p14:tracePt t="79336" x="3540125" y="5327650"/>
          <p14:tracePt t="79344" x="3540125" y="5302250"/>
          <p14:tracePt t="79351" x="3540125" y="5286375"/>
          <p14:tracePt t="79359" x="3540125" y="5262563"/>
          <p14:tracePt t="79367" x="3540125" y="5246688"/>
          <p14:tracePt t="79375" x="3540125" y="5222875"/>
          <p14:tracePt t="79383" x="3540125" y="5207000"/>
          <p14:tracePt t="79400" x="3540125" y="5199063"/>
          <p14:tracePt t="79407" x="3540125" y="5191125"/>
          <p14:tracePt t="79415" x="3540125" y="5175250"/>
          <p14:tracePt t="79431" x="3540125" y="5167313"/>
          <p14:tracePt t="79440" x="3540125" y="5159375"/>
          <p14:tracePt t="79448" x="3540125" y="5143500"/>
          <p14:tracePt t="79463" x="3540125" y="5127625"/>
          <p14:tracePt t="79616" x="3540125" y="5103813"/>
          <p14:tracePt t="79639" x="3540125" y="5087938"/>
          <p14:tracePt t="79991" x="3540125" y="5095875"/>
          <p14:tracePt t="79999" x="3540125" y="5111750"/>
          <p14:tracePt t="80007" x="3540125" y="5127625"/>
          <p14:tracePt t="80016" x="3540125" y="5143500"/>
          <p14:tracePt t="80024" x="3540125" y="5151438"/>
          <p14:tracePt t="80032" x="3532188" y="5159375"/>
          <p14:tracePt t="80040" x="3532188" y="5175250"/>
          <p14:tracePt t="80057" x="3532188" y="5191125"/>
          <p14:tracePt t="80074" x="3532188" y="5199063"/>
          <p14:tracePt t="80080" x="3532188" y="5207000"/>
          <p14:tracePt t="80089" x="3532188" y="5230813"/>
          <p14:tracePt t="80095" x="3532188" y="5238750"/>
          <p14:tracePt t="80111" x="3532188" y="5254625"/>
          <p14:tracePt t="80127" x="3532188" y="5270500"/>
          <p14:tracePt t="80137" x="3532188" y="5278438"/>
          <p14:tracePt t="80152" x="3532188" y="5286375"/>
          <p14:tracePt t="80159" x="3532188" y="5302250"/>
          <p14:tracePt t="80167" x="3532188" y="5310188"/>
          <p14:tracePt t="80175" x="3532188" y="5319713"/>
          <p14:tracePt t="80192" x="3532188" y="5335588"/>
          <p14:tracePt t="80208" x="3532188" y="5343525"/>
          <p14:tracePt t="80216" x="3532188" y="5351463"/>
          <p14:tracePt t="80231" x="3532188" y="5367338"/>
          <p14:tracePt t="80239" x="3532188" y="5375275"/>
          <p14:tracePt t="80248" x="3532188" y="5399088"/>
          <p14:tracePt t="80256" x="3532188" y="5407025"/>
          <p14:tracePt t="80264" x="3532188" y="5422900"/>
          <p14:tracePt t="80271" x="3532188" y="5446713"/>
          <p14:tracePt t="80279" x="3532188" y="5470525"/>
          <p14:tracePt t="80287" x="3532188" y="5510213"/>
          <p14:tracePt t="80295" x="3532188" y="5534025"/>
          <p14:tracePt t="80303" x="3532188" y="5557838"/>
          <p14:tracePt t="80312" x="3532188" y="5589588"/>
          <p14:tracePt t="80320" x="3532188" y="5645150"/>
          <p14:tracePt t="80328" x="3532188" y="5686425"/>
          <p14:tracePt t="80335" x="3532188" y="5710238"/>
          <p14:tracePt t="80343" x="3532188" y="5749925"/>
          <p14:tracePt t="80351" x="3532188" y="5773738"/>
          <p14:tracePt t="80359" x="3532188" y="5789613"/>
          <p14:tracePt t="80368" x="3532188" y="5813425"/>
          <p14:tracePt t="80376" x="3532188" y="5853113"/>
          <p14:tracePt t="80384" x="3532188" y="5868988"/>
          <p14:tracePt t="80392" x="3532188" y="5876925"/>
          <p14:tracePt t="80399" x="3532188" y="5892800"/>
          <p14:tracePt t="80407" x="3532188" y="5900738"/>
          <p14:tracePt t="80415" x="3532188" y="5916613"/>
          <p14:tracePt t="80424" x="3532188" y="5940425"/>
          <p14:tracePt t="80432" x="3532188" y="5948363"/>
          <p14:tracePt t="80447" x="3532188" y="5956300"/>
          <p14:tracePt t="80457" x="3532188" y="5964238"/>
          <p14:tracePt t="80463" x="3532188" y="5972175"/>
          <p14:tracePt t="80471" x="3532188" y="5988050"/>
          <p14:tracePt t="80480" x="3532188" y="6005513"/>
          <p14:tracePt t="80490" x="3532188" y="6037263"/>
          <p14:tracePt t="80496" x="3532188" y="6053138"/>
          <p14:tracePt t="80505" x="3532188" y="6084888"/>
          <p14:tracePt t="80511" x="3532188" y="6100763"/>
          <p14:tracePt t="80519" x="3532188" y="6108700"/>
          <p14:tracePt t="80527" x="3532188" y="6132513"/>
          <p14:tracePt t="80535" x="3532188" y="6140450"/>
          <p14:tracePt t="80544" x="3532188" y="6156325"/>
          <p14:tracePt t="80560" x="3532188" y="6164263"/>
          <p14:tracePt t="80567" x="3532188" y="6172200"/>
          <p14:tracePt t="80575" x="3532188" y="6180138"/>
          <p14:tracePt t="80583" x="3532188" y="6188075"/>
          <p14:tracePt t="80976" x="3532188" y="6172200"/>
          <p14:tracePt t="80985" x="3532188" y="6100763"/>
          <p14:tracePt t="80992" x="3532188" y="6076950"/>
          <p14:tracePt t="81000" x="3524250" y="6037263"/>
          <p14:tracePt t="81008" x="3516313" y="6005513"/>
          <p14:tracePt t="81015" x="3508375" y="5948363"/>
          <p14:tracePt t="81024" x="3508375" y="5916613"/>
          <p14:tracePt t="81032" x="3500438" y="5868988"/>
          <p14:tracePt t="81040" x="3500438" y="5821363"/>
          <p14:tracePt t="81048" x="3500438" y="5773738"/>
          <p14:tracePt t="81057" x="3492500" y="5718175"/>
          <p14:tracePt t="81063" x="3476625" y="5670550"/>
          <p14:tracePt t="81072" x="3476625" y="5629275"/>
          <p14:tracePt t="81079" x="3468688" y="5565775"/>
          <p14:tracePt t="81087" x="3468688" y="5518150"/>
          <p14:tracePt t="81096" x="3468688" y="5446713"/>
          <p14:tracePt t="81105" x="3468688" y="5391150"/>
          <p14:tracePt t="81112" x="3468688" y="5351463"/>
          <p14:tracePt t="81120" x="3468688" y="5310188"/>
          <p14:tracePt t="81127" x="3468688" y="5254625"/>
          <p14:tracePt t="81135" x="3468688" y="5199063"/>
          <p14:tracePt t="81143" x="3468688" y="5175250"/>
          <p14:tracePt t="81151" x="3468688" y="5159375"/>
          <p14:tracePt t="81160" x="3468688" y="5151438"/>
          <p14:tracePt t="81168" x="3468688" y="5135563"/>
          <p14:tracePt t="81183" x="3468688" y="5119688"/>
          <p14:tracePt t="81719" x="3484563" y="5143500"/>
          <p14:tracePt t="81728" x="3492500" y="5167313"/>
          <p14:tracePt t="81736" x="3508375" y="5222875"/>
          <p14:tracePt t="81744" x="3532188" y="5262563"/>
          <p14:tracePt t="81752" x="3548063" y="5278438"/>
          <p14:tracePt t="81760" x="3548063" y="5302250"/>
          <p14:tracePt t="81767" x="3563938" y="5343525"/>
          <p14:tracePt t="81776" x="3571875" y="5367338"/>
          <p14:tracePt t="81784" x="3587750" y="5391150"/>
          <p14:tracePt t="81792" x="3587750" y="5414963"/>
          <p14:tracePt t="81800" x="3595688" y="5430838"/>
          <p14:tracePt t="81810" x="3603625" y="5454650"/>
          <p14:tracePt t="81816" x="3611563" y="5470525"/>
          <p14:tracePt t="81823" x="3611563" y="5486400"/>
          <p14:tracePt t="81831" x="3611563" y="5502275"/>
          <p14:tracePt t="81840" x="3619500" y="5526088"/>
          <p14:tracePt t="81848" x="3627438" y="5549900"/>
          <p14:tracePt t="81857" x="3627438" y="5573713"/>
          <p14:tracePt t="81864" x="3635375" y="5589588"/>
          <p14:tracePt t="81873" x="3643313" y="5613400"/>
          <p14:tracePt t="81880" x="3651250" y="5629275"/>
          <p14:tracePt t="81891" x="3660775" y="5653088"/>
          <p14:tracePt t="81895" x="3660775" y="5670550"/>
          <p14:tracePt t="81906" x="3660775" y="5678488"/>
          <p14:tracePt t="81912" x="3668713" y="5686425"/>
          <p14:tracePt t="82064" x="3668713" y="5678488"/>
          <p14:tracePt t="82072" x="3660775" y="5597525"/>
          <p14:tracePt t="82080" x="3627438" y="5518150"/>
          <p14:tracePt t="82089" x="3619500" y="5446713"/>
          <p14:tracePt t="82095" x="3611563" y="5391150"/>
          <p14:tracePt t="82103" x="3603625" y="5327650"/>
          <p14:tracePt t="82111" x="3603625" y="5278438"/>
          <p14:tracePt t="82120" x="3587750" y="5222875"/>
          <p14:tracePt t="82128" x="3579813" y="5183188"/>
          <p14:tracePt t="82136" x="3579813" y="5175250"/>
          <p14:tracePt t="82144" x="3579813" y="5151438"/>
          <p14:tracePt t="82152" x="3579813" y="5135563"/>
          <p14:tracePt t="82159" x="3579813" y="5119688"/>
          <p14:tracePt t="82167" x="3563938" y="5111750"/>
          <p14:tracePt t="82176" x="3563938" y="5095875"/>
          <p14:tracePt t="82184" x="3563938" y="5087938"/>
          <p14:tracePt t="82192" x="3563938" y="5080000"/>
          <p14:tracePt t="82200" x="3563938" y="5064125"/>
          <p14:tracePt t="82223" x="3556000" y="5032375"/>
          <p14:tracePt t="82255" x="3556000" y="5024438"/>
          <p14:tracePt t="82272" x="3556000" y="5016500"/>
          <p14:tracePt t="82280" x="3556000" y="5008563"/>
          <p14:tracePt t="82288" x="3548063" y="5000625"/>
          <p14:tracePt t="82320" x="3548063" y="4992688"/>
          <p14:tracePt t="83040" x="3548063" y="4984750"/>
          <p14:tracePt t="83088" x="3540125" y="4984750"/>
          <p14:tracePt t="83096" x="3532188" y="5000625"/>
          <p14:tracePt t="83104" x="3532188" y="5016500"/>
          <p14:tracePt t="83112" x="3532188" y="5040313"/>
          <p14:tracePt t="83121" x="3516313" y="5080000"/>
          <p14:tracePt t="83128" x="3516313" y="5103813"/>
          <p14:tracePt t="83136" x="3516313" y="5127625"/>
          <p14:tracePt t="83144" x="3516313" y="5167313"/>
          <p14:tracePt t="83152" x="3516313" y="5199063"/>
          <p14:tracePt t="83161" x="3516313" y="5230813"/>
          <p14:tracePt t="83168" x="3516313" y="5270500"/>
          <p14:tracePt t="83176" x="3516313" y="5327650"/>
          <p14:tracePt t="83184" x="3516313" y="5351463"/>
          <p14:tracePt t="83192" x="3516313" y="5399088"/>
          <p14:tracePt t="83200" x="3516313" y="5430838"/>
          <p14:tracePt t="83207" x="3516313" y="5478463"/>
          <p14:tracePt t="83216" x="3516313" y="5510213"/>
          <p14:tracePt t="83224" x="3516313" y="5541963"/>
          <p14:tracePt t="83232" x="3516313" y="5573713"/>
          <p14:tracePt t="83240" x="3516313" y="5605463"/>
          <p14:tracePt t="83248" x="3516313" y="5653088"/>
          <p14:tracePt t="83256" x="3516313" y="5686425"/>
          <p14:tracePt t="83264" x="3516313" y="5710238"/>
          <p14:tracePt t="83273" x="3516313" y="5734050"/>
          <p14:tracePt t="83280" x="3516313" y="5773738"/>
          <p14:tracePt t="83288" x="3516313" y="5789613"/>
          <p14:tracePt t="83296" x="3516313" y="5805488"/>
          <p14:tracePt t="83305" x="3516313" y="5829300"/>
          <p14:tracePt t="83312" x="3516313" y="5853113"/>
          <p14:tracePt t="83322" x="3516313" y="5861050"/>
          <p14:tracePt t="83327" x="3516313" y="5884863"/>
          <p14:tracePt t="83336" x="3516313" y="5892800"/>
          <p14:tracePt t="83352" x="3516313" y="5916613"/>
          <p14:tracePt t="83360" x="3516313" y="5932488"/>
          <p14:tracePt t="83368" x="3516313" y="5948363"/>
          <p14:tracePt t="83376" x="3516313" y="5964238"/>
          <p14:tracePt t="83384" x="3516313" y="5988050"/>
          <p14:tracePt t="83392" x="3516313" y="6005513"/>
          <p14:tracePt t="83400" x="3516313" y="6045200"/>
          <p14:tracePt t="83408" x="3516313" y="6069013"/>
          <p14:tracePt t="83416" x="3516313" y="6108700"/>
          <p14:tracePt t="83424" x="3516313" y="6140450"/>
          <p14:tracePt t="83432" x="3516313" y="6164263"/>
          <p14:tracePt t="83440" x="3516313" y="6188075"/>
          <p14:tracePt t="83447" x="3516313" y="6203950"/>
          <p14:tracePt t="83456" x="3516313" y="6227763"/>
          <p14:tracePt t="83465" x="3516313" y="6243638"/>
          <p14:tracePt t="83472" x="3516313" y="6259513"/>
          <p14:tracePt t="83480" x="3516313" y="6275388"/>
          <p14:tracePt t="83489" x="3516313" y="6291263"/>
          <p14:tracePt t="84216" x="3516313" y="6299200"/>
          <p14:tracePt t="84224" x="3492500" y="6243638"/>
          <p14:tracePt t="84232" x="3476625" y="6164263"/>
          <p14:tracePt t="84240" x="3444875" y="6108700"/>
          <p14:tracePt t="84248" x="3421063" y="6013450"/>
          <p14:tracePt t="84257" x="3397250" y="5940425"/>
          <p14:tracePt t="84264" x="3365500" y="5829300"/>
          <p14:tracePt t="84272" x="3349625" y="5734050"/>
          <p14:tracePt t="84280" x="3317875" y="5670550"/>
          <p14:tracePt t="84288" x="3308350" y="5589588"/>
          <p14:tracePt t="84296" x="3300413" y="5541963"/>
          <p14:tracePt t="84304" x="3284538" y="5470525"/>
          <p14:tracePt t="84312" x="3284538" y="5407025"/>
          <p14:tracePt t="84321" x="3276600" y="5343525"/>
          <p14:tracePt t="84328" x="3276600" y="5286375"/>
          <p14:tracePt t="84336" x="3276600" y="5214938"/>
          <p14:tracePt t="84344" x="3276600" y="5175250"/>
          <p14:tracePt t="84353" x="3276600" y="5119688"/>
          <p14:tracePt t="84360" x="3276600" y="5072063"/>
          <p14:tracePt t="84368" x="3276600" y="5040313"/>
          <p14:tracePt t="84376" x="3276600" y="5016500"/>
          <p14:tracePt t="84392" x="3276600" y="5008563"/>
          <p14:tracePt t="84408" x="3276600" y="5000625"/>
          <p14:tracePt t="84440" x="3276600" y="4992688"/>
          <p14:tracePt t="84448" x="3276600" y="4984750"/>
          <p14:tracePt t="84480" x="3276600" y="4976813"/>
          <p14:tracePt t="84488" x="3276600" y="4967288"/>
          <p14:tracePt t="84512" x="3276600" y="4959350"/>
          <p14:tracePt t="84640" x="3276600" y="4951413"/>
          <p14:tracePt t="85384" x="3276600" y="4976813"/>
          <p14:tracePt t="85392" x="3276600" y="5016500"/>
          <p14:tracePt t="85400" x="3276600" y="5064125"/>
          <p14:tracePt t="85408" x="3276600" y="5087938"/>
          <p14:tracePt t="85416" x="3276600" y="5119688"/>
          <p14:tracePt t="85424" x="3276600" y="5151438"/>
          <p14:tracePt t="85432" x="3276600" y="5175250"/>
          <p14:tracePt t="85441" x="3276600" y="5207000"/>
          <p14:tracePt t="85448" x="3276600" y="5238750"/>
          <p14:tracePt t="85456" x="3276600" y="5246688"/>
          <p14:tracePt t="85464" x="3276600" y="5254625"/>
          <p14:tracePt t="85472" x="3276600" y="5270500"/>
          <p14:tracePt t="85488" x="3276600" y="5278438"/>
          <p14:tracePt t="85512" x="3276600" y="5286375"/>
          <p14:tracePt t="87168" x="3268663" y="5278438"/>
          <p14:tracePt t="87177" x="3252788" y="5238750"/>
          <p14:tracePt t="87185" x="3252788" y="5214938"/>
          <p14:tracePt t="87192" x="3244850" y="5191125"/>
          <p14:tracePt t="87200" x="3228975" y="5167313"/>
          <p14:tracePt t="87208" x="3228975" y="5159375"/>
          <p14:tracePt t="87216" x="3228975" y="5143500"/>
          <p14:tracePt t="87224" x="3221038" y="5135563"/>
          <p14:tracePt t="87241" x="3213100" y="5119688"/>
          <p14:tracePt t="87248" x="3213100" y="5103813"/>
          <p14:tracePt t="87273" x="3213100" y="5095875"/>
          <p14:tracePt t="90249" x="3213100" y="5087938"/>
          <p14:tracePt t="90281" x="3205163" y="5087938"/>
          <p14:tracePt t="90297" x="3197225" y="5087938"/>
          <p14:tracePt t="90305" x="3181350" y="5087938"/>
          <p14:tracePt t="90313" x="3173413" y="5103813"/>
          <p14:tracePt t="90320" x="3165475" y="5127625"/>
          <p14:tracePt t="90329" x="3157538" y="5135563"/>
          <p14:tracePt t="90338" x="3149600" y="5151438"/>
          <p14:tracePt t="90345" x="3133725" y="5167313"/>
          <p14:tracePt t="90353" x="3133725" y="5175250"/>
          <p14:tracePt t="90361" x="3125788" y="5199063"/>
          <p14:tracePt t="90369" x="3125788" y="5214938"/>
          <p14:tracePt t="90376" x="3117850" y="5238750"/>
          <p14:tracePt t="90386" x="3109913" y="5262563"/>
          <p14:tracePt t="90393" x="3101975" y="5278438"/>
          <p14:tracePt t="90401" x="3101975" y="5319713"/>
          <p14:tracePt t="90409" x="3101975" y="5343525"/>
          <p14:tracePt t="90418" x="3094038" y="5375275"/>
          <p14:tracePt t="90425" x="3094038" y="5407025"/>
          <p14:tracePt t="90433" x="3078163" y="5454650"/>
          <p14:tracePt t="90440" x="3078163" y="5478463"/>
          <p14:tracePt t="90449" x="3070225" y="5502275"/>
          <p14:tracePt t="90457" x="3070225" y="5557838"/>
          <p14:tracePt t="90465" x="3070225" y="5589588"/>
          <p14:tracePt t="90473" x="3070225" y="5613400"/>
          <p14:tracePt t="90481" x="3070225" y="5637213"/>
          <p14:tracePt t="90489" x="3070225" y="5670550"/>
          <p14:tracePt t="90496" x="3070225" y="5686425"/>
          <p14:tracePt t="90505" x="3086100" y="5710238"/>
          <p14:tracePt t="90513" x="3086100" y="5718175"/>
          <p14:tracePt t="90521" x="3086100" y="5726113"/>
          <p14:tracePt t="90585" x="3094038" y="5734050"/>
          <p14:tracePt t="90609" x="3101975" y="5734050"/>
          <p14:tracePt t="90617" x="3117850" y="5734050"/>
          <p14:tracePt t="90624" x="3133725" y="5734050"/>
          <p14:tracePt t="90633" x="3149600" y="5734050"/>
          <p14:tracePt t="90641" x="3181350" y="5734050"/>
          <p14:tracePt t="90649" x="3205163" y="5734050"/>
          <p14:tracePt t="90657" x="3236913" y="5734050"/>
          <p14:tracePt t="90665" x="3252788" y="5726113"/>
          <p14:tracePt t="90673" x="3292475" y="5718175"/>
          <p14:tracePt t="90681" x="3317875" y="5718175"/>
          <p14:tracePt t="90688" x="3341688" y="5710238"/>
          <p14:tracePt t="90697" x="3365500" y="5694363"/>
          <p14:tracePt t="90705" x="3381375" y="5686425"/>
          <p14:tracePt t="90713" x="3397250" y="5670550"/>
          <p14:tracePt t="90721" x="3421063" y="5653088"/>
          <p14:tracePt t="90729" x="3436938" y="5637213"/>
          <p14:tracePt t="90739" x="3452813" y="5613400"/>
          <p14:tracePt t="90744" x="3468688" y="5589588"/>
          <p14:tracePt t="90754" x="3484563" y="5565775"/>
          <p14:tracePt t="90761" x="3484563" y="5526088"/>
          <p14:tracePt t="90769" x="3492500" y="5502275"/>
          <p14:tracePt t="90777" x="3508375" y="5478463"/>
          <p14:tracePt t="90785" x="3516313" y="5454650"/>
          <p14:tracePt t="90793" x="3516313" y="5407025"/>
          <p14:tracePt t="90801" x="3516313" y="5383213"/>
          <p14:tracePt t="90808" x="3516313" y="5351463"/>
          <p14:tracePt t="90818" x="3516313" y="5319713"/>
          <p14:tracePt t="90825" x="3516313" y="5278438"/>
          <p14:tracePt t="90833" x="3516313" y="5246688"/>
          <p14:tracePt t="90841" x="3516313" y="5230813"/>
          <p14:tracePt t="90849" x="3500438" y="5183188"/>
          <p14:tracePt t="90858" x="3476625" y="5159375"/>
          <p14:tracePt t="90865" x="3476625" y="5151438"/>
          <p14:tracePt t="90873" x="3468688" y="5143500"/>
          <p14:tracePt t="90887" x="3460750" y="5135563"/>
          <p14:tracePt t="90890" x="3444875" y="5119688"/>
          <p14:tracePt t="90897" x="3444875" y="5111750"/>
          <p14:tracePt t="90905" x="3421063" y="5087938"/>
          <p14:tracePt t="90921" x="3405188" y="5072063"/>
          <p14:tracePt t="90928" x="3389313" y="5072063"/>
          <p14:tracePt t="90937" x="3365500" y="5056188"/>
          <p14:tracePt t="90945" x="3341688" y="5056188"/>
          <p14:tracePt t="90953" x="3317875" y="5040313"/>
          <p14:tracePt t="90961" x="3292475" y="5040313"/>
          <p14:tracePt t="90969" x="3268663" y="5024438"/>
          <p14:tracePt t="90977" x="3221038" y="5016500"/>
          <p14:tracePt t="90985" x="3165475" y="5016500"/>
          <p14:tracePt t="90993" x="3133725" y="5000625"/>
          <p14:tracePt t="91001" x="3094038" y="5000625"/>
          <p14:tracePt t="91009" x="3070225" y="5000625"/>
          <p14:tracePt t="91019" x="3022600" y="5000625"/>
          <p14:tracePt t="91025" x="2982913" y="5000625"/>
          <p14:tracePt t="91033" x="2957513" y="5000625"/>
          <p14:tracePt t="91041" x="2917825" y="5000625"/>
          <p14:tracePt t="91048" x="2901950" y="5024438"/>
          <p14:tracePt t="91057" x="2854325" y="5048250"/>
          <p14:tracePt t="91065" x="2814638" y="5072063"/>
          <p14:tracePt t="91073" x="2774950" y="5103813"/>
          <p14:tracePt t="91081" x="2743200" y="5143500"/>
          <p14:tracePt t="91089" x="2703513" y="5191125"/>
          <p14:tracePt t="91097" x="2671763" y="5222875"/>
          <p14:tracePt t="91105" x="2632075" y="5278438"/>
          <p14:tracePt t="91113" x="2598738" y="5319713"/>
          <p14:tracePt t="91121" x="2582863" y="5343525"/>
          <p14:tracePt t="91129" x="2559050" y="5383213"/>
          <p14:tracePt t="91139" x="2535238" y="5430838"/>
          <p14:tracePt t="91145" x="2511425" y="5470525"/>
          <p14:tracePt t="91154" x="2511425" y="5510213"/>
          <p14:tracePt t="91161" x="2495550" y="5557838"/>
          <p14:tracePt t="91169" x="2487613" y="5597525"/>
          <p14:tracePt t="91177" x="2479675" y="5653088"/>
          <p14:tracePt t="91185" x="2471738" y="5718175"/>
          <p14:tracePt t="91193" x="2471738" y="5757863"/>
          <p14:tracePt t="91201" x="2471738" y="5821363"/>
          <p14:tracePt t="91209" x="2471738" y="5861050"/>
          <p14:tracePt t="91218" x="2471738" y="5916613"/>
          <p14:tracePt t="91225" x="2471738" y="5932488"/>
          <p14:tracePt t="91233" x="2471738" y="5972175"/>
          <p14:tracePt t="91241" x="2471738" y="6013450"/>
          <p14:tracePt t="91250" x="2471738" y="6037263"/>
          <p14:tracePt t="91257" x="2471738" y="6069013"/>
          <p14:tracePt t="91265" x="2471738" y="6092825"/>
          <p14:tracePt t="91273" x="2471738" y="6116638"/>
          <p14:tracePt t="91281" x="2479675" y="6148388"/>
          <p14:tracePt t="91289" x="2503488" y="6172200"/>
          <p14:tracePt t="91297" x="2503488" y="6196013"/>
          <p14:tracePt t="91305" x="2519363" y="6227763"/>
          <p14:tracePt t="91313" x="2535238" y="6275388"/>
          <p14:tracePt t="91321" x="2551113" y="6291263"/>
          <p14:tracePt t="91329" x="2566988" y="6330950"/>
          <p14:tracePt t="91337" x="2590800" y="6380163"/>
          <p14:tracePt t="91345" x="2616200" y="6403975"/>
          <p14:tracePt t="91352" x="2640013" y="6427788"/>
          <p14:tracePt t="91361" x="2655888" y="6443663"/>
          <p14:tracePt t="91369" x="2687638" y="6483350"/>
          <p14:tracePt t="91377" x="2719388" y="6507163"/>
          <p14:tracePt t="91385" x="2751138" y="6523038"/>
          <p14:tracePt t="91392" x="2774950" y="6538913"/>
          <p14:tracePt t="91401" x="2790825" y="6538913"/>
          <p14:tracePt t="91409" x="2838450" y="6562725"/>
          <p14:tracePt t="91417" x="2878138" y="6570663"/>
          <p14:tracePt t="91425" x="2909888" y="6602413"/>
          <p14:tracePt t="91433" x="2967038" y="6618288"/>
          <p14:tracePt t="91441" x="3014663" y="6626225"/>
          <p14:tracePt t="91449" x="3070225" y="6634163"/>
          <p14:tracePt t="91457" x="3125788" y="6642100"/>
          <p14:tracePt t="91465" x="3189288" y="6650038"/>
          <p14:tracePt t="91473" x="3252788" y="6665913"/>
          <p14:tracePt t="91481" x="3317875" y="6673850"/>
          <p14:tracePt t="91489" x="3413125" y="6673850"/>
          <p14:tracePt t="91497" x="3492500" y="6673850"/>
          <p14:tracePt t="91505" x="3556000" y="6673850"/>
          <p14:tracePt t="91513" x="3603625" y="6673850"/>
          <p14:tracePt t="91521" x="3684588" y="6673850"/>
          <p14:tracePt t="91529" x="3716338" y="6673850"/>
          <p14:tracePt t="91537" x="3763963" y="6657975"/>
          <p14:tracePt t="91545" x="3811588" y="6634163"/>
          <p14:tracePt t="91553" x="3835400" y="6602413"/>
          <p14:tracePt t="91561" x="3859213" y="6586538"/>
          <p14:tracePt t="91569" x="3898900" y="6546850"/>
          <p14:tracePt t="91577" x="3914775" y="6499225"/>
          <p14:tracePt t="91584" x="3946525" y="6435725"/>
          <p14:tracePt t="91593" x="3970338" y="6388100"/>
          <p14:tracePt t="91602" x="3986213" y="6323013"/>
          <p14:tracePt t="91609" x="4002088" y="6267450"/>
          <p14:tracePt t="91617" x="4011613" y="6227763"/>
          <p14:tracePt t="91625" x="4019550" y="6196013"/>
          <p14:tracePt t="91634" x="4027488" y="6156325"/>
          <p14:tracePt t="91641" x="4027488" y="6132513"/>
          <p14:tracePt t="91649" x="4035425" y="6092825"/>
          <p14:tracePt t="91657" x="4035425" y="6069013"/>
          <p14:tracePt t="91665" x="4035425" y="6045200"/>
          <p14:tracePt t="91673" x="4035425" y="6013450"/>
          <p14:tracePt t="91681" x="4035425" y="5988050"/>
          <p14:tracePt t="91689" x="4035425" y="5956300"/>
          <p14:tracePt t="91697" x="4035425" y="5932488"/>
          <p14:tracePt t="91705" x="4035425" y="5908675"/>
          <p14:tracePt t="91713" x="4035425" y="5876925"/>
          <p14:tracePt t="91721" x="4035425" y="5853113"/>
          <p14:tracePt t="91729" x="4011613" y="5805488"/>
          <p14:tracePt t="91737" x="4011613" y="5789613"/>
          <p14:tracePt t="91745" x="3994150" y="5757863"/>
          <p14:tracePt t="91753" x="3994150" y="5749925"/>
          <p14:tracePt t="91761" x="3986213" y="5741988"/>
          <p14:tracePt t="91769" x="3986213" y="5734050"/>
          <p14:tracePt t="91786" x="3986213" y="5726113"/>
          <p14:tracePt t="91793" x="3978275" y="5726113"/>
          <p14:tracePt t="91809" x="3978275" y="5718175"/>
          <p14:tracePt t="91817" x="3970338" y="5718175"/>
          <p14:tracePt t="91825" x="3946525" y="5686425"/>
          <p14:tracePt t="91834" x="3938588" y="5670550"/>
          <p14:tracePt t="91841" x="3914775" y="5645150"/>
          <p14:tracePt t="91849" x="3883025" y="5613400"/>
          <p14:tracePt t="91857" x="3867150" y="5597525"/>
          <p14:tracePt t="91865" x="3835400" y="5557838"/>
          <p14:tracePt t="91873" x="3795713" y="5526088"/>
          <p14:tracePt t="91881" x="3756025" y="5494338"/>
          <p14:tracePt t="91900" x="3676650" y="5422900"/>
          <p14:tracePt t="91905" x="3619500" y="5383213"/>
          <p14:tracePt t="91913" x="3595688" y="5367338"/>
          <p14:tracePt t="91920" x="3548063" y="5343525"/>
          <p14:tracePt t="91929" x="3500438" y="5327650"/>
          <p14:tracePt t="91937" x="3484563" y="5310188"/>
          <p14:tracePt t="91945" x="3429000" y="5286375"/>
          <p14:tracePt t="91954" x="3413125" y="5278438"/>
          <p14:tracePt t="91961" x="3381375" y="5270500"/>
          <p14:tracePt t="91970" x="3365500" y="5270500"/>
          <p14:tracePt t="91977" x="3341688" y="5262563"/>
          <p14:tracePt t="91985" x="3300413" y="5254625"/>
          <p14:tracePt t="91993" x="3284538" y="5254625"/>
          <p14:tracePt t="92002" x="3236913" y="5254625"/>
          <p14:tracePt t="92009" x="3221038" y="5254625"/>
          <p14:tracePt t="92017" x="3189288" y="5246688"/>
          <p14:tracePt t="92025" x="3141663" y="5246688"/>
          <p14:tracePt t="92034" x="3125788" y="5246688"/>
          <p14:tracePt t="92041" x="3086100" y="5246688"/>
          <p14:tracePt t="92049" x="3062288" y="5246688"/>
          <p14:tracePt t="92057" x="3030538" y="5254625"/>
          <p14:tracePt t="92065" x="2998788" y="5270500"/>
          <p14:tracePt t="92073" x="2967038" y="5278438"/>
          <p14:tracePt t="92081" x="2925763" y="5310188"/>
          <p14:tracePt t="92089" x="2901950" y="5319713"/>
          <p14:tracePt t="92097" x="2854325" y="5343525"/>
          <p14:tracePt t="92106" x="2806700" y="5359400"/>
          <p14:tracePt t="92113" x="2782888" y="5383213"/>
          <p14:tracePt t="92121" x="2743200" y="5407025"/>
          <p14:tracePt t="92129" x="2695575" y="5446713"/>
          <p14:tracePt t="92137" x="2679700" y="5462588"/>
          <p14:tracePt t="92145" x="2647950" y="5494338"/>
          <p14:tracePt t="92153" x="2632075" y="5510213"/>
          <p14:tracePt t="92161" x="2606675" y="5557838"/>
          <p14:tracePt t="92171" x="2590800" y="5573713"/>
          <p14:tracePt t="92177" x="2566988" y="5621338"/>
          <p14:tracePt t="92185" x="2551113" y="5645150"/>
          <p14:tracePt t="92193" x="2543175" y="5694363"/>
          <p14:tracePt t="92201" x="2535238" y="5710238"/>
          <p14:tracePt t="92208" x="2527300" y="5741988"/>
          <p14:tracePt t="92217" x="2503488" y="5781675"/>
          <p14:tracePt t="92225" x="2495550" y="5821363"/>
          <p14:tracePt t="92233" x="2479675" y="5868988"/>
          <p14:tracePt t="92241" x="2479675" y="5908675"/>
          <p14:tracePt t="92249" x="2471738" y="5948363"/>
          <p14:tracePt t="92256" x="2471738" y="5988050"/>
          <p14:tracePt t="92265" x="2471738" y="6045200"/>
          <p14:tracePt t="92273" x="2471738" y="6076950"/>
          <p14:tracePt t="92281" x="2471738" y="6116638"/>
          <p14:tracePt t="92289" x="2471738" y="6164263"/>
          <p14:tracePt t="92297" x="2471738" y="6196013"/>
          <p14:tracePt t="92305" x="2471738" y="6227763"/>
          <p14:tracePt t="92313" x="2471738" y="6275388"/>
          <p14:tracePt t="92321" x="2487613" y="6307138"/>
          <p14:tracePt t="92329" x="2511425" y="6348413"/>
          <p14:tracePt t="92337" x="2535238" y="6372225"/>
          <p14:tracePt t="92345" x="2543175" y="6411913"/>
          <p14:tracePt t="92354" x="2551113" y="6419850"/>
          <p14:tracePt t="92361" x="2574925" y="6443663"/>
          <p14:tracePt t="92369" x="2590800" y="6459538"/>
          <p14:tracePt t="92377" x="2590800" y="6467475"/>
          <p14:tracePt t="92386" x="2616200" y="6483350"/>
          <p14:tracePt t="92393" x="2632075" y="6499225"/>
          <p14:tracePt t="92402" x="2640013" y="6507163"/>
          <p14:tracePt t="92409" x="2655888" y="6530975"/>
          <p14:tracePt t="92417" x="2679700" y="6538913"/>
          <p14:tracePt t="92425" x="2703513" y="6554788"/>
          <p14:tracePt t="92434" x="2735263" y="6562725"/>
          <p14:tracePt t="92441" x="2751138" y="6570663"/>
          <p14:tracePt t="92449" x="2782888" y="6570663"/>
          <p14:tracePt t="92457" x="2822575" y="6570663"/>
          <p14:tracePt t="92465" x="2862263" y="6570663"/>
          <p14:tracePt t="92474" x="2917825" y="6570663"/>
          <p14:tracePt t="92481" x="2949575" y="6570663"/>
          <p14:tracePt t="92489" x="3006725" y="6570663"/>
          <p14:tracePt t="92497" x="3054350" y="6570663"/>
          <p14:tracePt t="92505" x="3101975" y="6570663"/>
          <p14:tracePt t="92513" x="3157538" y="6570663"/>
          <p14:tracePt t="92521" x="3221038" y="6554788"/>
          <p14:tracePt t="92529" x="3268663" y="6538913"/>
          <p14:tracePt t="92537" x="3317875" y="6507163"/>
          <p14:tracePt t="92545" x="3333750" y="6467475"/>
          <p14:tracePt t="92553" x="3365500" y="6443663"/>
          <p14:tracePt t="92561" x="3397250" y="6419850"/>
          <p14:tracePt t="92570" x="3421063" y="6403975"/>
          <p14:tracePt t="92577" x="3444875" y="6372225"/>
          <p14:tracePt t="92585" x="3460750" y="6330950"/>
          <p14:tracePt t="92593" x="3484563" y="6307138"/>
          <p14:tracePt t="92601" x="3508375" y="6259513"/>
          <p14:tracePt t="92609" x="3540125" y="6211888"/>
          <p14:tracePt t="92617" x="3556000" y="6180138"/>
          <p14:tracePt t="92625" x="3571875" y="6132513"/>
          <p14:tracePt t="92634" x="3595688" y="6076950"/>
          <p14:tracePt t="92641" x="3595688" y="6045200"/>
          <p14:tracePt t="92649" x="3619500" y="5980113"/>
          <p14:tracePt t="92657" x="3619500" y="5908675"/>
          <p14:tracePt t="92665" x="3619500" y="5845175"/>
          <p14:tracePt t="92673" x="3619500" y="5781675"/>
          <p14:tracePt t="92681" x="3619500" y="5718175"/>
          <p14:tracePt t="92689" x="3619500" y="5645150"/>
          <p14:tracePt t="92697" x="3619500" y="5597525"/>
          <p14:tracePt t="92705" x="3619500" y="5534025"/>
          <p14:tracePt t="92713" x="3619500" y="5494338"/>
          <p14:tracePt t="92722" x="3619500" y="5446713"/>
          <p14:tracePt t="92729" x="3619500" y="5399088"/>
          <p14:tracePt t="92737" x="3603625" y="5367338"/>
          <p14:tracePt t="92745" x="3595688" y="5335588"/>
          <p14:tracePt t="92753" x="3579813" y="5286375"/>
          <p14:tracePt t="92761" x="3571875" y="5262563"/>
          <p14:tracePt t="92770" x="3540125" y="5214938"/>
          <p14:tracePt t="92777" x="3524250" y="5175250"/>
          <p14:tracePt t="92785" x="3508375" y="5151438"/>
          <p14:tracePt t="92793" x="3492500" y="5119688"/>
          <p14:tracePt t="92801" x="3460750" y="5103813"/>
          <p14:tracePt t="92809" x="3429000" y="5056188"/>
          <p14:tracePt t="92818" x="3389313" y="5016500"/>
          <p14:tracePt t="92825" x="3365500" y="4992688"/>
          <p14:tracePt t="92834" x="3317875" y="4959350"/>
          <p14:tracePt t="92841" x="3292475" y="4951413"/>
          <p14:tracePt t="92849" x="3244850" y="4919663"/>
          <p14:tracePt t="92857" x="3221038" y="4911725"/>
          <p14:tracePt t="92865" x="3181350" y="4895850"/>
          <p14:tracePt t="92873" x="3149600" y="4887913"/>
          <p14:tracePt t="92881" x="3117850" y="4879975"/>
          <p14:tracePt t="92901" x="3070225" y="4879975"/>
          <p14:tracePt t="92907" x="3046413" y="4872038"/>
          <p14:tracePt t="92913" x="3030538" y="4872038"/>
          <p14:tracePt t="92921" x="3022600" y="4872038"/>
          <p14:tracePt t="92929" x="3006725" y="4872038"/>
          <p14:tracePt t="92945" x="2998788" y="4872038"/>
          <p14:tracePt t="92953" x="2990850" y="4872038"/>
          <p14:tracePt t="92969" x="2974975" y="4872038"/>
          <p14:tracePt t="92977" x="2957513" y="4872038"/>
          <p14:tracePt t="92985" x="2925763" y="4879975"/>
          <p14:tracePt t="92993" x="2894013" y="4903788"/>
          <p14:tracePt t="93002" x="2862263" y="4935538"/>
          <p14:tracePt t="93009" x="2830513" y="4967288"/>
          <p14:tracePt t="93017" x="2798763" y="4984750"/>
          <p14:tracePt t="93025" x="2790825" y="5000625"/>
          <p14:tracePt t="93033" x="2767013" y="5032375"/>
          <p14:tracePt t="93041" x="2743200" y="5048250"/>
          <p14:tracePt t="93050" x="2735263" y="5064125"/>
          <p14:tracePt t="93057" x="2719388" y="5087938"/>
          <p14:tracePt t="93065" x="2719388" y="5095875"/>
          <p14:tracePt t="93073" x="2695575" y="5111750"/>
          <p14:tracePt t="93081" x="2695575" y="5119688"/>
          <p14:tracePt t="93097" x="2687638" y="5135563"/>
          <p14:tracePt t="93106" x="2687638" y="5143500"/>
          <p14:tracePt t="93121" x="2679700" y="5159375"/>
          <p14:tracePt t="93130" x="2671763" y="5175250"/>
          <p14:tracePt t="93137" x="2663825" y="5183188"/>
          <p14:tracePt t="93145" x="2647950" y="5214938"/>
          <p14:tracePt t="93153" x="2640013" y="5222875"/>
          <p14:tracePt t="93161" x="2640013" y="5254625"/>
          <p14:tracePt t="93171" x="2632075" y="5270500"/>
          <p14:tracePt t="93177" x="2624138" y="5294313"/>
          <p14:tracePt t="93185" x="2616200" y="5327650"/>
          <p14:tracePt t="93193" x="2606675" y="5343525"/>
          <p14:tracePt t="93201" x="2582863" y="5367338"/>
          <p14:tracePt t="93209" x="2582863" y="5430838"/>
          <p14:tracePt t="93217" x="2574925" y="5478463"/>
          <p14:tracePt t="93225" x="2566988" y="5502275"/>
          <p14:tracePt t="93234" x="2566988" y="5534025"/>
          <p14:tracePt t="93241" x="2566988" y="5589588"/>
          <p14:tracePt t="93250" x="2559050" y="5629275"/>
          <p14:tracePt t="93257" x="2559050" y="5653088"/>
          <p14:tracePt t="93265" x="2559050" y="5686425"/>
          <p14:tracePt t="93273" x="2559050" y="5710238"/>
          <p14:tracePt t="93281" x="2559050" y="5741988"/>
          <p14:tracePt t="93289" x="2559050" y="5757863"/>
          <p14:tracePt t="93297" x="2559050" y="5789613"/>
          <p14:tracePt t="93305" x="2559050" y="5813425"/>
          <p14:tracePt t="93313" x="2559050" y="5837238"/>
          <p14:tracePt t="93321" x="2559050" y="5853113"/>
          <p14:tracePt t="93329" x="2559050" y="5868988"/>
          <p14:tracePt t="93337" x="2559050" y="5892800"/>
          <p14:tracePt t="93345" x="2559050" y="5916613"/>
          <p14:tracePt t="93353" x="2559050" y="5932488"/>
          <p14:tracePt t="93361" x="2559050" y="5940425"/>
          <p14:tracePt t="93369" x="2559050" y="5964238"/>
          <p14:tracePt t="93377" x="2559050" y="5980113"/>
          <p14:tracePt t="93385" x="2559050" y="6005513"/>
          <p14:tracePt t="93393" x="2559050" y="6029325"/>
          <p14:tracePt t="93402" x="2559050" y="6053138"/>
          <p14:tracePt t="93409" x="2559050" y="6084888"/>
          <p14:tracePt t="93418" x="2559050" y="6124575"/>
          <p14:tracePt t="93425" x="2559050" y="6156325"/>
          <p14:tracePt t="93433" x="2559050" y="6172200"/>
          <p14:tracePt t="93441" x="2559050" y="6196013"/>
          <p14:tracePt t="93450" x="2566988" y="6219825"/>
          <p14:tracePt t="93457" x="2590800" y="6267450"/>
          <p14:tracePt t="93465" x="2598738" y="6283325"/>
          <p14:tracePt t="93473" x="2598738" y="6291263"/>
          <p14:tracePt t="93481" x="2606675" y="6315075"/>
          <p14:tracePt t="93489" x="2624138" y="6348413"/>
          <p14:tracePt t="93497" x="2624138" y="6356350"/>
          <p14:tracePt t="93505" x="2655888" y="6380163"/>
          <p14:tracePt t="93529" x="2671763" y="6396038"/>
          <p14:tracePt t="93561" x="2679700" y="6396038"/>
          <p14:tracePt t="93571" x="2687638" y="6396038"/>
          <p14:tracePt t="93577" x="2695575" y="6403975"/>
          <p14:tracePt t="93585" x="2719388" y="6411913"/>
          <p14:tracePt t="93593" x="2727325" y="6427788"/>
          <p14:tracePt t="93602" x="2751138" y="6435725"/>
          <p14:tracePt t="93609" x="2774950" y="6451600"/>
          <p14:tracePt t="93617" x="2814638" y="6459538"/>
          <p14:tracePt t="93625" x="2846388" y="6475413"/>
          <p14:tracePt t="93634" x="2894013" y="6491288"/>
          <p14:tracePt t="93641" x="2909888" y="6491288"/>
          <p14:tracePt t="93650" x="2957513" y="6499225"/>
          <p14:tracePt t="93657" x="2990850" y="6499225"/>
          <p14:tracePt t="93665" x="3006725" y="6515100"/>
          <p14:tracePt t="93673" x="3022600" y="6515100"/>
          <p14:tracePt t="93681" x="3046413" y="6515100"/>
          <p14:tracePt t="93689" x="3062288" y="6515100"/>
          <p14:tracePt t="93697" x="3070225" y="6515100"/>
          <p14:tracePt t="93705" x="3094038" y="6515100"/>
          <p14:tracePt t="93713" x="3117850" y="6515100"/>
          <p14:tracePt t="93721" x="3125788" y="6515100"/>
          <p14:tracePt t="93729" x="3149600" y="6515100"/>
          <p14:tracePt t="93737" x="3173413" y="6499225"/>
          <p14:tracePt t="93745" x="3221038" y="6483350"/>
          <p14:tracePt t="93754" x="3236913" y="6459538"/>
          <p14:tracePt t="93761" x="3284538" y="6419850"/>
          <p14:tracePt t="93770" x="3308350" y="6403975"/>
          <p14:tracePt t="93777" x="3357563" y="6372225"/>
          <p14:tracePt t="93786" x="3373438" y="6356350"/>
          <p14:tracePt t="93793" x="3405188" y="6330950"/>
          <p14:tracePt t="93801" x="3429000" y="6291263"/>
          <p14:tracePt t="93809" x="3444875" y="6275388"/>
          <p14:tracePt t="93817" x="3468688" y="6243638"/>
          <p14:tracePt t="93825" x="3492500" y="6219825"/>
          <p14:tracePt t="93834" x="3492500" y="6211888"/>
          <p14:tracePt t="93841" x="3508375" y="6180138"/>
          <p14:tracePt t="93850" x="3524250" y="6156325"/>
          <p14:tracePt t="93858" x="3532188" y="6140450"/>
          <p14:tracePt t="93865" x="3548063" y="6116638"/>
          <p14:tracePt t="93874" x="3556000" y="6076950"/>
          <p14:tracePt t="93886" x="3556000" y="6069013"/>
          <p14:tracePt t="93889" x="3556000" y="6045200"/>
          <p14:tracePt t="93898" x="3556000" y="6029325"/>
          <p14:tracePt t="93905" x="3563938" y="6013450"/>
          <p14:tracePt t="93913" x="3563938" y="5995988"/>
          <p14:tracePt t="93921" x="3563938" y="5964238"/>
          <p14:tracePt t="93929" x="3563938" y="5948363"/>
          <p14:tracePt t="93938" x="3563938" y="5932488"/>
          <p14:tracePt t="93945" x="3563938" y="5916613"/>
          <p14:tracePt t="93953" x="3563938" y="5900738"/>
          <p14:tracePt t="93961" x="3563938" y="5884863"/>
          <p14:tracePt t="93969" x="3563938" y="5861050"/>
          <p14:tracePt t="93977" x="3563938" y="5845175"/>
          <p14:tracePt t="93985" x="3563938" y="5837238"/>
          <p14:tracePt t="93994" x="3563938" y="5829300"/>
          <p14:tracePt t="94073" x="3563938" y="5821363"/>
          <p14:tracePt t="94113" x="3556000" y="5821363"/>
          <p14:tracePt t="94138" x="3548063" y="5821363"/>
          <p14:tracePt t="94145" x="3540125" y="5821363"/>
          <p14:tracePt t="94161" x="3532188" y="5829300"/>
          <p14:tracePt t="94169" x="3524250" y="5829300"/>
          <p14:tracePt t="94177" x="3516313" y="5829300"/>
          <p14:tracePt t="94185" x="3500438" y="5845175"/>
          <p14:tracePt t="94193" x="3484563" y="5845175"/>
          <p14:tracePt t="94209" x="3468688" y="5861050"/>
          <p14:tracePt t="94218" x="3429000" y="5892800"/>
          <p14:tracePt t="94225" x="3405188" y="5908675"/>
          <p14:tracePt t="94234" x="3365500" y="5932488"/>
          <p14:tracePt t="94241" x="3317875" y="5964238"/>
          <p14:tracePt t="94251" x="3260725" y="5980113"/>
          <p14:tracePt t="94257" x="3197225" y="6037263"/>
          <p14:tracePt t="94267" x="3141663" y="6069013"/>
          <p14:tracePt t="94273" x="3078163" y="6092825"/>
          <p14:tracePt t="94282" x="3054350" y="6100763"/>
          <p14:tracePt t="94289" x="2982913" y="6132513"/>
          <p14:tracePt t="94297" x="2933700" y="6156325"/>
          <p14:tracePt t="94305" x="2901950" y="6180138"/>
          <p14:tracePt t="94313" x="2854325" y="6196013"/>
          <p14:tracePt t="94322" x="2830513" y="6203950"/>
          <p14:tracePt t="94330" x="2790825" y="6211888"/>
          <p14:tracePt t="94337" x="2774950" y="6211888"/>
          <p14:tracePt t="94345" x="2767013" y="6219825"/>
          <p14:tracePt t="94354" x="2727325" y="6235700"/>
          <p14:tracePt t="94361" x="2711450" y="6235700"/>
          <p14:tracePt t="94377" x="2695575" y="6235700"/>
          <p14:tracePt t="94386" x="2679700" y="6235700"/>
          <p14:tracePt t="94553" x="2671763" y="6235700"/>
          <p14:tracePt t="94577" x="2671763" y="6219825"/>
          <p14:tracePt t="94585" x="2671763" y="6203950"/>
          <p14:tracePt t="94593" x="2671763" y="6180138"/>
          <p14:tracePt t="94602" x="2671763" y="6172200"/>
          <p14:tracePt t="94610" x="2671763" y="6164263"/>
          <p14:tracePt t="94617" x="2671763" y="6148388"/>
          <p14:tracePt t="94625" x="2671763" y="6132513"/>
          <p14:tracePt t="94641" x="2671763" y="6124575"/>
          <p14:tracePt t="96298" x="2838450" y="6124575"/>
          <p14:tracePt t="96305" x="3062288" y="6124575"/>
          <p14:tracePt t="96315" x="3452813" y="6140450"/>
          <p14:tracePt t="96322" x="4027488" y="6227763"/>
          <p14:tracePt t="96331" x="4552950" y="6307138"/>
          <p14:tracePt t="96338" x="5103813" y="6364288"/>
          <p14:tracePt t="96345" x="5541963" y="6403975"/>
          <p14:tracePt t="96353" x="5956300" y="6419850"/>
          <p14:tracePt t="96361" x="6307138" y="6451600"/>
          <p14:tracePt t="96369" x="6491288" y="6475413"/>
          <p14:tracePt t="96378" x="6705600" y="6475413"/>
          <p14:tracePt t="96386" x="6969125" y="6475413"/>
          <p14:tracePt t="96394" x="7112000" y="6459538"/>
          <p14:tracePt t="96401" x="7232650" y="6443663"/>
          <p14:tracePt t="96409" x="7367588" y="6403975"/>
          <p14:tracePt t="96418" x="7478713" y="6356350"/>
          <p14:tracePt t="96425" x="7575550" y="6315075"/>
          <p14:tracePt t="96436" x="7646988" y="6291263"/>
          <p14:tracePt t="96442" x="7726363" y="6251575"/>
          <p14:tracePt t="96450" x="7773988" y="6211888"/>
          <p14:tracePt t="96458" x="7805738" y="6188075"/>
          <p14:tracePt t="96465" x="7829550" y="6164263"/>
          <p14:tracePt t="96473" x="7847013" y="6156325"/>
          <p14:tracePt t="96482" x="7854950" y="6140450"/>
          <p14:tracePt t="96489" x="7854950" y="6124575"/>
          <p14:tracePt t="96500" x="7854950" y="6100763"/>
          <p14:tracePt t="96506" x="7862888" y="6084888"/>
          <p14:tracePt t="96515" x="7862888" y="6076950"/>
          <p14:tracePt t="96522" x="7862888" y="6069013"/>
          <p14:tracePt t="96529" x="7862888" y="6061075"/>
          <p14:tracePt t="96537" x="7862888" y="6053138"/>
          <p14:tracePt t="96545" x="7862888" y="6045200"/>
          <p14:tracePt t="96554" x="7862888" y="6037263"/>
          <p14:tracePt t="97306" x="7862888" y="6029325"/>
          <p14:tracePt t="97313" x="7878763" y="6029325"/>
          <p14:tracePt t="97321" x="7902575" y="6029325"/>
          <p14:tracePt t="97330" x="7926388" y="6029325"/>
          <p14:tracePt t="97338" x="7950200" y="6029325"/>
          <p14:tracePt t="97346" x="7989888" y="6029325"/>
          <p14:tracePt t="97354" x="8045450" y="6021388"/>
          <p14:tracePt t="97362" x="8101013" y="6021388"/>
          <p14:tracePt t="97370" x="8164513" y="6005513"/>
          <p14:tracePt t="97377" x="8229600" y="6005513"/>
          <p14:tracePt t="97385" x="8316913" y="6005513"/>
          <p14:tracePt t="97394" x="8404225" y="5995988"/>
          <p14:tracePt t="97402" x="8475663" y="5995988"/>
          <p14:tracePt t="97410" x="8580438" y="5995988"/>
          <p14:tracePt t="97418" x="8667750" y="5995988"/>
          <p14:tracePt t="97426" x="8770938" y="5995988"/>
          <p14:tracePt t="97433" x="8866188" y="5995988"/>
          <p14:tracePt t="97441" x="8970963" y="5995988"/>
          <p14:tracePt t="97451" x="9074150" y="5995988"/>
          <p14:tracePt t="97458" x="9185275" y="5995988"/>
          <p14:tracePt t="97466" x="9290050" y="5995988"/>
          <p14:tracePt t="97474" x="9361488" y="5995988"/>
          <p14:tracePt t="97482" x="9424988" y="5995988"/>
          <p14:tracePt t="97490" x="9472613" y="5988050"/>
          <p14:tracePt t="97498" x="9528175" y="5980113"/>
          <p14:tracePt t="97505" x="9567863" y="5972175"/>
          <p14:tracePt t="97515" x="9593263" y="5972175"/>
          <p14:tracePt t="97522" x="9601200" y="5972175"/>
          <p14:tracePt t="97706" x="9617075" y="5964238"/>
          <p14:tracePt t="97714" x="9625013" y="5940425"/>
          <p14:tracePt t="97722" x="9625013" y="5924550"/>
          <p14:tracePt t="97729" x="9640888" y="5916613"/>
          <p14:tracePt t="97737" x="9640888" y="5900738"/>
          <p14:tracePt t="97746" x="9648825" y="5884863"/>
          <p14:tracePt t="97754" x="9656763" y="5876925"/>
          <p14:tracePt t="97762" x="9664700" y="5861050"/>
          <p14:tracePt t="97770" x="9672638" y="5845175"/>
          <p14:tracePt t="97778" x="9680575" y="5837238"/>
          <p14:tracePt t="97786" x="9688513" y="5821363"/>
          <p14:tracePt t="97793" x="9688513" y="5805488"/>
          <p14:tracePt t="97802" x="9696450" y="5797550"/>
          <p14:tracePt t="97818" x="9704388" y="5789613"/>
          <p14:tracePt t="97826" x="9704388" y="5781675"/>
          <p14:tracePt t="97882" x="9712325" y="5773738"/>
          <p14:tracePt t="97890" x="9720263" y="5773738"/>
          <p14:tracePt t="97898" x="9728200" y="5765800"/>
          <p14:tracePt t="97914" x="9736138" y="5757863"/>
          <p14:tracePt t="97921" x="9767888" y="5741988"/>
          <p14:tracePt t="97929" x="9775825" y="5734050"/>
          <p14:tracePt t="97938" x="9791700" y="5710238"/>
          <p14:tracePt t="97946" x="9823450" y="5694363"/>
          <p14:tracePt t="97962" x="9839325" y="5678488"/>
          <p14:tracePt t="97970" x="9863138" y="5645150"/>
          <p14:tracePt t="97978" x="9879013" y="5629275"/>
          <p14:tracePt t="97985" x="9894888" y="5597525"/>
          <p14:tracePt t="97994" x="9902825" y="5589588"/>
          <p14:tracePt t="98002" x="9910763" y="5581650"/>
          <p14:tracePt t="98010" x="9918700" y="5557838"/>
          <p14:tracePt t="98018" x="9936163" y="5534025"/>
          <p14:tracePt t="98026" x="9936163" y="5526088"/>
          <p14:tracePt t="98034" x="9944100" y="5502275"/>
          <p14:tracePt t="98041" x="9944100" y="5494338"/>
          <p14:tracePt t="98049" x="9944100" y="5478463"/>
          <p14:tracePt t="98058" x="9944100" y="5454650"/>
          <p14:tracePt t="98067" x="9952038" y="5430838"/>
          <p14:tracePt t="98074" x="9952038" y="5407025"/>
          <p14:tracePt t="98083" x="9952038" y="5383213"/>
          <p14:tracePt t="98090" x="9952038" y="5359400"/>
          <p14:tracePt t="98099" x="9952038" y="5335588"/>
          <p14:tracePt t="98105" x="9952038" y="5319713"/>
          <p14:tracePt t="98115" x="9952038" y="5294313"/>
          <p14:tracePt t="98122" x="9952038" y="5278438"/>
          <p14:tracePt t="98131" x="9952038" y="5254625"/>
          <p14:tracePt t="98138" x="9936163" y="5238750"/>
          <p14:tracePt t="98146" x="9926638" y="5222875"/>
          <p14:tracePt t="98154" x="9918700" y="5191125"/>
          <p14:tracePt t="98161" x="9902825" y="5175250"/>
          <p14:tracePt t="98169" x="9879013" y="5159375"/>
          <p14:tracePt t="98178" x="9879013" y="5143500"/>
          <p14:tracePt t="98186" x="9863138" y="5127625"/>
          <p14:tracePt t="98195" x="9847263" y="5103813"/>
          <p14:tracePt t="98202" x="9839325" y="5095875"/>
          <p14:tracePt t="98210" x="9815513" y="5080000"/>
          <p14:tracePt t="98219" x="9807575" y="5072063"/>
          <p14:tracePt t="98225" x="9791700" y="5064125"/>
          <p14:tracePt t="98236" x="9775825" y="5056188"/>
          <p14:tracePt t="98242" x="9759950" y="5040313"/>
          <p14:tracePt t="98252" x="9744075" y="5032375"/>
          <p14:tracePt t="98258" x="9720263" y="5024438"/>
          <p14:tracePt t="98267" x="9704388" y="5008563"/>
          <p14:tracePt t="98274" x="9688513" y="5000625"/>
          <p14:tracePt t="98282" x="9664700" y="4992688"/>
          <p14:tracePt t="98289" x="9648825" y="4984750"/>
          <p14:tracePt t="98299" x="9625013" y="4984750"/>
          <p14:tracePt t="98306" x="9593263" y="4976813"/>
          <p14:tracePt t="98315" x="9585325" y="4967288"/>
          <p14:tracePt t="98322" x="9551988" y="4967288"/>
          <p14:tracePt t="98331" x="9528175" y="4959350"/>
          <p14:tracePt t="98338" x="9504363" y="4959350"/>
          <p14:tracePt t="98345" x="9472613" y="4959350"/>
          <p14:tracePt t="98353" x="9432925" y="4959350"/>
          <p14:tracePt t="98362" x="9401175" y="4959350"/>
          <p14:tracePt t="98370" x="9353550" y="4959350"/>
          <p14:tracePt t="98378" x="9321800" y="4959350"/>
          <p14:tracePt t="98386" x="9274175" y="4959350"/>
          <p14:tracePt t="98394" x="9242425" y="4959350"/>
          <p14:tracePt t="98402" x="9209088" y="4959350"/>
          <p14:tracePt t="98409" x="9177338" y="4959350"/>
          <p14:tracePt t="98418" x="9153525" y="4959350"/>
          <p14:tracePt t="98426" x="9113838" y="4967288"/>
          <p14:tracePt t="98434" x="9097963" y="4976813"/>
          <p14:tracePt t="98442" x="9074150" y="4976813"/>
          <p14:tracePt t="98450" x="9050338" y="4984750"/>
          <p14:tracePt t="98458" x="9042400" y="4984750"/>
          <p14:tracePt t="98467" x="9026525" y="4984750"/>
          <p14:tracePt t="98473" x="9018588" y="5000625"/>
          <p14:tracePt t="98483" x="9010650" y="5000625"/>
          <p14:tracePt t="98490" x="8986838" y="5000625"/>
          <p14:tracePt t="98498" x="8978900" y="5008563"/>
          <p14:tracePt t="98506" x="8955088" y="5016500"/>
          <p14:tracePt t="98514" x="8947150" y="5016500"/>
          <p14:tracePt t="98522" x="8915400" y="5032375"/>
          <p14:tracePt t="98529" x="8899525" y="5048250"/>
          <p14:tracePt t="98538" x="8866188" y="5056188"/>
          <p14:tracePt t="98546" x="8842375" y="5080000"/>
          <p14:tracePt t="98554" x="8826500" y="5087938"/>
          <p14:tracePt t="98562" x="8786813" y="5119688"/>
          <p14:tracePt t="98570" x="8755063" y="5135563"/>
          <p14:tracePt t="98578" x="8731250" y="5151438"/>
          <p14:tracePt t="98586" x="8699500" y="5175250"/>
          <p14:tracePt t="98602" x="8667750" y="5199063"/>
          <p14:tracePt t="98618" x="8651875" y="5214938"/>
          <p14:tracePt t="98628" x="8636000" y="5230813"/>
          <p14:tracePt t="98634" x="8628063" y="5238750"/>
          <p14:tracePt t="98642" x="8612188" y="5246688"/>
          <p14:tracePt t="98649" x="8596313" y="5270500"/>
          <p14:tracePt t="98658" x="8564563" y="5294313"/>
          <p14:tracePt t="98666" x="8531225" y="5343525"/>
          <p14:tracePt t="98674" x="8491538" y="5383213"/>
          <p14:tracePt t="98682" x="8467725" y="5422900"/>
          <p14:tracePt t="98690" x="8428038" y="5494338"/>
          <p14:tracePt t="98698" x="8412163" y="5534025"/>
          <p14:tracePt t="98706" x="8388350" y="5589588"/>
          <p14:tracePt t="98715" x="8356600" y="5629275"/>
          <p14:tracePt t="98722" x="8332788" y="5670550"/>
          <p14:tracePt t="98731" x="8332788" y="5702300"/>
          <p14:tracePt t="98738" x="8293100" y="5765800"/>
          <p14:tracePt t="98747" x="8285163" y="5781675"/>
          <p14:tracePt t="98754" x="8277225" y="5797550"/>
          <p14:tracePt t="98762" x="8269288" y="5813425"/>
          <p14:tracePt t="98770" x="8269288" y="5821363"/>
          <p14:tracePt t="98778" x="8261350" y="5837238"/>
          <p14:tracePt t="98786" x="8261350" y="5853113"/>
          <p14:tracePt t="98802" x="8245475" y="5868988"/>
          <p14:tracePt t="98810" x="8245475" y="5884863"/>
          <p14:tracePt t="98818" x="8245475" y="5900738"/>
          <p14:tracePt t="98826" x="8245475" y="5924550"/>
          <p14:tracePt t="98833" x="8237538" y="5940425"/>
          <p14:tracePt t="98842" x="8237538" y="5964238"/>
          <p14:tracePt t="98850" x="8229600" y="5995988"/>
          <p14:tracePt t="98858" x="8221663" y="6013450"/>
          <p14:tracePt t="98867" x="8221663" y="6037263"/>
          <p14:tracePt t="98874" x="8221663" y="6061075"/>
          <p14:tracePt t="98883" x="8221663" y="6076950"/>
          <p14:tracePt t="98900" x="8221663" y="6108700"/>
          <p14:tracePt t="98906" x="8221663" y="6124575"/>
          <p14:tracePt t="98922" x="8221663" y="6140450"/>
          <p14:tracePt t="98938" x="8221663" y="6156325"/>
          <p14:tracePt t="98946" x="8221663" y="6164263"/>
          <p14:tracePt t="98954" x="8221663" y="6172200"/>
          <p14:tracePt t="98962" x="8221663" y="6180138"/>
          <p14:tracePt t="98970" x="8221663" y="6211888"/>
          <p14:tracePt t="98978" x="8221663" y="6219825"/>
          <p14:tracePt t="98986" x="8221663" y="6227763"/>
          <p14:tracePt t="98994" x="8221663" y="6235700"/>
          <p14:tracePt t="99002" x="8237538" y="6243638"/>
          <p14:tracePt t="99010" x="8245475" y="6251575"/>
          <p14:tracePt t="99017" x="8245475" y="6259513"/>
          <p14:tracePt t="99026" x="8253413" y="6267450"/>
          <p14:tracePt t="99034" x="8253413" y="6275388"/>
          <p14:tracePt t="99042" x="8253413" y="6283325"/>
          <p14:tracePt t="99050" x="8261350" y="6291263"/>
          <p14:tracePt t="99066" x="8261350" y="6299200"/>
          <p14:tracePt t="99074" x="8269288" y="6315075"/>
          <p14:tracePt t="99090" x="8269288" y="6323013"/>
          <p14:tracePt t="99099" x="8285163" y="6330950"/>
          <p14:tracePt t="99114" x="8285163" y="6338888"/>
          <p14:tracePt t="99122" x="8285163" y="6348413"/>
          <p14:tracePt t="99138" x="8301038" y="6364288"/>
          <p14:tracePt t="99154" x="8301038" y="6372225"/>
          <p14:tracePt t="99170" x="8308975" y="6388100"/>
          <p14:tracePt t="99178" x="8308975" y="6396038"/>
          <p14:tracePt t="99203" x="8308975" y="6403975"/>
          <p14:tracePt t="99210" x="8316913" y="6411913"/>
          <p14:tracePt t="99218" x="8324850" y="6411913"/>
          <p14:tracePt t="99226" x="8332788" y="6419850"/>
          <p14:tracePt t="99234" x="8332788" y="6427788"/>
          <p14:tracePt t="99250" x="8340725" y="6427788"/>
          <p14:tracePt t="99266" x="8348663" y="6435725"/>
          <p14:tracePt t="99282" x="8364538" y="6443663"/>
          <p14:tracePt t="99290" x="8372475" y="6451600"/>
          <p14:tracePt t="99298" x="8380413" y="6451600"/>
          <p14:tracePt t="99314" x="8380413" y="6459538"/>
          <p14:tracePt t="99338" x="8388350" y="6475413"/>
          <p14:tracePt t="99354" x="8396288" y="6475413"/>
          <p14:tracePt t="99362" x="8404225" y="6475413"/>
          <p14:tracePt t="99386" x="8420100" y="6483350"/>
          <p14:tracePt t="99394" x="8428038" y="6483350"/>
          <p14:tracePt t="99402" x="8428038" y="6491288"/>
          <p14:tracePt t="99410" x="8443913" y="6499225"/>
          <p14:tracePt t="99418" x="8459788" y="6507163"/>
          <p14:tracePt t="99426" x="8475663" y="6507163"/>
          <p14:tracePt t="99434" x="8483600" y="6515100"/>
          <p14:tracePt t="99442" x="8491538" y="6523038"/>
          <p14:tracePt t="99458" x="8523288" y="6530975"/>
          <p14:tracePt t="99474" x="8531225" y="6538913"/>
          <p14:tracePt t="99483" x="8556625" y="6546850"/>
          <p14:tracePt t="99490" x="8572500" y="6546850"/>
          <p14:tracePt t="99499" x="8580438" y="6562725"/>
          <p14:tracePt t="99506" x="8596313" y="6570663"/>
          <p14:tracePt t="99514" x="8620125" y="6570663"/>
          <p14:tracePt t="99522" x="8643938" y="6578600"/>
          <p14:tracePt t="99531" x="8651875" y="6578600"/>
          <p14:tracePt t="99538" x="8675688" y="6586538"/>
          <p14:tracePt t="99548" x="8691563" y="6586538"/>
          <p14:tracePt t="99554" x="8707438" y="6594475"/>
          <p14:tracePt t="99562" x="8731250" y="6594475"/>
          <p14:tracePt t="99570" x="8755063" y="6602413"/>
          <p14:tracePt t="99578" x="8778875" y="6602413"/>
          <p14:tracePt t="99586" x="8794750" y="6610350"/>
          <p14:tracePt t="99594" x="8810625" y="6610350"/>
          <p14:tracePt t="99610" x="8826500" y="6610350"/>
          <p14:tracePt t="99618" x="8842375" y="6610350"/>
          <p14:tracePt t="99626" x="8858250" y="6610350"/>
          <p14:tracePt t="99634" x="8891588" y="6610350"/>
          <p14:tracePt t="99642" x="8907463" y="6610350"/>
          <p14:tracePt t="99650" x="8931275" y="6610350"/>
          <p14:tracePt t="99658" x="8939213" y="6610350"/>
          <p14:tracePt t="99666" x="8955088" y="6610350"/>
          <p14:tracePt t="99674" x="8978900" y="6610350"/>
          <p14:tracePt t="99682" x="8994775" y="6610350"/>
          <p14:tracePt t="99690" x="9002713" y="6610350"/>
          <p14:tracePt t="99698" x="9018588" y="6610350"/>
          <p14:tracePt t="99706" x="9034463" y="6610350"/>
          <p14:tracePt t="99714" x="9050338" y="6610350"/>
          <p14:tracePt t="99722" x="9066213" y="6610350"/>
          <p14:tracePt t="99731" x="9082088" y="6610350"/>
          <p14:tracePt t="99738" x="9097963" y="6610350"/>
          <p14:tracePt t="99754" x="9113838" y="6610350"/>
          <p14:tracePt t="99762" x="9129713" y="6610350"/>
          <p14:tracePt t="99786" x="9137650" y="6610350"/>
          <p14:tracePt t="99802" x="9145588" y="6610350"/>
          <p14:tracePt t="99962" x="9153525" y="6610350"/>
          <p14:tracePt t="99971" x="9169400" y="6610350"/>
          <p14:tracePt t="99978" x="9209088" y="6602413"/>
          <p14:tracePt t="99986" x="9250363" y="6602413"/>
          <p14:tracePt t="99994" x="9274175" y="6602413"/>
          <p14:tracePt t="100002" x="9305925" y="6602413"/>
          <p14:tracePt t="100010" x="9361488" y="6602413"/>
          <p14:tracePt t="100018" x="9393238" y="6602413"/>
          <p14:tracePt t="100026" x="9440863" y="6602413"/>
          <p14:tracePt t="100034" x="9472613" y="6602413"/>
          <p14:tracePt t="100042" x="9512300" y="6602413"/>
          <p14:tracePt t="100050" x="9559925" y="6602413"/>
          <p14:tracePt t="100058" x="9601200" y="6602413"/>
          <p14:tracePt t="100066" x="9656763" y="6602413"/>
          <p14:tracePt t="100074" x="9704388" y="6602413"/>
          <p14:tracePt t="100082" x="9752013" y="6602413"/>
          <p14:tracePt t="100090" x="9783763" y="6602413"/>
          <p14:tracePt t="100098" x="9839325" y="6602413"/>
          <p14:tracePt t="100106" x="9879013" y="6602413"/>
          <p14:tracePt t="100115" x="9910763" y="6602413"/>
          <p14:tracePt t="100122" x="9967913" y="6602413"/>
          <p14:tracePt t="100130" x="10015538" y="6602413"/>
          <p14:tracePt t="100138" x="10055225" y="6602413"/>
          <p14:tracePt t="100148" x="10118725" y="6602413"/>
          <p14:tracePt t="100154" x="10182225" y="6594475"/>
          <p14:tracePt t="100163" x="10261600" y="6570663"/>
          <p14:tracePt t="100170" x="10350500" y="6523038"/>
          <p14:tracePt t="100178" x="10406063" y="6467475"/>
          <p14:tracePt t="100186" x="10485438" y="6396038"/>
          <p14:tracePt t="100195" x="10548938" y="6348413"/>
          <p14:tracePt t="100202" x="10596563" y="6299200"/>
          <p14:tracePt t="100210" x="10645775" y="6227763"/>
          <p14:tracePt t="100218" x="10661650" y="6180138"/>
          <p14:tracePt t="100226" x="10693400" y="6116638"/>
          <p14:tracePt t="100234" x="10701338" y="6069013"/>
          <p14:tracePt t="100242" x="10701338" y="5988050"/>
          <p14:tracePt t="100250" x="10701338" y="5924550"/>
          <p14:tracePt t="100258" x="10701338" y="5868988"/>
          <p14:tracePt t="100266" x="10701338" y="5805488"/>
          <p14:tracePt t="100274" x="10701338" y="5749925"/>
          <p14:tracePt t="100282" x="10701338" y="5670550"/>
          <p14:tracePt t="100290" x="10701338" y="5613400"/>
          <p14:tracePt t="100298" x="10677525" y="5534025"/>
          <p14:tracePt t="100306" x="10661650" y="5470525"/>
          <p14:tracePt t="100315" x="10620375" y="5383213"/>
          <p14:tracePt t="100322" x="10596563" y="5327650"/>
          <p14:tracePt t="100331" x="10572750" y="5254625"/>
          <p14:tracePt t="100338" x="10525125" y="5207000"/>
          <p14:tracePt t="100348" x="10485438" y="5135563"/>
          <p14:tracePt t="100354" x="10453688" y="5080000"/>
          <p14:tracePt t="100363" x="10390188" y="5024438"/>
          <p14:tracePt t="100370" x="10358438" y="4959350"/>
          <p14:tracePt t="100378" x="10310813" y="4911725"/>
          <p14:tracePt t="100386" x="10269538" y="4856163"/>
          <p14:tracePt t="100394" x="10237788" y="4832350"/>
          <p14:tracePt t="100402" x="10206038" y="4808538"/>
          <p14:tracePt t="100410" x="10158413" y="4784725"/>
          <p14:tracePt t="100418" x="10102850" y="4760913"/>
          <p14:tracePt t="100427" x="10031413" y="4745038"/>
          <p14:tracePt t="100434" x="9983788" y="4721225"/>
          <p14:tracePt t="100442" x="9936163" y="4721225"/>
          <p14:tracePt t="100450" x="9879013" y="4713288"/>
          <p14:tracePt t="100458" x="9823450" y="4713288"/>
          <p14:tracePt t="100466" x="9783763" y="4713288"/>
          <p14:tracePt t="100474" x="9720263" y="4713288"/>
          <p14:tracePt t="100482" x="9656763" y="4713288"/>
          <p14:tracePt t="100490" x="9593263" y="4713288"/>
          <p14:tracePt t="100498" x="9536113" y="4713288"/>
          <p14:tracePt t="100506" x="9488488" y="4713288"/>
          <p14:tracePt t="100515" x="9432925" y="4729163"/>
          <p14:tracePt t="100522" x="9369425" y="4745038"/>
          <p14:tracePt t="100531" x="9313863" y="4760913"/>
          <p14:tracePt t="100538" x="9258300" y="4768850"/>
          <p14:tracePt t="100548" x="9201150" y="4768850"/>
          <p14:tracePt t="100554" x="9161463" y="4776788"/>
          <p14:tracePt t="100563" x="9113838" y="4792663"/>
          <p14:tracePt t="100570" x="9090025" y="4800600"/>
          <p14:tracePt t="100578" x="9050338" y="4824413"/>
          <p14:tracePt t="100586" x="9018588" y="4840288"/>
          <p14:tracePt t="100594" x="8986838" y="4856163"/>
          <p14:tracePt t="100602" x="8963025" y="4872038"/>
          <p14:tracePt t="100610" x="8923338" y="4895850"/>
          <p14:tracePt t="100618" x="8899525" y="4903788"/>
          <p14:tracePt t="100626" x="8858250" y="4927600"/>
          <p14:tracePt t="100635" x="8842375" y="4951413"/>
          <p14:tracePt t="100642" x="8802688" y="4984750"/>
          <p14:tracePt t="100650" x="8763000" y="5024438"/>
          <p14:tracePt t="100658" x="8723313" y="5064125"/>
          <p14:tracePt t="100668" x="8683625" y="5127625"/>
          <p14:tracePt t="100675" x="8651875" y="5151438"/>
          <p14:tracePt t="100683" x="8636000" y="5191125"/>
          <p14:tracePt t="100690" x="8628063" y="5207000"/>
          <p14:tracePt t="100698" x="8612188" y="5238750"/>
          <p14:tracePt t="100706" x="8596313" y="5254625"/>
          <p14:tracePt t="100715" x="8588375" y="5262563"/>
          <p14:tracePt t="100722" x="8588375" y="5278438"/>
          <p14:tracePt t="100730" x="8572500" y="5294313"/>
          <p14:tracePt t="100738" x="8572500" y="5310188"/>
          <p14:tracePt t="100748" x="8572500" y="5335588"/>
          <p14:tracePt t="100754" x="8564563" y="5359400"/>
          <p14:tracePt t="100762" x="8564563" y="5383213"/>
          <p14:tracePt t="100770" x="8564563" y="5407025"/>
          <p14:tracePt t="100778" x="8548688" y="5430838"/>
          <p14:tracePt t="100786" x="8540750" y="5470525"/>
          <p14:tracePt t="100794" x="8523288" y="5494338"/>
          <p14:tracePt t="100803" x="8523288" y="5534025"/>
          <p14:tracePt t="100811" x="8523288" y="5565775"/>
          <p14:tracePt t="100818" x="8523288" y="5605463"/>
          <p14:tracePt t="100827" x="8515350" y="5637213"/>
          <p14:tracePt t="100834" x="8507413" y="5678488"/>
          <p14:tracePt t="100842" x="8507413" y="5686425"/>
          <p14:tracePt t="100850" x="8507413" y="5694363"/>
          <p14:tracePt t="100858" x="8507413" y="5702300"/>
          <p14:tracePt t="100874" x="8507413" y="5710238"/>
          <p14:tracePt t="100897" x="8507413" y="5718175"/>
          <p14:tracePt t="101042" x="8507413" y="5726113"/>
          <p14:tracePt t="101050" x="8507413" y="5757863"/>
          <p14:tracePt t="101058" x="8499475" y="5765800"/>
          <p14:tracePt t="101066" x="8499475" y="5781675"/>
          <p14:tracePt t="101074" x="8499475" y="5805488"/>
          <p14:tracePt t="101082" x="8499475" y="5829300"/>
          <p14:tracePt t="101090" x="8499475" y="5868988"/>
          <p14:tracePt t="101098" x="8499475" y="5924550"/>
          <p14:tracePt t="101106" x="8499475" y="5988050"/>
          <p14:tracePt t="101115" x="8499475" y="6037263"/>
          <p14:tracePt t="101122" x="8507413" y="6092825"/>
          <p14:tracePt t="101131" x="8523288" y="6148388"/>
          <p14:tracePt t="101138" x="8531225" y="6188075"/>
          <p14:tracePt t="101147" x="8548688" y="6219825"/>
          <p14:tracePt t="101154" x="8556625" y="6243638"/>
          <p14:tracePt t="101163" x="8564563" y="6251575"/>
          <p14:tracePt t="101170" x="8564563" y="6259513"/>
          <p14:tracePt t="101179" x="8572500" y="6267450"/>
          <p14:tracePt t="101370" x="8580438" y="6291263"/>
          <p14:tracePt t="101378" x="8588375" y="6315075"/>
          <p14:tracePt t="101386" x="8604250" y="6338888"/>
          <p14:tracePt t="101396" x="8612188" y="6364288"/>
          <p14:tracePt t="101402" x="8628063" y="6388100"/>
          <p14:tracePt t="101418" x="8628063" y="6403975"/>
          <p14:tracePt t="101426" x="8636000" y="6419850"/>
          <p14:tracePt t="101434" x="8643938" y="6419850"/>
          <p14:tracePt t="101442" x="8643938" y="6427788"/>
          <p14:tracePt t="101498" x="8659813" y="6443663"/>
          <p14:tracePt t="101514" x="8667750" y="6459538"/>
          <p14:tracePt t="101522" x="8691563" y="6467475"/>
          <p14:tracePt t="101530" x="8707438" y="6475413"/>
          <p14:tracePt t="101538" x="8731250" y="6491288"/>
          <p14:tracePt t="101547" x="8755063" y="6507163"/>
          <p14:tracePt t="101554" x="8778875" y="6515100"/>
          <p14:tracePt t="101564" x="8802688" y="6523038"/>
          <p14:tracePt t="101570" x="8818563" y="6538913"/>
          <p14:tracePt t="101586" x="8826500" y="6538913"/>
          <p14:tracePt t="101594" x="8834438" y="6538913"/>
          <p14:tracePt t="101626" x="8850313" y="6538913"/>
          <p14:tracePt t="101634" x="8874125" y="6538913"/>
          <p14:tracePt t="101643" x="8891588" y="6538913"/>
          <p14:tracePt t="101650" x="8915400" y="6546850"/>
          <p14:tracePt t="101658" x="8939213" y="6554788"/>
          <p14:tracePt t="101666" x="8978900" y="6554788"/>
          <p14:tracePt t="101674" x="9002713" y="6554788"/>
          <p14:tracePt t="101683" x="9018588" y="6554788"/>
          <p14:tracePt t="101690" x="9050338" y="6554788"/>
          <p14:tracePt t="101698" x="9074150" y="6554788"/>
          <p14:tracePt t="101707" x="9090025" y="6554788"/>
          <p14:tracePt t="101715" x="9105900" y="6554788"/>
          <p14:tracePt t="101722" x="9113838" y="6554788"/>
          <p14:tracePt t="101731" x="9137650" y="6554788"/>
          <p14:tracePt t="101738" x="9153525" y="6554788"/>
          <p14:tracePt t="101754" x="9161463" y="6554788"/>
          <p14:tracePt t="101764" x="9169400" y="6554788"/>
          <p14:tracePt t="101770" x="9185275" y="6554788"/>
          <p14:tracePt t="101778" x="9193213" y="6554788"/>
          <p14:tracePt t="101787" x="9201150" y="6554788"/>
          <p14:tracePt t="101793" x="9209088" y="6546850"/>
          <p14:tracePt t="101801" x="9217025" y="6546850"/>
          <p14:tracePt t="101810" x="9234488" y="6530975"/>
          <p14:tracePt t="101826" x="9242425" y="6523038"/>
          <p14:tracePt t="101834" x="9258300" y="6515100"/>
          <p14:tracePt t="101842" x="9258300" y="6507163"/>
          <p14:tracePt t="101850" x="9274175" y="6491288"/>
          <p14:tracePt t="101858" x="9290050" y="6483350"/>
          <p14:tracePt t="101866" x="9305925" y="6451600"/>
          <p14:tracePt t="101875" x="9305925" y="6435725"/>
          <p14:tracePt t="101882" x="9321800" y="6427788"/>
          <p14:tracePt t="101890" x="9329738" y="6411913"/>
          <p14:tracePt t="101899" x="9353550" y="6372225"/>
          <p14:tracePt t="101906" x="9353550" y="6364288"/>
          <p14:tracePt t="101915" x="9361488" y="6348413"/>
          <p14:tracePt t="101922" x="9361488" y="6338888"/>
          <p14:tracePt t="101931" x="9369425" y="6323013"/>
          <p14:tracePt t="101946" x="9369425" y="6315075"/>
          <p14:tracePt t="101954" x="9369425" y="6307138"/>
          <p14:tracePt t="101963" x="9369425" y="6299200"/>
          <p14:tracePt t="101978" x="9369425" y="6291263"/>
          <p14:tracePt t="101994" x="9369425" y="6283325"/>
          <p14:tracePt t="102010" x="9369425" y="6275388"/>
          <p14:tracePt t="102018" x="9369425" y="6267450"/>
          <p14:tracePt t="102026" x="9369425" y="6259513"/>
          <p14:tracePt t="102050" x="9369425" y="6251575"/>
          <p14:tracePt t="102068" x="9369425" y="6243638"/>
          <p14:tracePt t="102074" x="9353550" y="6235700"/>
          <p14:tracePt t="102082" x="9345613" y="6227763"/>
          <p14:tracePt t="102090" x="9337675" y="6227763"/>
          <p14:tracePt t="102099" x="9329738" y="6219825"/>
          <p14:tracePt t="102106" x="9321800" y="6196013"/>
          <p14:tracePt t="102114" x="9313863" y="6196013"/>
          <p14:tracePt t="102122" x="9305925" y="6188075"/>
          <p14:tracePt t="102130" x="9297988" y="6180138"/>
          <p14:tracePt t="102138" x="9297988" y="6172200"/>
          <p14:tracePt t="102155" x="9290050" y="6172200"/>
          <p14:tracePt t="102170" x="9282113" y="6164263"/>
          <p14:tracePt t="102178" x="9274175" y="6164263"/>
          <p14:tracePt t="102202" x="9258300" y="6156325"/>
          <p14:tracePt t="102210" x="9250363" y="6156325"/>
          <p14:tracePt t="102219" x="9242425" y="6156325"/>
          <p14:tracePt t="102226" x="9234488" y="6148388"/>
          <p14:tracePt t="102234" x="9224963" y="6148388"/>
          <p14:tracePt t="102242" x="9209088" y="6140450"/>
          <p14:tracePt t="102258" x="9201150" y="6140450"/>
          <p14:tracePt t="102274" x="9193213" y="6132513"/>
          <p14:tracePt t="102450" x="9185275" y="6132513"/>
          <p14:tracePt t="102498" x="9177338" y="6132513"/>
          <p14:tracePt t="102506" x="9161463" y="6132513"/>
          <p14:tracePt t="102522" x="9153525" y="6132513"/>
          <p14:tracePt t="102530" x="9129713" y="6132513"/>
          <p14:tracePt t="102538" x="9105900" y="6132513"/>
          <p14:tracePt t="102547" x="9097963" y="6140450"/>
          <p14:tracePt t="102554" x="9090025" y="6140450"/>
          <p14:tracePt t="102564" x="9074150" y="6148388"/>
          <p14:tracePt t="102571" x="9058275" y="6164263"/>
          <p14:tracePt t="102586" x="9042400" y="6180138"/>
          <p14:tracePt t="102602" x="9034463" y="6180138"/>
          <p14:tracePt t="102610" x="9010650" y="6196013"/>
          <p14:tracePt t="102627" x="8994775" y="6211888"/>
          <p14:tracePt t="102642" x="8986838" y="6227763"/>
          <p14:tracePt t="102650" x="8978900" y="6235700"/>
          <p14:tracePt t="102658" x="8963025" y="6243638"/>
          <p14:tracePt t="102666" x="8955088" y="6275388"/>
          <p14:tracePt t="102674" x="8939213" y="6291263"/>
          <p14:tracePt t="102691" x="8939213" y="6307138"/>
          <p14:tracePt t="102698" x="8931275" y="6315075"/>
          <p14:tracePt t="102706" x="8923338" y="6330950"/>
          <p14:tracePt t="102715" x="8915400" y="6338888"/>
          <p14:tracePt t="102730" x="8907463" y="6356350"/>
          <p14:tracePt t="102748" x="8907463" y="6372225"/>
          <p14:tracePt t="103795" x="8899525" y="6372225"/>
          <p14:tracePt t="103818" x="8891588" y="6372225"/>
          <p14:tracePt t="103826" x="8883650" y="6372225"/>
          <p14:tracePt t="103834" x="8850313" y="6372225"/>
          <p14:tracePt t="103843" x="8763000" y="6372225"/>
          <p14:tracePt t="103852" x="8628063" y="6356350"/>
          <p14:tracePt t="103859" x="8491538" y="6315075"/>
          <p14:tracePt t="103867" x="8237538" y="6227763"/>
          <p14:tracePt t="103874" x="7910513" y="6124575"/>
          <p14:tracePt t="103895" x="7185025" y="5988050"/>
          <p14:tracePt t="103898" x="6761163" y="5924550"/>
          <p14:tracePt t="103907" x="6323013" y="5868988"/>
          <p14:tracePt t="103915" x="5837238" y="5821363"/>
          <p14:tracePt t="103923" x="5446713" y="5789613"/>
          <p14:tracePt t="103930" x="5072063" y="5741988"/>
          <p14:tracePt t="103938" x="4776788" y="5702300"/>
          <p14:tracePt t="103946" x="4529138" y="5686425"/>
          <p14:tracePt t="103954" x="4329113" y="5678488"/>
          <p14:tracePt t="103964" x="4122738" y="5637213"/>
          <p14:tracePt t="103971" x="3994150" y="5637213"/>
          <p14:tracePt t="103979" x="3875088" y="5629275"/>
          <p14:tracePt t="103987" x="3779838" y="5621338"/>
          <p14:tracePt t="103994" x="3700463" y="5613400"/>
          <p14:tracePt t="104002" x="3635375" y="5613400"/>
          <p14:tracePt t="104010" x="3563938" y="5605463"/>
          <p14:tracePt t="104018" x="3500438" y="5597525"/>
          <p14:tracePt t="104027" x="3452813" y="5589588"/>
          <p14:tracePt t="104035" x="3357563" y="5589588"/>
          <p14:tracePt t="104043" x="3317875" y="5589588"/>
          <p14:tracePt t="104051" x="3268663" y="5581650"/>
          <p14:tracePt t="104058" x="3228975" y="5573713"/>
          <p14:tracePt t="104066" x="3197225" y="5573713"/>
          <p14:tracePt t="104074" x="3173413" y="5573713"/>
          <p14:tracePt t="104082" x="3149600" y="5565775"/>
          <p14:tracePt t="104266" x="3141663" y="5565775"/>
          <p14:tracePt t="104274" x="3141663" y="5557838"/>
          <p14:tracePt t="104283" x="3141663" y="5541963"/>
          <p14:tracePt t="104291" x="3141663" y="5518150"/>
          <p14:tracePt t="104299" x="3149600" y="5494338"/>
          <p14:tracePt t="104307" x="3149600" y="5478463"/>
          <p14:tracePt t="104314" x="3149600" y="5454650"/>
          <p14:tracePt t="104322" x="3165475" y="5422900"/>
          <p14:tracePt t="104331" x="3173413" y="5399088"/>
          <p14:tracePt t="104338" x="3173413" y="5375275"/>
          <p14:tracePt t="104348" x="3173413" y="5351463"/>
          <p14:tracePt t="104355" x="3189288" y="5319713"/>
          <p14:tracePt t="104364" x="3189288" y="5302250"/>
          <p14:tracePt t="104371" x="3197225" y="5286375"/>
          <p14:tracePt t="104378" x="3197225" y="5270500"/>
          <p14:tracePt t="104386" x="3205163" y="5254625"/>
          <p14:tracePt t="104396" x="3205163" y="5238750"/>
          <p14:tracePt t="104403" x="3205163" y="5222875"/>
          <p14:tracePt t="104412" x="3205163" y="5214938"/>
          <p14:tracePt t="104419" x="3221038" y="5207000"/>
          <p14:tracePt t="104429" x="3221038" y="5199063"/>
          <p14:tracePt t="104442" x="3221038" y="5183188"/>
          <p14:tracePt t="104450" x="3221038" y="5175250"/>
          <p14:tracePt t="104458" x="3221038" y="5167313"/>
          <p14:tracePt t="104467" x="3228975" y="5159375"/>
          <p14:tracePt t="104475" x="3228975" y="5151438"/>
          <p14:tracePt t="104483" x="3236913" y="5135563"/>
          <p14:tracePt t="104692" x="3236913" y="5127625"/>
          <p14:tracePt t="104698" x="3236913" y="5111750"/>
          <p14:tracePt t="104706" x="3236913" y="5103813"/>
          <p14:tracePt t="104731" x="3236913" y="5095875"/>
          <p14:tracePt t="104739" x="3236913" y="5087938"/>
          <p14:tracePt t="104754" x="3236913" y="5080000"/>
          <p14:tracePt t="104779" x="3236913" y="5072063"/>
          <p14:tracePt t="104794" x="3236913" y="5064125"/>
          <p14:tracePt t="104801" x="3236913" y="5056188"/>
          <p14:tracePt t="104809" x="3236913" y="5040313"/>
          <p14:tracePt t="104819" x="3236913" y="5024438"/>
          <p14:tracePt t="104828" x="3236913" y="5008563"/>
          <p14:tracePt t="104843" x="3236913" y="4992688"/>
          <p14:tracePt t="104851" x="3236913" y="4984750"/>
          <p14:tracePt t="104858" x="3236913" y="4976813"/>
          <p14:tracePt t="104866" x="3236913" y="4959350"/>
          <p14:tracePt t="104875" x="3236913" y="4943475"/>
          <p14:tracePt t="105282" x="3236913" y="4935538"/>
          <p14:tracePt t="105291" x="3213100" y="4919663"/>
          <p14:tracePt t="105299" x="3189288" y="4887913"/>
          <p14:tracePt t="105307" x="3157538" y="4872038"/>
          <p14:tracePt t="105323" x="3149600" y="4864100"/>
          <p14:tracePt t="105331" x="3125788" y="4848225"/>
          <p14:tracePt t="105338" x="3101975" y="4832350"/>
          <p14:tracePt t="105355" x="3094038" y="4824413"/>
          <p14:tracePt t="105475" x="3086100" y="4824413"/>
          <p14:tracePt t="105483" x="3086100" y="4832350"/>
          <p14:tracePt t="105491" x="3070225" y="4872038"/>
          <p14:tracePt t="105499" x="3054350" y="4911725"/>
          <p14:tracePt t="105507" x="3054350" y="4935538"/>
          <p14:tracePt t="105515" x="3046413" y="4967288"/>
          <p14:tracePt t="105522" x="3046413" y="4992688"/>
          <p14:tracePt t="105531" x="3046413" y="5016500"/>
          <p14:tracePt t="105539" x="3046413" y="5040313"/>
          <p14:tracePt t="105547" x="3046413" y="5056188"/>
          <p14:tracePt t="105555" x="3046413" y="5080000"/>
          <p14:tracePt t="105563" x="3046413" y="5111750"/>
          <p14:tracePt t="105571" x="3046413" y="5135563"/>
          <p14:tracePt t="105579" x="3046413" y="5159375"/>
          <p14:tracePt t="105586" x="3046413" y="5199063"/>
          <p14:tracePt t="105596" x="3046413" y="5230813"/>
          <p14:tracePt t="105603" x="3046413" y="5254625"/>
          <p14:tracePt t="105611" x="3046413" y="5286375"/>
          <p14:tracePt t="105619" x="3046413" y="5310188"/>
          <p14:tracePt t="105628" x="3046413" y="5335588"/>
          <p14:tracePt t="105635" x="3046413" y="5351463"/>
          <p14:tracePt t="105642" x="3046413" y="5375275"/>
          <p14:tracePt t="105650" x="3046413" y="5399088"/>
          <p14:tracePt t="105659" x="3046413" y="5414963"/>
          <p14:tracePt t="105667" x="3046413" y="5430838"/>
          <p14:tracePt t="105675" x="3046413" y="5446713"/>
          <p14:tracePt t="105683" x="3046413" y="5454650"/>
          <p14:tracePt t="105699" x="3046413" y="5462588"/>
          <p14:tracePt t="105715" x="3046413" y="5470525"/>
          <p14:tracePt t="105723" x="3046413" y="5486400"/>
          <p14:tracePt t="105731" x="3046413" y="5494338"/>
          <p14:tracePt t="105739" x="3046413" y="5502275"/>
          <p14:tracePt t="105747" x="3054350" y="5510213"/>
          <p14:tracePt t="105754" x="3062288" y="5526088"/>
          <p14:tracePt t="105762" x="3062288" y="5549900"/>
          <p14:tracePt t="105771" x="3062288" y="5557838"/>
          <p14:tracePt t="105779" x="3062288" y="5581650"/>
          <p14:tracePt t="105787" x="3062288" y="5597525"/>
          <p14:tracePt t="105796" x="3070225" y="5621338"/>
          <p14:tracePt t="105803" x="3070225" y="5645150"/>
          <p14:tracePt t="105811" x="3070225" y="5670550"/>
          <p14:tracePt t="105818" x="3070225" y="5694363"/>
          <p14:tracePt t="105829" x="3078163" y="5710238"/>
          <p14:tracePt t="105835" x="3078163" y="5726113"/>
          <p14:tracePt t="105851" x="3078163" y="5741988"/>
          <p14:tracePt t="105859" x="3078163" y="5749925"/>
          <p14:tracePt t="105875" x="3078163" y="5765800"/>
          <p14:tracePt t="106258" x="3054350" y="5773738"/>
          <p14:tracePt t="106267" x="3038475" y="5773738"/>
          <p14:tracePt t="106275" x="2998788" y="5789613"/>
          <p14:tracePt t="106283" x="2974975" y="5789613"/>
          <p14:tracePt t="106291" x="2925763" y="5789613"/>
          <p14:tracePt t="106299" x="2870200" y="5797550"/>
          <p14:tracePt t="106307" x="2830513" y="5805488"/>
          <p14:tracePt t="106315" x="2790825" y="5805488"/>
          <p14:tracePt t="106322" x="2767013" y="5805488"/>
          <p14:tracePt t="106331" x="2727325" y="5805488"/>
          <p14:tracePt t="106339" x="2703513" y="5805488"/>
          <p14:tracePt t="106347" x="2655888" y="5813425"/>
          <p14:tracePt t="106355" x="2616200" y="5829300"/>
          <p14:tracePt t="106364" x="2606675" y="5829300"/>
          <p14:tracePt t="106371" x="2598738" y="5829300"/>
          <p14:tracePt t="106380" x="2582863" y="5845175"/>
          <p14:tracePt t="106395" x="2559050" y="5845175"/>
          <p14:tracePt t="106459" x="2543175" y="5853113"/>
          <p14:tracePt t="106571" x="2543175" y="5861050"/>
          <p14:tracePt t="106586" x="2559050" y="5861050"/>
          <p14:tracePt t="106603" x="2590800" y="5861050"/>
          <p14:tracePt t="106612" x="2624138" y="5861050"/>
          <p14:tracePt t="106619" x="2640013" y="5861050"/>
          <p14:tracePt t="106628" x="2687638" y="5853113"/>
          <p14:tracePt t="106635" x="2735263" y="5845175"/>
          <p14:tracePt t="106645" x="2774950" y="5845175"/>
          <p14:tracePt t="106651" x="2830513" y="5845175"/>
          <p14:tracePt t="106659" x="2894013" y="5845175"/>
          <p14:tracePt t="106667" x="2957513" y="5845175"/>
          <p14:tracePt t="106675" x="3022600" y="5845175"/>
          <p14:tracePt t="106683" x="3054350" y="5845175"/>
          <p14:tracePt t="106691" x="3101975" y="5845175"/>
          <p14:tracePt t="106699" x="3157538" y="5845175"/>
          <p14:tracePt t="106707" x="3173413" y="5845175"/>
          <p14:tracePt t="106715" x="3205163" y="5853113"/>
          <p14:tracePt t="106731" x="3213100" y="5853113"/>
          <p14:tracePt t="106739" x="3221038" y="5853113"/>
          <p14:tracePt t="107531" x="3205163" y="5853113"/>
          <p14:tracePt t="107540" x="3157538" y="5821363"/>
          <p14:tracePt t="107547" x="3125788" y="5781675"/>
          <p14:tracePt t="107555" x="3101975" y="5741988"/>
          <p14:tracePt t="107563" x="3070225" y="5702300"/>
          <p14:tracePt t="107571" x="3030538" y="5653088"/>
          <p14:tracePt t="107580" x="2990850" y="5597525"/>
          <p14:tracePt t="107587" x="2974975" y="5581650"/>
          <p14:tracePt t="107595" x="2949575" y="5557838"/>
          <p14:tracePt t="107603" x="2933700" y="5541963"/>
          <p14:tracePt t="107611" x="2917825" y="5494338"/>
          <p14:tracePt t="107619" x="2901950" y="5478463"/>
          <p14:tracePt t="107627" x="2894013" y="5446713"/>
          <p14:tracePt t="107635" x="2878138" y="5430838"/>
          <p14:tracePt t="107643" x="2870200" y="5375275"/>
          <p14:tracePt t="107651" x="2854325" y="5335588"/>
          <p14:tracePt t="107660" x="2854325" y="5294313"/>
          <p14:tracePt t="107667" x="2838450" y="5238750"/>
          <p14:tracePt t="107675" x="2830513" y="5199063"/>
          <p14:tracePt t="107683" x="2822575" y="5151438"/>
          <p14:tracePt t="107691" x="2798763" y="5095875"/>
          <p14:tracePt t="107699" x="2798763" y="5064125"/>
          <p14:tracePt t="107707" x="2798763" y="5040313"/>
          <p14:tracePt t="107715" x="2798763" y="5016500"/>
          <p14:tracePt t="107723" x="2798763" y="5008563"/>
          <p14:tracePt t="107731" x="2790825" y="4992688"/>
          <p14:tracePt t="107739" x="2790825" y="4976813"/>
          <p14:tracePt t="107748" x="2790825" y="4967288"/>
          <p14:tracePt t="107755" x="2790825" y="4951413"/>
          <p14:tracePt t="107763" x="2790825" y="4935538"/>
          <p14:tracePt t="107771" x="2782888" y="4911725"/>
          <p14:tracePt t="107779" x="2782888" y="4903788"/>
          <p14:tracePt t="107787" x="2782888" y="4895850"/>
          <p14:tracePt t="107795" x="2782888" y="4887913"/>
          <p14:tracePt t="107803" x="2782888" y="4872038"/>
          <p14:tracePt t="107811" x="2782888" y="4848225"/>
          <p14:tracePt t="107819" x="2782888" y="4824413"/>
          <p14:tracePt t="107828" x="2782888" y="4808538"/>
          <p14:tracePt t="107835" x="2782888" y="4800600"/>
          <p14:tracePt t="107844" x="2782888" y="4784725"/>
          <p14:tracePt t="107851" x="2782888" y="4768850"/>
          <p14:tracePt t="107860" x="2782888" y="4752975"/>
          <p14:tracePt t="107867" x="2782888" y="4745038"/>
          <p14:tracePt t="107875" x="2782888" y="4729163"/>
          <p14:tracePt t="107896" x="2782888" y="4721225"/>
          <p14:tracePt t="108203" x="2782888" y="4745038"/>
          <p14:tracePt t="108211" x="2782888" y="4800600"/>
          <p14:tracePt t="108219" x="2782888" y="4872038"/>
          <p14:tracePt t="108227" x="2782888" y="4895850"/>
          <p14:tracePt t="108235" x="2782888" y="4927600"/>
          <p14:tracePt t="108243" x="2782888" y="4984750"/>
          <p14:tracePt t="108251" x="2782888" y="5040313"/>
          <p14:tracePt t="108260" x="2782888" y="5072063"/>
          <p14:tracePt t="108267" x="2782888" y="5103813"/>
          <p14:tracePt t="108275" x="2790825" y="5127625"/>
          <p14:tracePt t="108283" x="2790825" y="5143500"/>
          <p14:tracePt t="108291" x="2790825" y="5151438"/>
          <p14:tracePt t="108299" x="2790825" y="5167313"/>
          <p14:tracePt t="108307" x="2790825" y="5175250"/>
          <p14:tracePt t="108323" x="2790825" y="5191125"/>
          <p14:tracePt t="108411" x="2790825" y="5214938"/>
          <p14:tracePt t="108419" x="2790825" y="5246688"/>
          <p14:tracePt t="108427" x="2806700" y="5286375"/>
          <p14:tracePt t="108435" x="2822575" y="5327650"/>
          <p14:tracePt t="108443" x="2822575" y="5343525"/>
          <p14:tracePt t="108451" x="2822575" y="5367338"/>
          <p14:tracePt t="108461" x="2822575" y="5399088"/>
          <p14:tracePt t="108467" x="2830513" y="5446713"/>
          <p14:tracePt t="108475" x="2838450" y="5470525"/>
          <p14:tracePt t="108483" x="2838450" y="5502275"/>
          <p14:tracePt t="108491" x="2846388" y="5549900"/>
          <p14:tracePt t="108499" x="2846388" y="5565775"/>
          <p14:tracePt t="108507" x="2854325" y="5589588"/>
          <p14:tracePt t="108515" x="2854325" y="5613400"/>
          <p14:tracePt t="108523" x="2854325" y="5645150"/>
          <p14:tracePt t="108531" x="2870200" y="5678488"/>
          <p14:tracePt t="108539" x="2870200" y="5702300"/>
          <p14:tracePt t="108547" x="2870200" y="5734050"/>
          <p14:tracePt t="108555" x="2870200" y="5765800"/>
          <p14:tracePt t="108563" x="2870200" y="5821363"/>
          <p14:tracePt t="108571" x="2870200" y="5884863"/>
          <p14:tracePt t="108579" x="2870200" y="5916613"/>
          <p14:tracePt t="108587" x="2870200" y="5948363"/>
          <p14:tracePt t="108596" x="2870200" y="5972175"/>
          <p14:tracePt t="108603" x="2870200" y="6013450"/>
          <p14:tracePt t="108611" x="2870200" y="6037263"/>
          <p14:tracePt t="108619" x="2870200" y="6069013"/>
          <p14:tracePt t="108628" x="2870200" y="6092825"/>
          <p14:tracePt t="108635" x="2870200" y="6116638"/>
          <p14:tracePt t="108643" x="2870200" y="6132513"/>
          <p14:tracePt t="108651" x="2870200" y="6148388"/>
          <p14:tracePt t="108660" x="2870200" y="6156325"/>
          <p14:tracePt t="108667" x="2870200" y="6164263"/>
          <p14:tracePt t="108683" x="2870200" y="6172200"/>
          <p14:tracePt t="108691" x="2870200" y="6188075"/>
          <p14:tracePt t="108699" x="2870200" y="6203950"/>
          <p14:tracePt t="108707" x="2870200" y="6219825"/>
          <p14:tracePt t="108715" x="2870200" y="6235700"/>
          <p14:tracePt t="108723" x="2870200" y="6251575"/>
          <p14:tracePt t="108731" x="2870200" y="6267450"/>
          <p14:tracePt t="108739" x="2870200" y="6291263"/>
          <p14:tracePt t="108747" x="2870200" y="6307138"/>
          <p14:tracePt t="108755" x="2870200" y="6330950"/>
          <p14:tracePt t="108763" x="2870200" y="6348413"/>
          <p14:tracePt t="108771" x="2870200" y="6356350"/>
          <p14:tracePt t="108779" x="2870200" y="6380163"/>
          <p14:tracePt t="108787" x="2870200" y="6403975"/>
          <p14:tracePt t="108795" x="2870200" y="6419850"/>
          <p14:tracePt t="108804" x="2870200" y="6435725"/>
          <p14:tracePt t="108812" x="2870200" y="6451600"/>
          <p14:tracePt t="108819" x="2870200" y="6459538"/>
          <p14:tracePt t="108995" x="2870200" y="6475413"/>
          <p14:tracePt t="109003" x="2878138" y="6475413"/>
          <p14:tracePt t="109011" x="2886075" y="6467475"/>
          <p14:tracePt t="109019" x="2886075" y="6443663"/>
          <p14:tracePt t="109028" x="2886075" y="6396038"/>
          <p14:tracePt t="109035" x="2886075" y="6315075"/>
          <p14:tracePt t="109044" x="2886075" y="6243638"/>
          <p14:tracePt t="109051" x="2878138" y="6156325"/>
          <p14:tracePt t="109060" x="2854325" y="6061075"/>
          <p14:tracePt t="109067" x="2822575" y="5964238"/>
          <p14:tracePt t="109076" x="2806700" y="5868988"/>
          <p14:tracePt t="109083" x="2798763" y="5781675"/>
          <p14:tracePt t="109091" x="2774950" y="5726113"/>
          <p14:tracePt t="109099" x="2774950" y="5678488"/>
          <p14:tracePt t="109107" x="2767013" y="5605463"/>
          <p14:tracePt t="109115" x="2759075" y="5573713"/>
          <p14:tracePt t="109123" x="2759075" y="5510213"/>
          <p14:tracePt t="109131" x="2751138" y="5470525"/>
          <p14:tracePt t="109139" x="2751138" y="5438775"/>
          <p14:tracePt t="109147" x="2751138" y="5414963"/>
          <p14:tracePt t="109155" x="2751138" y="5383213"/>
          <p14:tracePt t="109163" x="2751138" y="5367338"/>
          <p14:tracePt t="109171" x="2743200" y="5351463"/>
          <p14:tracePt t="109179" x="2743200" y="5343525"/>
          <p14:tracePt t="109187" x="2743200" y="5327650"/>
          <p14:tracePt t="109195" x="2743200" y="5319713"/>
          <p14:tracePt t="109203" x="2743200" y="5302250"/>
          <p14:tracePt t="109211" x="2743200" y="5294313"/>
          <p14:tracePt t="109219" x="2743200" y="5278438"/>
          <p14:tracePt t="109228" x="2743200" y="5254625"/>
          <p14:tracePt t="109236" x="2743200" y="5230813"/>
          <p14:tracePt t="109243" x="2743200" y="5199063"/>
          <p14:tracePt t="109251" x="2743200" y="5167313"/>
          <p14:tracePt t="109259" x="2743200" y="5143500"/>
          <p14:tracePt t="109267" x="2743200" y="5119688"/>
          <p14:tracePt t="109276" x="2743200" y="5095875"/>
          <p14:tracePt t="109483" x="2743200" y="5072063"/>
          <p14:tracePt t="109492" x="2743200" y="5032375"/>
          <p14:tracePt t="109499" x="2743200" y="4976813"/>
          <p14:tracePt t="109508" x="2743200" y="4943475"/>
          <p14:tracePt t="109515" x="2743200" y="4879975"/>
          <p14:tracePt t="109523" x="2743200" y="4832350"/>
          <p14:tracePt t="109532" x="2743200" y="4792663"/>
          <p14:tracePt t="109539" x="2743200" y="4776788"/>
          <p14:tracePt t="109547" x="2743200" y="4752975"/>
          <p14:tracePt t="109555" x="2751138" y="4745038"/>
          <p14:tracePt t="109563" x="2759075" y="4729163"/>
          <p14:tracePt t="109571" x="2759075" y="4721225"/>
          <p14:tracePt t="109707" x="2759075" y="4768850"/>
          <p14:tracePt t="109715" x="2759075" y="4824413"/>
          <p14:tracePt t="109723" x="2759075" y="4887913"/>
          <p14:tracePt t="109732" x="2759075" y="4951413"/>
          <p14:tracePt t="109739" x="2774950" y="5040313"/>
          <p14:tracePt t="109747" x="2782888" y="5095875"/>
          <p14:tracePt t="109755" x="2790825" y="5167313"/>
          <p14:tracePt t="109763" x="2790825" y="5214938"/>
          <p14:tracePt t="109771" x="2790825" y="5278438"/>
          <p14:tracePt t="109779" x="2798763" y="5343525"/>
          <p14:tracePt t="109787" x="2806700" y="5407025"/>
          <p14:tracePt t="109796" x="2806700" y="5470525"/>
          <p14:tracePt t="109803" x="2806700" y="5534025"/>
          <p14:tracePt t="109812" x="2806700" y="5597525"/>
          <p14:tracePt t="109819" x="2806700" y="5645150"/>
          <p14:tracePt t="109828" x="2806700" y="5718175"/>
          <p14:tracePt t="109835" x="2806700" y="5773738"/>
          <p14:tracePt t="109843" x="2806700" y="5813425"/>
          <p14:tracePt t="109851" x="2806700" y="5868988"/>
          <p14:tracePt t="109860" x="2806700" y="5916613"/>
          <p14:tracePt t="109867" x="2806700" y="5980113"/>
          <p14:tracePt t="109877" x="2806700" y="6005513"/>
          <p14:tracePt t="109883" x="2806700" y="6037263"/>
          <p14:tracePt t="109896" x="2806700" y="6076950"/>
          <p14:tracePt t="109899" x="2806700" y="6100763"/>
          <p14:tracePt t="109907" x="2806700" y="6124575"/>
          <p14:tracePt t="109916" x="2806700" y="6132513"/>
          <p14:tracePt t="109923" x="2806700" y="6140450"/>
          <p14:tracePt t="109931" x="2806700" y="6156325"/>
          <p14:tracePt t="109940" x="2806700" y="6180138"/>
          <p14:tracePt t="109947" x="2806700" y="6196013"/>
          <p14:tracePt t="109963" x="2806700" y="6211888"/>
          <p14:tracePt t="109971" x="2806700" y="6219825"/>
          <p14:tracePt t="110003" x="2806700" y="6227763"/>
          <p14:tracePt t="110243" x="2814638" y="6227763"/>
          <p14:tracePt t="110267" x="2822575" y="6227763"/>
          <p14:tracePt t="110283" x="2830513" y="6227763"/>
          <p14:tracePt t="110291" x="2838450" y="6227763"/>
          <p14:tracePt t="110308" x="2854325" y="6219825"/>
          <p14:tracePt t="110315" x="2862263" y="6219825"/>
          <p14:tracePt t="110323" x="2894013" y="6211888"/>
          <p14:tracePt t="110331" x="2941638" y="6203950"/>
          <p14:tracePt t="110339" x="2990850" y="6188075"/>
          <p14:tracePt t="110347" x="3078163" y="6156325"/>
          <p14:tracePt t="110356" x="3141663" y="6124575"/>
          <p14:tracePt t="110364" x="3221038" y="6100763"/>
          <p14:tracePt t="110371" x="3300413" y="6053138"/>
          <p14:tracePt t="110379" x="3357563" y="6005513"/>
          <p14:tracePt t="110387" x="3436938" y="5932488"/>
          <p14:tracePt t="110396" x="3500438" y="5876925"/>
          <p14:tracePt t="110403" x="3540125" y="5805488"/>
          <p14:tracePt t="110412" x="3571875" y="5757863"/>
          <p14:tracePt t="110420" x="3587750" y="5726113"/>
          <p14:tracePt t="110430" x="3603625" y="5686425"/>
          <p14:tracePt t="110435" x="3603625" y="5678488"/>
          <p14:tracePt t="110443" x="3603625" y="5662613"/>
          <p14:tracePt t="110451" x="3627438" y="5629275"/>
          <p14:tracePt t="110459" x="3627438" y="5613400"/>
          <p14:tracePt t="110467" x="3627438" y="5605463"/>
          <p14:tracePt t="110476" x="3627438" y="5597525"/>
          <p14:tracePt t="110484" x="3635375" y="5565775"/>
          <p14:tracePt t="110492" x="3635375" y="5541963"/>
          <p14:tracePt t="110500" x="3635375" y="5510213"/>
          <p14:tracePt t="110507" x="3635375" y="5486400"/>
          <p14:tracePt t="110515" x="3635375" y="5470525"/>
          <p14:tracePt t="110523" x="3635375" y="5446713"/>
          <p14:tracePt t="110531" x="3635375" y="5391150"/>
          <p14:tracePt t="110540" x="3635375" y="5367338"/>
          <p14:tracePt t="110548" x="3635375" y="5343525"/>
          <p14:tracePt t="110555" x="3635375" y="5319713"/>
          <p14:tracePt t="110563" x="3635375" y="5286375"/>
          <p14:tracePt t="110571" x="3635375" y="5262563"/>
          <p14:tracePt t="110579" x="3635375" y="5246688"/>
          <p14:tracePt t="110587" x="3635375" y="5230813"/>
          <p14:tracePt t="110595" x="3635375" y="5214938"/>
          <p14:tracePt t="110604" x="3635375" y="5199063"/>
          <p14:tracePt t="110612" x="3627438" y="5167313"/>
          <p14:tracePt t="110619" x="3619500" y="5159375"/>
          <p14:tracePt t="110627" x="3619500" y="5151438"/>
          <p14:tracePt t="110635" x="3619500" y="5143500"/>
          <p14:tracePt t="110644" x="3619500" y="5135563"/>
          <p14:tracePt t="110651" x="3611563" y="5127625"/>
          <p14:tracePt t="110660" x="3603625" y="5111750"/>
          <p14:tracePt t="110668" x="3603625" y="5095875"/>
          <p14:tracePt t="110676" x="3603625" y="5080000"/>
          <p14:tracePt t="110684" x="3587750" y="5064125"/>
          <p14:tracePt t="110691" x="3587750" y="5048250"/>
          <p14:tracePt t="110699" x="3579813" y="5032375"/>
          <p14:tracePt t="110707" x="3563938" y="4992688"/>
          <p14:tracePt t="110715" x="3563938" y="4984750"/>
          <p14:tracePt t="110724" x="3556000" y="4967288"/>
          <p14:tracePt t="110732" x="3548063" y="4951413"/>
          <p14:tracePt t="110739" x="3540125" y="4943475"/>
          <p14:tracePt t="110747" x="3540125" y="4935538"/>
          <p14:tracePt t="110755" x="3532188" y="4911725"/>
          <p14:tracePt t="110763" x="3524250" y="4887913"/>
          <p14:tracePt t="110781" x="3516313" y="4872038"/>
          <p14:tracePt t="110788" x="3516313" y="4864100"/>
          <p14:tracePt t="110795" x="3516313" y="4856163"/>
          <p14:tracePt t="110803" x="3516313" y="4848225"/>
          <p14:tracePt t="110811" x="3516313" y="4840288"/>
          <p14:tracePt t="110827" x="3508375" y="4832350"/>
          <p14:tracePt t="110835" x="3508375" y="4824413"/>
          <p14:tracePt t="110844" x="3508375" y="4816475"/>
          <p14:tracePt t="110852" x="3508375" y="4808538"/>
          <p14:tracePt t="110859" x="3508375" y="4800600"/>
          <p14:tracePt t="110875" x="3508375" y="4792663"/>
          <p14:tracePt t="110892" x="3500438" y="4776788"/>
          <p14:tracePt t="110907" x="3500438" y="4768850"/>
          <p14:tracePt t="110940" x="3492500" y="4760913"/>
          <p14:tracePt t="110959" x="3484563" y="4737100"/>
          <p14:tracePt t="110971" x="3484563" y="4729163"/>
          <p14:tracePt t="111195" x="3476625" y="4729163"/>
          <p14:tracePt t="111491" x="3468688" y="4760913"/>
          <p14:tracePt t="111499" x="3468688" y="4824413"/>
          <p14:tracePt t="111508" x="3468688" y="4879975"/>
          <p14:tracePt t="111516" x="3468688" y="4919663"/>
          <p14:tracePt t="111526" x="3468688" y="4967288"/>
          <p14:tracePt t="111532" x="3468688" y="4992688"/>
          <p14:tracePt t="111539" x="3468688" y="5016500"/>
          <p14:tracePt t="111547" x="3468688" y="5048250"/>
          <p14:tracePt t="111555" x="3468688" y="5064125"/>
          <p14:tracePt t="111563" x="3468688" y="5111750"/>
          <p14:tracePt t="111572" x="3468688" y="5143500"/>
          <p14:tracePt t="111580" x="3468688" y="5183188"/>
          <p14:tracePt t="111588" x="3468688" y="5214938"/>
          <p14:tracePt t="111595" x="3468688" y="5254625"/>
          <p14:tracePt t="111604" x="3468688" y="5278438"/>
          <p14:tracePt t="111611" x="3468688" y="5319713"/>
          <p14:tracePt t="111619" x="3468688" y="5343525"/>
          <p14:tracePt t="111628" x="3468688" y="5367338"/>
          <p14:tracePt t="111636" x="3468688" y="5407025"/>
          <p14:tracePt t="111644" x="3468688" y="5446713"/>
          <p14:tracePt t="111652" x="3468688" y="5462588"/>
          <p14:tracePt t="111660" x="3468688" y="5486400"/>
          <p14:tracePt t="111667" x="3468688" y="5518150"/>
          <p14:tracePt t="111676" x="3468688" y="5541963"/>
          <p14:tracePt t="111683" x="3468688" y="5557838"/>
          <p14:tracePt t="111692" x="3468688" y="5573713"/>
          <p14:tracePt t="111700" x="3468688" y="5589588"/>
          <p14:tracePt t="111710" x="3468688" y="5605463"/>
          <p14:tracePt t="111715" x="3468688" y="5629275"/>
          <p14:tracePt t="111724" x="3468688" y="5637213"/>
          <p14:tracePt t="111731" x="3468688" y="5653088"/>
          <p14:tracePt t="111740" x="3468688" y="5670550"/>
          <p14:tracePt t="111748" x="3468688" y="5686425"/>
          <p14:tracePt t="111757" x="3468688" y="5694363"/>
          <p14:tracePt t="111764" x="3468688" y="5726113"/>
          <p14:tracePt t="111773" x="3468688" y="5741988"/>
          <p14:tracePt t="111779" x="3468688" y="5757863"/>
          <p14:tracePt t="111787" x="3468688" y="5773738"/>
          <p14:tracePt t="111795" x="3468688" y="5805488"/>
          <p14:tracePt t="111803" x="3468688" y="5829300"/>
          <p14:tracePt t="111812" x="3468688" y="5853113"/>
          <p14:tracePt t="111820" x="3468688" y="5868988"/>
          <p14:tracePt t="111828" x="3468688" y="5900738"/>
          <p14:tracePt t="111836" x="3468688" y="5932488"/>
          <p14:tracePt t="111843" x="3468688" y="5956300"/>
          <p14:tracePt t="111851" x="3468688" y="5972175"/>
          <p14:tracePt t="111867" x="3460750" y="5995988"/>
          <p14:tracePt t="111876" x="3460750" y="6005513"/>
          <p14:tracePt t="111894" x="3460750" y="6021388"/>
          <p14:tracePt t="111908" x="3460750" y="6029325"/>
          <p14:tracePt t="111916" x="3460750" y="6037263"/>
          <p14:tracePt t="111926" x="3452813" y="6045200"/>
          <p14:tracePt t="111932" x="3452813" y="6053138"/>
          <p14:tracePt t="111947" x="3452813" y="6069013"/>
          <p14:tracePt t="111963" x="3452813" y="6076950"/>
          <p14:tracePt t="111971" x="3452813" y="6092825"/>
          <p14:tracePt t="111980" x="3452813" y="6108700"/>
          <p14:tracePt t="111988" x="3452813" y="6124575"/>
          <p14:tracePt t="111996" x="3452813" y="6132513"/>
          <p14:tracePt t="112004" x="3452813" y="6148388"/>
          <p14:tracePt t="112011" x="3452813" y="6156325"/>
          <p14:tracePt t="112019" x="3452813" y="6164263"/>
          <p14:tracePt t="112027" x="3452813" y="6172200"/>
          <p14:tracePt t="112044" x="3452813" y="6180138"/>
          <p14:tracePt t="112060" x="3452813" y="6196013"/>
          <p14:tracePt t="112067" x="3452813" y="6203950"/>
          <p14:tracePt t="112076" x="3452813" y="6211888"/>
          <p14:tracePt t="112083" x="3444875" y="6219825"/>
          <p14:tracePt t="112300" x="3444875" y="6211888"/>
          <p14:tracePt t="112307" x="3444875" y="6148388"/>
          <p14:tracePt t="112315" x="3444875" y="6076950"/>
          <p14:tracePt t="112323" x="3444875" y="6005513"/>
          <p14:tracePt t="112332" x="3444875" y="5916613"/>
          <p14:tracePt t="112342" x="3429000" y="5829300"/>
          <p14:tracePt t="112348" x="3429000" y="5749925"/>
          <p14:tracePt t="112356" x="3413125" y="5662613"/>
          <p14:tracePt t="112364" x="3413125" y="5573713"/>
          <p14:tracePt t="112371" x="3413125" y="5470525"/>
          <p14:tracePt t="112379" x="3413125" y="5383213"/>
          <p14:tracePt t="112387" x="3413125" y="5286375"/>
          <p14:tracePt t="112397" x="3413125" y="5214938"/>
          <p14:tracePt t="112404" x="3413125" y="5143500"/>
          <p14:tracePt t="112411" x="3429000" y="5095875"/>
          <p14:tracePt t="112420" x="3436938" y="5048250"/>
          <p14:tracePt t="112426" x="3444875" y="5016500"/>
          <p14:tracePt t="112435" x="3452813" y="4992688"/>
          <p14:tracePt t="112442" x="3452813" y="4976813"/>
          <p14:tracePt t="112452" x="3452813" y="4959350"/>
          <p14:tracePt t="112460" x="3452813" y="4943475"/>
          <p14:tracePt t="112476" x="3468688" y="4927600"/>
          <p14:tracePt t="112492" x="3468688" y="4919663"/>
          <p14:tracePt t="112509" x="3468688" y="4911725"/>
          <p14:tracePt t="112516" x="3468688" y="4903788"/>
          <p14:tracePt t="112526" x="3468688" y="4887913"/>
          <p14:tracePt t="112532" x="3468688" y="4879975"/>
          <p14:tracePt t="112540" x="3468688" y="4856163"/>
          <p14:tracePt t="112555" x="3468688" y="4840288"/>
          <p14:tracePt t="112563" x="3476625" y="4840288"/>
          <p14:tracePt t="112756" x="3476625" y="4848225"/>
          <p14:tracePt t="112764" x="3476625" y="4895850"/>
          <p14:tracePt t="112771" x="3468688" y="4967288"/>
          <p14:tracePt t="112779" x="3468688" y="5032375"/>
          <p14:tracePt t="112787" x="3468688" y="5087938"/>
          <p14:tracePt t="112796" x="3468688" y="5135563"/>
          <p14:tracePt t="112804" x="3468688" y="5199063"/>
          <p14:tracePt t="112812" x="3468688" y="5230813"/>
          <p14:tracePt t="112820" x="3468688" y="5270500"/>
          <p14:tracePt t="112828" x="3468688" y="5319713"/>
          <p14:tracePt t="112835" x="3468688" y="5359400"/>
          <p14:tracePt t="112843" x="3468688" y="5414963"/>
          <p14:tracePt t="112852" x="3468688" y="5454650"/>
          <p14:tracePt t="112860" x="3468688" y="5510213"/>
          <p14:tracePt t="112868" x="3460750" y="5541963"/>
          <p14:tracePt t="112877" x="3460750" y="5565775"/>
          <p14:tracePt t="112884" x="3452813" y="5597525"/>
          <p14:tracePt t="112893" x="3452813" y="5629275"/>
          <p14:tracePt t="112909" x="3452813" y="5670550"/>
          <p14:tracePt t="112916" x="3452813" y="5702300"/>
          <p14:tracePt t="112926" x="3452813" y="5718175"/>
          <p14:tracePt t="112932" x="3452813" y="5726113"/>
          <p14:tracePt t="112942" x="3452813" y="5741988"/>
          <p14:tracePt t="112948" x="3452813" y="5757863"/>
          <p14:tracePt t="112955" x="3452813" y="5773738"/>
          <p14:tracePt t="112963" x="3452813" y="5781675"/>
          <p14:tracePt t="112971" x="3452813" y="5789613"/>
          <p14:tracePt t="112980" x="3452813" y="5805488"/>
          <p14:tracePt t="112988" x="3452813" y="5829300"/>
          <p14:tracePt t="112996" x="3452813" y="5837238"/>
          <p14:tracePt t="113004" x="3452813" y="5845175"/>
          <p14:tracePt t="113012" x="3452813" y="5861050"/>
          <p14:tracePt t="113019" x="3452813" y="5868988"/>
          <p14:tracePt t="113027" x="3444875" y="5884863"/>
          <p14:tracePt t="113036" x="3444875" y="5908675"/>
          <p14:tracePt t="113044" x="3444875" y="5916613"/>
          <p14:tracePt t="113052" x="3444875" y="5924550"/>
          <p14:tracePt t="113061" x="3444875" y="5948363"/>
          <p14:tracePt t="113068" x="3444875" y="5964238"/>
          <p14:tracePt t="113076" x="3444875" y="5972175"/>
          <p14:tracePt t="113083" x="3436938" y="6005513"/>
          <p14:tracePt t="113100" x="3436938" y="6013450"/>
          <p14:tracePt t="113108" x="3436938" y="6021388"/>
          <p14:tracePt t="113116" x="3436938" y="6037263"/>
          <p14:tracePt t="113131" x="3436938" y="6053138"/>
          <p14:tracePt t="113139" x="3436938" y="6061075"/>
          <p14:tracePt t="113148" x="3436938" y="6069013"/>
          <p14:tracePt t="113157" x="3436938" y="6084888"/>
          <p14:tracePt t="113164" x="3436938" y="6100763"/>
          <p14:tracePt t="113180" x="3429000" y="6116638"/>
          <p14:tracePt t="113188" x="3429000" y="6124575"/>
          <p14:tracePt t="113195" x="3429000" y="6132513"/>
          <p14:tracePt t="113203" x="3429000" y="6140450"/>
          <p14:tracePt t="113212" x="3429000" y="6148388"/>
          <p14:tracePt t="113220" x="3429000" y="6156325"/>
          <p14:tracePt t="113844" x="3429000" y="6172200"/>
          <p14:tracePt t="113859" x="3421063" y="6172200"/>
          <p14:tracePt t="113868" x="3413125" y="6172200"/>
          <p14:tracePt t="113884" x="3389313" y="6164263"/>
          <p14:tracePt t="113892" x="3341688" y="6100763"/>
          <p14:tracePt t="113900" x="3308350" y="6069013"/>
          <p14:tracePt t="113909" x="3284538" y="6045200"/>
          <p14:tracePt t="113915" x="3260725" y="6029325"/>
          <p14:tracePt t="113924" x="3244850" y="5995988"/>
          <p14:tracePt t="113932" x="3221038" y="5980113"/>
          <p14:tracePt t="113941" x="3197225" y="5964238"/>
          <p14:tracePt t="113948" x="3189288" y="5956300"/>
          <p14:tracePt t="113957" x="3173413" y="5940425"/>
          <p14:tracePt t="113971" x="3165475" y="5932488"/>
          <p14:tracePt t="114003" x="3165475" y="5924550"/>
          <p14:tracePt t="114012" x="3149600" y="5916613"/>
          <p14:tracePt t="114020" x="3141663" y="5884863"/>
          <p14:tracePt t="114028" x="3117850" y="5845175"/>
          <p14:tracePt t="114036" x="3101975" y="5789613"/>
          <p14:tracePt t="114044" x="3086100" y="5734050"/>
          <p14:tracePt t="114052" x="3070225" y="5670550"/>
          <p14:tracePt t="114061" x="3030538" y="5597525"/>
          <p14:tracePt t="114067" x="3014663" y="5541963"/>
          <p14:tracePt t="114076" x="3014663" y="5502275"/>
          <p14:tracePt t="114084" x="3014663" y="5470525"/>
          <p14:tracePt t="114092" x="3014663" y="5454650"/>
          <p14:tracePt t="114100" x="3014663" y="5422900"/>
          <p14:tracePt t="114108" x="3014663" y="5399088"/>
          <p14:tracePt t="114116" x="3014663" y="5383213"/>
          <p14:tracePt t="114124" x="3014663" y="5375275"/>
          <p14:tracePt t="114132" x="3014663" y="5351463"/>
          <p14:tracePt t="114140" x="3014663" y="5327650"/>
          <p14:tracePt t="114148" x="3014663" y="5319713"/>
          <p14:tracePt t="114158" x="3022600" y="5294313"/>
          <p14:tracePt t="114164" x="3038475" y="5278438"/>
          <p14:tracePt t="114172" x="3054350" y="5254625"/>
          <p14:tracePt t="114179" x="3062288" y="5230813"/>
          <p14:tracePt t="114187" x="3094038" y="5191125"/>
          <p14:tracePt t="114196" x="3117850" y="5159375"/>
          <p14:tracePt t="114204" x="3141663" y="5127625"/>
          <p14:tracePt t="114212" x="3165475" y="5087938"/>
          <p14:tracePt t="114220" x="3173413" y="5040313"/>
          <p14:tracePt t="114228" x="3197225" y="5008563"/>
          <p14:tracePt t="114236" x="3228975" y="4943475"/>
          <p14:tracePt t="114245" x="3236913" y="4927600"/>
          <p14:tracePt t="114252" x="3244850" y="4903788"/>
          <p14:tracePt t="114268" x="3244850" y="4895850"/>
          <p14:tracePt t="114276" x="3252788" y="4895850"/>
          <p14:tracePt t="114404" x="3236913" y="4927600"/>
          <p14:tracePt t="114411" x="3236913" y="4976813"/>
          <p14:tracePt t="114419" x="3221038" y="5032375"/>
          <p14:tracePt t="114427" x="3221038" y="5087938"/>
          <p14:tracePt t="114435" x="3221038" y="5143500"/>
          <p14:tracePt t="114443" x="3221038" y="5199063"/>
          <p14:tracePt t="114452" x="3221038" y="5246688"/>
          <p14:tracePt t="114460" x="3221038" y="5302250"/>
          <p14:tracePt t="114468" x="3221038" y="5359400"/>
          <p14:tracePt t="114476" x="3221038" y="5414963"/>
          <p14:tracePt t="114484" x="3221038" y="5454650"/>
          <p14:tracePt t="114492" x="3221038" y="5510213"/>
          <p14:tracePt t="114500" x="3205163" y="5549900"/>
          <p14:tracePt t="114508" x="3205163" y="5605463"/>
          <p14:tracePt t="114516" x="3197225" y="5662613"/>
          <p14:tracePt t="114524" x="3197225" y="5702300"/>
          <p14:tracePt t="114532" x="3197225" y="5741988"/>
          <p14:tracePt t="114540" x="3189288" y="5781675"/>
          <p14:tracePt t="114548" x="3165475" y="5829300"/>
          <p14:tracePt t="114557" x="3165475" y="5845175"/>
          <p14:tracePt t="114564" x="3165475" y="5884863"/>
          <p14:tracePt t="114572" x="3165475" y="5908675"/>
          <p14:tracePt t="114580" x="3165475" y="5924550"/>
          <p14:tracePt t="114588" x="3165475" y="5948363"/>
          <p14:tracePt t="114596" x="3165475" y="5980113"/>
          <p14:tracePt t="114604" x="3165475" y="6005513"/>
          <p14:tracePt t="114612" x="3165475" y="6021388"/>
          <p14:tracePt t="114620" x="3165475" y="6037263"/>
          <p14:tracePt t="114628" x="3165475" y="6053138"/>
          <p14:tracePt t="114636" x="3165475" y="6076950"/>
          <p14:tracePt t="114644" x="3165475" y="6092825"/>
          <p14:tracePt t="114652" x="3165475" y="6116638"/>
          <p14:tracePt t="114661" x="3165475" y="6140450"/>
          <p14:tracePt t="114668" x="3165475" y="6164263"/>
          <p14:tracePt t="114676" x="3165475" y="6188075"/>
          <p14:tracePt t="114684" x="3165475" y="6211888"/>
          <p14:tracePt t="114692" x="3165475" y="6235700"/>
          <p14:tracePt t="114700" x="3165475" y="6251575"/>
          <p14:tracePt t="114708" x="3165475" y="6275388"/>
          <p14:tracePt t="114716" x="3165475" y="6291263"/>
          <p14:tracePt t="114725" x="3165475" y="6307138"/>
          <p14:tracePt t="114732" x="3165475" y="6323013"/>
          <p14:tracePt t="114741" x="3165475" y="6330950"/>
          <p14:tracePt t="114748" x="3165475" y="6338888"/>
          <p14:tracePt t="114757" x="3165475" y="6348413"/>
          <p14:tracePt t="114764" x="3165475" y="6356350"/>
          <p14:tracePt t="114772" x="3165475" y="6364288"/>
          <p14:tracePt t="114909" x="3165475" y="6323013"/>
          <p14:tracePt t="114916" x="3141663" y="6235700"/>
          <p14:tracePt t="114925" x="3133725" y="6172200"/>
          <p14:tracePt t="114932" x="3133725" y="6116638"/>
          <p14:tracePt t="114941" x="3117850" y="6021388"/>
          <p14:tracePt t="114948" x="3117850" y="5948363"/>
          <p14:tracePt t="114958" x="3109913" y="5861050"/>
          <p14:tracePt t="114964" x="3109913" y="5765800"/>
          <p14:tracePt t="114973" x="3078163" y="5678488"/>
          <p14:tracePt t="114980" x="3078163" y="5581650"/>
          <p14:tracePt t="114988" x="3070225" y="5502275"/>
          <p14:tracePt t="114996" x="3070225" y="5438775"/>
          <p14:tracePt t="115004" x="3062288" y="5383213"/>
          <p14:tracePt t="115012" x="3062288" y="5335588"/>
          <p14:tracePt t="115020" x="3054350" y="5294313"/>
          <p14:tracePt t="115028" x="3054350" y="5246688"/>
          <p14:tracePt t="115036" x="3046413" y="5214938"/>
          <p14:tracePt t="115044" x="3046413" y="5183188"/>
          <p14:tracePt t="115052" x="3046413" y="5135563"/>
          <p14:tracePt t="115061" x="3046413" y="5119688"/>
          <p14:tracePt t="115068" x="3038475" y="5103813"/>
          <p14:tracePt t="115076" x="3038475" y="5095875"/>
          <p14:tracePt t="115084" x="3038475" y="5080000"/>
          <p14:tracePt t="115093" x="3038475" y="5072063"/>
          <p14:tracePt t="115100" x="3038475" y="5064125"/>
          <p14:tracePt t="115116" x="3038475" y="5048250"/>
          <p14:tracePt t="115125" x="3038475" y="5040313"/>
          <p14:tracePt t="115140" x="3038475" y="5032375"/>
          <p14:tracePt t="115147" x="3038475" y="5024438"/>
          <p14:tracePt t="115156" x="3038475" y="5016500"/>
          <p14:tracePt t="115172" x="3038475" y="5008563"/>
          <p14:tracePt t="115356" x="3038475" y="5016500"/>
          <p14:tracePt t="115364" x="3038475" y="5056188"/>
          <p14:tracePt t="115372" x="3038475" y="5087938"/>
          <p14:tracePt t="115380" x="3038475" y="5119688"/>
          <p14:tracePt t="115388" x="3038475" y="5151438"/>
          <p14:tracePt t="115396" x="3038475" y="5222875"/>
          <p14:tracePt t="115404" x="3038475" y="5278438"/>
          <p14:tracePt t="115412" x="3038475" y="5343525"/>
          <p14:tracePt t="115420" x="3038475" y="5399088"/>
          <p14:tracePt t="115428" x="3038475" y="5470525"/>
          <p14:tracePt t="115436" x="3038475" y="5526088"/>
          <p14:tracePt t="115444" x="3038475" y="5589588"/>
          <p14:tracePt t="115452" x="3038475" y="5645150"/>
          <p14:tracePt t="115460" x="3038475" y="5686425"/>
          <p14:tracePt t="115467" x="3038475" y="5741988"/>
          <p14:tracePt t="115475" x="3038475" y="5805488"/>
          <p14:tracePt t="115484" x="3038475" y="5861050"/>
          <p14:tracePt t="115491" x="3038475" y="5932488"/>
          <p14:tracePt t="115499" x="3038475" y="5972175"/>
          <p14:tracePt t="115507" x="3038475" y="6037263"/>
          <p14:tracePt t="115516" x="3038475" y="6100763"/>
          <p14:tracePt t="115525" x="3038475" y="6140450"/>
          <p14:tracePt t="115532" x="3038475" y="6180138"/>
          <p14:tracePt t="115541" x="3038475" y="6235700"/>
          <p14:tracePt t="115548" x="3038475" y="6267450"/>
          <p14:tracePt t="115558" x="3038475" y="6299200"/>
          <p14:tracePt t="115564" x="3038475" y="6323013"/>
          <p14:tracePt t="115573" x="3038475" y="6356350"/>
          <p14:tracePt t="115580" x="3038475" y="6372225"/>
          <p14:tracePt t="115588" x="3038475" y="6388100"/>
          <p14:tracePt t="115596" x="3038475" y="6396038"/>
          <p14:tracePt t="115604" x="3038475" y="6403975"/>
          <p14:tracePt t="115612" x="3038475" y="6411913"/>
          <p14:tracePt t="115700" x="3046413" y="6411913"/>
          <p14:tracePt t="115716" x="3054350" y="6411913"/>
          <p14:tracePt t="115724" x="3070225" y="6411913"/>
          <p14:tracePt t="115732" x="3070225" y="6403975"/>
          <p14:tracePt t="115741" x="3086100" y="6403975"/>
          <p14:tracePt t="115748" x="3094038" y="6380163"/>
          <p14:tracePt t="115758" x="3094038" y="6323013"/>
          <p14:tracePt t="115764" x="3094038" y="6275388"/>
          <p14:tracePt t="115772" x="3094038" y="6227763"/>
          <p14:tracePt t="115780" x="3094038" y="6140450"/>
          <p14:tracePt t="115788" x="3094038" y="6053138"/>
          <p14:tracePt t="115796" x="3094038" y="5972175"/>
          <p14:tracePt t="115804" x="3094038" y="5884863"/>
          <p14:tracePt t="115812" x="3094038" y="5813425"/>
          <p14:tracePt t="115820" x="3094038" y="5718175"/>
          <p14:tracePt t="115828" x="3094038" y="5645150"/>
          <p14:tracePt t="115836" x="3094038" y="5557838"/>
          <p14:tracePt t="115844" x="3094038" y="5470525"/>
          <p14:tracePt t="115852" x="3094038" y="5407025"/>
          <p14:tracePt t="115860" x="3094038" y="5335588"/>
          <p14:tracePt t="115868" x="3094038" y="5278438"/>
          <p14:tracePt t="115876" x="3094038" y="5207000"/>
          <p14:tracePt t="115894" x="3094038" y="5119688"/>
          <p14:tracePt t="115900" x="3094038" y="5087938"/>
          <p14:tracePt t="115909" x="3094038" y="5064125"/>
          <p14:tracePt t="115925" x="3094038" y="5056188"/>
          <p14:tracePt t="115932" x="3094038" y="5048250"/>
          <p14:tracePt t="116108" x="3094038" y="5056188"/>
          <p14:tracePt t="116116" x="3086100" y="5119688"/>
          <p14:tracePt t="116124" x="3078163" y="5183188"/>
          <p14:tracePt t="116131" x="3070225" y="5238750"/>
          <p14:tracePt t="116140" x="3070225" y="5278438"/>
          <p14:tracePt t="116147" x="3054350" y="5359400"/>
          <p14:tracePt t="116156" x="3054350" y="5407025"/>
          <p14:tracePt t="116163" x="3054350" y="5470525"/>
          <p14:tracePt t="116179" x="3054350" y="5549900"/>
          <p14:tracePt t="116188" x="3054350" y="5694363"/>
          <p14:tracePt t="116196" x="3054350" y="5726113"/>
          <p14:tracePt t="116204" x="3054350" y="5797550"/>
          <p14:tracePt t="116211" x="3054350" y="5845175"/>
          <p14:tracePt t="116220" x="3054350" y="5884863"/>
          <p14:tracePt t="116228" x="3054350" y="5948363"/>
          <p14:tracePt t="116236" x="3046413" y="5995988"/>
          <p14:tracePt t="116244" x="3046413" y="6053138"/>
          <p14:tracePt t="116252" x="3046413" y="6084888"/>
          <p14:tracePt t="116260" x="3046413" y="6116638"/>
          <p14:tracePt t="116268" x="3046413" y="6156325"/>
          <p14:tracePt t="116276" x="3046413" y="6180138"/>
          <p14:tracePt t="116284" x="3046413" y="6203950"/>
          <p14:tracePt t="116292" x="3046413" y="6235700"/>
          <p14:tracePt t="116300" x="3046413" y="6283325"/>
          <p14:tracePt t="116308" x="3046413" y="6315075"/>
          <p14:tracePt t="116316" x="3046413" y="6338888"/>
          <p14:tracePt t="116324" x="3046413" y="6364288"/>
          <p14:tracePt t="116332" x="3046413" y="6380163"/>
          <p14:tracePt t="116340" x="3046413" y="6403975"/>
          <p14:tracePt t="116348" x="3046413" y="6419850"/>
          <p14:tracePt t="116356" x="3046413" y="6435725"/>
          <p14:tracePt t="116364" x="3046413" y="6443663"/>
          <p14:tracePt t="117876" x="3046413" y="6435725"/>
          <p14:tracePt t="117884" x="3054350" y="6356350"/>
          <p14:tracePt t="117892" x="3054350" y="6315075"/>
          <p14:tracePt t="117901" x="3054350" y="6267450"/>
          <p14:tracePt t="117908" x="3054350" y="6203950"/>
          <p14:tracePt t="117916" x="3054350" y="6148388"/>
          <p14:tracePt t="117924" x="3054350" y="6084888"/>
          <p14:tracePt t="117932" x="3054350" y="6045200"/>
          <p14:tracePt t="117940" x="3054350" y="6013450"/>
          <p14:tracePt t="117948" x="3054350" y="5964238"/>
          <p14:tracePt t="117957" x="3054350" y="5932488"/>
          <p14:tracePt t="117965" x="3054350" y="5900738"/>
          <p14:tracePt t="117972" x="3054350" y="5868988"/>
          <p14:tracePt t="117980" x="3054350" y="5845175"/>
          <p14:tracePt t="117989" x="3054350" y="5805488"/>
          <p14:tracePt t="117996" x="3054350" y="5773738"/>
          <p14:tracePt t="118004" x="3054350" y="5710238"/>
          <p14:tracePt t="118012" x="3054350" y="5662613"/>
          <p14:tracePt t="118022" x="3054350" y="5589588"/>
          <p14:tracePt t="118028" x="3054350" y="5534025"/>
          <p14:tracePt t="118036" x="3054350" y="5462588"/>
          <p14:tracePt t="118044" x="3054350" y="5407025"/>
          <p14:tracePt t="118052" x="3054350" y="5359400"/>
          <p14:tracePt t="118060" x="3054350" y="5310188"/>
          <p14:tracePt t="118068" x="3054350" y="5294313"/>
          <p14:tracePt t="118077" x="3054350" y="5262563"/>
          <p14:tracePt t="118085" x="3062288" y="5230813"/>
          <p14:tracePt t="118092" x="3062288" y="5214938"/>
          <p14:tracePt t="118100" x="3062288" y="5199063"/>
          <p14:tracePt t="118108" x="3062288" y="5191125"/>
          <p14:tracePt t="118116" x="3062288" y="5175250"/>
          <p14:tracePt t="118124" x="3062288" y="5159375"/>
          <p14:tracePt t="118132" x="3070225" y="5143500"/>
          <p14:tracePt t="118149" x="3070225" y="5135563"/>
          <p14:tracePt t="118156" x="3070225" y="5127625"/>
          <p14:tracePt t="118164" x="3078163" y="5119688"/>
          <p14:tracePt t="118180" x="3078163" y="5111750"/>
          <p14:tracePt t="118517" x="3078163" y="5183188"/>
          <p14:tracePt t="118524" x="3078163" y="5254625"/>
          <p14:tracePt t="118532" x="3078163" y="5343525"/>
          <p14:tracePt t="118540" x="3078163" y="5422900"/>
          <p14:tracePt t="118548" x="3086100" y="5494338"/>
          <p14:tracePt t="118556" x="3094038" y="5565775"/>
          <p14:tracePt t="118565" x="3109913" y="5645150"/>
          <p14:tracePt t="118573" x="3117850" y="5726113"/>
          <p14:tracePt t="118581" x="3133725" y="5797550"/>
          <p14:tracePt t="118589" x="3133725" y="5861050"/>
          <p14:tracePt t="118596" x="3141663" y="5916613"/>
          <p14:tracePt t="118605" x="3141663" y="5948363"/>
          <p14:tracePt t="118612" x="3149600" y="6005513"/>
          <p14:tracePt t="118620" x="3157538" y="6045200"/>
          <p14:tracePt t="118629" x="3165475" y="6092825"/>
          <p14:tracePt t="118637" x="3181350" y="6132513"/>
          <p14:tracePt t="118644" x="3181350" y="6156325"/>
          <p14:tracePt t="118652" x="3189288" y="6180138"/>
          <p14:tracePt t="118660" x="3189288" y="6188075"/>
          <p14:tracePt t="118668" x="3189288" y="6196013"/>
          <p14:tracePt t="118884" x="3189288" y="6140450"/>
          <p14:tracePt t="118892" x="3189288" y="6045200"/>
          <p14:tracePt t="118901" x="3181350" y="5940425"/>
          <p14:tracePt t="118909" x="3181350" y="5837238"/>
          <p14:tracePt t="118917" x="3173413" y="5718175"/>
          <p14:tracePt t="118924" x="3165475" y="5605463"/>
          <p14:tracePt t="118932" x="3165475" y="5494338"/>
          <p14:tracePt t="118941" x="3165475" y="5414963"/>
          <p14:tracePt t="118948" x="3165475" y="5351463"/>
          <p14:tracePt t="118957" x="3165475" y="5286375"/>
          <p14:tracePt t="118965" x="3165475" y="5254625"/>
          <p14:tracePt t="118973" x="3165475" y="5191125"/>
          <p14:tracePt t="118980" x="3165475" y="5151438"/>
          <p14:tracePt t="118988" x="3165475" y="5119688"/>
          <p14:tracePt t="118996" x="3173413" y="5080000"/>
          <p14:tracePt t="119005" x="3181350" y="5064125"/>
          <p14:tracePt t="119023" x="3197225" y="5048250"/>
          <p14:tracePt t="119220" x="3197225" y="5111750"/>
          <p14:tracePt t="119228" x="3197225" y="5199063"/>
          <p14:tracePt t="119236" x="3213100" y="5286375"/>
          <p14:tracePt t="119244" x="3221038" y="5343525"/>
          <p14:tracePt t="119253" x="3236913" y="5422900"/>
          <p14:tracePt t="119261" x="3252788" y="5478463"/>
          <p14:tracePt t="119269" x="3252788" y="5557838"/>
          <p14:tracePt t="119276" x="3268663" y="5613400"/>
          <p14:tracePt t="119284" x="3276600" y="5686425"/>
          <p14:tracePt t="119292" x="3276600" y="5734050"/>
          <p14:tracePt t="119300" x="3284538" y="5757863"/>
          <p14:tracePt t="119308" x="3284538" y="5813425"/>
          <p14:tracePt t="119317" x="3292475" y="5845175"/>
          <p14:tracePt t="119325" x="3292475" y="5868988"/>
          <p14:tracePt t="119333" x="3292475" y="5884863"/>
          <p14:tracePt t="119340" x="3292475" y="5900738"/>
          <p14:tracePt t="119348" x="3292475" y="5908675"/>
          <p14:tracePt t="119573" x="3292475" y="5916613"/>
          <p14:tracePt t="120973" x="3292475" y="5924550"/>
          <p14:tracePt t="121421" x="3292475" y="5908675"/>
          <p14:tracePt t="121429" x="3268663" y="5797550"/>
          <p14:tracePt t="121437" x="3228975" y="5710238"/>
          <p14:tracePt t="121445" x="3228975" y="5670550"/>
          <p14:tracePt t="121454" x="3221038" y="5605463"/>
          <p14:tracePt t="121461" x="3213100" y="5557838"/>
          <p14:tracePt t="121469" x="3205163" y="5518150"/>
          <p14:tracePt t="121478" x="3197225" y="5462588"/>
          <p14:tracePt t="121485" x="3197225" y="5438775"/>
          <p14:tracePt t="121493" x="3197225" y="5414963"/>
          <p14:tracePt t="121501" x="3197225" y="5383213"/>
          <p14:tracePt t="121509" x="3189288" y="5343525"/>
          <p14:tracePt t="121516" x="3189288" y="5302250"/>
          <p14:tracePt t="121524" x="3189288" y="5278438"/>
          <p14:tracePt t="121533" x="3173413" y="5254625"/>
          <p14:tracePt t="121541" x="3165475" y="5230813"/>
          <p14:tracePt t="121549" x="3165475" y="5207000"/>
          <p14:tracePt t="121557" x="3165475" y="5183188"/>
          <p14:tracePt t="121565" x="3157538" y="5159375"/>
          <p14:tracePt t="121573" x="3157538" y="5143500"/>
          <p14:tracePt t="121580" x="3157538" y="5135563"/>
          <p14:tracePt t="121589" x="3149600" y="5119688"/>
          <p14:tracePt t="121606" x="3149600" y="5111750"/>
          <p14:tracePt t="121644" x="3149600" y="5103813"/>
          <p14:tracePt t="126022" x="3141663" y="5103813"/>
          <p14:tracePt t="126030" x="3141663" y="5119688"/>
          <p14:tracePt t="126037" x="3141663" y="5151438"/>
          <p14:tracePt t="126046" x="3141663" y="5191125"/>
          <p14:tracePt t="126053" x="3141663" y="5222875"/>
          <p14:tracePt t="126061" x="3141663" y="5262563"/>
          <p14:tracePt t="126070" x="3141663" y="5310188"/>
          <p14:tracePt t="126078" x="3141663" y="5343525"/>
          <p14:tracePt t="126085" x="3141663" y="5367338"/>
          <p14:tracePt t="126094" x="3141663" y="5391150"/>
          <p14:tracePt t="126102" x="3141663" y="5407025"/>
          <p14:tracePt t="126109" x="3141663" y="5414963"/>
          <p14:tracePt t="126119" x="3141663" y="5422900"/>
          <p14:tracePt t="126125" x="3141663" y="5430838"/>
          <p14:tracePt t="126141" x="3141663" y="5446713"/>
          <p14:tracePt t="126165" x="3141663" y="5454650"/>
          <p14:tracePt t="126205" x="3141663" y="5462588"/>
          <p14:tracePt t="126222" x="3141663" y="5470525"/>
          <p14:tracePt t="126590" x="3133725" y="5430838"/>
          <p14:tracePt t="126597" x="3117850" y="5367338"/>
          <p14:tracePt t="126605" x="3109913" y="5319713"/>
          <p14:tracePt t="126613" x="3101975" y="5254625"/>
          <p14:tracePt t="126621" x="3101975" y="5191125"/>
          <p14:tracePt t="126629" x="3101975" y="5151438"/>
          <p14:tracePt t="126638" x="3101975" y="5095875"/>
          <p14:tracePt t="126646" x="3101975" y="5072063"/>
          <p14:tracePt t="126653" x="3101975" y="5040313"/>
          <p14:tracePt t="126661" x="3101975" y="5024438"/>
          <p14:tracePt t="126669" x="3101975" y="5000625"/>
          <p14:tracePt t="126677" x="3101975" y="4984750"/>
          <p14:tracePt t="126685" x="3109913" y="4967288"/>
          <p14:tracePt t="126702" x="3117850" y="4951413"/>
          <p14:tracePt t="126909" x="3117850" y="4967288"/>
          <p14:tracePt t="126917" x="3117850" y="5008563"/>
          <p14:tracePt t="126926" x="3117850" y="5032375"/>
          <p14:tracePt t="126934" x="3117850" y="5064125"/>
          <p14:tracePt t="126942" x="3117850" y="5111750"/>
          <p14:tracePt t="126949" x="3117850" y="5151438"/>
          <p14:tracePt t="126957" x="3117850" y="5183188"/>
          <p14:tracePt t="126965" x="3117850" y="5214938"/>
          <p14:tracePt t="126973" x="3117850" y="5254625"/>
          <p14:tracePt t="126982" x="3117850" y="5278438"/>
          <p14:tracePt t="126990" x="3117850" y="5319713"/>
          <p14:tracePt t="126998" x="3117850" y="5375275"/>
          <p14:tracePt t="127006" x="3117850" y="5399088"/>
          <p14:tracePt t="127013" x="3117850" y="5414963"/>
          <p14:tracePt t="127021" x="3117850" y="5430838"/>
          <p14:tracePt t="127029" x="3117850" y="5446713"/>
          <p14:tracePt t="127037" x="3117850" y="5454650"/>
          <p14:tracePt t="127046" x="3117850" y="5462588"/>
          <p14:tracePt t="127054" x="3117850" y="5470525"/>
          <p14:tracePt t="127062" x="3125788" y="5486400"/>
          <p14:tracePt t="127069" x="3133725" y="5486400"/>
          <p14:tracePt t="127077" x="3133725" y="5494338"/>
          <p14:tracePt t="127117" x="3149600" y="5510213"/>
          <p14:tracePt t="127125" x="3157538" y="5510213"/>
          <p14:tracePt t="127133" x="3173413" y="5526088"/>
          <p14:tracePt t="127142" x="3189288" y="5549900"/>
          <p14:tracePt t="127150" x="3221038" y="5573713"/>
          <p14:tracePt t="127158" x="3244850" y="5597525"/>
          <p14:tracePt t="127166" x="3292475" y="5629275"/>
          <p14:tracePt t="127173" x="3317875" y="5662613"/>
          <p14:tracePt t="127181" x="3365500" y="5702300"/>
          <p14:tracePt t="127189" x="3413125" y="5734050"/>
          <p14:tracePt t="127197" x="3444875" y="5757863"/>
          <p14:tracePt t="127206" x="3476625" y="5789613"/>
          <p14:tracePt t="127214" x="3508375" y="5821363"/>
          <p14:tracePt t="127222" x="3516313" y="5829300"/>
          <p14:tracePt t="127229" x="3540125" y="5837238"/>
          <p14:tracePt t="127238" x="3556000" y="5845175"/>
          <p14:tracePt t="127246" x="3563938" y="5845175"/>
          <p14:tracePt t="127253" x="3571875" y="5845175"/>
          <p14:tracePt t="127270" x="3587750" y="5845175"/>
          <p14:tracePt t="127286" x="3595688" y="5845175"/>
          <p14:tracePt t="127293" x="3619500" y="5845175"/>
          <p14:tracePt t="127301" x="3643313" y="5829300"/>
          <p14:tracePt t="127309" x="3668713" y="5781675"/>
          <p14:tracePt t="127318" x="3676650" y="5765800"/>
          <p14:tracePt t="127326" x="3708400" y="5741988"/>
          <p14:tracePt t="127335" x="3732213" y="5694363"/>
          <p14:tracePt t="127342" x="3740150" y="5662613"/>
          <p14:tracePt t="127350" x="3748088" y="5629275"/>
          <p14:tracePt t="127357" x="3748088" y="5605463"/>
          <p14:tracePt t="127366" x="3748088" y="5573713"/>
          <p14:tracePt t="127373" x="3748088" y="5549900"/>
          <p14:tracePt t="127382" x="3748088" y="5534025"/>
          <p14:tracePt t="127390" x="3748088" y="5518150"/>
          <p14:tracePt t="127398" x="3748088" y="5502275"/>
          <p14:tracePt t="127406" x="3748088" y="5478463"/>
          <p14:tracePt t="127421" x="3724275" y="5446713"/>
          <p14:tracePt t="127438" x="3708400" y="5438775"/>
          <p14:tracePt t="127454" x="3700463" y="5438775"/>
          <p14:tracePt t="127462" x="3692525" y="5438775"/>
          <p14:tracePt t="127470" x="3684588" y="5438775"/>
          <p14:tracePt t="127477" x="3676650" y="5438775"/>
          <p14:tracePt t="127485" x="3668713" y="5438775"/>
          <p14:tracePt t="127493" x="3660775" y="5438775"/>
          <p14:tracePt t="127503" x="3643313" y="5438775"/>
          <p14:tracePt t="127510" x="3579813" y="5438775"/>
          <p14:tracePt t="127518" x="3540125" y="5430838"/>
          <p14:tracePt t="127526" x="3492500" y="5422900"/>
          <p14:tracePt t="127533" x="3397250" y="5414963"/>
          <p14:tracePt t="127541" x="3325813" y="5407025"/>
          <p14:tracePt t="127549" x="3236913" y="5407025"/>
          <p14:tracePt t="127557" x="3149600" y="5383213"/>
          <p14:tracePt t="127566" x="3062288" y="5375275"/>
          <p14:tracePt t="127574" x="2990850" y="5359400"/>
          <p14:tracePt t="127582" x="2925763" y="5351463"/>
          <p14:tracePt t="127590" x="2886075" y="5343525"/>
          <p14:tracePt t="127597" x="2846388" y="5343525"/>
          <p14:tracePt t="127605" x="2830513" y="5343525"/>
          <p14:tracePt t="127613" x="2798763" y="5343525"/>
          <p14:tracePt t="127622" x="2782888" y="5343525"/>
          <p14:tracePt t="127630" x="2727325" y="5343525"/>
          <p14:tracePt t="127638" x="2719388" y="5351463"/>
          <p14:tracePt t="127646" x="2687638" y="5367338"/>
          <p14:tracePt t="127653" x="2655888" y="5391150"/>
          <p14:tracePt t="127661" x="2640013" y="5407025"/>
          <p14:tracePt t="127669" x="2616200" y="5438775"/>
          <p14:tracePt t="127677" x="2598738" y="5454650"/>
          <p14:tracePt t="127687" x="2590800" y="5470525"/>
          <p14:tracePt t="127694" x="2574925" y="5494338"/>
          <p14:tracePt t="127702" x="2574925" y="5502275"/>
          <p14:tracePt t="127710" x="2566988" y="5510213"/>
          <p14:tracePt t="127718" x="2566988" y="5526088"/>
          <p14:tracePt t="127725" x="2566988" y="5534025"/>
          <p14:tracePt t="127733" x="2566988" y="5541963"/>
          <p14:tracePt t="127742" x="2566988" y="5549900"/>
          <p14:tracePt t="127758" x="2566988" y="5557838"/>
          <p14:tracePt t="127845" x="2566988" y="5565775"/>
          <p14:tracePt t="127870" x="2574925" y="5565775"/>
          <p14:tracePt t="127894" x="2590800" y="5565775"/>
          <p14:tracePt t="127909" x="2606675" y="5565775"/>
          <p14:tracePt t="127917" x="2624138" y="5565775"/>
          <p14:tracePt t="127925" x="2632075" y="5557838"/>
          <p14:tracePt t="127934" x="2647950" y="5541963"/>
          <p14:tracePt t="127942" x="2663825" y="5518150"/>
          <p14:tracePt t="127951" x="2703513" y="5470525"/>
          <p14:tracePt t="127958" x="2711450" y="5454650"/>
          <p14:tracePt t="127967" x="2743200" y="5430838"/>
          <p14:tracePt t="127973" x="2774950" y="5399088"/>
          <p14:tracePt t="127981" x="2806700" y="5375275"/>
          <p14:tracePt t="127989" x="2846388" y="5351463"/>
          <p14:tracePt t="127998" x="2870200" y="5343525"/>
          <p14:tracePt t="128006" x="2894013" y="5335588"/>
          <p14:tracePt t="128014" x="2933700" y="5327650"/>
          <p14:tracePt t="128022" x="2957513" y="5319713"/>
          <p14:tracePt t="128030" x="2974975" y="5310188"/>
          <p14:tracePt t="128039" x="2998788" y="5310188"/>
          <p14:tracePt t="128045" x="3022600" y="5310188"/>
          <p14:tracePt t="128053" x="3062288" y="5310188"/>
          <p14:tracePt t="128062" x="3078163" y="5310188"/>
          <p14:tracePt t="128070" x="3109913" y="5310188"/>
          <p14:tracePt t="128078" x="3133725" y="5310188"/>
          <p14:tracePt t="128086" x="3173413" y="5319713"/>
          <p14:tracePt t="128094" x="3197225" y="5327650"/>
          <p14:tracePt t="128102" x="3228975" y="5343525"/>
          <p14:tracePt t="128109" x="3244850" y="5359400"/>
          <p14:tracePt t="128118" x="3276600" y="5375275"/>
          <p14:tracePt t="128126" x="3308350" y="5407025"/>
          <p14:tracePt t="128134" x="3333750" y="5422900"/>
          <p14:tracePt t="128142" x="3357563" y="5446713"/>
          <p14:tracePt t="128151" x="3381375" y="5462588"/>
          <p14:tracePt t="128157" x="3413125" y="5486400"/>
          <p14:tracePt t="128165" x="3429000" y="5510213"/>
          <p14:tracePt t="128173" x="3468688" y="5541963"/>
          <p14:tracePt t="128181" x="3492500" y="5573713"/>
          <p14:tracePt t="128190" x="3508375" y="5597525"/>
          <p14:tracePt t="128197" x="3532188" y="5621338"/>
          <p14:tracePt t="128206" x="3540125" y="5645150"/>
          <p14:tracePt t="128214" x="3556000" y="5678488"/>
          <p14:tracePt t="128221" x="3563938" y="5702300"/>
          <p14:tracePt t="128229" x="3571875" y="5718175"/>
          <p14:tracePt t="128238" x="3579813" y="5726113"/>
          <p14:tracePt t="128247" x="3587750" y="5749925"/>
          <p14:tracePt t="128254" x="3587750" y="5765800"/>
          <p14:tracePt t="128262" x="3587750" y="5773738"/>
          <p14:tracePt t="128270" x="3595688" y="5781675"/>
          <p14:tracePt t="128510" x="3595688" y="5765800"/>
          <p14:tracePt t="128517" x="3595688" y="5718175"/>
          <p14:tracePt t="128525" x="3579813" y="5678488"/>
          <p14:tracePt t="128534" x="3571875" y="5653088"/>
          <p14:tracePt t="128542" x="3548063" y="5605463"/>
          <p14:tracePt t="128552" x="3516313" y="5565775"/>
          <p14:tracePt t="128558" x="3492500" y="5534025"/>
          <p14:tracePt t="128567" x="3476625" y="5510213"/>
          <p14:tracePt t="128574" x="3444875" y="5486400"/>
          <p14:tracePt t="128581" x="3429000" y="5470525"/>
          <p14:tracePt t="128589" x="3389313" y="5438775"/>
          <p14:tracePt t="128598" x="3357563" y="5414963"/>
          <p14:tracePt t="128606" x="3317875" y="5391150"/>
          <p14:tracePt t="128614" x="3268663" y="5367338"/>
          <p14:tracePt t="128622" x="3213100" y="5351463"/>
          <p14:tracePt t="128630" x="3165475" y="5335588"/>
          <p14:tracePt t="128637" x="3086100" y="5327650"/>
          <p14:tracePt t="128645" x="3022600" y="5319713"/>
          <p14:tracePt t="128654" x="2990850" y="5310188"/>
          <p14:tracePt t="128662" x="2941638" y="5310188"/>
          <p14:tracePt t="128670" x="2917825" y="5310188"/>
          <p14:tracePt t="128678" x="2886075" y="5310188"/>
          <p14:tracePt t="128687" x="2862263" y="5310188"/>
          <p14:tracePt t="128694" x="2822575" y="5310188"/>
          <p14:tracePt t="128709" x="2798763" y="5327650"/>
          <p14:tracePt t="128719" x="2790825" y="5327650"/>
          <p14:tracePt t="128726" x="2767013" y="5351463"/>
          <p14:tracePt t="128734" x="2743200" y="5367338"/>
          <p14:tracePt t="128742" x="2727325" y="5383213"/>
          <p14:tracePt t="128757" x="2719388" y="5391150"/>
          <p14:tracePt t="128765" x="2711450" y="5407025"/>
          <p14:tracePt t="128773" x="2695575" y="5422900"/>
          <p14:tracePt t="128782" x="2687638" y="5430838"/>
          <p14:tracePt t="128790" x="2687638" y="5446713"/>
          <p14:tracePt t="128798" x="2679700" y="5454650"/>
          <p14:tracePt t="128806" x="2679700" y="5470525"/>
          <p14:tracePt t="128814" x="2671763" y="5486400"/>
          <p14:tracePt t="128967" x="2671763" y="5494338"/>
          <p14:tracePt t="128998" x="2679700" y="5494338"/>
          <p14:tracePt t="129006" x="2695575" y="5494338"/>
          <p14:tracePt t="129013" x="2703513" y="5494338"/>
          <p14:tracePt t="129021" x="2719388" y="5486400"/>
          <p14:tracePt t="129028" x="2751138" y="5478463"/>
          <p14:tracePt t="129037" x="2798763" y="5470525"/>
          <p14:tracePt t="129045" x="2854325" y="5454650"/>
          <p14:tracePt t="129053" x="2901950" y="5438775"/>
          <p14:tracePt t="129061" x="2949575" y="5422900"/>
          <p14:tracePt t="129070" x="3014663" y="5422900"/>
          <p14:tracePt t="129077" x="3054350" y="5422900"/>
          <p14:tracePt t="129086" x="3109913" y="5414963"/>
          <p14:tracePt t="129094" x="3165475" y="5407025"/>
          <p14:tracePt t="129103" x="3221038" y="5407025"/>
          <p14:tracePt t="129111" x="3268663" y="5407025"/>
          <p14:tracePt t="129119" x="3308350" y="5399088"/>
          <p14:tracePt t="129126" x="3349625" y="5391150"/>
          <p14:tracePt t="129135" x="3365500" y="5391150"/>
          <p14:tracePt t="129141" x="3389313" y="5383213"/>
          <p14:tracePt t="129149" x="3413125" y="5375275"/>
          <p14:tracePt t="129167" x="3429000" y="5359400"/>
          <p14:tracePt t="129174" x="3444875" y="5351463"/>
          <p14:tracePt t="129182" x="3460750" y="5343525"/>
          <p14:tracePt t="129191" x="3468688" y="5319713"/>
          <p14:tracePt t="129198" x="3468688" y="5302250"/>
          <p14:tracePt t="129205" x="3484563" y="5294313"/>
          <p14:tracePt t="129213" x="3484563" y="5278438"/>
          <p14:tracePt t="129221" x="3484563" y="5262563"/>
          <p14:tracePt t="129230" x="3484563" y="5254625"/>
          <p14:tracePt t="129237" x="3484563" y="5246688"/>
          <p14:tracePt t="129246" x="3484563" y="5222875"/>
          <p14:tracePt t="129253" x="3484563" y="5207000"/>
          <p14:tracePt t="129261" x="3484563" y="5191125"/>
          <p14:tracePt t="129269" x="3484563" y="5175250"/>
          <p14:tracePt t="129278" x="3484563" y="5151438"/>
          <p14:tracePt t="129286" x="3484563" y="5119688"/>
          <p14:tracePt t="129294" x="3484563" y="5103813"/>
          <p14:tracePt t="129302" x="3476625" y="5064125"/>
          <p14:tracePt t="129310" x="3468688" y="5040313"/>
          <p14:tracePt t="129319" x="3460750" y="5008563"/>
          <p14:tracePt t="129325" x="3452813" y="4976813"/>
          <p14:tracePt t="129334" x="3436938" y="4935538"/>
          <p14:tracePt t="129342" x="3429000" y="4919663"/>
          <p14:tracePt t="129350" x="3421063" y="4903788"/>
          <p14:tracePt t="129358" x="3413125" y="4887913"/>
          <p14:tracePt t="129367" x="3413125" y="4879975"/>
          <p14:tracePt t="129381" x="3413125" y="4872038"/>
          <p14:tracePt t="129398" x="3405188" y="4864100"/>
          <p14:tracePt t="129406" x="3397250" y="4864100"/>
          <p14:tracePt t="129414" x="3397250" y="4856163"/>
          <p14:tracePt t="129429" x="3397250" y="4848225"/>
          <p14:tracePt t="129518" x="3389313" y="4840288"/>
          <p14:tracePt t="129542" x="3381375" y="4840288"/>
          <p14:tracePt t="129567" x="3373438" y="4840288"/>
          <p14:tracePt t="130094" x="3357563" y="4848225"/>
          <p14:tracePt t="130102" x="3349625" y="4848225"/>
          <p14:tracePt t="130110" x="3349625" y="4856163"/>
          <p14:tracePt t="130126" x="3349625" y="4864100"/>
          <p14:tracePt t="130134" x="3341688" y="4864100"/>
          <p14:tracePt t="130142" x="3341688" y="4872038"/>
          <p14:tracePt t="130150" x="3333750" y="4872038"/>
          <p14:tracePt t="130159" x="3333750" y="4879975"/>
          <p14:tracePt t="130174" x="3333750" y="4887913"/>
          <p14:tracePt t="130190" x="3333750" y="4903788"/>
          <p14:tracePt t="130222" x="3325813" y="4911725"/>
          <p14:tracePt t="130230" x="3325813" y="4919663"/>
          <p14:tracePt t="130462" x="3317875" y="4919663"/>
          <p14:tracePt t="130478" x="3300413" y="4935538"/>
          <p14:tracePt t="130486" x="3292475" y="4935538"/>
          <p14:tracePt t="130494" x="3292475" y="4943475"/>
          <p14:tracePt t="130502" x="3284538" y="4943475"/>
          <p14:tracePt t="130510" x="3284538" y="4951413"/>
          <p14:tracePt t="130526" x="3268663" y="4951413"/>
          <p14:tracePt t="130830" x="3252788" y="4943475"/>
          <p14:tracePt t="130846" x="3236913" y="4935538"/>
          <p14:tracePt t="130854" x="3221038" y="4919663"/>
          <p14:tracePt t="130863" x="3213100" y="4919663"/>
          <p14:tracePt t="130870" x="3205163" y="4895850"/>
          <p14:tracePt t="130966" x="3197225" y="4895850"/>
          <p14:tracePt t="130974" x="3189288" y="4895850"/>
          <p14:tracePt t="130982" x="3173413" y="4895850"/>
          <p14:tracePt t="130990" x="3165475" y="4895850"/>
          <p14:tracePt t="130998" x="3149600" y="4895850"/>
          <p14:tracePt t="131006" x="3133725" y="4895850"/>
          <p14:tracePt t="131014" x="3117850" y="4903788"/>
          <p14:tracePt t="131022" x="3109913" y="4903788"/>
          <p14:tracePt t="131030" x="3094038" y="4911725"/>
          <p14:tracePt t="131038" x="3078163" y="4911725"/>
          <p14:tracePt t="131046" x="3070225" y="4919663"/>
          <p14:tracePt t="131054" x="3062288" y="4919663"/>
          <p14:tracePt t="131078" x="3054350" y="4927600"/>
          <p14:tracePt t="131174" x="3054350" y="4935538"/>
          <p14:tracePt t="131190" x="3054350" y="4943475"/>
          <p14:tracePt t="131214" x="3054350" y="4959350"/>
          <p14:tracePt t="131286" x="3054350" y="4967288"/>
          <p14:tracePt t="131294" x="3054350" y="4976813"/>
          <p14:tracePt t="131310" x="3062288" y="4976813"/>
          <p14:tracePt t="131318" x="3070225" y="4976813"/>
          <p14:tracePt t="131326" x="3078163" y="4976813"/>
          <p14:tracePt t="131335" x="3086100" y="4976813"/>
          <p14:tracePt t="131342" x="3094038" y="4976813"/>
          <p14:tracePt t="131350" x="3117850" y="4976813"/>
          <p14:tracePt t="131368" x="3133725" y="4976813"/>
          <p14:tracePt t="131385" x="3141663" y="4976813"/>
          <p14:tracePt t="131398" x="3157538" y="4976813"/>
          <p14:tracePt t="131406" x="3165475" y="4976813"/>
          <p14:tracePt t="131422" x="3181350" y="4976813"/>
          <p14:tracePt t="131446" x="3189288" y="4976813"/>
          <p14:tracePt t="131454" x="3213100" y="4976813"/>
          <p14:tracePt t="131470" x="3228975" y="4976813"/>
          <p14:tracePt t="131478" x="3236913" y="4976813"/>
          <p14:tracePt t="131486" x="3252788" y="4976813"/>
          <p14:tracePt t="131494" x="3268663" y="4976813"/>
          <p14:tracePt t="131510" x="3284538" y="4976813"/>
          <p14:tracePt t="131518" x="3300413" y="4976813"/>
          <p14:tracePt t="131526" x="3317875" y="4976813"/>
          <p14:tracePt t="131535" x="3325813" y="4976813"/>
          <p14:tracePt t="131551" x="3333750" y="4976813"/>
          <p14:tracePt t="131558" x="3341688" y="4976813"/>
          <p14:tracePt t="131567" x="3357563" y="4976813"/>
          <p14:tracePt t="131686" x="3365500" y="4976813"/>
          <p14:tracePt t="131694" x="3389313" y="4992688"/>
          <p14:tracePt t="131702" x="3429000" y="5016500"/>
          <p14:tracePt t="131710" x="3476625" y="5040313"/>
          <p14:tracePt t="131719" x="3516313" y="5048250"/>
          <p14:tracePt t="131726" x="3579813" y="5111750"/>
          <p14:tracePt t="131735" x="3651250" y="5135563"/>
          <p14:tracePt t="131742" x="3708400" y="5159375"/>
          <p14:tracePt t="131751" x="3763963" y="5183188"/>
          <p14:tracePt t="131758" x="3811588" y="5191125"/>
          <p14:tracePt t="131767" x="3843338" y="5207000"/>
          <p14:tracePt t="131774" x="3898900" y="5222875"/>
          <p14:tracePt t="131784" x="3930650" y="5246688"/>
          <p14:tracePt t="131790" x="3970338" y="5262563"/>
          <p14:tracePt t="131800" x="3994150" y="5262563"/>
          <p14:tracePt t="131806" x="4043363" y="5270500"/>
          <p14:tracePt t="131814" x="4059238" y="5278438"/>
          <p14:tracePt t="131822" x="4098925" y="5294313"/>
          <p14:tracePt t="131830" x="4114800" y="5302250"/>
          <p14:tracePt t="131838" x="4138613" y="5302250"/>
          <p14:tracePt t="131846" x="4146550" y="5319713"/>
          <p14:tracePt t="131854" x="4162425" y="5319713"/>
          <p14:tracePt t="131862" x="4162425" y="5327650"/>
          <p14:tracePt t="131870" x="4170363" y="5335588"/>
          <p14:tracePt t="131878" x="4194175" y="5335588"/>
          <p14:tracePt t="132006" x="4186238" y="5335588"/>
          <p14:tracePt t="132014" x="4186238" y="5351463"/>
          <p14:tracePt t="132022" x="4178300" y="5351463"/>
          <p14:tracePt t="132038" x="4162425" y="5351463"/>
          <p14:tracePt t="132046" x="4130675" y="5351463"/>
          <p14:tracePt t="132054" x="4083050" y="5343525"/>
          <p14:tracePt t="132062" x="4027488" y="5310188"/>
          <p14:tracePt t="132070" x="3954463" y="5270500"/>
          <p14:tracePt t="132078" x="3890963" y="5238750"/>
          <p14:tracePt t="132086" x="3811588" y="5175250"/>
          <p14:tracePt t="132094" x="3708400" y="5119688"/>
          <p14:tracePt t="132104" x="3627438" y="5080000"/>
          <p14:tracePt t="132110" x="3563938" y="5040313"/>
          <p14:tracePt t="132119" x="3508375" y="4992688"/>
          <p14:tracePt t="132126" x="3484563" y="4967288"/>
          <p14:tracePt t="132135" x="3444875" y="4943475"/>
          <p14:tracePt t="132142" x="3436938" y="4927600"/>
          <p14:tracePt t="132150" x="3429000" y="4919663"/>
          <p14:tracePt t="132334" x="3429000" y="4951413"/>
          <p14:tracePt t="132342" x="3436938" y="4984750"/>
          <p14:tracePt t="132350" x="3452813" y="5008563"/>
          <p14:tracePt t="132358" x="3476625" y="5056188"/>
          <p14:tracePt t="132367" x="3484563" y="5080000"/>
          <p14:tracePt t="132374" x="3516313" y="5119688"/>
          <p14:tracePt t="132383" x="3532188" y="5143500"/>
          <p14:tracePt t="132390" x="3556000" y="5183188"/>
          <p14:tracePt t="132400" x="3563938" y="5199063"/>
          <p14:tracePt t="132406" x="3571875" y="5222875"/>
          <p14:tracePt t="132415" x="3595688" y="5230813"/>
          <p14:tracePt t="132422" x="3603625" y="5238750"/>
          <p14:tracePt t="132431" x="3619500" y="5270500"/>
          <p14:tracePt t="132734" x="3619500" y="5278438"/>
          <p14:tracePt t="132742" x="3611563" y="5278438"/>
          <p14:tracePt t="132758" x="3603625" y="5278438"/>
          <p14:tracePt t="132767" x="3587750" y="5278438"/>
          <p14:tracePt t="132774" x="3579813" y="5278438"/>
          <p14:tracePt t="132783" x="3571875" y="5278438"/>
          <p14:tracePt t="132790" x="3548063" y="5278438"/>
          <p14:tracePt t="132799" x="3524250" y="5278438"/>
          <p14:tracePt t="132806" x="3476625" y="5278438"/>
          <p14:tracePt t="132814" x="3429000" y="5278438"/>
          <p14:tracePt t="132822" x="3389313" y="5278438"/>
          <p14:tracePt t="132830" x="3308350" y="5278438"/>
          <p14:tracePt t="132838" x="3244850" y="5278438"/>
          <p14:tracePt t="132847" x="3181350" y="5278438"/>
          <p14:tracePt t="132854" x="3117850" y="5278438"/>
          <p14:tracePt t="132863" x="3094038" y="5278438"/>
          <p14:tracePt t="132870" x="3070225" y="5278438"/>
          <p14:tracePt t="132878" x="3054350" y="5278438"/>
          <p14:tracePt t="132887" x="3030538" y="5278438"/>
          <p14:tracePt t="132918" x="3022600" y="5278438"/>
          <p14:tracePt t="132934" x="3014663" y="5278438"/>
          <p14:tracePt t="132942" x="3006725" y="5278438"/>
          <p14:tracePt t="132950" x="2998788" y="5278438"/>
          <p14:tracePt t="132958" x="2982913" y="5278438"/>
          <p14:tracePt t="132982" x="2974975" y="5278438"/>
          <p14:tracePt t="133086" x="2967038" y="5286375"/>
          <p14:tracePt t="133095" x="2941638" y="5294313"/>
          <p14:tracePt t="133102" x="2925763" y="5302250"/>
          <p14:tracePt t="133111" x="2909888" y="5302250"/>
          <p14:tracePt t="133119" x="2886075" y="5319713"/>
          <p14:tracePt t="133134" x="2870200" y="5319713"/>
          <p14:tracePt t="133158" x="2862263" y="5319713"/>
          <p14:tracePt t="133167" x="2862263" y="5327650"/>
          <p14:tracePt t="133190" x="2854325" y="5335588"/>
          <p14:tracePt t="133200" x="2846388" y="5335588"/>
          <p14:tracePt t="133206" x="2838450" y="5335588"/>
          <p14:tracePt t="133215" x="2838450" y="5343525"/>
          <p14:tracePt t="133222" x="2830513" y="5343525"/>
          <p14:tracePt t="133232" x="2822575" y="5359400"/>
          <p14:tracePt t="133247" x="2814638" y="5367338"/>
          <p14:tracePt t="133262" x="2814638" y="5375275"/>
          <p14:tracePt t="133270" x="2798763" y="5383213"/>
          <p14:tracePt t="133310" x="2798763" y="5391150"/>
          <p14:tracePt t="134374" x="2814638" y="5375275"/>
          <p14:tracePt t="134382" x="2822575" y="5294313"/>
          <p14:tracePt t="134390" x="2846388" y="5230813"/>
          <p14:tracePt t="134398" x="2870200" y="5159375"/>
          <p14:tracePt t="134407" x="2894013" y="5072063"/>
          <p14:tracePt t="134416" x="2917825" y="5008563"/>
          <p14:tracePt t="134422" x="2933700" y="4967288"/>
          <p14:tracePt t="134432" x="2949575" y="4943475"/>
          <p14:tracePt t="134438" x="2957513" y="4911725"/>
          <p14:tracePt t="134446" x="2967038" y="4895850"/>
          <p14:tracePt t="134465" x="2982913" y="4872038"/>
          <p14:tracePt t="134486" x="2990850" y="4872038"/>
          <p14:tracePt t="134535" x="2998788" y="4872038"/>
          <p14:tracePt t="134550" x="3006725" y="4864100"/>
          <p14:tracePt t="134798" x="3014663" y="4864100"/>
          <p14:tracePt t="134807" x="3022600" y="4872038"/>
          <p14:tracePt t="134815" x="3022600" y="4895850"/>
          <p14:tracePt t="134823" x="3022600" y="4935538"/>
          <p14:tracePt t="134831" x="3022600" y="4959350"/>
          <p14:tracePt t="134838" x="3038475" y="4976813"/>
          <p14:tracePt t="134847" x="3046413" y="5000625"/>
          <p14:tracePt t="134854" x="3046413" y="5024438"/>
          <p14:tracePt t="134862" x="3046413" y="5040313"/>
          <p14:tracePt t="134871" x="3046413" y="5048250"/>
          <p14:tracePt t="134879" x="3046413" y="5072063"/>
          <p14:tracePt t="134903" x="3054350" y="5103813"/>
          <p14:tracePt t="134919" x="3054350" y="5119688"/>
          <p14:tracePt t="134927" x="3062288" y="5143500"/>
          <p14:tracePt t="134935" x="3070225" y="5175250"/>
          <p14:tracePt t="134943" x="3070225" y="5199063"/>
          <p14:tracePt t="134951" x="3070225" y="5230813"/>
          <p14:tracePt t="134958" x="3078163" y="5262563"/>
          <p14:tracePt t="134966" x="3078163" y="5294313"/>
          <p14:tracePt t="134974" x="3086100" y="5351463"/>
          <p14:tracePt t="134984" x="3086100" y="5383213"/>
          <p14:tracePt t="134991" x="3086100" y="5414963"/>
          <p14:tracePt t="135000" x="3086100" y="5446713"/>
          <p14:tracePt t="135007" x="3086100" y="5478463"/>
          <p14:tracePt t="135015" x="3086100" y="5502275"/>
          <p14:tracePt t="135022" x="3086100" y="5526088"/>
          <p14:tracePt t="135032" x="3086100" y="5549900"/>
          <p14:tracePt t="135039" x="3086100" y="5573713"/>
          <p14:tracePt t="135049" x="3086100" y="5589588"/>
          <p14:tracePt t="135055" x="3086100" y="5597525"/>
          <p14:tracePt t="135063" x="3086100" y="5605463"/>
          <p14:tracePt t="135070" x="3086100" y="5613400"/>
          <p14:tracePt t="135078" x="3094038" y="5629275"/>
          <p14:tracePt t="135086" x="3094038" y="5637213"/>
          <p14:tracePt t="135094" x="3094038" y="5662613"/>
          <p14:tracePt t="135103" x="3101975" y="5686425"/>
          <p14:tracePt t="135111" x="3101975" y="5702300"/>
          <p14:tracePt t="135119" x="3109913" y="5726113"/>
          <p14:tracePt t="135127" x="3109913" y="5734050"/>
          <p14:tracePt t="135134" x="3109913" y="5757863"/>
          <p14:tracePt t="135142" x="3109913" y="5773738"/>
          <p14:tracePt t="135150" x="3109913" y="5789613"/>
          <p14:tracePt t="135158" x="3117850" y="5805488"/>
          <p14:tracePt t="135167" x="3125788" y="5829300"/>
          <p14:tracePt t="135175" x="3125788" y="5868988"/>
          <p14:tracePt t="135183" x="3125788" y="5884863"/>
          <p14:tracePt t="135190" x="3125788" y="5900738"/>
          <p14:tracePt t="135198" x="3125788" y="5916613"/>
          <p14:tracePt t="135206" x="3125788" y="5924550"/>
          <p14:tracePt t="135214" x="3133725" y="5940425"/>
          <p14:tracePt t="135223" x="3133725" y="5956300"/>
          <p14:tracePt t="135239" x="3133725" y="5972175"/>
          <p14:tracePt t="135254" x="3133725" y="5988050"/>
          <p14:tracePt t="135262" x="3133725" y="5995988"/>
          <p14:tracePt t="135270" x="3149600" y="6021388"/>
          <p14:tracePt t="135278" x="3149600" y="6037263"/>
          <p14:tracePt t="135287" x="3149600" y="6061075"/>
          <p14:tracePt t="135295" x="3149600" y="6076950"/>
          <p14:tracePt t="135303" x="3157538" y="6100763"/>
          <p14:tracePt t="135311" x="3157538" y="6116638"/>
          <p14:tracePt t="135318" x="3165475" y="6132513"/>
          <p14:tracePt t="135326" x="3165475" y="6148388"/>
          <p14:tracePt t="135334" x="3165475" y="6156325"/>
          <p14:tracePt t="135343" x="3165475" y="6164263"/>
          <p14:tracePt t="135351" x="3165475" y="6172200"/>
          <p14:tracePt t="135359" x="3165475" y="6188075"/>
          <p14:tracePt t="135390" x="3165475" y="6196013"/>
          <p14:tracePt t="135407" x="3165475" y="6203950"/>
          <p14:tracePt t="135415" x="3165475" y="6211888"/>
          <p14:tracePt t="135488" x="3165475" y="6219825"/>
          <p14:tracePt t="135502" x="3165475" y="6235700"/>
          <p14:tracePt t="135527" x="3165475" y="6243638"/>
          <p14:tracePt t="135551" x="3165475" y="6251575"/>
          <p14:tracePt t="135663" x="3173413" y="6251575"/>
          <p14:tracePt t="135671" x="3181350" y="6251575"/>
          <p14:tracePt t="135680" x="3181350" y="6203950"/>
          <p14:tracePt t="135686" x="3181350" y="6148388"/>
          <p14:tracePt t="135694" x="3181350" y="6069013"/>
          <p14:tracePt t="135702" x="3173413" y="6005513"/>
          <p14:tracePt t="135710" x="3133725" y="5900738"/>
          <p14:tracePt t="135719" x="3117850" y="5829300"/>
          <p14:tracePt t="135727" x="3101975" y="5749925"/>
          <p14:tracePt t="135735" x="3094038" y="5686425"/>
          <p14:tracePt t="135743" x="3086100" y="5621338"/>
          <p14:tracePt t="135753" x="3086100" y="5565775"/>
          <p14:tracePt t="135758" x="3078163" y="5510213"/>
          <p14:tracePt t="135767" x="3078163" y="5486400"/>
          <p14:tracePt t="135775" x="3078163" y="5446713"/>
          <p14:tracePt t="135787" x="3078163" y="5391150"/>
          <p14:tracePt t="135791" x="3078163" y="5359400"/>
          <p14:tracePt t="135799" x="3078163" y="5335588"/>
          <p14:tracePt t="135807" x="3078163" y="5319713"/>
          <p14:tracePt t="135815" x="3078163" y="5294313"/>
          <p14:tracePt t="135822" x="3078163" y="5278438"/>
          <p14:tracePt t="135832" x="3078163" y="5262563"/>
          <p14:tracePt t="135839" x="3078163" y="5254625"/>
          <p14:tracePt t="135848" x="3078163" y="5246688"/>
          <p14:tracePt t="135855" x="3078163" y="5230813"/>
          <p14:tracePt t="136191" x="3078163" y="5207000"/>
          <p14:tracePt t="136199" x="3062288" y="5199063"/>
          <p14:tracePt t="136216" x="3062288" y="5183188"/>
          <p14:tracePt t="136231" x="3062288" y="5175250"/>
          <p14:tracePt t="136390" x="3054350" y="5175250"/>
          <p14:tracePt t="136398" x="3054350" y="5262563"/>
          <p14:tracePt t="136407" x="3054350" y="5327650"/>
          <p14:tracePt t="136415" x="3054350" y="5391150"/>
          <p14:tracePt t="136423" x="3054350" y="5446713"/>
          <p14:tracePt t="136432" x="3054350" y="5510213"/>
          <p14:tracePt t="136439" x="3054350" y="5557838"/>
          <p14:tracePt t="136448" x="3054350" y="5613400"/>
          <p14:tracePt t="136454" x="3062288" y="5653088"/>
          <p14:tracePt t="136462" x="3070225" y="5694363"/>
          <p14:tracePt t="136471" x="3078163" y="5718175"/>
          <p14:tracePt t="136479" x="3078163" y="5773738"/>
          <p14:tracePt t="136487" x="3086100" y="5805488"/>
          <p14:tracePt t="136495" x="3086100" y="5845175"/>
          <p14:tracePt t="136503" x="3086100" y="5884863"/>
          <p14:tracePt t="136511" x="3086100" y="5924550"/>
          <p14:tracePt t="136518" x="3094038" y="5964238"/>
          <p14:tracePt t="136527" x="3094038" y="6021388"/>
          <p14:tracePt t="136535" x="3094038" y="6069013"/>
          <p14:tracePt t="136543" x="3094038" y="6124575"/>
          <p14:tracePt t="136551" x="3094038" y="6180138"/>
          <p14:tracePt t="136559" x="3094038" y="6219825"/>
          <p14:tracePt t="136567" x="3094038" y="6267450"/>
          <p14:tracePt t="136574" x="3094038" y="6307138"/>
          <p14:tracePt t="136583" x="3094038" y="6338888"/>
          <p14:tracePt t="136591" x="3101975" y="6372225"/>
          <p14:tracePt t="136599" x="3101975" y="6396038"/>
          <p14:tracePt t="136607" x="3109913" y="6419850"/>
          <p14:tracePt t="136616" x="3109913" y="6451600"/>
          <p14:tracePt t="136623" x="3109913" y="6475413"/>
          <p14:tracePt t="136632" x="3125788" y="6499225"/>
          <p14:tracePt t="136638" x="3125788" y="6507163"/>
          <p14:tracePt t="136648" x="3125788" y="6530975"/>
          <p14:tracePt t="136656" x="3125788" y="6546850"/>
          <p14:tracePt t="136665" x="3125788" y="6570663"/>
          <p14:tracePt t="136671" x="3133725" y="6578600"/>
          <p14:tracePt t="136679" x="3133725" y="6586538"/>
          <p14:tracePt t="136687" x="3141663" y="6594475"/>
          <p14:tracePt t="136815" x="3141663" y="6530975"/>
          <p14:tracePt t="136822" x="3141663" y="6459538"/>
          <p14:tracePt t="136831" x="3141663" y="6364288"/>
          <p14:tracePt t="136839" x="3141663" y="6259513"/>
          <p14:tracePt t="136848" x="3141663" y="6156325"/>
          <p14:tracePt t="136855" x="3141663" y="5995988"/>
          <p14:tracePt t="136865" x="3141663" y="5861050"/>
          <p14:tracePt t="136871" x="3141663" y="5741988"/>
          <p14:tracePt t="136880" x="3141663" y="5653088"/>
          <p14:tracePt t="136898" x="3165475" y="5478463"/>
          <p14:tracePt t="136903" x="3197225" y="5391150"/>
          <p14:tracePt t="136911" x="3205163" y="5327650"/>
          <p14:tracePt t="136919" x="3205163" y="5302250"/>
          <p14:tracePt t="136927" x="3213100" y="5262563"/>
          <p14:tracePt t="136935" x="3213100" y="5214938"/>
          <p14:tracePt t="136942" x="3213100" y="5199063"/>
          <p14:tracePt t="136950" x="3213100" y="5191125"/>
          <p14:tracePt t="136959" x="3213100" y="5183188"/>
          <p14:tracePt t="137142" x="3213100" y="5230813"/>
          <p14:tracePt t="137151" x="3213100" y="5278438"/>
          <p14:tracePt t="137159" x="3213100" y="5327650"/>
          <p14:tracePt t="137167" x="3213100" y="5391150"/>
          <p14:tracePt t="137175" x="3213100" y="5422900"/>
          <p14:tracePt t="137183" x="3213100" y="5486400"/>
          <p14:tracePt t="137191" x="3221038" y="5518150"/>
          <p14:tracePt t="137200" x="3228975" y="5565775"/>
          <p14:tracePt t="137206" x="3236913" y="5589588"/>
          <p14:tracePt t="137216" x="3236913" y="5629275"/>
          <p14:tracePt t="137223" x="3244850" y="5653088"/>
          <p14:tracePt t="137232" x="3244850" y="5670550"/>
          <p14:tracePt t="137239" x="3252788" y="5670550"/>
          <p14:tracePt t="137248" x="3252788" y="5678488"/>
          <p14:tracePt t="137255" x="3252788" y="5686425"/>
          <p14:tracePt t="137264" x="3252788" y="5694363"/>
          <p14:tracePt t="137270" x="3252788" y="5710238"/>
          <p14:tracePt t="137281" x="3252788" y="5718175"/>
          <p14:tracePt t="137287" x="3252788" y="5726113"/>
          <p14:tracePt t="137296" x="3260725" y="5734050"/>
          <p14:tracePt t="137303" x="3260725" y="5741988"/>
          <p14:tracePt t="137520" x="3260725" y="5726113"/>
          <p14:tracePt t="137526" x="3252788" y="5662613"/>
          <p14:tracePt t="137535" x="3221038" y="5597525"/>
          <p14:tracePt t="137543" x="3189288" y="5510213"/>
          <p14:tracePt t="137551" x="3149600" y="5446713"/>
          <p14:tracePt t="137559" x="3125788" y="5359400"/>
          <p14:tracePt t="137567" x="3078163" y="5294313"/>
          <p14:tracePt t="137575" x="3070225" y="5246688"/>
          <p14:tracePt t="137583" x="3062288" y="5214938"/>
          <p14:tracePt t="137591" x="3062288" y="5207000"/>
          <p14:tracePt t="137600" x="3062288" y="5191125"/>
          <p14:tracePt t="137607" x="3062288" y="5183188"/>
          <p14:tracePt t="137616" x="3062288" y="5167313"/>
          <p14:tracePt t="137623" x="3062288" y="5159375"/>
          <p14:tracePt t="137632" x="3062288" y="5151438"/>
          <p14:tracePt t="137639" x="3070225" y="5135563"/>
          <p14:tracePt t="137648" x="3078163" y="5135563"/>
          <p14:tracePt t="137655" x="3086100" y="5135563"/>
          <p14:tracePt t="137664" x="3109913" y="5135563"/>
          <p14:tracePt t="137671" x="3109913" y="5127625"/>
          <p14:tracePt t="137680" x="3117850" y="5127625"/>
          <p14:tracePt t="137687" x="3133725" y="5119688"/>
          <p14:tracePt t="137696" x="3149600" y="5119688"/>
          <p14:tracePt t="137703" x="3157538" y="5119688"/>
          <p14:tracePt t="137711" x="3181350" y="5119688"/>
          <p14:tracePt t="137719" x="3205163" y="5119688"/>
          <p14:tracePt t="137727" x="3244850" y="5119688"/>
          <p14:tracePt t="137735" x="3268663" y="5119688"/>
          <p14:tracePt t="137743" x="3308350" y="5119688"/>
          <p14:tracePt t="137751" x="3333750" y="5119688"/>
          <p14:tracePt t="137759" x="3381375" y="5119688"/>
          <p14:tracePt t="137767" x="3429000" y="5127625"/>
          <p14:tracePt t="137775" x="3452813" y="5135563"/>
          <p14:tracePt t="137783" x="3468688" y="5143500"/>
          <p14:tracePt t="137791" x="3492500" y="5151438"/>
          <p14:tracePt t="137807" x="3500438" y="5151438"/>
          <p14:tracePt t="137816" x="3508375" y="5159375"/>
          <p14:tracePt t="137823" x="3524250" y="5167313"/>
          <p14:tracePt t="137832" x="3532188" y="5175250"/>
          <p14:tracePt t="137839" x="3556000" y="5183188"/>
          <p14:tracePt t="137849" x="3587750" y="5207000"/>
          <p14:tracePt t="137855" x="3611563" y="5222875"/>
          <p14:tracePt t="137865" x="3635375" y="5246688"/>
          <p14:tracePt t="137871" x="3684588" y="5294313"/>
          <p14:tracePt t="137881" x="3716338" y="5319713"/>
          <p14:tracePt t="137887" x="3763963" y="5375275"/>
          <p14:tracePt t="137896" x="3811588" y="5422900"/>
          <p14:tracePt t="137903" x="3859213" y="5454650"/>
          <p14:tracePt t="137911" x="3898900" y="5510213"/>
          <p14:tracePt t="137919" x="3930650" y="5526088"/>
          <p14:tracePt t="137927" x="3962400" y="5565775"/>
          <p14:tracePt t="137935" x="3962400" y="5573713"/>
          <p14:tracePt t="137943" x="3986213" y="5597525"/>
          <p14:tracePt t="137951" x="3994150" y="5613400"/>
          <p14:tracePt t="137959" x="4002088" y="5613400"/>
          <p14:tracePt t="137967" x="4002088" y="5629275"/>
          <p14:tracePt t="137975" x="4011613" y="5629275"/>
          <p14:tracePt t="138159" x="4011613" y="5621338"/>
          <p14:tracePt t="138167" x="4002088" y="5605463"/>
          <p14:tracePt t="138175" x="3994150" y="5605463"/>
          <p14:tracePt t="138183" x="3970338" y="5581650"/>
          <p14:tracePt t="138192" x="3954463" y="5565775"/>
          <p14:tracePt t="138199" x="3906838" y="5541963"/>
          <p14:tracePt t="138207" x="3883025" y="5534025"/>
          <p14:tracePt t="138216" x="3811588" y="5502275"/>
          <p14:tracePt t="138223" x="3748088" y="5486400"/>
          <p14:tracePt t="138231" x="3692525" y="5462588"/>
          <p14:tracePt t="138239" x="3595688" y="5446713"/>
          <p14:tracePt t="138248" x="3508375" y="5414963"/>
          <p14:tracePt t="138255" x="3389313" y="5399088"/>
          <p14:tracePt t="138264" x="3292475" y="5391150"/>
          <p14:tracePt t="138271" x="3197225" y="5375275"/>
          <p14:tracePt t="138281" x="3101975" y="5359400"/>
          <p14:tracePt t="138287" x="3006725" y="5359400"/>
          <p14:tracePt t="138295" x="2925763" y="5351463"/>
          <p14:tracePt t="138303" x="2894013" y="5351463"/>
          <p14:tracePt t="138312" x="2854325" y="5351463"/>
          <p14:tracePt t="138319" x="2838450" y="5351463"/>
          <p14:tracePt t="138328" x="2822575" y="5351463"/>
          <p14:tracePt t="138335" x="2798763" y="5351463"/>
          <p14:tracePt t="138343" x="2782888" y="5367338"/>
          <p14:tracePt t="138351" x="2767013" y="5375275"/>
          <p14:tracePt t="138359" x="2751138" y="5399088"/>
          <p14:tracePt t="138367" x="2727325" y="5430838"/>
          <p14:tracePt t="138375" x="2719388" y="5454650"/>
          <p14:tracePt t="138383" x="2695575" y="5470525"/>
          <p14:tracePt t="138391" x="2687638" y="5510213"/>
          <p14:tracePt t="138400" x="2679700" y="5526088"/>
          <p14:tracePt t="138407" x="2671763" y="5541963"/>
          <p14:tracePt t="138415" x="2671763" y="5549900"/>
          <p14:tracePt t="138423" x="2663825" y="5557838"/>
          <p14:tracePt t="138431" x="2663825" y="5565775"/>
          <p14:tracePt t="138543" x="2671763" y="5565775"/>
          <p14:tracePt t="138551" x="2687638" y="5565775"/>
          <p14:tracePt t="138567" x="2703513" y="5565775"/>
          <p14:tracePt t="138575" x="2719388" y="5557838"/>
          <p14:tracePt t="138583" x="2743200" y="5557838"/>
          <p14:tracePt t="138591" x="2767013" y="5541963"/>
          <p14:tracePt t="138599" x="2822575" y="5526088"/>
          <p14:tracePt t="138607" x="2878138" y="5502275"/>
          <p14:tracePt t="138616" x="2957513" y="5494338"/>
          <p14:tracePt t="138623" x="3038475" y="5494338"/>
          <p14:tracePt t="138632" x="3125788" y="5494338"/>
          <p14:tracePt t="138639" x="3213100" y="5494338"/>
          <p14:tracePt t="138648" x="3308350" y="5494338"/>
          <p14:tracePt t="138655" x="3381375" y="5502275"/>
          <p14:tracePt t="138664" x="3460750" y="5510213"/>
          <p14:tracePt t="138671" x="3516313" y="5526088"/>
          <p14:tracePt t="138681" x="3571875" y="5549900"/>
          <p14:tracePt t="138687" x="3587750" y="5557838"/>
          <p14:tracePt t="138697" x="3619500" y="5565775"/>
          <p14:tracePt t="138703" x="3635375" y="5573713"/>
          <p14:tracePt t="138711" x="3651250" y="5581650"/>
          <p14:tracePt t="138727" x="3676650" y="5605463"/>
          <p14:tracePt t="138735" x="3692525" y="5613400"/>
          <p14:tracePt t="138743" x="3708400" y="5629275"/>
          <p14:tracePt t="138751" x="3716338" y="5645150"/>
          <p14:tracePt t="138759" x="3732213" y="5653088"/>
          <p14:tracePt t="138767" x="3740150" y="5678488"/>
          <p14:tracePt t="138775" x="3763963" y="5702300"/>
          <p14:tracePt t="138784" x="3771900" y="5726113"/>
          <p14:tracePt t="138792" x="3779838" y="5741988"/>
          <p14:tracePt t="138801" x="3795713" y="5757863"/>
          <p14:tracePt t="138807" x="3795713" y="5773738"/>
          <p14:tracePt t="138816" x="3803650" y="5773738"/>
          <p14:tracePt t="138823" x="3803650" y="5781675"/>
          <p14:tracePt t="138832" x="3811588" y="5789613"/>
          <p14:tracePt t="138848" x="3811588" y="5797550"/>
          <p14:tracePt t="138959" x="3811588" y="5805488"/>
          <p14:tracePt t="138967" x="3803650" y="5805488"/>
          <p14:tracePt t="138975" x="3763963" y="5789613"/>
          <p14:tracePt t="138983" x="3748088" y="5765800"/>
          <p14:tracePt t="138991" x="3740150" y="5757863"/>
          <p14:tracePt t="139000" x="3708400" y="5734050"/>
          <p14:tracePt t="139007" x="3676650" y="5694363"/>
          <p14:tracePt t="139015" x="3643313" y="5686425"/>
          <p14:tracePt t="139023" x="3595688" y="5662613"/>
          <p14:tracePt t="139031" x="3556000" y="5645150"/>
          <p14:tracePt t="139039" x="3492500" y="5621338"/>
          <p14:tracePt t="139048" x="3436938" y="5605463"/>
          <p14:tracePt t="139055" x="3405188" y="5597525"/>
          <p14:tracePt t="139064" x="3349625" y="5581650"/>
          <p14:tracePt t="139071" x="3325813" y="5581650"/>
          <p14:tracePt t="139079" x="3284538" y="5565775"/>
          <p14:tracePt t="139087" x="3252788" y="5565775"/>
          <p14:tracePt t="139096" x="3236913" y="5565775"/>
          <p14:tracePt t="139103" x="3228975" y="5565775"/>
          <p14:tracePt t="139111" x="3213100" y="5565775"/>
          <p14:tracePt t="139119" x="3197225" y="5565775"/>
          <p14:tracePt t="139127" x="3173413" y="5581650"/>
          <p14:tracePt t="139135" x="3157538" y="5589588"/>
          <p14:tracePt t="139143" x="3133725" y="5605463"/>
          <p14:tracePt t="139151" x="3125788" y="5605463"/>
          <p14:tracePt t="139159" x="3125788" y="5613400"/>
          <p14:tracePt t="139167" x="3117850" y="5613400"/>
          <p14:tracePt t="139215" x="3125788" y="5621338"/>
          <p14:tracePt t="139223" x="3173413" y="5653088"/>
          <p14:tracePt t="139231" x="3284538" y="5686425"/>
          <p14:tracePt t="139239" x="3429000" y="5718175"/>
          <p14:tracePt t="139249" x="3619500" y="5757863"/>
          <p14:tracePt t="139255" x="3914775" y="5797550"/>
          <p14:tracePt t="139263" x="4425950" y="5908675"/>
          <p14:tracePt t="139271" x="5064125" y="6037263"/>
          <p14:tracePt t="139280" x="5661025" y="6156325"/>
          <p14:tracePt t="139287" x="6275388" y="6235700"/>
          <p14:tracePt t="139296" x="6937375" y="6338888"/>
          <p14:tracePt t="139303" x="7462838" y="6443663"/>
          <p14:tracePt t="139311" x="8013700" y="6507163"/>
          <p14:tracePt t="139319" x="8428038" y="6554788"/>
          <p14:tracePt t="139327" x="8755063" y="6554788"/>
          <p14:tracePt t="139335" x="8970963" y="6554788"/>
          <p14:tracePt t="139343" x="9169400" y="6554788"/>
          <p14:tracePt t="139351" x="9266238" y="6538913"/>
          <p14:tracePt t="139359" x="9313863" y="6499225"/>
          <p14:tracePt t="139367" x="9337675" y="6475413"/>
          <p14:tracePt t="139375" x="9345613" y="6467475"/>
          <p14:tracePt t="139383" x="9353550" y="6451600"/>
          <p14:tracePt t="139391" x="9353550" y="6427788"/>
          <p14:tracePt t="139399" x="9353550" y="6403975"/>
          <p14:tracePt t="139407" x="9353550" y="6380163"/>
          <p14:tracePt t="139415" x="9353550" y="6364288"/>
          <p14:tracePt t="139423" x="9353550" y="6348413"/>
          <p14:tracePt t="139431" x="9353550" y="6330950"/>
          <p14:tracePt t="139439" x="9353550" y="6323013"/>
          <p14:tracePt t="139447" x="9345613" y="6299200"/>
          <p14:tracePt t="139455" x="9337675" y="6283325"/>
          <p14:tracePt t="139463" x="9297988" y="6259513"/>
          <p14:tracePt t="139471" x="9266238" y="6227763"/>
          <p14:tracePt t="139480" x="9224963" y="6203950"/>
          <p14:tracePt t="139487" x="9193213" y="6172200"/>
          <p14:tracePt t="139496" x="9169400" y="6164263"/>
          <p14:tracePt t="139503" x="9137650" y="6148388"/>
          <p14:tracePt t="139511" x="9105900" y="6116638"/>
          <p14:tracePt t="139519" x="9082088" y="6108700"/>
          <p14:tracePt t="139527" x="9058275" y="6100763"/>
          <p14:tracePt t="139535" x="9042400" y="6092825"/>
          <p14:tracePt t="139542" x="9026525" y="6076950"/>
          <p14:tracePt t="139551" x="8994775" y="6061075"/>
          <p14:tracePt t="139559" x="8955088" y="6053138"/>
          <p14:tracePt t="139567" x="8915400" y="6045200"/>
          <p14:tracePt t="139575" x="8899525" y="6045200"/>
          <p14:tracePt t="139583" x="8850313" y="6029325"/>
          <p14:tracePt t="139591" x="8818563" y="6029325"/>
          <p14:tracePt t="139599" x="8794750" y="6021388"/>
          <p14:tracePt t="139607" x="8731250" y="6013450"/>
          <p14:tracePt t="139616" x="8715375" y="6005513"/>
          <p14:tracePt t="139623" x="8691563" y="5995988"/>
          <p14:tracePt t="139639" x="8683625" y="5995988"/>
          <p14:tracePt t="139649" x="8675688" y="5995988"/>
          <p14:tracePt t="139671" x="8667750" y="5995988"/>
          <p14:tracePt t="139679" x="8659813" y="5988050"/>
          <p14:tracePt t="139687" x="8643938" y="5980113"/>
          <p14:tracePt t="139697" x="8628063" y="5964238"/>
          <p14:tracePt t="139703" x="8612188" y="5964238"/>
          <p14:tracePt t="139713" x="8580438" y="5956300"/>
          <p14:tracePt t="139720" x="8556625" y="5956300"/>
          <p14:tracePt t="139728" x="8531225" y="5956300"/>
          <p14:tracePt t="139735" x="8507413" y="5956300"/>
          <p14:tracePt t="139743" x="8483600" y="5956300"/>
          <p14:tracePt t="139751" x="8451850" y="5964238"/>
          <p14:tracePt t="139759" x="8388350" y="6005513"/>
          <p14:tracePt t="139767" x="8348663" y="6037263"/>
          <p14:tracePt t="139775" x="8316913" y="6076950"/>
          <p14:tracePt t="139783" x="8293100" y="6124575"/>
          <p14:tracePt t="139791" x="8261350" y="6172200"/>
          <p14:tracePt t="139800" x="8245475" y="6203950"/>
          <p14:tracePt t="139807" x="8237538" y="6235700"/>
          <p14:tracePt t="139816" x="8229600" y="6275388"/>
          <p14:tracePt t="139823" x="8229600" y="6299200"/>
          <p14:tracePt t="139832" x="8229600" y="6323013"/>
          <p14:tracePt t="139839" x="8229600" y="6356350"/>
          <p14:tracePt t="139848" x="8229600" y="6380163"/>
          <p14:tracePt t="139855" x="8229600" y="6403975"/>
          <p14:tracePt t="139864" x="8229600" y="6419850"/>
          <p14:tracePt t="139871" x="8229600" y="6459538"/>
          <p14:tracePt t="139880" x="8237538" y="6491288"/>
          <p14:tracePt t="139887" x="8253413" y="6523038"/>
          <p14:tracePt t="139897" x="8269288" y="6538913"/>
          <p14:tracePt t="139903" x="8285163" y="6562725"/>
          <p14:tracePt t="139911" x="8293100" y="6586538"/>
          <p14:tracePt t="139919" x="8308975" y="6594475"/>
          <p14:tracePt t="139927" x="8332788" y="6610350"/>
          <p14:tracePt t="139935" x="8348663" y="6626225"/>
          <p14:tracePt t="139944" x="8364538" y="6634163"/>
          <p14:tracePt t="139951" x="8388350" y="6657975"/>
          <p14:tracePt t="139959" x="8428038" y="6681788"/>
          <p14:tracePt t="139967" x="8475663" y="6715125"/>
          <p14:tracePt t="139975" x="8507413" y="6723063"/>
          <p14:tracePt t="139983" x="8523288" y="6738938"/>
          <p14:tracePt t="139992" x="8572500" y="6762750"/>
          <p14:tracePt t="139999" x="8604250" y="6778625"/>
          <p14:tracePt t="140007" x="8643938" y="6786563"/>
          <p14:tracePt t="140015" x="8667750" y="6802438"/>
          <p14:tracePt t="140023" x="8699500" y="6810375"/>
          <p14:tracePt t="140032" x="8723313" y="6810375"/>
          <p14:tracePt t="140039" x="8731250" y="6818313"/>
          <p14:tracePt t="140049" x="8755063" y="6826250"/>
          <p14:tracePt t="140055" x="8770938" y="6826250"/>
          <p14:tracePt t="140064" x="8810625" y="6834188"/>
          <p14:tracePt t="140071" x="8834438" y="6834188"/>
          <p14:tracePt t="140080" x="8850313" y="6842125"/>
          <p14:tracePt t="140087" x="8899525" y="6842125"/>
          <p14:tracePt t="140096" x="8939213" y="6842125"/>
          <p14:tracePt t="140103" x="9002713" y="6850063"/>
          <p14:tracePt t="140113" x="9026525" y="6850063"/>
          <p14:tracePt t="140119" x="9097963" y="6850063"/>
          <p14:tracePt t="140127" x="9137650" y="6850063"/>
          <p14:tracePt t="140135" x="9169400" y="6850063"/>
          <p14:tracePt t="140148" x="9224963" y="6850063"/>
          <p14:tracePt t="140151" x="9266238" y="6826250"/>
          <p14:tracePt t="140158" x="9290050" y="6810375"/>
          <p14:tracePt t="140167" x="9321800" y="6778625"/>
          <p14:tracePt t="140175" x="9345613" y="6754813"/>
          <p14:tracePt t="140183" x="9353550" y="6715125"/>
          <p14:tracePt t="140191" x="9369425" y="6691313"/>
          <p14:tracePt t="140199" x="9369425" y="6657975"/>
          <p14:tracePt t="140207" x="9385300" y="6618288"/>
          <p14:tracePt t="140215" x="9385300" y="6578600"/>
          <p14:tracePt t="140223" x="9401175" y="6530975"/>
          <p14:tracePt t="140232" x="9401175" y="6507163"/>
          <p14:tracePt t="140239" x="9401175" y="6475413"/>
          <p14:tracePt t="140248" x="9401175" y="6451600"/>
          <p14:tracePt t="140255" x="9401175" y="6403975"/>
          <p14:tracePt t="140264" x="9401175" y="6380163"/>
          <p14:tracePt t="140271" x="9393238" y="6356350"/>
          <p14:tracePt t="140280" x="9385300" y="6315075"/>
          <p14:tracePt t="140287" x="9377363" y="6291263"/>
          <p14:tracePt t="140296" x="9369425" y="6267450"/>
          <p14:tracePt t="140303" x="9361488" y="6243638"/>
          <p14:tracePt t="140312" x="9353550" y="6227763"/>
          <p14:tracePt t="140319" x="9321800" y="6188075"/>
          <p14:tracePt t="140327" x="9313863" y="6180138"/>
          <p14:tracePt t="140335" x="9290050" y="6156325"/>
          <p14:tracePt t="140343" x="9274175" y="6140450"/>
          <p14:tracePt t="140352" x="9250363" y="6124575"/>
          <p14:tracePt t="140359" x="9217025" y="6100763"/>
          <p14:tracePt t="140367" x="9201150" y="6092825"/>
          <p14:tracePt t="140375" x="9177338" y="6084888"/>
          <p14:tracePt t="140383" x="9145588" y="6069013"/>
          <p14:tracePt t="140391" x="9129713" y="6069013"/>
          <p14:tracePt t="140399" x="9105900" y="6061075"/>
          <p14:tracePt t="140407" x="9082088" y="6053138"/>
          <p14:tracePt t="140416" x="9066213" y="6053138"/>
          <p14:tracePt t="140423" x="9034463" y="6053138"/>
          <p14:tracePt t="140432" x="9010650" y="6053138"/>
          <p14:tracePt t="140447" x="8986838" y="6053138"/>
          <p14:tracePt t="140455" x="8963025" y="6053138"/>
          <p14:tracePt t="140464" x="8947150" y="6053138"/>
          <p14:tracePt t="140471" x="8939213" y="6061075"/>
          <p14:tracePt t="140480" x="8915400" y="6069013"/>
          <p14:tracePt t="140487" x="8883650" y="6092825"/>
          <p14:tracePt t="140496" x="8858250" y="6116638"/>
          <p14:tracePt t="140503" x="8842375" y="6124575"/>
          <p14:tracePt t="140512" x="8818563" y="6148388"/>
          <p14:tracePt t="140519" x="8802688" y="6164263"/>
          <p14:tracePt t="140529" x="8786813" y="6180138"/>
          <p14:tracePt t="140536" x="8770938" y="6203950"/>
          <p14:tracePt t="140543" x="8755063" y="6219825"/>
          <p14:tracePt t="140551" x="8755063" y="6235700"/>
          <p14:tracePt t="140559" x="8739188" y="6251575"/>
          <p14:tracePt t="140567" x="8739188" y="6259513"/>
          <p14:tracePt t="140575" x="8739188" y="6283325"/>
          <p14:tracePt t="140583" x="8739188" y="6307138"/>
          <p14:tracePt t="140591" x="8739188" y="6323013"/>
          <p14:tracePt t="140600" x="8731250" y="6338888"/>
          <p14:tracePt t="140607" x="8731250" y="6356350"/>
          <p14:tracePt t="140615" x="8731250" y="6372225"/>
          <p14:tracePt t="140623" x="8731250" y="6396038"/>
          <p14:tracePt t="140631" x="8731250" y="6411913"/>
          <p14:tracePt t="140639" x="8731250" y="6419850"/>
          <p14:tracePt t="140647" x="8731250" y="6435725"/>
          <p14:tracePt t="140656" x="8731250" y="6451600"/>
          <p14:tracePt t="140664" x="8731250" y="6459538"/>
          <p14:tracePt t="140671" x="8731250" y="6475413"/>
          <p14:tracePt t="140680" x="8731250" y="6491288"/>
          <p14:tracePt t="140687" x="8731250" y="6499225"/>
          <p14:tracePt t="140703" x="8731250" y="6515100"/>
          <p14:tracePt t="140720" x="8739188" y="6530975"/>
          <p14:tracePt t="140728" x="8739188" y="6546850"/>
          <p14:tracePt t="140735" x="8739188" y="6562725"/>
          <p14:tracePt t="140759" x="8739188" y="6570663"/>
          <p14:tracePt t="140767" x="8747125" y="6578600"/>
          <p14:tracePt t="141000" x="8755063" y="6586538"/>
          <p14:tracePt t="141671" x="8755063" y="6562725"/>
          <p14:tracePt t="141679" x="8755063" y="6554788"/>
          <p14:tracePt t="141688" x="8747125" y="6538913"/>
          <p14:tracePt t="141696" x="8739188" y="6515100"/>
          <p14:tracePt t="141704" x="8707438" y="6475413"/>
          <p14:tracePt t="141712" x="8691563" y="6459538"/>
          <p14:tracePt t="141719" x="8683625" y="6435725"/>
          <p14:tracePt t="141728" x="8651875" y="6403975"/>
          <p14:tracePt t="141735" x="8628063" y="6356350"/>
          <p14:tracePt t="141745" x="8580438" y="6315075"/>
          <p14:tracePt t="141752" x="8540750" y="6259513"/>
          <p14:tracePt t="141759" x="8499475" y="6203950"/>
          <p14:tracePt t="141767" x="8459788" y="6156325"/>
          <p14:tracePt t="141775" x="8404225" y="6116638"/>
          <p14:tracePt t="141783" x="8356600" y="6076950"/>
          <p14:tracePt t="141791" x="8308975" y="6045200"/>
          <p14:tracePt t="141799" x="8245475" y="6013450"/>
          <p14:tracePt t="141808" x="8172450" y="5972175"/>
          <p14:tracePt t="141816" x="8093075" y="5924550"/>
          <p14:tracePt t="141823" x="8005763" y="5900738"/>
          <p14:tracePt t="141831" x="7934325" y="5853113"/>
          <p14:tracePt t="141839" x="7847013" y="5829300"/>
          <p14:tracePt t="141848" x="7758113" y="5781675"/>
          <p14:tracePt t="141855" x="7646988" y="5757863"/>
          <p14:tracePt t="141865" x="7551738" y="5734050"/>
          <p14:tracePt t="141872" x="7375525" y="5678488"/>
          <p14:tracePt t="141881" x="7240588" y="5621338"/>
          <p14:tracePt t="141897" x="6977063" y="5557838"/>
          <p14:tracePt t="141904" x="6881813" y="5510213"/>
          <p14:tracePt t="141911" x="6769100" y="5462588"/>
          <p14:tracePt t="141919" x="6681788" y="5430838"/>
          <p14:tracePt t="141928" x="6578600" y="5399088"/>
          <p14:tracePt t="141937" x="6483350" y="5367338"/>
          <p14:tracePt t="141945" x="6402388" y="5343525"/>
          <p14:tracePt t="141951" x="6315075" y="5286375"/>
          <p14:tracePt t="141959" x="6227763" y="5262563"/>
          <p14:tracePt t="141967" x="6164263" y="5238750"/>
          <p14:tracePt t="141975" x="6075363" y="5199063"/>
          <p14:tracePt t="141984" x="5995988" y="5167313"/>
          <p14:tracePt t="141992" x="5924550" y="5143500"/>
          <p14:tracePt t="142000" x="5861050" y="5119688"/>
          <p14:tracePt t="142007" x="5789613" y="5103813"/>
          <p14:tracePt t="142016" x="5708650" y="5080000"/>
          <p14:tracePt t="142023" x="5637213" y="5064125"/>
          <p14:tracePt t="142032" x="5581650" y="5048250"/>
          <p14:tracePt t="142039" x="5502275" y="5040313"/>
          <p14:tracePt t="142048" x="5430838" y="5024438"/>
          <p14:tracePt t="142056" x="5334000" y="5008563"/>
          <p14:tracePt t="142065" x="5262563" y="4992688"/>
          <p14:tracePt t="142071" x="5183188" y="4984750"/>
          <p14:tracePt t="142079" x="5095875" y="4976813"/>
          <p14:tracePt t="142087" x="5014913" y="4959350"/>
          <p14:tracePt t="142095" x="4943475" y="4959350"/>
          <p14:tracePt t="142103" x="4872038" y="4959350"/>
          <p14:tracePt t="142112" x="4816475" y="4959350"/>
          <p14:tracePt t="142120" x="4745038" y="4959350"/>
          <p14:tracePt t="142128" x="4687888" y="4959350"/>
          <p14:tracePt t="142135" x="4632325" y="4959350"/>
          <p14:tracePt t="142143" x="4608513" y="4959350"/>
          <p14:tracePt t="142151" x="4576763" y="4959350"/>
          <p14:tracePt t="142159" x="4552950" y="4959350"/>
          <p14:tracePt t="142168" x="4537075" y="4959350"/>
          <p14:tracePt t="142176" x="4505325" y="4959350"/>
          <p14:tracePt t="142184" x="4489450" y="4959350"/>
          <p14:tracePt t="142191" x="4457700" y="4959350"/>
          <p14:tracePt t="142199" x="4425950" y="4959350"/>
          <p14:tracePt t="142207" x="4394200" y="4959350"/>
          <p14:tracePt t="142216" x="4344988" y="4959350"/>
          <p14:tracePt t="142223" x="4297363" y="4959350"/>
          <p14:tracePt t="142232" x="4233863" y="4959350"/>
          <p14:tracePt t="142240" x="4170363" y="4959350"/>
          <p14:tracePt t="142247" x="4098925" y="4951413"/>
          <p14:tracePt t="142255" x="4019550" y="4935538"/>
          <p14:tracePt t="142263" x="3930650" y="4927600"/>
          <p14:tracePt t="142271" x="3843338" y="4911725"/>
          <p14:tracePt t="142279" x="3779838" y="4903788"/>
          <p14:tracePt t="142288" x="3700463" y="4895850"/>
          <p14:tracePt t="142296" x="3627438" y="4895850"/>
          <p14:tracePt t="142304" x="3563938" y="4895850"/>
          <p14:tracePt t="142311" x="3508375" y="4879975"/>
          <p14:tracePt t="142319" x="3468688" y="4879975"/>
          <p14:tracePt t="142328" x="3444875" y="4872038"/>
          <p14:tracePt t="142335" x="3429000" y="4872038"/>
          <p14:tracePt t="142344" x="3413125" y="4872038"/>
          <p14:tracePt t="142352" x="3405188" y="4864100"/>
          <p14:tracePt t="142361" x="3389313" y="4864100"/>
          <p14:tracePt t="142368" x="3373438" y="4856163"/>
          <p14:tracePt t="142375" x="3349625" y="4840288"/>
          <p14:tracePt t="142383" x="3333750" y="4840288"/>
          <p14:tracePt t="142391" x="3292475" y="4816475"/>
          <p14:tracePt t="142399" x="3260725" y="4792663"/>
          <p14:tracePt t="142408" x="3213100" y="4760913"/>
          <p14:tracePt t="142416" x="3141663" y="4737100"/>
          <p14:tracePt t="142424" x="3086100" y="4721225"/>
          <p14:tracePt t="142432" x="3054350" y="4721225"/>
          <p14:tracePt t="142439" x="3022600" y="4713288"/>
          <p14:tracePt t="142447" x="2974975" y="4705350"/>
          <p14:tracePt t="142455" x="2949575" y="4705350"/>
          <p14:tracePt t="142464" x="2941638" y="4697413"/>
          <p14:tracePt t="142472" x="2925763" y="4697413"/>
          <p14:tracePt t="142480" x="2909888" y="4697413"/>
          <p14:tracePt t="142488" x="2901950" y="4697413"/>
          <p14:tracePt t="142496" x="2894013" y="4697413"/>
          <p14:tracePt t="142503" x="2886075" y="4697413"/>
          <p14:tracePt t="142512" x="2862263" y="4697413"/>
          <p14:tracePt t="142519" x="2838450" y="4697413"/>
          <p14:tracePt t="142529" x="2822575" y="4681538"/>
          <p14:tracePt t="142536" x="2774950" y="4681538"/>
          <p14:tracePt t="142544" x="2711450" y="4665663"/>
          <p14:tracePt t="142552" x="2663825" y="4649788"/>
          <p14:tracePt t="142559" x="2582863" y="4616450"/>
          <p14:tracePt t="142567" x="2511425" y="4592638"/>
          <p14:tracePt t="142575" x="2439988" y="4568825"/>
          <p14:tracePt t="142583" x="2384425" y="4545013"/>
          <p14:tracePt t="142592" x="2352675" y="4537075"/>
          <p14:tracePt t="142600" x="2273300" y="4489450"/>
          <p14:tracePt t="142608" x="2255838" y="4489450"/>
          <p14:tracePt t="142616" x="2232025" y="4481513"/>
          <p14:tracePt t="142623" x="2200275" y="4465638"/>
          <p14:tracePt t="142631" x="2176463" y="4457700"/>
          <p14:tracePt t="142639" x="2160588" y="4449763"/>
          <p14:tracePt t="142648" x="2152650" y="4449763"/>
          <p14:tracePt t="142656" x="2128838" y="4441825"/>
          <p14:tracePt t="142665" x="2105025" y="4433888"/>
          <p14:tracePt t="142672" x="2089150" y="4433888"/>
          <p14:tracePt t="142687" x="2065338" y="4425950"/>
          <p14:tracePt t="142695" x="2049463" y="4418013"/>
          <p14:tracePt t="142703" x="2025650" y="4410075"/>
          <p14:tracePt t="142713" x="2001838" y="4386263"/>
          <p14:tracePt t="142720" x="1962150" y="4378325"/>
          <p14:tracePt t="142728" x="1930400" y="4370388"/>
          <p14:tracePt t="142735" x="1873250" y="4346575"/>
          <p14:tracePt t="142743" x="1849438" y="4338638"/>
          <p14:tracePt t="142751" x="1833563" y="4330700"/>
          <p14:tracePt t="142759" x="1817688" y="4322763"/>
          <p14:tracePt t="142767" x="1801813" y="4322763"/>
          <p14:tracePt t="142936" x="1793875" y="4322763"/>
          <p14:tracePt t="142943" x="1778000" y="4314825"/>
          <p14:tracePt t="142951" x="1754188" y="4306888"/>
          <p14:tracePt t="142959" x="1722438" y="4306888"/>
          <p14:tracePt t="142967" x="1706563" y="4291013"/>
          <p14:tracePt t="142976" x="1698625" y="4291013"/>
          <p14:tracePt t="142984" x="1658938" y="4265613"/>
          <p14:tracePt t="142992" x="1643063" y="4265613"/>
          <p14:tracePt t="143000" x="1611313" y="4249738"/>
          <p14:tracePt t="143007" x="1595438" y="4241800"/>
          <p14:tracePt t="143015" x="1579563" y="4233863"/>
          <p14:tracePt t="143023" x="1554163" y="4225925"/>
          <p14:tracePt t="143032" x="1546225" y="4225925"/>
          <p14:tracePt t="143256" x="1546225" y="4217988"/>
          <p14:tracePt t="143295" x="1546225" y="4210050"/>
          <p14:tracePt t="143303" x="1554163" y="4210050"/>
          <p14:tracePt t="143320" x="1562100" y="4210050"/>
          <p14:tracePt t="143336" x="1571625" y="4210050"/>
          <p14:tracePt t="143344" x="1579563" y="4210050"/>
          <p14:tracePt t="143351" x="1587500" y="4202113"/>
          <p14:tracePt t="143359" x="1603375" y="4194175"/>
          <p14:tracePt t="143376" x="1611313" y="4194175"/>
          <p14:tracePt t="143384" x="1619250" y="4194175"/>
          <p14:tracePt t="143400" x="1627188" y="4194175"/>
          <p14:tracePt t="143415" x="1635125" y="4194175"/>
          <p14:tracePt t="143496" x="1643063" y="4194175"/>
          <p14:tracePt t="143511" x="1651000" y="4194175"/>
          <p14:tracePt t="143551" x="1658938" y="4194175"/>
          <p14:tracePt t="143568" x="1666875" y="4194175"/>
          <p14:tracePt t="143583" x="1690688" y="4194175"/>
          <p14:tracePt t="143600" x="1698625" y="4194175"/>
          <p14:tracePt t="143609" x="1706563" y="4194175"/>
          <p14:tracePt t="143616" x="1722438" y="4194175"/>
          <p14:tracePt t="143631" x="1738313" y="4194175"/>
          <p14:tracePt t="143647" x="1754188" y="4194175"/>
          <p14:tracePt t="143656" x="1762125" y="4194175"/>
          <p14:tracePt t="143664" x="1770063" y="4194175"/>
          <p14:tracePt t="143673" x="1785938" y="4194175"/>
          <p14:tracePt t="143680" x="1801813" y="4194175"/>
          <p14:tracePt t="143688" x="1809750" y="4194175"/>
          <p14:tracePt t="143695" x="1833563" y="4194175"/>
          <p14:tracePt t="143703" x="1849438" y="4194175"/>
          <p14:tracePt t="143712" x="1857375" y="4194175"/>
          <p14:tracePt t="143720" x="1865313" y="4194175"/>
          <p14:tracePt t="143736" x="1881188" y="4194175"/>
          <p14:tracePt t="143745" x="1889125" y="4194175"/>
          <p14:tracePt t="143760" x="1897063" y="4194175"/>
          <p14:tracePt t="143767" x="1905000" y="4194175"/>
          <p14:tracePt t="143778" x="1912938" y="4194175"/>
          <p14:tracePt t="143784" x="1922463" y="4194175"/>
          <p14:tracePt t="143792" x="1930400" y="4194175"/>
          <p14:tracePt t="143800" x="1938338" y="4194175"/>
          <p14:tracePt t="143815" x="1946275" y="4194175"/>
          <p14:tracePt t="143823" x="1970088" y="4194175"/>
          <p14:tracePt t="143840" x="1978025" y="4194175"/>
          <p14:tracePt t="143848" x="1993900" y="4194175"/>
          <p14:tracePt t="143856" x="2001838" y="4194175"/>
          <p14:tracePt t="143863" x="2025650" y="4194175"/>
          <p14:tracePt t="143871" x="2041525" y="4194175"/>
          <p14:tracePt t="143880" x="2089150" y="4194175"/>
          <p14:tracePt t="143888" x="2144713" y="4194175"/>
          <p14:tracePt t="143896" x="2192338" y="4194175"/>
          <p14:tracePt t="143904" x="2224088" y="4202113"/>
          <p14:tracePt t="143913" x="2255838" y="4202113"/>
          <p14:tracePt t="143919" x="2320925" y="4202113"/>
          <p14:tracePt t="143927" x="2368550" y="4210050"/>
          <p14:tracePt t="143935" x="2416175" y="4210050"/>
          <p14:tracePt t="143945" x="2439988" y="4210050"/>
          <p14:tracePt t="143952" x="2479675" y="4210050"/>
          <p14:tracePt t="143960" x="2503488" y="4210050"/>
          <p14:tracePt t="143968" x="2527300" y="4217988"/>
          <p14:tracePt t="143983" x="2535238" y="4217988"/>
          <p14:tracePt t="143991" x="2543175" y="4217988"/>
          <p14:tracePt t="144000" x="2551113" y="4217988"/>
          <p14:tracePt t="144008" x="2559050" y="4225925"/>
          <p14:tracePt t="144016" x="2574925" y="4225925"/>
          <p14:tracePt t="144024" x="2582863" y="4225925"/>
          <p14:tracePt t="144032" x="2606675" y="4225925"/>
          <p14:tracePt t="144039" x="2632075" y="4225925"/>
          <p14:tracePt t="144047" x="2655888" y="4225925"/>
          <p14:tracePt t="144055" x="2695575" y="4225925"/>
          <p14:tracePt t="144064" x="2711450" y="4225925"/>
          <p14:tracePt t="144072" x="2743200" y="4233863"/>
          <p14:tracePt t="144080" x="2782888" y="4233863"/>
          <p14:tracePt t="144088" x="2814638" y="4241800"/>
          <p14:tracePt t="144096" x="2838450" y="4241800"/>
          <p14:tracePt t="144103" x="2870200" y="4249738"/>
          <p14:tracePt t="144111" x="2894013" y="4257675"/>
          <p14:tracePt t="144120" x="2909888" y="4257675"/>
          <p14:tracePt t="144128" x="2917825" y="4257675"/>
          <p14:tracePt t="144136" x="2925763" y="4257675"/>
          <p14:tracePt t="144145" x="2933700" y="4257675"/>
          <p14:tracePt t="144152" x="2941638" y="4257675"/>
          <p14:tracePt t="144808" x="2933700" y="4265613"/>
          <p14:tracePt t="144816" x="2901950" y="4265613"/>
          <p14:tracePt t="144824" x="2878138" y="4265613"/>
          <p14:tracePt t="144832" x="2830513" y="4281488"/>
          <p14:tracePt t="144840" x="2759075" y="4281488"/>
          <p14:tracePt t="144848" x="2671763" y="4281488"/>
          <p14:tracePt t="144855" x="2598738" y="4281488"/>
          <p14:tracePt t="144864" x="2503488" y="4281488"/>
          <p14:tracePt t="144872" x="2408238" y="4281488"/>
          <p14:tracePt t="144894" x="2232025" y="4281488"/>
          <p14:tracePt t="144896" x="2152650" y="4281488"/>
          <p14:tracePt t="144904" x="2112963" y="4281488"/>
          <p14:tracePt t="144912" x="2057400" y="4281488"/>
          <p14:tracePt t="144919" x="2001838" y="4281488"/>
          <p14:tracePt t="144928" x="1954213" y="4281488"/>
          <p14:tracePt t="144938" x="1930400" y="4281488"/>
          <p14:tracePt t="144944" x="1897063" y="4281488"/>
          <p14:tracePt t="144952" x="1865313" y="4281488"/>
          <p14:tracePt t="144961" x="1841500" y="4281488"/>
          <p14:tracePt t="144968" x="1825625" y="4281488"/>
          <p14:tracePt t="144975" x="1809750" y="4281488"/>
          <p14:tracePt t="144984" x="1793875" y="4281488"/>
          <p14:tracePt t="144992" x="1785938" y="4291013"/>
          <p14:tracePt t="145168" x="1801813" y="4291013"/>
          <p14:tracePt t="145176" x="1809750" y="4291013"/>
          <p14:tracePt t="145184" x="1841500" y="4281488"/>
          <p14:tracePt t="145192" x="1873250" y="4273550"/>
          <p14:tracePt t="145200" x="1897063" y="4273550"/>
          <p14:tracePt t="145210" x="1930400" y="4265613"/>
          <p14:tracePt t="145216" x="1985963" y="4257675"/>
          <p14:tracePt t="145223" x="2057400" y="4249738"/>
          <p14:tracePt t="145231" x="2128838" y="4241800"/>
          <p14:tracePt t="145239" x="2216150" y="4233863"/>
          <p14:tracePt t="145246" x="2320925" y="4233863"/>
          <p14:tracePt t="145256" x="2455863" y="4233863"/>
          <p14:tracePt t="145264" x="2606675" y="4233863"/>
          <p14:tracePt t="145272" x="2719388" y="4233863"/>
          <p14:tracePt t="145280" x="2846388" y="4233863"/>
          <p14:tracePt t="145288" x="2967038" y="4233863"/>
          <p14:tracePt t="145296" x="3070225" y="4233863"/>
          <p14:tracePt t="145304" x="3189288" y="4233863"/>
          <p14:tracePt t="145311" x="3276600" y="4241800"/>
          <p14:tracePt t="145320" x="3349625" y="4265613"/>
          <p14:tracePt t="145330" x="3405188" y="4265613"/>
          <p14:tracePt t="145336" x="3444875" y="4273550"/>
          <p14:tracePt t="145345" x="3468688" y="4273550"/>
          <p14:tracePt t="145352" x="3484563" y="4281488"/>
          <p14:tracePt t="145361" x="3500438" y="4291013"/>
          <p14:tracePt t="145368" x="3508375" y="4291013"/>
          <p14:tracePt t="145513" x="3524250" y="4291013"/>
          <p14:tracePt t="145520" x="3540125" y="4291013"/>
          <p14:tracePt t="145527" x="3563938" y="4291013"/>
          <p14:tracePt t="145536" x="3571875" y="4291013"/>
          <p14:tracePt t="145545" x="3579813" y="4291013"/>
          <p14:tracePt t="145552" x="3579813" y="4281488"/>
          <p14:tracePt t="146200" x="3587750" y="4281488"/>
          <p14:tracePt t="146209" x="3763963" y="4354513"/>
          <p14:tracePt t="146216" x="4002088" y="4433888"/>
          <p14:tracePt t="146224" x="4225925" y="4521200"/>
          <p14:tracePt t="146233" x="4441825" y="4576763"/>
          <p14:tracePt t="146239" x="4656138" y="4641850"/>
          <p14:tracePt t="146248" x="4856163" y="4713288"/>
          <p14:tracePt t="146256" x="5056188" y="4760913"/>
          <p14:tracePt t="146263" x="5199063" y="4792663"/>
          <p14:tracePt t="146272" x="5334000" y="4832350"/>
          <p14:tracePt t="146280" x="5430838" y="4848225"/>
          <p14:tracePt t="146287" x="5518150" y="4879975"/>
          <p14:tracePt t="146295" x="5581650" y="4887913"/>
          <p14:tracePt t="146304" x="5653088" y="4887913"/>
          <p14:tracePt t="146311" x="5708650" y="4903788"/>
          <p14:tracePt t="146320" x="5773738" y="4911725"/>
          <p14:tracePt t="146327" x="5884863" y="4927600"/>
          <p14:tracePt t="146336" x="5940425" y="4935538"/>
          <p14:tracePt t="146344" x="6011863" y="4935538"/>
          <p14:tracePt t="146352" x="6067425" y="4951413"/>
          <p14:tracePt t="146360" x="6132513" y="4959350"/>
          <p14:tracePt t="146368" x="6203950" y="4976813"/>
          <p14:tracePt t="146377" x="6267450" y="4984750"/>
          <p14:tracePt t="146384" x="6323013" y="5000625"/>
          <p14:tracePt t="146394" x="6370638" y="5016500"/>
          <p14:tracePt t="146400" x="6410325" y="5016500"/>
          <p14:tracePt t="146410" x="6459538" y="5024438"/>
          <p14:tracePt t="146416" x="6467475" y="5024438"/>
          <p14:tracePt t="146424" x="6491288" y="5032375"/>
          <p14:tracePt t="146432" x="6507163" y="5032375"/>
          <p14:tracePt t="146440" x="6523038" y="5040313"/>
          <p14:tracePt t="146448" x="6538913" y="5040313"/>
          <p14:tracePt t="146968" x="6578600" y="5040313"/>
          <p14:tracePt t="146976" x="6673850" y="5064125"/>
          <p14:tracePt t="146983" x="6810375" y="5103813"/>
          <p14:tracePt t="146992" x="6961188" y="5143500"/>
          <p14:tracePt t="147000" x="7161213" y="5207000"/>
          <p14:tracePt t="147008" x="7312025" y="5238750"/>
          <p14:tracePt t="147016" x="7496175" y="5270500"/>
          <p14:tracePt t="147024" x="7639050" y="5327650"/>
          <p14:tracePt t="147032" x="7789863" y="5375275"/>
          <p14:tracePt t="147040" x="7862888" y="5391150"/>
          <p14:tracePt t="147048" x="7974013" y="5414963"/>
          <p14:tracePt t="147056" x="8045450" y="5430838"/>
          <p14:tracePt t="147064" x="8116888" y="5446713"/>
          <p14:tracePt t="147072" x="8172450" y="5454650"/>
          <p14:tracePt t="147080" x="8229600" y="5470525"/>
          <p14:tracePt t="147088" x="8301038" y="5486400"/>
          <p14:tracePt t="147096" x="8356600" y="5486400"/>
          <p14:tracePt t="147104" x="8412163" y="5494338"/>
          <p14:tracePt t="147112" x="8451850" y="5494338"/>
          <p14:tracePt t="147120" x="8491538" y="5510213"/>
          <p14:tracePt t="147128" x="8531225" y="5510213"/>
          <p14:tracePt t="147136" x="8580438" y="5510213"/>
          <p14:tracePt t="147144" x="8604250" y="5510213"/>
          <p14:tracePt t="147152" x="8620125" y="5510213"/>
          <p14:tracePt t="147160" x="8628063" y="5510213"/>
          <p14:tracePt t="147168" x="8636000" y="5510213"/>
          <p14:tracePt t="147176" x="8643938" y="5510213"/>
          <p14:tracePt t="147280" x="8651875" y="5510213"/>
          <p14:tracePt t="147288" x="8659813" y="5510213"/>
          <p14:tracePt t="147520" x="8643938" y="5510213"/>
          <p14:tracePt t="147528" x="8628063" y="5510213"/>
          <p14:tracePt t="147536" x="8596313" y="5510213"/>
          <p14:tracePt t="147544" x="8580438" y="5510213"/>
          <p14:tracePt t="147552" x="8564563" y="5510213"/>
          <p14:tracePt t="147561" x="8540750" y="5510213"/>
          <p14:tracePt t="147568" x="8523288" y="5510213"/>
          <p14:tracePt t="147577" x="8483600" y="5510213"/>
          <p14:tracePt t="147584" x="8459788" y="5502275"/>
          <p14:tracePt t="147592" x="8412163" y="5478463"/>
          <p14:tracePt t="147600" x="8356600" y="5454650"/>
          <p14:tracePt t="147609" x="8269288" y="5438775"/>
          <p14:tracePt t="147616" x="8189913" y="5430838"/>
          <p14:tracePt t="147624" x="8093075" y="5407025"/>
          <p14:tracePt t="147632" x="7926388" y="5359400"/>
          <p14:tracePt t="147640" x="7813675" y="5335588"/>
          <p14:tracePt t="147648" x="7646988" y="5302250"/>
          <p14:tracePt t="147656" x="7512050" y="5294313"/>
          <p14:tracePt t="147664" x="7343775" y="5270500"/>
          <p14:tracePt t="147673" x="7169150" y="5270500"/>
          <p14:tracePt t="147680" x="6985000" y="5230813"/>
          <p14:tracePt t="147688" x="6834188" y="5207000"/>
          <p14:tracePt t="147696" x="6713538" y="5183188"/>
          <p14:tracePt t="147705" x="6618288" y="5167313"/>
          <p14:tracePt t="147712" x="6499225" y="5159375"/>
          <p14:tracePt t="147720" x="6378575" y="5143500"/>
          <p14:tracePt t="147730" x="6275388" y="5143500"/>
          <p14:tracePt t="147736" x="6180138" y="5119688"/>
          <p14:tracePt t="147745" x="6075363" y="5119688"/>
          <p14:tracePt t="147752" x="5964238" y="5119688"/>
          <p14:tracePt t="147760" x="5884863" y="5119688"/>
          <p14:tracePt t="147768" x="5805488" y="5119688"/>
          <p14:tracePt t="147776" x="5740400" y="5119688"/>
          <p14:tracePt t="147784" x="5676900" y="5119688"/>
          <p14:tracePt t="147793" x="5613400" y="5119688"/>
          <p14:tracePt t="147800" x="5581650" y="5119688"/>
          <p14:tracePt t="147810" x="5526088" y="5135563"/>
          <p14:tracePt t="147816" x="5510213" y="5143500"/>
          <p14:tracePt t="147824" x="5494338" y="5151438"/>
          <p14:tracePt t="147832" x="5486400" y="5151438"/>
          <p14:tracePt t="147920" x="5502275" y="5151438"/>
          <p14:tracePt t="147928" x="5526088" y="5151438"/>
          <p14:tracePt t="147936" x="5589588" y="5151438"/>
          <p14:tracePt t="147944" x="5676900" y="5167313"/>
          <p14:tracePt t="147952" x="5773738" y="5167313"/>
          <p14:tracePt t="147961" x="5868988" y="5199063"/>
          <p14:tracePt t="147968" x="5964238" y="5207000"/>
          <p14:tracePt t="147976" x="6124575" y="5238750"/>
          <p14:tracePt t="147984" x="6243638" y="5254625"/>
          <p14:tracePt t="147992" x="6451600" y="5294313"/>
          <p14:tracePt t="148000" x="6618288" y="5319713"/>
          <p14:tracePt t="148010" x="6826250" y="5367338"/>
          <p14:tracePt t="148016" x="7016750" y="5399088"/>
          <p14:tracePt t="148024" x="7216775" y="5414963"/>
          <p14:tracePt t="148032" x="7431088" y="5454650"/>
          <p14:tracePt t="148040" x="7567613" y="5462588"/>
          <p14:tracePt t="148048" x="7678738" y="5470525"/>
          <p14:tracePt t="148056" x="7797800" y="5478463"/>
          <p14:tracePt t="148064" x="7902575" y="5486400"/>
          <p14:tracePt t="148072" x="7989888" y="5494338"/>
          <p14:tracePt t="148080" x="8085138" y="5502275"/>
          <p14:tracePt t="148088" x="8172450" y="5502275"/>
          <p14:tracePt t="148096" x="8237538" y="5502275"/>
          <p14:tracePt t="148104" x="8324850" y="5518150"/>
          <p14:tracePt t="148112" x="8396288" y="5518150"/>
          <p14:tracePt t="148120" x="8451850" y="5534025"/>
          <p14:tracePt t="148129" x="8523288" y="5534025"/>
          <p14:tracePt t="148136" x="8588375" y="5534025"/>
          <p14:tracePt t="148144" x="8643938" y="5541963"/>
          <p14:tracePt t="148152" x="8675688" y="5541963"/>
          <p14:tracePt t="148160" x="8699500" y="5549900"/>
          <p14:tracePt t="148168" x="8763000" y="5549900"/>
          <p14:tracePt t="148176" x="8786813" y="5557838"/>
          <p14:tracePt t="148184" x="8826500" y="5557838"/>
          <p14:tracePt t="148193" x="8850313" y="5557838"/>
          <p14:tracePt t="148200" x="8874125" y="5557838"/>
          <p14:tracePt t="148208" x="8907463" y="5557838"/>
          <p14:tracePt t="148216" x="8939213" y="5565775"/>
          <p14:tracePt t="148224" x="8970963" y="5565775"/>
          <p14:tracePt t="148232" x="9018588" y="5565775"/>
          <p14:tracePt t="148240" x="9066213" y="5565775"/>
          <p14:tracePt t="148249" x="9097963" y="5565775"/>
          <p14:tracePt t="148256" x="9153525" y="5565775"/>
          <p14:tracePt t="148264" x="9209088" y="5573713"/>
          <p14:tracePt t="148272" x="9224963" y="5573713"/>
          <p14:tracePt t="148280" x="9258300" y="5573713"/>
          <p14:tracePt t="148288" x="9266238" y="5573713"/>
          <p14:tracePt t="148296" x="9290050" y="5573713"/>
          <p14:tracePt t="148320" x="9305925" y="5573713"/>
          <p14:tracePt t="148328" x="9313863" y="5573713"/>
          <p14:tracePt t="148336" x="9321800" y="5573713"/>
          <p14:tracePt t="148344" x="9329738" y="5573713"/>
          <p14:tracePt t="148352" x="9337675" y="5573713"/>
          <p14:tracePt t="148361" x="9353550" y="5573713"/>
          <p14:tracePt t="148369" x="9361488" y="5573713"/>
          <p14:tracePt t="148376" x="9369425" y="5573713"/>
          <p14:tracePt t="148384" x="9377363" y="5573713"/>
          <p14:tracePt t="148393" x="9393238" y="5573713"/>
          <p14:tracePt t="148400" x="9409113" y="5573713"/>
          <p14:tracePt t="148408" x="9424988" y="5565775"/>
          <p14:tracePt t="148416" x="9448800" y="5541963"/>
          <p14:tracePt t="148425" x="9472613" y="5534025"/>
          <p14:tracePt t="148432" x="9488488" y="5510213"/>
          <p14:tracePt t="148440" x="9520238" y="5462588"/>
          <p14:tracePt t="148448" x="9528175" y="5446713"/>
          <p14:tracePt t="148456" x="9544050" y="5430838"/>
          <p14:tracePt t="148464" x="9559925" y="5407025"/>
          <p14:tracePt t="148472" x="9567863" y="5391150"/>
          <p14:tracePt t="148480" x="9575800" y="5375275"/>
          <p14:tracePt t="148489" x="9575800" y="5367338"/>
          <p14:tracePt t="148496" x="9575800" y="5359400"/>
          <p14:tracePt t="148504" x="9585325" y="5359400"/>
          <p14:tracePt t="148512" x="9585325" y="5343525"/>
          <p14:tracePt t="148520" x="9585325" y="5327650"/>
          <p14:tracePt t="148544" x="9593263" y="5319713"/>
          <p14:tracePt t="148560" x="9593263" y="5310188"/>
          <p14:tracePt t="148568" x="9593263" y="5302250"/>
          <p14:tracePt t="148592" x="9593263" y="5294313"/>
          <p14:tracePt t="148608" x="9593263" y="5286375"/>
          <p14:tracePt t="148633" x="9593263" y="5278438"/>
          <p14:tracePt t="148641" x="9593263" y="5254625"/>
          <p14:tracePt t="148648" x="9575800" y="5238750"/>
          <p14:tracePt t="148656" x="9567863" y="5222875"/>
          <p14:tracePt t="148664" x="9551988" y="5207000"/>
          <p14:tracePt t="148672" x="9551988" y="5191125"/>
          <p14:tracePt t="148680" x="9536113" y="5167313"/>
          <p14:tracePt t="148689" x="9528175" y="5151438"/>
          <p14:tracePt t="148697" x="9512300" y="5135563"/>
          <p14:tracePt t="148704" x="9496425" y="5103813"/>
          <p14:tracePt t="148712" x="9496425" y="5095875"/>
          <p14:tracePt t="148720" x="9472613" y="5080000"/>
          <p14:tracePt t="148728" x="9472613" y="5072063"/>
          <p14:tracePt t="148736" x="9456738" y="5056188"/>
          <p14:tracePt t="148744" x="9448800" y="5048250"/>
          <p14:tracePt t="148753" x="9440863" y="5032375"/>
          <p14:tracePt t="148762" x="9432925" y="5032375"/>
          <p14:tracePt t="148768" x="9432925" y="5024438"/>
          <p14:tracePt t="148778" x="9417050" y="5016500"/>
          <p14:tracePt t="148784" x="9409113" y="5000625"/>
          <p14:tracePt t="148800" x="9385300" y="4992688"/>
          <p14:tracePt t="148809" x="9377363" y="4984750"/>
          <p14:tracePt t="148816" x="9361488" y="4976813"/>
          <p14:tracePt t="148825" x="9345613" y="4959350"/>
          <p14:tracePt t="148832" x="9329738" y="4959350"/>
          <p14:tracePt t="148841" x="9313863" y="4943475"/>
          <p14:tracePt t="148848" x="9290050" y="4943475"/>
          <p14:tracePt t="148856" x="9274175" y="4935538"/>
          <p14:tracePt t="148865" x="9250363" y="4927600"/>
          <p14:tracePt t="148873" x="9242425" y="4919663"/>
          <p14:tracePt t="148880" x="9224963" y="4919663"/>
          <p14:tracePt t="148888" x="9217025" y="4919663"/>
          <p14:tracePt t="148896" x="9193213" y="4919663"/>
          <p14:tracePt t="148912" x="9185275" y="4919663"/>
          <p14:tracePt t="148920" x="9177338" y="4919663"/>
          <p14:tracePt t="148930" x="9169400" y="4919663"/>
          <p14:tracePt t="148936" x="9161463" y="4919663"/>
          <p14:tracePt t="148944" x="9153525" y="4919663"/>
          <p14:tracePt t="148952" x="9145588" y="4919663"/>
          <p14:tracePt t="148960" x="9129713" y="4919663"/>
          <p14:tracePt t="148968" x="9113838" y="4919663"/>
          <p14:tracePt t="148976" x="9097963" y="4919663"/>
          <p14:tracePt t="148985" x="9090025" y="4927600"/>
          <p14:tracePt t="148993" x="9074150" y="4927600"/>
          <p14:tracePt t="149001" x="9058275" y="4935538"/>
          <p14:tracePt t="149008" x="9050338" y="4951413"/>
          <p14:tracePt t="149016" x="9042400" y="4951413"/>
          <p14:tracePt t="149032" x="9034463" y="4959350"/>
          <p14:tracePt t="149049" x="9018588" y="4967288"/>
          <p14:tracePt t="149056" x="9010650" y="4967288"/>
          <p14:tracePt t="149080" x="9002713" y="4967288"/>
          <p14:tracePt t="149088" x="9002713" y="4976813"/>
          <p14:tracePt t="149175" x="8994775" y="4976813"/>
          <p14:tracePt t="149183" x="8986838" y="4984750"/>
          <p14:tracePt t="149191" x="8970963" y="4984750"/>
          <p14:tracePt t="149200" x="8955088" y="4984750"/>
          <p14:tracePt t="149207" x="8931275" y="4992688"/>
          <p14:tracePt t="149215" x="8899525" y="4992688"/>
          <p14:tracePt t="149223" x="8858250" y="5000625"/>
          <p14:tracePt t="149231" x="8810625" y="5000625"/>
          <p14:tracePt t="149240" x="8755063" y="5000625"/>
          <p14:tracePt t="149247" x="8675688" y="5000625"/>
          <p14:tracePt t="149258" x="8580438" y="5000625"/>
          <p14:tracePt t="149264" x="8435975" y="5000625"/>
          <p14:tracePt t="149272" x="8237538" y="5000625"/>
          <p14:tracePt t="149280" x="8108950" y="5000625"/>
          <p14:tracePt t="149287" x="7886700" y="5000625"/>
          <p14:tracePt t="149296" x="7543800" y="5000625"/>
          <p14:tracePt t="149304" x="7088188" y="5032375"/>
          <p14:tracePt t="149312" x="6578600" y="5080000"/>
          <p14:tracePt t="149321" x="6075363" y="5159375"/>
          <p14:tracePt t="149328" x="5502275" y="5262563"/>
          <p14:tracePt t="149336" x="5072063" y="5343525"/>
          <p14:tracePt t="149344" x="4895850" y="5351463"/>
          <p14:tracePt t="149352" x="4705350" y="5399088"/>
          <p14:tracePt t="149360" x="4497388" y="5422900"/>
          <p14:tracePt t="149368" x="4289425" y="5446713"/>
          <p14:tracePt t="149378" x="4130675" y="5470525"/>
          <p14:tracePt t="149385" x="4011613" y="5478463"/>
          <p14:tracePt t="149392" x="3906838" y="5494338"/>
          <p14:tracePt t="149400" x="3819525" y="5502275"/>
          <p14:tracePt t="149408" x="3740150" y="5534025"/>
          <p14:tracePt t="149416" x="3676650" y="5557838"/>
          <p14:tracePt t="149425" x="3603625" y="5565775"/>
          <p14:tracePt t="149432" x="3532188" y="5581650"/>
          <p14:tracePt t="149441" x="3468688" y="5605463"/>
          <p14:tracePt t="149449" x="3381375" y="5621338"/>
          <p14:tracePt t="149457" x="3325813" y="5629275"/>
          <p14:tracePt t="149465" x="3260725" y="5629275"/>
          <p14:tracePt t="149472" x="3228975" y="5645150"/>
          <p14:tracePt t="149480" x="3189288" y="5645150"/>
          <p14:tracePt t="149488" x="3157538" y="5653088"/>
          <p14:tracePt t="149497" x="3141663" y="5653088"/>
          <p14:tracePt t="149505" x="3125788" y="5653088"/>
          <p14:tracePt t="149514" x="3117850" y="5653088"/>
          <p14:tracePt t="149520" x="3109913" y="5653088"/>
          <p14:tracePt t="149528" x="3101975" y="5653088"/>
          <p14:tracePt t="149568" x="3094038" y="5653088"/>
          <p14:tracePt t="149576" x="3078163" y="5653088"/>
          <p14:tracePt t="149584" x="3070225" y="5653088"/>
          <p14:tracePt t="149593" x="3046413" y="5653088"/>
          <p14:tracePt t="149600" x="3038475" y="5653088"/>
          <p14:tracePt t="149607" x="3014663" y="5653088"/>
          <p14:tracePt t="149616" x="2998788" y="5653088"/>
          <p14:tracePt t="149624" x="2974975" y="5653088"/>
          <p14:tracePt t="149632" x="2949575" y="5653088"/>
          <p14:tracePt t="149641" x="2901950" y="5653088"/>
          <p14:tracePt t="149649" x="2854325" y="5653088"/>
          <p14:tracePt t="149658" x="2798763" y="5653088"/>
          <p14:tracePt t="149664" x="2735263" y="5653088"/>
          <p14:tracePt t="149672" x="2687638" y="5653088"/>
          <p14:tracePt t="149680" x="2640013" y="5653088"/>
          <p14:tracePt t="149688" x="2582863" y="5653088"/>
          <p14:tracePt t="149696" x="2559050" y="5653088"/>
          <p14:tracePt t="149704" x="2511425" y="5653088"/>
          <p14:tracePt t="149713" x="2495550" y="5653088"/>
          <p14:tracePt t="149721" x="2471738" y="5653088"/>
          <p14:tracePt t="149728" x="2455863" y="5653088"/>
          <p14:tracePt t="149736" x="2447925" y="5653088"/>
          <p14:tracePt t="149752" x="2432050" y="5653088"/>
          <p14:tracePt t="149792" x="2424113" y="5653088"/>
          <p14:tracePt t="149817" x="2416175" y="5653088"/>
          <p14:tracePt t="149929" x="2432050" y="5653088"/>
          <p14:tracePt t="149937" x="2463800" y="5645150"/>
          <p14:tracePt t="149945" x="2527300" y="5629275"/>
          <p14:tracePt t="149952" x="2566988" y="5629275"/>
          <p14:tracePt t="149960" x="2640013" y="5621338"/>
          <p14:tracePt t="149968" x="2687638" y="5613400"/>
          <p14:tracePt t="149977" x="2767013" y="5605463"/>
          <p14:tracePt t="149984" x="2862263" y="5605463"/>
          <p14:tracePt t="149995" x="2933700" y="5605463"/>
          <p14:tracePt t="150001" x="3022600" y="5605463"/>
          <p14:tracePt t="150009" x="3101975" y="5605463"/>
          <p14:tracePt t="150016" x="3165475" y="5605463"/>
          <p14:tracePt t="150024" x="3252788" y="5613400"/>
          <p14:tracePt t="150032" x="3317875" y="5613400"/>
          <p14:tracePt t="150042" x="3389313" y="5629275"/>
          <p14:tracePt t="150049" x="3421063" y="5637213"/>
          <p14:tracePt t="150059" x="3460750" y="5637213"/>
          <p14:tracePt t="150065" x="3516313" y="5653088"/>
          <p14:tracePt t="150074" x="3540125" y="5662613"/>
          <p14:tracePt t="150081" x="3587750" y="5678488"/>
          <p14:tracePt t="150088" x="3611563" y="5686425"/>
          <p14:tracePt t="150096" x="3643313" y="5686425"/>
          <p14:tracePt t="150104" x="3668713" y="5694363"/>
          <p14:tracePt t="150113" x="3684588" y="5694363"/>
          <p14:tracePt t="150121" x="3692525" y="5702300"/>
          <p14:tracePt t="150136" x="3700463" y="5702300"/>
          <p14:tracePt t="150265" x="3692525" y="5702300"/>
          <p14:tracePt t="150272" x="3660775" y="5702300"/>
          <p14:tracePt t="150281" x="3603625" y="5702300"/>
          <p14:tracePt t="150288" x="3548063" y="5694363"/>
          <p14:tracePt t="150297" x="3476625" y="5670550"/>
          <p14:tracePt t="150305" x="3365500" y="5653088"/>
          <p14:tracePt t="150313" x="3244850" y="5629275"/>
          <p14:tracePt t="150321" x="3149600" y="5621338"/>
          <p14:tracePt t="150330" x="3054350" y="5605463"/>
          <p14:tracePt t="150336" x="2949575" y="5597525"/>
          <p14:tracePt t="150346" x="2854325" y="5589588"/>
          <p14:tracePt t="150352" x="2774950" y="5589588"/>
          <p14:tracePt t="150362" x="2703513" y="5581650"/>
          <p14:tracePt t="150369" x="2647950" y="5581650"/>
          <p14:tracePt t="150377" x="2606675" y="5581650"/>
          <p14:tracePt t="150385" x="2590800" y="5581650"/>
          <p14:tracePt t="150393" x="2574925" y="5581650"/>
          <p14:tracePt t="150433" x="2566988" y="5581650"/>
          <p14:tracePt t="150448" x="2559050" y="5581650"/>
          <p14:tracePt t="150464" x="2551113" y="5581650"/>
          <p14:tracePt t="150784" x="2574925" y="5581650"/>
          <p14:tracePt t="150792" x="2590800" y="5581650"/>
          <p14:tracePt t="150800" x="2598738" y="5573713"/>
          <p14:tracePt t="150809" x="2624138" y="5573713"/>
          <p14:tracePt t="150817" x="2647950" y="5573713"/>
          <p14:tracePt t="150827" x="2663825" y="5573713"/>
          <p14:tracePt t="150833" x="2711450" y="5565775"/>
          <p14:tracePt t="150842" x="2743200" y="5565775"/>
          <p14:tracePt t="150848" x="2782888" y="5565775"/>
          <p14:tracePt t="150858" x="2838450" y="5565775"/>
          <p14:tracePt t="150865" x="2901950" y="5565775"/>
          <p14:tracePt t="150875" x="2982913" y="5565775"/>
          <p14:tracePt t="150894" x="3157538" y="5565775"/>
          <p14:tracePt t="150896" x="3268663" y="5565775"/>
          <p14:tracePt t="150904" x="3357563" y="5565775"/>
          <p14:tracePt t="150912" x="3444875" y="5573713"/>
          <p14:tracePt t="150920" x="3508375" y="5573713"/>
          <p14:tracePt t="150929" x="3556000" y="5573713"/>
          <p14:tracePt t="150937" x="3579813" y="5573713"/>
          <p14:tracePt t="150953" x="3587750" y="5573713"/>
          <p14:tracePt t="151033" x="3587750" y="5581650"/>
          <p14:tracePt t="151049" x="3563938" y="5581650"/>
          <p14:tracePt t="151057" x="3540125" y="5589588"/>
          <p14:tracePt t="151064" x="3500438" y="5589588"/>
          <p14:tracePt t="151073" x="3436938" y="5597525"/>
          <p14:tracePt t="151080" x="3381375" y="5613400"/>
          <p14:tracePt t="151089" x="3284538" y="5621338"/>
          <p14:tracePt t="151098" x="3165475" y="5629275"/>
          <p14:tracePt t="151105" x="3070225" y="5629275"/>
          <p14:tracePt t="151113" x="2957513" y="5629275"/>
          <p14:tracePt t="151120" x="2838450" y="5629275"/>
          <p14:tracePt t="151128" x="2743200" y="5629275"/>
          <p14:tracePt t="151136" x="2647950" y="5629275"/>
          <p14:tracePt t="151144" x="2566988" y="5629275"/>
          <p14:tracePt t="151153" x="2519363" y="5629275"/>
          <p14:tracePt t="151161" x="2479675" y="5629275"/>
          <p14:tracePt t="151169" x="2432050" y="5629275"/>
          <p14:tracePt t="151184" x="2424113" y="5629275"/>
          <p14:tracePt t="151192" x="2416175" y="5629275"/>
          <p14:tracePt t="151209" x="2408238" y="5637213"/>
          <p14:tracePt t="151217" x="2400300" y="5637213"/>
          <p14:tracePt t="151226" x="2392363" y="5637213"/>
          <p14:tracePt t="151233" x="2376488" y="5637213"/>
          <p14:tracePt t="151242" x="2360613" y="5645150"/>
          <p14:tracePt t="151248" x="2344738" y="5645150"/>
          <p14:tracePt t="151258" x="2328863" y="5645150"/>
          <p14:tracePt t="151265" x="2320925" y="5645150"/>
          <p14:tracePt t="151275" x="2312988" y="5645150"/>
          <p14:tracePt t="151440" x="2320925" y="5645150"/>
          <p14:tracePt t="151465" x="2328863" y="5645150"/>
          <p14:tracePt t="151480" x="2336800" y="5645150"/>
          <p14:tracePt t="151544" x="2344738" y="5645150"/>
          <p14:tracePt t="151561" x="2360613" y="5637213"/>
          <p14:tracePt t="151569" x="2368550" y="5637213"/>
          <p14:tracePt t="151578" x="2416175" y="5637213"/>
          <p14:tracePt t="151585" x="2479675" y="5637213"/>
          <p14:tracePt t="151592" x="2566988" y="5637213"/>
          <p14:tracePt t="151600" x="2671763" y="5637213"/>
          <p14:tracePt t="151608" x="2798763" y="5637213"/>
          <p14:tracePt t="151617" x="2949575" y="5637213"/>
          <p14:tracePt t="151626" x="3165475" y="5637213"/>
          <p14:tracePt t="151633" x="3284538" y="5637213"/>
          <p14:tracePt t="151642" x="3413125" y="5637213"/>
          <p14:tracePt t="151649" x="3500438" y="5637213"/>
          <p14:tracePt t="151658" x="3571875" y="5637213"/>
          <p14:tracePt t="151664" x="3611563" y="5637213"/>
          <p14:tracePt t="151675" x="3635375" y="5637213"/>
          <p14:tracePt t="151681" x="3651250" y="5637213"/>
          <p14:tracePt t="152561" x="3627438" y="5637213"/>
          <p14:tracePt t="152569" x="3595688" y="5637213"/>
          <p14:tracePt t="152576" x="3548063" y="5637213"/>
          <p14:tracePt t="152585" x="3492500" y="5637213"/>
          <p14:tracePt t="152593" x="3429000" y="5637213"/>
          <p14:tracePt t="152601" x="3357563" y="5637213"/>
          <p14:tracePt t="152609" x="3284538" y="5637213"/>
          <p14:tracePt t="152617" x="3197225" y="5637213"/>
          <p14:tracePt t="152625" x="3094038" y="5629275"/>
          <p14:tracePt t="152633" x="2998788" y="5629275"/>
          <p14:tracePt t="152641" x="2894013" y="5629275"/>
          <p14:tracePt t="152649" x="2806700" y="5613400"/>
          <p14:tracePt t="152658" x="2711450" y="5605463"/>
          <p14:tracePt t="152665" x="2647950" y="5605463"/>
          <p14:tracePt t="152673" x="2582863" y="5605463"/>
          <p14:tracePt t="152681" x="2543175" y="5597525"/>
          <p14:tracePt t="152691" x="2495550" y="5597525"/>
          <p14:tracePt t="152696" x="2455863" y="5589588"/>
          <p14:tracePt t="152705" x="2424113" y="5589588"/>
          <p14:tracePt t="152713" x="2392363" y="5581650"/>
          <p14:tracePt t="152721" x="2376488" y="5581650"/>
          <p14:tracePt t="152729" x="2352675" y="5581650"/>
          <p14:tracePt t="152737" x="2336800" y="5581650"/>
          <p14:tracePt t="152745" x="2312988" y="5581650"/>
          <p14:tracePt t="152753" x="2289175" y="5581650"/>
          <p14:tracePt t="152760" x="2265363" y="5581650"/>
          <p14:tracePt t="152769" x="2255838" y="5581650"/>
          <p14:tracePt t="152777" x="2232025" y="5581650"/>
          <p14:tracePt t="152785" x="2216150" y="5581650"/>
          <p14:tracePt t="152793" x="2184400" y="5581650"/>
          <p14:tracePt t="152801" x="2176463" y="5581650"/>
          <p14:tracePt t="152809" x="2168525" y="5589588"/>
          <p14:tracePt t="152825" x="2160588" y="5589588"/>
          <p14:tracePt t="153001" x="2168525" y="5589588"/>
          <p14:tracePt t="153017" x="2184400" y="5589588"/>
          <p14:tracePt t="153025" x="2192338" y="5589588"/>
          <p14:tracePt t="153033" x="2200275" y="5589588"/>
          <p14:tracePt t="153041" x="2208213" y="5589588"/>
          <p14:tracePt t="153049" x="2216150" y="5589588"/>
          <p14:tracePt t="153065" x="2232025" y="5589588"/>
          <p14:tracePt t="153074" x="2239963" y="5589588"/>
          <p14:tracePt t="153081" x="2265363" y="5581650"/>
          <p14:tracePt t="153090" x="2281238" y="5581650"/>
          <p14:tracePt t="153097" x="2297113" y="5581650"/>
          <p14:tracePt t="153105" x="2336800" y="5581650"/>
          <p14:tracePt t="153113" x="2352675" y="5581650"/>
          <p14:tracePt t="153121" x="2376488" y="5581650"/>
          <p14:tracePt t="153129" x="2424113" y="5581650"/>
          <p14:tracePt t="153137" x="2455863" y="5581650"/>
          <p14:tracePt t="153145" x="2487613" y="5581650"/>
          <p14:tracePt t="153153" x="2527300" y="5581650"/>
          <p14:tracePt t="153161" x="2559050" y="5581650"/>
          <p14:tracePt t="153169" x="2590800" y="5581650"/>
          <p14:tracePt t="153177" x="2632075" y="5581650"/>
          <p14:tracePt t="153185" x="2655888" y="5581650"/>
          <p14:tracePt t="153193" x="2695575" y="5581650"/>
          <p14:tracePt t="153201" x="2719388" y="5581650"/>
          <p14:tracePt t="153209" x="2751138" y="5581650"/>
          <p14:tracePt t="153217" x="2774950" y="5581650"/>
          <p14:tracePt t="153225" x="2806700" y="5581650"/>
          <p14:tracePt t="153233" x="2854325" y="5581650"/>
          <p14:tracePt t="153241" x="2886075" y="5581650"/>
          <p14:tracePt t="153249" x="2941638" y="5581650"/>
          <p14:tracePt t="153257" x="2974975" y="5581650"/>
          <p14:tracePt t="153265" x="3022600" y="5581650"/>
          <p14:tracePt t="153274" x="3070225" y="5581650"/>
          <p14:tracePt t="153281" x="3109913" y="5581650"/>
          <p14:tracePt t="153290" x="3141663" y="5581650"/>
          <p14:tracePt t="153297" x="3189288" y="5581650"/>
          <p14:tracePt t="153306" x="3228975" y="5581650"/>
          <p14:tracePt t="153313" x="3284538" y="5581650"/>
          <p14:tracePt t="153321" x="3317875" y="5581650"/>
          <p14:tracePt t="153329" x="3349625" y="5581650"/>
          <p14:tracePt t="153338" x="3373438" y="5581650"/>
          <p14:tracePt t="153345" x="3389313" y="5581650"/>
          <p14:tracePt t="153353" x="3405188" y="5581650"/>
          <p14:tracePt t="153360" x="3413125" y="5581650"/>
          <p14:tracePt t="153369" x="3421063" y="5581650"/>
          <p14:tracePt t="153377" x="3429000" y="5581650"/>
          <p14:tracePt t="153457" x="3452813" y="5581650"/>
          <p14:tracePt t="153465" x="3484563" y="5581650"/>
          <p14:tracePt t="153473" x="3500438" y="5581650"/>
          <p14:tracePt t="153481" x="3524250" y="5581650"/>
          <p14:tracePt t="153490" x="3548063" y="5581650"/>
          <p14:tracePt t="153497" x="3579813" y="5581650"/>
          <p14:tracePt t="153507" x="3595688" y="5581650"/>
          <p14:tracePt t="153513" x="3603625" y="5581650"/>
          <p14:tracePt t="153929" x="3611563" y="5581650"/>
          <p14:tracePt t="153945" x="3579813" y="5581650"/>
          <p14:tracePt t="153954" x="3548063" y="5581650"/>
          <p14:tracePt t="153961" x="3500438" y="5581650"/>
          <p14:tracePt t="153969" x="3460750" y="5581650"/>
          <p14:tracePt t="153977" x="3413125" y="5581650"/>
          <p14:tracePt t="153985" x="3341688" y="5581650"/>
          <p14:tracePt t="153993" x="3252788" y="5581650"/>
          <p14:tracePt t="154001" x="3165475" y="5581650"/>
          <p14:tracePt t="154009" x="3046413" y="5581650"/>
          <p14:tracePt t="154017" x="2901950" y="5581650"/>
          <p14:tracePt t="154025" x="2782888" y="5581650"/>
          <p14:tracePt t="154033" x="2640013" y="5581650"/>
          <p14:tracePt t="154041" x="2447925" y="5581650"/>
          <p14:tracePt t="154049" x="2289175" y="5597525"/>
          <p14:tracePt t="154057" x="2001838" y="5597525"/>
          <p14:tracePt t="154065" x="1809750" y="5597525"/>
          <p14:tracePt t="154073" x="1674813" y="5605463"/>
          <p14:tracePt t="154081" x="1587500" y="5621338"/>
          <p14:tracePt t="154090" x="1522413" y="5621338"/>
          <p14:tracePt t="154097" x="1466850" y="5621338"/>
          <p14:tracePt t="154106" x="1450975" y="5621338"/>
          <p14:tracePt t="154113" x="1427163" y="5621338"/>
          <p14:tracePt t="154281" x="1435100" y="5621338"/>
          <p14:tracePt t="154289" x="1458913" y="5621338"/>
          <p14:tracePt t="154297" x="1482725" y="5621338"/>
          <p14:tracePt t="154306" x="1522413" y="5621338"/>
          <p14:tracePt t="154313" x="1595438" y="5613400"/>
          <p14:tracePt t="154321" x="1658938" y="5613400"/>
          <p14:tracePt t="154328" x="1770063" y="5605463"/>
          <p14:tracePt t="154336" x="1873250" y="5597525"/>
          <p14:tracePt t="154344" x="1985963" y="5597525"/>
          <p14:tracePt t="154353" x="2120900" y="5597525"/>
          <p14:tracePt t="154361" x="2273300" y="5597525"/>
          <p14:tracePt t="154369" x="2424113" y="5597525"/>
          <p14:tracePt t="154377" x="2574925" y="5597525"/>
          <p14:tracePt t="154385" x="2727325" y="5597525"/>
          <p14:tracePt t="154393" x="2838450" y="5597525"/>
          <p14:tracePt t="154401" x="2933700" y="5597525"/>
          <p14:tracePt t="154409" x="3014663" y="5597525"/>
          <p14:tracePt t="154417" x="3117850" y="5597525"/>
          <p14:tracePt t="154425" x="3197225" y="5597525"/>
          <p14:tracePt t="154433" x="3228975" y="5597525"/>
          <p14:tracePt t="154441" x="3284538" y="5597525"/>
          <p14:tracePt t="154449" x="3325813" y="5597525"/>
          <p14:tracePt t="154457" x="3357563" y="5597525"/>
          <p14:tracePt t="154465" x="3421063" y="5597525"/>
          <p14:tracePt t="154474" x="3452813" y="5597525"/>
          <p14:tracePt t="154481" x="3484563" y="5597525"/>
          <p14:tracePt t="154489" x="3540125" y="5597525"/>
          <p14:tracePt t="154497" x="3563938" y="5597525"/>
          <p14:tracePt t="154507" x="3603625" y="5597525"/>
          <p14:tracePt t="154514" x="3619500" y="5597525"/>
          <p14:tracePt t="154522" x="3651250" y="5597525"/>
          <p14:tracePt t="154529" x="3660775" y="5597525"/>
          <p14:tracePt t="154538" x="3660775" y="5589588"/>
          <p14:tracePt t="154777" x="3619500" y="5589588"/>
          <p14:tracePt t="154785" x="3556000" y="5589588"/>
          <p14:tracePt t="154793" x="3468688" y="5589588"/>
          <p14:tracePt t="154801" x="3373438" y="5573713"/>
          <p14:tracePt t="154809" x="3228975" y="5573713"/>
          <p14:tracePt t="154817" x="3109913" y="5573713"/>
          <p14:tracePt t="154825" x="2967038" y="5573713"/>
          <p14:tracePt t="154833" x="2767013" y="5573713"/>
          <p14:tracePt t="154841" x="2655888" y="5573713"/>
          <p14:tracePt t="154849" x="2535238" y="5573713"/>
          <p14:tracePt t="154858" x="2424113" y="5573713"/>
          <p14:tracePt t="154865" x="2320925" y="5573713"/>
          <p14:tracePt t="154873" x="2232025" y="5573713"/>
          <p14:tracePt t="154881" x="2160588" y="5573713"/>
          <p14:tracePt t="154892" x="2105025" y="5573713"/>
          <p14:tracePt t="154897" x="2049463" y="5573713"/>
          <p14:tracePt t="154906" x="2025650" y="5573713"/>
          <p14:tracePt t="154913" x="1993900" y="5573713"/>
          <p14:tracePt t="154929" x="1985963" y="5573713"/>
          <p14:tracePt t="155089" x="2001838" y="5573713"/>
          <p14:tracePt t="155097" x="2017713" y="5565775"/>
          <p14:tracePt t="155105" x="2049463" y="5557838"/>
          <p14:tracePt t="155113" x="2105025" y="5541963"/>
          <p14:tracePt t="155122" x="2168525" y="5541963"/>
          <p14:tracePt t="155129" x="2247900" y="5534025"/>
          <p14:tracePt t="155137" x="2328863" y="5534025"/>
          <p14:tracePt t="155145" x="2447925" y="5534025"/>
          <p14:tracePt t="155153" x="2551113" y="5534025"/>
          <p14:tracePt t="155161" x="2695575" y="5534025"/>
          <p14:tracePt t="155169" x="2830513" y="5534025"/>
          <p14:tracePt t="155177" x="2941638" y="5534025"/>
          <p14:tracePt t="155185" x="3038475" y="5534025"/>
          <p14:tracePt t="155193" x="3125788" y="5534025"/>
          <p14:tracePt t="155201" x="3181350" y="5534025"/>
          <p14:tracePt t="155209" x="3221038" y="5534025"/>
          <p14:tracePt t="155217" x="3228975" y="5534025"/>
          <p14:tracePt t="155377" x="3221038" y="5534025"/>
          <p14:tracePt t="155385" x="3205163" y="5534025"/>
          <p14:tracePt t="155393" x="3165475" y="5534025"/>
          <p14:tracePt t="155401" x="3117850" y="5534025"/>
          <p14:tracePt t="155409" x="3046413" y="5534025"/>
          <p14:tracePt t="155417" x="2974975" y="5541963"/>
          <p14:tracePt t="155425" x="2862263" y="5549900"/>
          <p14:tracePt t="155433" x="2767013" y="5565775"/>
          <p14:tracePt t="155443" x="2671763" y="5565775"/>
          <p14:tracePt t="155449" x="2574925" y="5565775"/>
          <p14:tracePt t="155457" x="2479675" y="5565775"/>
          <p14:tracePt t="155465" x="2392363" y="5565775"/>
          <p14:tracePt t="155473" x="2320925" y="5565775"/>
          <p14:tracePt t="155481" x="2305050" y="5565775"/>
          <p14:tracePt t="155490" x="2289175" y="5565775"/>
          <p14:tracePt t="155585" x="2297113" y="5565775"/>
          <p14:tracePt t="155593" x="2312988" y="5565775"/>
          <p14:tracePt t="155601" x="2352675" y="5565775"/>
          <p14:tracePt t="155609" x="2416175" y="5565775"/>
          <p14:tracePt t="155617" x="2487613" y="5565775"/>
          <p14:tracePt t="155625" x="2574925" y="5565775"/>
          <p14:tracePt t="155633" x="2703513" y="5565775"/>
          <p14:tracePt t="155642" x="2814638" y="5565775"/>
          <p14:tracePt t="155649" x="2974975" y="5565775"/>
          <p14:tracePt t="155657" x="3086100" y="5565775"/>
          <p14:tracePt t="155665" x="3181350" y="5565775"/>
          <p14:tracePt t="155673" x="3284538" y="5565775"/>
          <p14:tracePt t="155681" x="3349625" y="5565775"/>
          <p14:tracePt t="155689" x="3381375" y="5565775"/>
          <p14:tracePt t="155697" x="3389313" y="5565775"/>
          <p14:tracePt t="156377" x="3405188" y="5565775"/>
          <p14:tracePt t="156409" x="3397250" y="5565775"/>
          <p14:tracePt t="156425" x="3381375" y="5565775"/>
          <p14:tracePt t="156433" x="3357563" y="5565775"/>
          <p14:tracePt t="156441" x="3317875" y="5565775"/>
          <p14:tracePt t="156449" x="3252788" y="5565775"/>
          <p14:tracePt t="156458" x="3181350" y="5565775"/>
          <p14:tracePt t="156465" x="3062288" y="5557838"/>
          <p14:tracePt t="156474" x="2957513" y="5541963"/>
          <p14:tracePt t="156481" x="2846388" y="5541963"/>
          <p14:tracePt t="156489" x="2719388" y="5534025"/>
          <p14:tracePt t="156497" x="2616200" y="5534025"/>
          <p14:tracePt t="156505" x="2519363" y="5534025"/>
          <p14:tracePt t="156514" x="2424113" y="5534025"/>
          <p14:tracePt t="156523" x="2336800" y="5534025"/>
          <p14:tracePt t="156529" x="2297113" y="5534025"/>
          <p14:tracePt t="156538" x="2239963" y="5534025"/>
          <p14:tracePt t="156545" x="2208213" y="5534025"/>
          <p14:tracePt t="156553" x="2192338" y="5534025"/>
          <p14:tracePt t="156561" x="2176463" y="5534025"/>
          <p14:tracePt t="156569" x="2152650" y="5534025"/>
          <p14:tracePt t="156730" x="2160588" y="5534025"/>
          <p14:tracePt t="156737" x="2168525" y="5534025"/>
          <p14:tracePt t="156753" x="2184400" y="5534025"/>
          <p14:tracePt t="156761" x="2232025" y="5526088"/>
          <p14:tracePt t="156769" x="2289175" y="5518150"/>
          <p14:tracePt t="156777" x="2360613" y="5510213"/>
          <p14:tracePt t="156787" x="2455863" y="5502275"/>
          <p14:tracePt t="156794" x="2559050" y="5502275"/>
          <p14:tracePt t="156801" x="2679700" y="5502275"/>
          <p14:tracePt t="156809" x="2790825" y="5502275"/>
          <p14:tracePt t="156817" x="2925763" y="5502275"/>
          <p14:tracePt t="156825" x="3030538" y="5502275"/>
          <p14:tracePt t="156833" x="3117850" y="5502275"/>
          <p14:tracePt t="156841" x="3197225" y="5502275"/>
          <p14:tracePt t="156850" x="3252788" y="5510213"/>
          <p14:tracePt t="156857" x="3317875" y="5518150"/>
          <p14:tracePt t="156865" x="3333750" y="5518150"/>
          <p14:tracePt t="156874" x="3357563" y="5518150"/>
          <p14:tracePt t="157529" x="3349625" y="5518150"/>
          <p14:tracePt t="157537" x="3349625" y="5526088"/>
          <p14:tracePt t="157545" x="3341688" y="5526088"/>
          <p14:tracePt t="157593" x="3333750" y="5526088"/>
          <p14:tracePt t="157602" x="3325813" y="5526088"/>
          <p14:tracePt t="157610" x="3292475" y="5526088"/>
          <p14:tracePt t="157618" x="3284538" y="5526088"/>
          <p14:tracePt t="157625" x="3268663" y="5526088"/>
          <p14:tracePt t="157633" x="3228975" y="5526088"/>
          <p14:tracePt t="157641" x="3197225" y="5526088"/>
          <p14:tracePt t="157649" x="3165475" y="5526088"/>
          <p14:tracePt t="157658" x="3133725" y="5526088"/>
          <p14:tracePt t="157666" x="3101975" y="5518150"/>
          <p14:tracePt t="157674" x="3062288" y="5518150"/>
          <p14:tracePt t="157681" x="3046413" y="5518150"/>
          <p14:tracePt t="157690" x="3022600" y="5510213"/>
          <p14:tracePt t="157697" x="3014663" y="5510213"/>
          <p14:tracePt t="157705" x="3006725" y="5510213"/>
          <p14:tracePt t="157834" x="3006725" y="5502275"/>
          <p14:tracePt t="157842" x="3006725" y="5470525"/>
          <p14:tracePt t="157850" x="3006725" y="5438775"/>
          <p14:tracePt t="157857" x="3030538" y="5383213"/>
          <p14:tracePt t="157865" x="3038475" y="5359400"/>
          <p14:tracePt t="157873" x="3038475" y="5319713"/>
          <p14:tracePt t="157890" x="3054350" y="5246688"/>
          <p14:tracePt t="157898" x="3062288" y="5207000"/>
          <p14:tracePt t="157907" x="3086100" y="5167313"/>
          <p14:tracePt t="157913" x="3094038" y="5143500"/>
          <p14:tracePt t="157922" x="3101975" y="5119688"/>
          <p14:tracePt t="157929" x="3117850" y="5072063"/>
          <p14:tracePt t="157938" x="3125788" y="5048250"/>
          <p14:tracePt t="157945" x="3133725" y="5016500"/>
          <p14:tracePt t="157955" x="3157538" y="4984750"/>
          <p14:tracePt t="157962" x="3157538" y="4967288"/>
          <p14:tracePt t="157971" x="3173413" y="4935538"/>
          <p14:tracePt t="157977" x="3173413" y="4927600"/>
          <p14:tracePt t="158122" x="3181350" y="4943475"/>
          <p14:tracePt t="158130" x="3197225" y="5008563"/>
          <p14:tracePt t="158138" x="3213100" y="5111750"/>
          <p14:tracePt t="158145" x="3213100" y="5191125"/>
          <p14:tracePt t="158154" x="3236913" y="5327650"/>
          <p14:tracePt t="158161" x="3236913" y="5446713"/>
          <p14:tracePt t="158169" x="3244850" y="5557838"/>
          <p14:tracePt t="158178" x="3244850" y="5653088"/>
          <p14:tracePt t="158186" x="3252788" y="5765800"/>
          <p14:tracePt t="158194" x="3252788" y="5853113"/>
          <p14:tracePt t="158201" x="3260725" y="5932488"/>
          <p14:tracePt t="158209" x="3260725" y="6005513"/>
          <p14:tracePt t="158217" x="3260725" y="6053138"/>
          <p14:tracePt t="158225" x="3260725" y="6069013"/>
          <p14:tracePt t="158234" x="3260725" y="6076950"/>
          <p14:tracePt t="158242" x="3268663" y="6092825"/>
          <p14:tracePt t="158250" x="3268663" y="6100763"/>
          <p14:tracePt t="158473" x="3268663" y="6116638"/>
          <p14:tracePt t="158481" x="3268663" y="6132513"/>
          <p14:tracePt t="158489" x="3268663" y="6148388"/>
          <p14:tracePt t="158497" x="3268663" y="6156325"/>
          <p14:tracePt t="158506" x="3268663" y="6172200"/>
          <p14:tracePt t="158514" x="3268663" y="6196013"/>
          <p14:tracePt t="158522" x="3268663" y="6219825"/>
          <p14:tracePt t="158530" x="3268663" y="6235700"/>
          <p14:tracePt t="158538" x="3268663" y="6251575"/>
          <p14:tracePt t="158545" x="3268663" y="6275388"/>
          <p14:tracePt t="158554" x="3268663" y="6299200"/>
          <p14:tracePt t="158562" x="3268663" y="6307138"/>
          <p14:tracePt t="158571" x="3268663" y="6315075"/>
          <p14:tracePt t="158578" x="3268663" y="6323013"/>
          <p14:tracePt t="160723" x="3268663" y="6330950"/>
          <p14:tracePt t="160730" x="3268663" y="6307138"/>
          <p14:tracePt t="160738" x="3260725" y="6251575"/>
          <p14:tracePt t="160746" x="3252788" y="6203950"/>
          <p14:tracePt t="160754" x="3244850" y="6156325"/>
          <p14:tracePt t="160762" x="3221038" y="6092825"/>
          <p14:tracePt t="160770" x="3221038" y="6045200"/>
          <p14:tracePt t="160778" x="3205163" y="5972175"/>
          <p14:tracePt t="160786" x="3197225" y="5932488"/>
          <p14:tracePt t="160795" x="3197225" y="5868988"/>
          <p14:tracePt t="160803" x="3197225" y="5837238"/>
          <p14:tracePt t="160811" x="3197225" y="5789613"/>
          <p14:tracePt t="160818" x="3197225" y="5734050"/>
          <p14:tracePt t="160827" x="3197225" y="5694363"/>
          <p14:tracePt t="160834" x="3189288" y="5670550"/>
          <p14:tracePt t="160842" x="3189288" y="5637213"/>
          <p14:tracePt t="160850" x="3189288" y="5629275"/>
          <p14:tracePt t="160858" x="3189288" y="5605463"/>
          <p14:tracePt t="160866" x="3189288" y="5597525"/>
          <p14:tracePt t="161042" x="3189288" y="5581650"/>
          <p14:tracePt t="161050" x="3189288" y="5557838"/>
          <p14:tracePt t="161058" x="3189288" y="5526088"/>
          <p14:tracePt t="161066" x="3189288" y="5494338"/>
          <p14:tracePt t="161074" x="3197225" y="5478463"/>
          <p14:tracePt t="161082" x="3197225" y="5454650"/>
          <p14:tracePt t="161090" x="3213100" y="5422900"/>
          <p14:tracePt t="161098" x="3221038" y="5414963"/>
          <p14:tracePt t="161106" x="3221038" y="5407025"/>
          <p14:tracePt t="161114" x="3228975" y="5391150"/>
          <p14:tracePt t="161122" x="3228975" y="5375275"/>
          <p14:tracePt t="161130" x="3228975" y="5359400"/>
          <p14:tracePt t="161138" x="3228975" y="5343525"/>
          <p14:tracePt t="161146" x="3236913" y="5335588"/>
          <p14:tracePt t="161162" x="3236913" y="5327650"/>
          <p14:tracePt t="161962" x="3236913" y="5367338"/>
          <p14:tracePt t="161970" x="3236913" y="5391150"/>
          <p14:tracePt t="161978" x="3236913" y="5422900"/>
          <p14:tracePt t="161986" x="3236913" y="5446713"/>
          <p14:tracePt t="161994" x="3236913" y="5462588"/>
          <p14:tracePt t="162002" x="3236913" y="5478463"/>
          <p14:tracePt t="162010" x="3236913" y="5494338"/>
          <p14:tracePt t="162019" x="3236913" y="5518150"/>
          <p14:tracePt t="162026" x="3236913" y="5549900"/>
          <p14:tracePt t="162035" x="3236913" y="5581650"/>
          <p14:tracePt t="162042" x="3236913" y="5589588"/>
          <p14:tracePt t="162050" x="3236913" y="5597525"/>
          <p14:tracePt t="162058" x="3236913" y="5613400"/>
          <p14:tracePt t="162066" x="3228975" y="5645150"/>
          <p14:tracePt t="162074" x="3228975" y="5653088"/>
          <p14:tracePt t="162082" x="3228975" y="5678488"/>
          <p14:tracePt t="162091" x="3228975" y="5702300"/>
          <p14:tracePt t="162098" x="3221038" y="5718175"/>
          <p14:tracePt t="162106" x="3221038" y="5726113"/>
          <p14:tracePt t="162114" x="3213100" y="5749925"/>
          <p14:tracePt t="162122" x="3213100" y="5765800"/>
          <p14:tracePt t="162130" x="3213100" y="5781675"/>
          <p14:tracePt t="162138" x="3213100" y="5797550"/>
          <p14:tracePt t="162146" x="3213100" y="5813425"/>
          <p14:tracePt t="162154" x="3213100" y="5821363"/>
          <p14:tracePt t="162162" x="3205163" y="5837238"/>
          <p14:tracePt t="162178" x="3205163" y="5845175"/>
          <p14:tracePt t="162186" x="3205163" y="5861050"/>
          <p14:tracePt t="162203" x="3205163" y="5876925"/>
          <p14:tracePt t="162210" x="3197225" y="5900738"/>
          <p14:tracePt t="162219" x="3197225" y="5940425"/>
          <p14:tracePt t="162226" x="3197225" y="5964238"/>
          <p14:tracePt t="162234" x="3189288" y="5980113"/>
          <p14:tracePt t="162242" x="3189288" y="6005513"/>
          <p14:tracePt t="162250" x="3189288" y="6037263"/>
          <p14:tracePt t="162258" x="3189288" y="6061075"/>
          <p14:tracePt t="162266" x="3181350" y="6076950"/>
          <p14:tracePt t="162274" x="3181350" y="6092825"/>
          <p14:tracePt t="162282" x="3181350" y="6140450"/>
          <p14:tracePt t="162290" x="3181350" y="6156325"/>
          <p14:tracePt t="162298" x="3181350" y="6172200"/>
          <p14:tracePt t="162306" x="3181350" y="6196013"/>
          <p14:tracePt t="162322" x="3181350" y="6203950"/>
          <p14:tracePt t="162514" x="3181350" y="6180138"/>
          <p14:tracePt t="162522" x="3181350" y="6132513"/>
          <p14:tracePt t="162530" x="3181350" y="6084888"/>
          <p14:tracePt t="162538" x="3181350" y="6029325"/>
          <p14:tracePt t="162546" x="3181350" y="5956300"/>
          <p14:tracePt t="162554" x="3181350" y="5900738"/>
          <p14:tracePt t="162562" x="3181350" y="5837238"/>
          <p14:tracePt t="162570" x="3181350" y="5789613"/>
          <p14:tracePt t="162578" x="3181350" y="5726113"/>
          <p14:tracePt t="162586" x="3181350" y="5678488"/>
          <p14:tracePt t="162593" x="3181350" y="5605463"/>
          <p14:tracePt t="162602" x="3181350" y="5541963"/>
          <p14:tracePt t="162610" x="3181350" y="5486400"/>
          <p14:tracePt t="162618" x="3181350" y="5446713"/>
          <p14:tracePt t="162626" x="3181350" y="5399088"/>
          <p14:tracePt t="162634" x="3181350" y="5375275"/>
          <p14:tracePt t="162642" x="3181350" y="5327650"/>
          <p14:tracePt t="162650" x="3181350" y="5302250"/>
          <p14:tracePt t="162658" x="3181350" y="5286375"/>
          <p14:tracePt t="162666" x="3181350" y="5246688"/>
          <p14:tracePt t="162674" x="3181350" y="5238750"/>
          <p14:tracePt t="162682" x="3181350" y="5222875"/>
          <p14:tracePt t="162690" x="3181350" y="5214938"/>
          <p14:tracePt t="162698" x="3181350" y="5207000"/>
          <p14:tracePt t="162706" x="3181350" y="5199063"/>
          <p14:tracePt t="162803" x="3181350" y="5191125"/>
          <p14:tracePt t="162810" x="3181350" y="5183188"/>
          <p14:tracePt t="162826" x="3181350" y="5167313"/>
          <p14:tracePt t="162842" x="3181350" y="5159375"/>
          <p14:tracePt t="162858" x="3181350" y="5151438"/>
          <p14:tracePt t="162882" x="3181350" y="5143500"/>
          <p14:tracePt t="162890" x="3181350" y="5135563"/>
          <p14:tracePt t="162906" x="3189288" y="5119688"/>
          <p14:tracePt t="162914" x="3189288" y="5111750"/>
          <p14:tracePt t="162930" x="3197225" y="5095875"/>
          <p14:tracePt t="162946" x="3197225" y="5087938"/>
          <p14:tracePt t="162954" x="3197225" y="5072063"/>
          <p14:tracePt t="162962" x="3197225" y="5064125"/>
          <p14:tracePt t="162971" x="3205163" y="5056188"/>
          <p14:tracePt t="162978" x="3205163" y="5048250"/>
          <p14:tracePt t="162994" x="3213100" y="5040313"/>
          <p14:tracePt t="163178" x="3213100" y="5056188"/>
          <p14:tracePt t="163186" x="3213100" y="5119688"/>
          <p14:tracePt t="163194" x="3213100" y="5159375"/>
          <p14:tracePt t="163202" x="3213100" y="5246688"/>
          <p14:tracePt t="163210" x="3213100" y="5302250"/>
          <p14:tracePt t="163219" x="3213100" y="5375275"/>
          <p14:tracePt t="163226" x="3213100" y="5462588"/>
          <p14:tracePt t="163235" x="3213100" y="5534025"/>
          <p14:tracePt t="163242" x="3213100" y="5629275"/>
          <p14:tracePt t="163252" x="3213100" y="5686425"/>
          <p14:tracePt t="163258" x="3205163" y="5741988"/>
          <p14:tracePt t="163266" x="3205163" y="5781675"/>
          <p14:tracePt t="163274" x="3205163" y="5813425"/>
          <p14:tracePt t="163282" x="3205163" y="5821363"/>
          <p14:tracePt t="163290" x="3197225" y="5845175"/>
          <p14:tracePt t="163306" x="3197225" y="5853113"/>
          <p14:tracePt t="163474" x="3189288" y="5861050"/>
          <p14:tracePt t="163514" x="3189288" y="5853113"/>
          <p14:tracePt t="163522" x="3165475" y="5797550"/>
          <p14:tracePt t="163530" x="3141663" y="5765800"/>
          <p14:tracePt t="163538" x="3133725" y="5710238"/>
          <p14:tracePt t="163547" x="3125788" y="5678488"/>
          <p14:tracePt t="163554" x="3117850" y="5621338"/>
          <p14:tracePt t="163562" x="3117850" y="5573713"/>
          <p14:tracePt t="163570" x="3117850" y="5541963"/>
          <p14:tracePt t="163578" x="3117850" y="5526088"/>
          <p14:tracePt t="163587" x="3117850" y="5502275"/>
          <p14:tracePt t="163594" x="3117850" y="5478463"/>
          <p14:tracePt t="163602" x="3117850" y="5454650"/>
          <p14:tracePt t="163610" x="3133725" y="5438775"/>
          <p14:tracePt t="163618" x="3149600" y="5422900"/>
          <p14:tracePt t="163626" x="3157538" y="5407025"/>
          <p14:tracePt t="163636" x="3165475" y="5399088"/>
          <p14:tracePt t="163642" x="3173413" y="5399088"/>
          <p14:tracePt t="163651" x="3189288" y="5391150"/>
          <p14:tracePt t="163658" x="3197225" y="5383213"/>
          <p14:tracePt t="163738" x="3205163" y="5383213"/>
          <p14:tracePt t="163747" x="3213100" y="5383213"/>
          <p14:tracePt t="163754" x="3228975" y="5383213"/>
          <p14:tracePt t="163763" x="3236913" y="5383213"/>
          <p14:tracePt t="163770" x="3244850" y="5391150"/>
          <p14:tracePt t="163778" x="3252788" y="5399088"/>
          <p14:tracePt t="163786" x="3260725" y="5414963"/>
          <p14:tracePt t="163794" x="3300413" y="5430838"/>
          <p14:tracePt t="163802" x="3300413" y="5446713"/>
          <p14:tracePt t="163810" x="3308350" y="5454650"/>
          <p14:tracePt t="163818" x="3317875" y="5462588"/>
          <p14:tracePt t="163828" x="3325813" y="5478463"/>
          <p14:tracePt t="163835" x="3349625" y="5502275"/>
          <p14:tracePt t="163842" x="3349625" y="5510213"/>
          <p14:tracePt t="163851" x="3349625" y="5518150"/>
          <p14:tracePt t="163858" x="3357563" y="5526088"/>
          <p14:tracePt t="163866" x="3357563" y="5534025"/>
          <p14:tracePt t="163874" x="3365500" y="5549900"/>
          <p14:tracePt t="164018" x="3365500" y="5557838"/>
          <p14:tracePt t="164026" x="3373438" y="5573713"/>
          <p14:tracePt t="164035" x="3389313" y="5605463"/>
          <p14:tracePt t="164042" x="3389313" y="5629275"/>
          <p14:tracePt t="164051" x="3397250" y="5637213"/>
          <p14:tracePt t="164066" x="3405188" y="5645150"/>
          <p14:tracePt t="164074" x="3405188" y="5653088"/>
          <p14:tracePt t="164082" x="3405188" y="5662613"/>
          <p14:tracePt t="164298" x="3381375" y="5653088"/>
          <p14:tracePt t="164307" x="3365500" y="5637213"/>
          <p14:tracePt t="164315" x="3333750" y="5605463"/>
          <p14:tracePt t="164322" x="3317875" y="5581650"/>
          <p14:tracePt t="164330" x="3317875" y="5573713"/>
          <p14:tracePt t="164338" x="3308350" y="5565775"/>
          <p14:tracePt t="164346" x="3284538" y="5549900"/>
          <p14:tracePt t="164354" x="3276600" y="5534025"/>
          <p14:tracePt t="164362" x="3260725" y="5518150"/>
          <p14:tracePt t="164371" x="3252788" y="5510213"/>
          <p14:tracePt t="164378" x="3236913" y="5486400"/>
          <p14:tracePt t="164386" x="3213100" y="5470525"/>
          <p14:tracePt t="164394" x="3205163" y="5462588"/>
          <p14:tracePt t="164402" x="3181350" y="5454650"/>
          <p14:tracePt t="164410" x="3157538" y="5438775"/>
          <p14:tracePt t="164418" x="3141663" y="5438775"/>
          <p14:tracePt t="164427" x="3109913" y="5430838"/>
          <p14:tracePt t="164435" x="3078163" y="5422900"/>
          <p14:tracePt t="164442" x="3046413" y="5422900"/>
          <p14:tracePt t="164451" x="3022600" y="5414963"/>
          <p14:tracePt t="164458" x="2982913" y="5414963"/>
          <p14:tracePt t="164467" x="2957513" y="5414963"/>
          <p14:tracePt t="164474" x="2925763" y="5414963"/>
          <p14:tracePt t="164482" x="2909888" y="5414963"/>
          <p14:tracePt t="164491" x="2878138" y="5414963"/>
          <p14:tracePt t="164498" x="2862263" y="5414963"/>
          <p14:tracePt t="164506" x="2814638" y="5414963"/>
          <p14:tracePt t="164514" x="2790825" y="5414963"/>
          <p14:tracePt t="164522" x="2767013" y="5430838"/>
          <p14:tracePt t="164530" x="2743200" y="5438775"/>
          <p14:tracePt t="164538" x="2719388" y="5454650"/>
          <p14:tracePt t="164547" x="2695575" y="5470525"/>
          <p14:tracePt t="164555" x="2671763" y="5502275"/>
          <p14:tracePt t="164562" x="2655888" y="5510213"/>
          <p14:tracePt t="164572" x="2640013" y="5526088"/>
          <p14:tracePt t="164578" x="2640013" y="5534025"/>
          <p14:tracePt t="164586" x="2624138" y="5549900"/>
          <p14:tracePt t="164604" x="2624138" y="5565775"/>
          <p14:tracePt t="164611" x="2624138" y="5589588"/>
          <p14:tracePt t="164618" x="2606675" y="5605463"/>
          <p14:tracePt t="164634" x="2606675" y="5613400"/>
          <p14:tracePt t="164642" x="2598738" y="5621338"/>
          <p14:tracePt t="164651" x="2598738" y="5637213"/>
          <p14:tracePt t="164668" x="2598738" y="5645150"/>
          <p14:tracePt t="164674" x="2598738" y="5662613"/>
          <p14:tracePt t="164682" x="2598738" y="5678488"/>
          <p14:tracePt t="164690" x="2590800" y="5678488"/>
          <p14:tracePt t="164698" x="2590800" y="5694363"/>
          <p14:tracePt t="164714" x="2590800" y="5702300"/>
          <p14:tracePt t="164723" x="2590800" y="5718175"/>
          <p14:tracePt t="164746" x="2582863" y="5718175"/>
          <p14:tracePt t="164763" x="2582863" y="5726113"/>
          <p14:tracePt t="165683" x="2598738" y="5726113"/>
          <p14:tracePt t="165691" x="2606675" y="5726113"/>
          <p14:tracePt t="165699" x="2616200" y="5726113"/>
          <p14:tracePt t="165706" x="2624138" y="5726113"/>
          <p14:tracePt t="165714" x="2655888" y="5726113"/>
          <p14:tracePt t="165722" x="2727325" y="5710238"/>
          <p14:tracePt t="165731" x="2767013" y="5702300"/>
          <p14:tracePt t="165739" x="2886075" y="5702300"/>
          <p14:tracePt t="165747" x="3062288" y="5702300"/>
          <p14:tracePt t="165755" x="3300413" y="5702300"/>
          <p14:tracePt t="165763" x="3516313" y="5702300"/>
          <p14:tracePt t="165770" x="3803650" y="5710238"/>
          <p14:tracePt t="165778" x="4217988" y="5757863"/>
          <p14:tracePt t="165786" x="4616450" y="5781675"/>
          <p14:tracePt t="165794" x="5046663" y="5797550"/>
          <p14:tracePt t="165803" x="5397500" y="5797550"/>
          <p14:tracePt t="165811" x="5740400" y="5797550"/>
          <p14:tracePt t="165819" x="5980113" y="5797550"/>
          <p14:tracePt t="165826" x="6259513" y="5797550"/>
          <p14:tracePt t="165833" x="6499225" y="5797550"/>
          <p14:tracePt t="165842" x="6697663" y="5797550"/>
          <p14:tracePt t="165850" x="6858000" y="5797550"/>
          <p14:tracePt t="165858" x="6985000" y="5765800"/>
          <p14:tracePt t="165867" x="7096125" y="5757863"/>
          <p14:tracePt t="165875" x="7192963" y="5749925"/>
          <p14:tracePt t="165884" x="7280275" y="5734050"/>
          <p14:tracePt t="165890" x="7375525" y="5718175"/>
          <p14:tracePt t="165901" x="7462838" y="5678488"/>
          <p14:tracePt t="165906" x="7543800" y="5662613"/>
          <p14:tracePt t="165914" x="7639050" y="5653088"/>
          <p14:tracePt t="165923" x="7694613" y="5637213"/>
          <p14:tracePt t="165931" x="7734300" y="5637213"/>
          <p14:tracePt t="165939" x="7773988" y="5629275"/>
          <p14:tracePt t="165946" x="7789863" y="5621338"/>
          <p14:tracePt t="165954" x="7797800" y="5621338"/>
          <p14:tracePt t="165962" x="7821613" y="5621338"/>
          <p14:tracePt t="165970" x="7839075" y="5621338"/>
          <p14:tracePt t="165979" x="7854950" y="5613400"/>
          <p14:tracePt t="165987" x="7878763" y="5605463"/>
          <p14:tracePt t="165995" x="7902575" y="5605463"/>
          <p14:tracePt t="166003" x="7918450" y="5605463"/>
          <p14:tracePt t="166010" x="7958138" y="5605463"/>
          <p14:tracePt t="166018" x="7989888" y="5597525"/>
          <p14:tracePt t="166026" x="8029575" y="5589588"/>
          <p14:tracePt t="166035" x="8077200" y="5573713"/>
          <p14:tracePt t="166043" x="8124825" y="5565775"/>
          <p14:tracePt t="166051" x="8164513" y="5549900"/>
          <p14:tracePt t="166059" x="8213725" y="5534025"/>
          <p14:tracePt t="166067" x="8237538" y="5526088"/>
          <p14:tracePt t="166074" x="8277225" y="5510213"/>
          <p14:tracePt t="166090" x="8285163" y="5502275"/>
          <p14:tracePt t="166178" x="8308975" y="5502275"/>
          <p14:tracePt t="166186" x="8324850" y="5494338"/>
          <p14:tracePt t="166195" x="8348663" y="5494338"/>
          <p14:tracePt t="166203" x="8396288" y="5478463"/>
          <p14:tracePt t="166211" x="8451850" y="5478463"/>
          <p14:tracePt t="166219" x="8523288" y="5470525"/>
          <p14:tracePt t="166226" x="8604250" y="5454650"/>
          <p14:tracePt t="166234" x="8683625" y="5454650"/>
          <p14:tracePt t="166242" x="8763000" y="5454650"/>
          <p14:tracePt t="166250" x="8834438" y="5446713"/>
          <p14:tracePt t="166259" x="8931275" y="5446713"/>
          <p14:tracePt t="166267" x="9026525" y="5446713"/>
          <p14:tracePt t="166275" x="9129713" y="5446713"/>
          <p14:tracePt t="166284" x="9217025" y="5438775"/>
          <p14:tracePt t="166290" x="9290050" y="5430838"/>
          <p14:tracePt t="166297" x="9369425" y="5414963"/>
          <p14:tracePt t="166306" x="9401175" y="5414963"/>
          <p14:tracePt t="166314" x="9464675" y="5383213"/>
          <p14:tracePt t="166323" x="9504363" y="5375275"/>
          <p14:tracePt t="166331" x="9528175" y="5367338"/>
          <p14:tracePt t="166338" x="9559925" y="5343525"/>
          <p14:tracePt t="166345" x="9585325" y="5302250"/>
          <p14:tracePt t="166353" x="9617075" y="5278438"/>
          <p14:tracePt t="166362" x="9648825" y="5238750"/>
          <p14:tracePt t="166369" x="9664700" y="5214938"/>
          <p14:tracePt t="166378" x="9688513" y="5175250"/>
          <p14:tracePt t="166387" x="9712325" y="5127625"/>
          <p14:tracePt t="166395" x="9728200" y="5080000"/>
          <p14:tracePt t="166403" x="9736138" y="5048250"/>
          <p14:tracePt t="166410" x="9752013" y="5008563"/>
          <p14:tracePt t="166418" x="9752013" y="5000625"/>
          <p14:tracePt t="166425" x="9752013" y="4984750"/>
          <p14:tracePt t="166434" x="9752013" y="4976813"/>
          <p14:tracePt t="166507" x="9752013" y="4967288"/>
          <p14:tracePt t="166523" x="9744075" y="4967288"/>
          <p14:tracePt t="166530" x="9736138" y="4967288"/>
          <p14:tracePt t="166538" x="9712325" y="4967288"/>
          <p14:tracePt t="166546" x="9688513" y="4967288"/>
          <p14:tracePt t="166554" x="9672638" y="4967288"/>
          <p14:tracePt t="166563" x="9640888" y="4967288"/>
          <p14:tracePt t="166571" x="9625013" y="4967288"/>
          <p14:tracePt t="166579" x="9575800" y="4959350"/>
          <p14:tracePt t="166587" x="9551988" y="4959350"/>
          <p14:tracePt t="166594" x="9504363" y="4943475"/>
          <p14:tracePt t="166602" x="9464675" y="4935538"/>
          <p14:tracePt t="166610" x="9424988" y="4919663"/>
          <p14:tracePt t="166619" x="9369425" y="4911725"/>
          <p14:tracePt t="166627" x="9329738" y="4903788"/>
          <p14:tracePt t="166635" x="9282113" y="4887913"/>
          <p14:tracePt t="166643" x="9258300" y="4887913"/>
          <p14:tracePt t="166651" x="9234488" y="4887913"/>
          <p14:tracePt t="166658" x="9209088" y="4887913"/>
          <p14:tracePt t="166667" x="9185275" y="4887913"/>
          <p14:tracePt t="166674" x="9161463" y="4887913"/>
          <p14:tracePt t="166683" x="9137650" y="4887913"/>
          <p14:tracePt t="166691" x="9121775" y="4887913"/>
          <p14:tracePt t="166700" x="9090025" y="4887913"/>
          <p14:tracePt t="166707" x="9066213" y="4887913"/>
          <p14:tracePt t="166714" x="9042400" y="4895850"/>
          <p14:tracePt t="166722" x="9034463" y="4895850"/>
          <p14:tracePt t="166730" x="9018588" y="4895850"/>
          <p14:tracePt t="166739" x="9010650" y="4903788"/>
          <p14:tracePt t="166747" x="8994775" y="4903788"/>
          <p14:tracePt t="166763" x="8986838" y="4911725"/>
          <p14:tracePt t="166770" x="8986838" y="4919663"/>
          <p14:tracePt t="166778" x="8978900" y="4919663"/>
          <p14:tracePt t="166786" x="8970963" y="4935538"/>
          <p14:tracePt t="166795" x="8955088" y="4943475"/>
          <p14:tracePt t="166803" x="8947150" y="4951413"/>
          <p14:tracePt t="166810" x="8931275" y="4976813"/>
          <p14:tracePt t="166819" x="8923338" y="4992688"/>
          <p14:tracePt t="166826" x="8899525" y="5008563"/>
          <p14:tracePt t="166834" x="8899525" y="5048250"/>
          <p14:tracePt t="166841" x="8874125" y="5072063"/>
          <p14:tracePt t="166851" x="8866188" y="5087938"/>
          <p14:tracePt t="166859" x="8858250" y="5111750"/>
          <p14:tracePt t="166868" x="8842375" y="5151438"/>
          <p14:tracePt t="166875" x="8834438" y="5159375"/>
          <p14:tracePt t="166882" x="8826500" y="5183188"/>
          <p14:tracePt t="166900" x="8826500" y="5222875"/>
          <p14:tracePt t="166906" x="8818563" y="5238750"/>
          <p14:tracePt t="166916" x="8810625" y="5262563"/>
          <p14:tracePt t="166923" x="8810625" y="5270500"/>
          <p14:tracePt t="166931" x="8810625" y="5286375"/>
          <p14:tracePt t="166938" x="8810625" y="5302250"/>
          <p14:tracePt t="166947" x="8802688" y="5310188"/>
          <p14:tracePt t="166954" x="8802688" y="5319713"/>
          <p14:tracePt t="166962" x="8802688" y="5335588"/>
          <p14:tracePt t="166970" x="8802688" y="5351463"/>
          <p14:tracePt t="166978" x="8802688" y="5359400"/>
          <p14:tracePt t="166987" x="8802688" y="5367338"/>
          <p14:tracePt t="166995" x="8786813" y="5383213"/>
          <p14:tracePt t="167003" x="8786813" y="5391150"/>
          <p14:tracePt t="167019" x="8786813" y="5399088"/>
          <p14:tracePt t="167027" x="8786813" y="5407025"/>
          <p14:tracePt t="167043" x="8786813" y="5414963"/>
          <p14:tracePt t="167050" x="8786813" y="5422900"/>
          <p14:tracePt t="167058" x="8786813" y="5430838"/>
          <p14:tracePt t="167074" x="8786813" y="5438775"/>
          <p14:tracePt t="167082" x="8786813" y="5446713"/>
          <p14:tracePt t="167091" x="8786813" y="5462588"/>
          <p14:tracePt t="167100" x="8794750" y="5462588"/>
          <p14:tracePt t="167107" x="8794750" y="5470525"/>
          <p14:tracePt t="167116" x="8810625" y="5494338"/>
          <p14:tracePt t="167123" x="8810625" y="5502275"/>
          <p14:tracePt t="167130" x="8818563" y="5518150"/>
          <p14:tracePt t="167138" x="8834438" y="5534025"/>
          <p14:tracePt t="167147" x="8842375" y="5541963"/>
          <p14:tracePt t="167155" x="8842375" y="5549900"/>
          <p14:tracePt t="167163" x="8850313" y="5557838"/>
          <p14:tracePt t="167172" x="8850313" y="5565775"/>
          <p14:tracePt t="167186" x="8850313" y="5573713"/>
          <p14:tracePt t="167203" x="8858250" y="5573713"/>
          <p14:tracePt t="167211" x="8858250" y="5589588"/>
          <p14:tracePt t="167234" x="8866188" y="5597525"/>
          <p14:tracePt t="167243" x="8874125" y="5597525"/>
          <p14:tracePt t="167251" x="8891588" y="5613400"/>
          <p14:tracePt t="167267" x="8899525" y="5621338"/>
          <p14:tracePt t="167275" x="8899525" y="5629275"/>
          <p14:tracePt t="167284" x="8923338" y="5629275"/>
          <p14:tracePt t="167290" x="8939213" y="5645150"/>
          <p14:tracePt t="167300" x="8955088" y="5645150"/>
          <p14:tracePt t="167307" x="8986838" y="5662613"/>
          <p14:tracePt t="167315" x="8994775" y="5662613"/>
          <p14:tracePt t="167323" x="9010650" y="5678488"/>
          <p14:tracePt t="167331" x="9042400" y="5678488"/>
          <p14:tracePt t="167338" x="9050338" y="5678488"/>
          <p14:tracePt t="167346" x="9058275" y="5678488"/>
          <p14:tracePt t="167354" x="9066213" y="5678488"/>
          <p14:tracePt t="167363" x="9090025" y="5678488"/>
          <p14:tracePt t="167371" x="9105900" y="5678488"/>
          <p14:tracePt t="167379" x="9137650" y="5678488"/>
          <p14:tracePt t="167387" x="9153525" y="5678488"/>
          <p14:tracePt t="167395" x="9169400" y="5678488"/>
          <p14:tracePt t="167402" x="9201150" y="5678488"/>
          <p14:tracePt t="167410" x="9217025" y="5678488"/>
          <p14:tracePt t="167419" x="9242425" y="5678488"/>
          <p14:tracePt t="167427" x="9274175" y="5653088"/>
          <p14:tracePt t="167435" x="9290050" y="5645150"/>
          <p14:tracePt t="167443" x="9321800" y="5621338"/>
          <p14:tracePt t="167452" x="9337675" y="5605463"/>
          <p14:tracePt t="167459" x="9369425" y="5573713"/>
          <p14:tracePt t="167467" x="9377363" y="5565775"/>
          <p14:tracePt t="167474" x="9393238" y="5549900"/>
          <p14:tracePt t="167483" x="9417050" y="5526088"/>
          <p14:tracePt t="167491" x="9417050" y="5510213"/>
          <p14:tracePt t="167500" x="9424988" y="5478463"/>
          <p14:tracePt t="167507" x="9432925" y="5462588"/>
          <p14:tracePt t="167515" x="9440863" y="5430838"/>
          <p14:tracePt t="167522" x="9440863" y="5407025"/>
          <p14:tracePt t="167530" x="9440863" y="5359400"/>
          <p14:tracePt t="167539" x="9440863" y="5319713"/>
          <p14:tracePt t="167547" x="9440863" y="5286375"/>
          <p14:tracePt t="167555" x="9440863" y="5254625"/>
          <p14:tracePt t="167563" x="9440863" y="5238750"/>
          <p14:tracePt t="167571" x="9440863" y="5214938"/>
          <p14:tracePt t="167579" x="9440863" y="5191125"/>
          <p14:tracePt t="167586" x="9424988" y="5167313"/>
          <p14:tracePt t="167594" x="9409113" y="5127625"/>
          <p14:tracePt t="167603" x="9401175" y="5119688"/>
          <p14:tracePt t="167611" x="9385300" y="5103813"/>
          <p14:tracePt t="167627" x="9361488" y="5087938"/>
          <p14:tracePt t="167636" x="9353550" y="5087938"/>
          <p14:tracePt t="167643" x="9337675" y="5080000"/>
          <p14:tracePt t="167651" x="9305925" y="5064125"/>
          <p14:tracePt t="167659" x="9297988" y="5064125"/>
          <p14:tracePt t="167667" x="9282113" y="5064125"/>
          <p14:tracePt t="167675" x="9274175" y="5064125"/>
          <p14:tracePt t="167683" x="9258300" y="5064125"/>
          <p14:tracePt t="167700" x="9250363" y="5064125"/>
          <p14:tracePt t="167714" x="9234488" y="5064125"/>
          <p14:tracePt t="167723" x="9217025" y="5064125"/>
          <p14:tracePt t="167731" x="9193213" y="5064125"/>
          <p14:tracePt t="167739" x="9161463" y="5064125"/>
          <p14:tracePt t="167747" x="9137650" y="5064125"/>
          <p14:tracePt t="167755" x="9105900" y="5064125"/>
          <p14:tracePt t="167763" x="9082088" y="5064125"/>
          <p14:tracePt t="167771" x="9034463" y="5064125"/>
          <p14:tracePt t="167779" x="9018588" y="5064125"/>
          <p14:tracePt t="167787" x="8978900" y="5064125"/>
          <p14:tracePt t="167795" x="8955088" y="5072063"/>
          <p14:tracePt t="167803" x="8931275" y="5072063"/>
          <p14:tracePt t="167811" x="8923338" y="5080000"/>
          <p14:tracePt t="167819" x="8915400" y="5080000"/>
          <p14:tracePt t="167826" x="8891588" y="5087938"/>
          <p14:tracePt t="167843" x="8874125" y="5095875"/>
          <p14:tracePt t="167852" x="8866188" y="5103813"/>
          <p14:tracePt t="167859" x="8850313" y="5103813"/>
          <p14:tracePt t="167867" x="8834438" y="5119688"/>
          <p14:tracePt t="167875" x="8826500" y="5127625"/>
          <p14:tracePt t="167883" x="8810625" y="5143500"/>
          <p14:tracePt t="167890" x="8786813" y="5175250"/>
          <p14:tracePt t="167900" x="8770938" y="5191125"/>
          <p14:tracePt t="167907" x="8755063" y="5222875"/>
          <p14:tracePt t="167916" x="8747125" y="5246688"/>
          <p14:tracePt t="167923" x="8739188" y="5270500"/>
          <p14:tracePt t="167931" x="8723313" y="5286375"/>
          <p14:tracePt t="167939" x="8715375" y="5302250"/>
          <p14:tracePt t="167946" x="8707438" y="5327650"/>
          <p14:tracePt t="167956" x="8707438" y="5343525"/>
          <p14:tracePt t="167963" x="8699500" y="5359400"/>
          <p14:tracePt t="167971" x="8691563" y="5383213"/>
          <p14:tracePt t="167979" x="8691563" y="5391150"/>
          <p14:tracePt t="167987" x="8691563" y="5407025"/>
          <p14:tracePt t="167995" x="8691563" y="5414963"/>
          <p14:tracePt t="168003" x="8691563" y="5430838"/>
          <p14:tracePt t="168010" x="8691563" y="5446713"/>
          <p14:tracePt t="168027" x="8691563" y="5470525"/>
          <p14:tracePt t="168035" x="8691563" y="5486400"/>
          <p14:tracePt t="168043" x="8691563" y="5502275"/>
          <p14:tracePt t="168050" x="8691563" y="5510213"/>
          <p14:tracePt t="168058" x="8691563" y="5518150"/>
          <p14:tracePt t="168067" x="8691563" y="5534025"/>
          <p14:tracePt t="168075" x="8691563" y="5557838"/>
          <p14:tracePt t="168084" x="8691563" y="5565775"/>
          <p14:tracePt t="168092" x="8691563" y="5581650"/>
          <p14:tracePt t="168099" x="8691563" y="5589588"/>
          <p14:tracePt t="168117" x="8691563" y="5613400"/>
          <p14:tracePt t="168123" x="8691563" y="5621338"/>
          <p14:tracePt t="168131" x="8707438" y="5653088"/>
          <p14:tracePt t="168139" x="8707438" y="5670550"/>
          <p14:tracePt t="168147" x="8739188" y="5686425"/>
          <p14:tracePt t="168155" x="8739188" y="5694363"/>
          <p14:tracePt t="168163" x="8747125" y="5710238"/>
          <p14:tracePt t="168171" x="8755063" y="5718175"/>
          <p14:tracePt t="168178" x="8778875" y="5734050"/>
          <p14:tracePt t="168195" x="8794750" y="5765800"/>
          <p14:tracePt t="168203" x="8802688" y="5773738"/>
          <p14:tracePt t="168212" x="8810625" y="5781675"/>
          <p14:tracePt t="168219" x="8834438" y="5789613"/>
          <p14:tracePt t="168226" x="8850313" y="5789613"/>
          <p14:tracePt t="168236" x="8866188" y="5789613"/>
          <p14:tracePt t="168243" x="8899525" y="5797550"/>
          <p14:tracePt t="168252" x="8907463" y="5797550"/>
          <p14:tracePt t="168259" x="8939213" y="5805488"/>
          <p14:tracePt t="168268" x="8963025" y="5805488"/>
          <p14:tracePt t="168275" x="8994775" y="5805488"/>
          <p14:tracePt t="168284" x="9010650" y="5805488"/>
          <p14:tracePt t="168290" x="9034463" y="5805488"/>
          <p14:tracePt t="168299" x="9066213" y="5805488"/>
          <p14:tracePt t="168307" x="9090025" y="5805488"/>
          <p14:tracePt t="168316" x="9121775" y="5805488"/>
          <p14:tracePt t="168323" x="9137650" y="5805488"/>
          <p14:tracePt t="168331" x="9161463" y="5805488"/>
          <p14:tracePt t="168339" x="9193213" y="5797550"/>
          <p14:tracePt t="168346" x="9217025" y="5789613"/>
          <p14:tracePt t="168355" x="9234488" y="5781675"/>
          <p14:tracePt t="168363" x="9250363" y="5773738"/>
          <p14:tracePt t="168371" x="9274175" y="5757863"/>
          <p14:tracePt t="168379" x="9282113" y="5749925"/>
          <p14:tracePt t="168387" x="9297988" y="5734050"/>
          <p14:tracePt t="168395" x="9305925" y="5718175"/>
          <p14:tracePt t="168403" x="9337675" y="5686425"/>
          <p14:tracePt t="168410" x="9353550" y="5629275"/>
          <p14:tracePt t="168420" x="9353550" y="5605463"/>
          <p14:tracePt t="168427" x="9369425" y="5573713"/>
          <p14:tracePt t="168436" x="9377363" y="5549900"/>
          <p14:tracePt t="168442" x="9377363" y="5510213"/>
          <p14:tracePt t="168450" x="9377363" y="5486400"/>
          <p14:tracePt t="168458" x="9393238" y="5470525"/>
          <p14:tracePt t="168466" x="9393238" y="5454650"/>
          <p14:tracePt t="168474" x="9393238" y="5422900"/>
          <p14:tracePt t="168483" x="9393238" y="5407025"/>
          <p14:tracePt t="168491" x="9393238" y="5391150"/>
          <p14:tracePt t="168499" x="9393238" y="5367338"/>
          <p14:tracePt t="168507" x="9393238" y="5343525"/>
          <p14:tracePt t="168516" x="9393238" y="5327650"/>
          <p14:tracePt t="168523" x="9393238" y="5302250"/>
          <p14:tracePt t="168530" x="9393238" y="5294313"/>
          <p14:tracePt t="168539" x="9385300" y="5286375"/>
          <p14:tracePt t="168547" x="9377363" y="5270500"/>
          <p14:tracePt t="168555" x="9377363" y="5262563"/>
          <p14:tracePt t="168563" x="9353550" y="5246688"/>
          <p14:tracePt t="168571" x="9345613" y="5230813"/>
          <p14:tracePt t="168579" x="9337675" y="5222875"/>
          <p14:tracePt t="168587" x="9337675" y="5214938"/>
          <p14:tracePt t="168594" x="9321800" y="5207000"/>
          <p14:tracePt t="168611" x="9305925" y="5207000"/>
          <p14:tracePt t="168619" x="9290050" y="5199063"/>
          <p14:tracePt t="168635" x="9274175" y="5199063"/>
          <p14:tracePt t="168643" x="9266238" y="5199063"/>
          <p14:tracePt t="168652" x="9234488" y="5199063"/>
          <p14:tracePt t="168659" x="9217025" y="5191125"/>
          <p14:tracePt t="168668" x="9185275" y="5191125"/>
          <p14:tracePt t="168675" x="9169400" y="5191125"/>
          <p14:tracePt t="168684" x="9137650" y="5183188"/>
          <p14:tracePt t="168691" x="9121775" y="5183188"/>
          <p14:tracePt t="168699" x="9105900" y="5175250"/>
          <p14:tracePt t="168706" x="9082088" y="5175250"/>
          <p14:tracePt t="168716" x="9066213" y="5175250"/>
          <p14:tracePt t="168723" x="9050338" y="5175250"/>
          <p14:tracePt t="168731" x="9042400" y="5175250"/>
          <p14:tracePt t="168739" x="9034463" y="5175250"/>
          <p14:tracePt t="168747" x="9026525" y="5175250"/>
          <p14:tracePt t="168755" x="9010650" y="5175250"/>
          <p14:tracePt t="168779" x="9002713" y="5175250"/>
          <p14:tracePt t="168787" x="8986838" y="5175250"/>
          <p14:tracePt t="168795" x="8978900" y="5175250"/>
          <p14:tracePt t="168803" x="8970963" y="5175250"/>
          <p14:tracePt t="168811" x="8963025" y="5175250"/>
          <p14:tracePt t="168819" x="8955088" y="5175250"/>
          <p14:tracePt t="168827" x="8947150" y="5175250"/>
          <p14:tracePt t="168835" x="8931275" y="5175250"/>
          <p14:tracePt t="168843" x="8915400" y="5183188"/>
          <p14:tracePt t="168852" x="8907463" y="5191125"/>
          <p14:tracePt t="168859" x="8874125" y="5207000"/>
          <p14:tracePt t="168868" x="8858250" y="5214938"/>
          <p14:tracePt t="168875" x="8834438" y="5238750"/>
          <p14:tracePt t="168884" x="8818563" y="5254625"/>
          <p14:tracePt t="168891" x="8794750" y="5278438"/>
          <p14:tracePt t="168899" x="8778875" y="5286375"/>
          <p14:tracePt t="168907" x="8763000" y="5302250"/>
          <p14:tracePt t="168917" x="8763000" y="5319713"/>
          <p14:tracePt t="168923" x="8747125" y="5343525"/>
          <p14:tracePt t="168931" x="8747125" y="5351463"/>
          <p14:tracePt t="168939" x="8739188" y="5367338"/>
          <p14:tracePt t="168947" x="8739188" y="5383213"/>
          <p14:tracePt t="168955" x="8723313" y="5399088"/>
          <p14:tracePt t="168963" x="8715375" y="5414963"/>
          <p14:tracePt t="168971" x="8715375" y="5438775"/>
          <p14:tracePt t="168979" x="8715375" y="5446713"/>
          <p14:tracePt t="168987" x="8715375" y="5454650"/>
          <p14:tracePt t="168995" x="8715375" y="5470525"/>
          <p14:tracePt t="169003" x="8707438" y="5486400"/>
          <p14:tracePt t="169011" x="8707438" y="5510213"/>
          <p14:tracePt t="169019" x="8707438" y="5518150"/>
          <p14:tracePt t="169027" x="8707438" y="5534025"/>
          <p14:tracePt t="169035" x="8699500" y="5557838"/>
          <p14:tracePt t="169043" x="8699500" y="5565775"/>
          <p14:tracePt t="169052" x="8699500" y="5581650"/>
          <p14:tracePt t="169059" x="8699500" y="5605463"/>
          <p14:tracePt t="169067" x="8699500" y="5629275"/>
          <p14:tracePt t="169075" x="8699500" y="5653088"/>
          <p14:tracePt t="169083" x="8699500" y="5670550"/>
          <p14:tracePt t="169091" x="8699500" y="5678488"/>
          <p14:tracePt t="169098" x="8707438" y="5694363"/>
          <p14:tracePt t="169106" x="8715375" y="5710238"/>
          <p14:tracePt t="169115" x="8723313" y="5726113"/>
          <p14:tracePt t="169123" x="8731250" y="5734050"/>
          <p14:tracePt t="169131" x="8747125" y="5749925"/>
          <p14:tracePt t="169139" x="8770938" y="5765800"/>
          <p14:tracePt t="169147" x="8786813" y="5789613"/>
          <p14:tracePt t="169155" x="8802688" y="5797550"/>
          <p14:tracePt t="169163" x="8834438" y="5821363"/>
          <p14:tracePt t="169171" x="8850313" y="5837238"/>
          <p14:tracePt t="169179" x="8858250" y="5837238"/>
          <p14:tracePt t="169187" x="8883650" y="5845175"/>
          <p14:tracePt t="169195" x="8899525" y="5845175"/>
          <p14:tracePt t="169203" x="8915400" y="5845175"/>
          <p14:tracePt t="169211" x="8939213" y="5845175"/>
          <p14:tracePt t="169219" x="8955088" y="5845175"/>
          <p14:tracePt t="169227" x="8970963" y="5845175"/>
          <p14:tracePt t="169235" x="8994775" y="5845175"/>
          <p14:tracePt t="169243" x="9010650" y="5845175"/>
          <p14:tracePt t="169251" x="9042400" y="5845175"/>
          <p14:tracePt t="169259" x="9066213" y="5845175"/>
          <p14:tracePt t="169268" x="9090025" y="5845175"/>
          <p14:tracePt t="169275" x="9113838" y="5845175"/>
          <p14:tracePt t="169284" x="9153525" y="5845175"/>
          <p14:tracePt t="169291" x="9161463" y="5845175"/>
          <p14:tracePt t="169300" x="9177338" y="5845175"/>
          <p14:tracePt t="169307" x="9185275" y="5837238"/>
          <p14:tracePt t="169317" x="9209088" y="5829300"/>
          <p14:tracePt t="169323" x="9224963" y="5829300"/>
          <p14:tracePt t="169332" x="9242425" y="5805488"/>
          <p14:tracePt t="169339" x="9282113" y="5789613"/>
          <p14:tracePt t="169347" x="9290050" y="5781675"/>
          <p14:tracePt t="169355" x="9313863" y="5765800"/>
          <p14:tracePt t="169363" x="9329738" y="5749925"/>
          <p14:tracePt t="169371" x="9345613" y="5718175"/>
          <p14:tracePt t="169379" x="9353550" y="5694363"/>
          <p14:tracePt t="169387" x="9377363" y="5662613"/>
          <p14:tracePt t="169395" x="9385300" y="5629275"/>
          <p14:tracePt t="169403" x="9409113" y="5581650"/>
          <p14:tracePt t="169411" x="9409113" y="5549900"/>
          <p14:tracePt t="169419" x="9409113" y="5526088"/>
          <p14:tracePt t="169427" x="9409113" y="5494338"/>
          <p14:tracePt t="169436" x="9424988" y="5462588"/>
          <p14:tracePt t="169443" x="9424988" y="5430838"/>
          <p14:tracePt t="169452" x="9424988" y="5407025"/>
          <p14:tracePt t="169459" x="9424988" y="5367338"/>
          <p14:tracePt t="169468" x="9424988" y="5351463"/>
          <p14:tracePt t="169475" x="9424988" y="5335588"/>
          <p14:tracePt t="169484" x="9424988" y="5319713"/>
          <p14:tracePt t="169491" x="9424988" y="5310188"/>
          <p14:tracePt t="169499" x="9424988" y="5286375"/>
          <p14:tracePt t="169507" x="9424988" y="5278438"/>
          <p14:tracePt t="169523" x="9424988" y="5262563"/>
          <p14:tracePt t="169539" x="9424988" y="5254625"/>
          <p14:tracePt t="169547" x="9424988" y="5246688"/>
          <p14:tracePt t="169555" x="9409113" y="5222875"/>
          <p14:tracePt t="169571" x="9385300" y="5207000"/>
          <p14:tracePt t="169579" x="9353550" y="5183188"/>
          <p14:tracePt t="169587" x="9305925" y="5167313"/>
          <p14:tracePt t="169595" x="9250363" y="5151438"/>
          <p14:tracePt t="169603" x="9177338" y="5119688"/>
          <p14:tracePt t="169611" x="9074150" y="5103813"/>
          <p14:tracePt t="169620" x="8970963" y="5103813"/>
          <p14:tracePt t="169628" x="8850313" y="5087938"/>
          <p14:tracePt t="169636" x="8699500" y="5087938"/>
          <p14:tracePt t="169644" x="8572500" y="5087938"/>
          <p14:tracePt t="169651" x="8412163" y="5087938"/>
          <p14:tracePt t="169659" x="8197850" y="5087938"/>
          <p14:tracePt t="169667" x="8045450" y="5087938"/>
          <p14:tracePt t="169675" x="7910513" y="5087938"/>
          <p14:tracePt t="169683" x="7781925" y="5119688"/>
          <p14:tracePt t="169691" x="7575550" y="5127625"/>
          <p14:tracePt t="169699" x="7327900" y="5183188"/>
          <p14:tracePt t="169707" x="6873875" y="5278438"/>
          <p14:tracePt t="169716" x="6657975" y="5359400"/>
          <p14:tracePt t="169723" x="6467475" y="5391150"/>
          <p14:tracePt t="169733" x="6180138" y="5494338"/>
          <p14:tracePt t="169739" x="6043613" y="5502275"/>
          <p14:tracePt t="169747" x="5837238" y="5541963"/>
          <p14:tracePt t="169755" x="5653088" y="5565775"/>
          <p14:tracePt t="169763" x="5526088" y="5589588"/>
          <p14:tracePt t="169771" x="5310188" y="5629275"/>
          <p14:tracePt t="169779" x="5159375" y="5670550"/>
          <p14:tracePt t="169787" x="4999038" y="5686425"/>
          <p14:tracePt t="169795" x="4840288" y="5710238"/>
          <p14:tracePt t="169803" x="4737100" y="5710238"/>
          <p14:tracePt t="169811" x="4600575" y="5718175"/>
          <p14:tracePt t="169819" x="4513263" y="5726113"/>
          <p14:tracePt t="169827" x="4418013" y="5734050"/>
          <p14:tracePt t="169836" x="4313238" y="5734050"/>
          <p14:tracePt t="169843" x="4217988" y="5734050"/>
          <p14:tracePt t="169852" x="4130675" y="5734050"/>
          <p14:tracePt t="169859" x="4083050" y="5734050"/>
          <p14:tracePt t="169867" x="4002088" y="5734050"/>
          <p14:tracePt t="169875" x="3970338" y="5734050"/>
          <p14:tracePt t="169883" x="3922713" y="5734050"/>
          <p14:tracePt t="169902" x="3843338" y="5734050"/>
          <p14:tracePt t="169907" x="3787775" y="5734050"/>
          <p14:tracePt t="169915" x="3740150" y="5734050"/>
          <p14:tracePt t="169923" x="3684588" y="5734050"/>
          <p14:tracePt t="169933" x="3660775" y="5734050"/>
          <p14:tracePt t="169939" x="3627438" y="5734050"/>
          <p14:tracePt t="169948" x="3595688" y="5734050"/>
          <p14:tracePt t="169955" x="3571875" y="5734050"/>
          <p14:tracePt t="169963" x="3556000" y="5734050"/>
          <p14:tracePt t="169979" x="3548063" y="5734050"/>
          <p14:tracePt t="170115" x="3556000" y="5734050"/>
          <p14:tracePt t="170123" x="3563938" y="5734050"/>
          <p14:tracePt t="170132" x="3571875" y="5726113"/>
          <p14:tracePt t="170139" x="3595688" y="5718175"/>
          <p14:tracePt t="170147" x="3603625" y="5710238"/>
          <p14:tracePt t="170155" x="3627438" y="5686425"/>
          <p14:tracePt t="170162" x="3668713" y="5670550"/>
          <p14:tracePt t="170171" x="3684588" y="5662613"/>
          <p14:tracePt t="170178" x="3708400" y="5645150"/>
          <p14:tracePt t="170187" x="3740150" y="5629275"/>
          <p14:tracePt t="170194" x="3763963" y="5621338"/>
          <p14:tracePt t="170202" x="3795713" y="5605463"/>
          <p14:tracePt t="170211" x="3827463" y="5589588"/>
          <p14:tracePt t="170218" x="3859213" y="5573713"/>
          <p14:tracePt t="170227" x="3890963" y="5565775"/>
          <p14:tracePt t="170235" x="3930650" y="5565775"/>
          <p14:tracePt t="170243" x="3962400" y="5565775"/>
          <p14:tracePt t="170251" x="3994150" y="5557838"/>
          <p14:tracePt t="170259" x="4019550" y="5557838"/>
          <p14:tracePt t="170268" x="4043363" y="5557838"/>
          <p14:tracePt t="170275" x="4067175" y="5549900"/>
          <p14:tracePt t="170284" x="4083050" y="5541963"/>
          <p14:tracePt t="170291" x="4114800" y="5541963"/>
          <p14:tracePt t="170300" x="4122738" y="5541963"/>
          <p14:tracePt t="170307" x="4130675" y="5541963"/>
          <p14:tracePt t="170316" x="4146550" y="5541963"/>
          <p14:tracePt t="170323" x="4162425" y="5541963"/>
          <p14:tracePt t="170333" x="4170363" y="5541963"/>
          <p14:tracePt t="170339" x="4194175" y="5541963"/>
          <p14:tracePt t="170348" x="4210050" y="5541963"/>
          <p14:tracePt t="170355" x="4225925" y="5541963"/>
          <p14:tracePt t="170363" x="4241800" y="5541963"/>
          <p14:tracePt t="170371" x="4265613" y="5541963"/>
          <p14:tracePt t="170387" x="4281488" y="5541963"/>
          <p14:tracePt t="170395" x="4289425" y="5541963"/>
          <p14:tracePt t="170403" x="4305300" y="5549900"/>
          <p14:tracePt t="170419" x="4321175" y="5565775"/>
          <p14:tracePt t="170435" x="4344988" y="5565775"/>
          <p14:tracePt t="170451" x="4352925" y="5573713"/>
          <p14:tracePt t="170459" x="4362450" y="5573713"/>
          <p14:tracePt t="170468" x="4370388" y="5573713"/>
          <p14:tracePt t="170475" x="4394200" y="5573713"/>
          <p14:tracePt t="170483" x="4410075" y="5581650"/>
          <p14:tracePt t="170491" x="4410075" y="5589588"/>
          <p14:tracePt t="170500" x="4425950" y="5589588"/>
          <p14:tracePt t="170507" x="4449763" y="5589588"/>
          <p14:tracePt t="170523" x="4457700" y="5597525"/>
          <p14:tracePt t="170533" x="4465638" y="5605463"/>
          <p14:tracePt t="170539" x="4481513" y="5605463"/>
          <p14:tracePt t="170549" x="4489450" y="5605463"/>
          <p14:tracePt t="171091" x="4481513" y="5613400"/>
          <p14:tracePt t="171099" x="4473575" y="5613400"/>
          <p14:tracePt t="171107" x="4465638" y="5613400"/>
          <p14:tracePt t="171115" x="4457700" y="5621338"/>
          <p14:tracePt t="171123" x="4425950" y="5629275"/>
          <p14:tracePt t="171130" x="4410075" y="5629275"/>
          <p14:tracePt t="171138" x="4386263" y="5637213"/>
          <p14:tracePt t="171147" x="4370388" y="5637213"/>
          <p14:tracePt t="171155" x="4344988" y="5653088"/>
          <p14:tracePt t="171163" x="4321175" y="5653088"/>
          <p14:tracePt t="171171" x="4305300" y="5653088"/>
          <p14:tracePt t="171178" x="4289425" y="5662613"/>
          <p14:tracePt t="171187" x="4265613" y="5662613"/>
          <p14:tracePt t="171195" x="4249738" y="5662613"/>
          <p14:tracePt t="171203" x="4225925" y="5662613"/>
          <p14:tracePt t="171212" x="4217988" y="5670550"/>
          <p14:tracePt t="171219" x="4202113" y="5670550"/>
          <p14:tracePt t="171235" x="4186238" y="5670550"/>
          <p14:tracePt t="171259" x="4170363" y="5670550"/>
          <p14:tracePt t="172212" x="4178300" y="5670550"/>
          <p14:tracePt t="172219" x="4186238" y="5662613"/>
          <p14:tracePt t="172227" x="4186238" y="5653088"/>
          <p14:tracePt t="172235" x="4194175" y="5637213"/>
          <p14:tracePt t="172243" x="4202113" y="5629275"/>
          <p14:tracePt t="172260" x="4202113" y="5621338"/>
          <p14:tracePt t="172267" x="4202113" y="5613400"/>
          <p14:tracePt t="172275" x="4217988" y="5613400"/>
          <p14:tracePt t="172283" x="4217988" y="5589588"/>
          <p14:tracePt t="172299" x="4225925" y="5589588"/>
          <p14:tracePt t="172915" x="4186238" y="5589588"/>
          <p14:tracePt t="172924" x="4106863" y="5589588"/>
          <p14:tracePt t="172932" x="4027488" y="5589588"/>
          <p14:tracePt t="172939" x="3930650" y="5581650"/>
          <p14:tracePt t="172947" x="3843338" y="5581650"/>
          <p14:tracePt t="172955" x="3748088" y="5581650"/>
          <p14:tracePt t="172965" x="3676650" y="5581650"/>
          <p14:tracePt t="172971" x="3595688" y="5581650"/>
          <p14:tracePt t="172981" x="3532188" y="5581650"/>
          <p14:tracePt t="172988" x="3468688" y="5581650"/>
          <p14:tracePt t="172995" x="3452813" y="5581650"/>
          <p14:tracePt t="173003" x="3413125" y="5581650"/>
          <p14:tracePt t="173011" x="3397250" y="5581650"/>
          <p14:tracePt t="173019" x="3389313" y="5581650"/>
          <p14:tracePt t="173028" x="3357563" y="5581650"/>
          <p14:tracePt t="173035" x="3333750" y="5581650"/>
          <p14:tracePt t="173045" x="3292475" y="5581650"/>
          <p14:tracePt t="173052" x="3228975" y="5581650"/>
          <p14:tracePt t="173059" x="3173413" y="5581650"/>
          <p14:tracePt t="173067" x="3133725" y="5581650"/>
          <p14:tracePt t="173075" x="3070225" y="5581650"/>
          <p14:tracePt t="173083" x="3014663" y="5581650"/>
          <p14:tracePt t="173091" x="2949575" y="5581650"/>
          <p14:tracePt t="173100" x="2886075" y="5581650"/>
          <p14:tracePt t="173108" x="2838450" y="5597525"/>
          <p14:tracePt t="173116" x="2814638" y="5597525"/>
          <p14:tracePt t="173123" x="2767013" y="5605463"/>
          <p14:tracePt t="173131" x="2751138" y="5605463"/>
          <p14:tracePt t="173139" x="2735263" y="5605463"/>
          <p14:tracePt t="173147" x="2727325" y="5605463"/>
          <p14:tracePt t="173155" x="2703513" y="5605463"/>
          <p14:tracePt t="173165" x="2695575" y="5605463"/>
          <p14:tracePt t="173172" x="2655888" y="5605463"/>
          <p14:tracePt t="173181" x="2632075" y="5605463"/>
          <p14:tracePt t="173187" x="2582863" y="5605463"/>
          <p14:tracePt t="173195" x="2527300" y="5613400"/>
          <p14:tracePt t="173203" x="2487613" y="5613400"/>
          <p14:tracePt t="173211" x="2432050" y="5613400"/>
          <p14:tracePt t="173220" x="2368550" y="5613400"/>
          <p14:tracePt t="173228" x="2281238" y="5613400"/>
          <p14:tracePt t="173236" x="2232025" y="5613400"/>
          <p14:tracePt t="173243" x="2168525" y="5613400"/>
          <p14:tracePt t="173251" x="2073275" y="5613400"/>
          <p14:tracePt t="173259" x="2017713" y="5613400"/>
          <p14:tracePt t="173267" x="1954213" y="5621338"/>
          <p14:tracePt t="173275" x="1905000" y="5621338"/>
          <p14:tracePt t="173284" x="1881188" y="5621338"/>
          <p14:tracePt t="173292" x="1849438" y="5629275"/>
          <p14:tracePt t="173307" x="1833563" y="5637213"/>
          <p14:tracePt t="173323" x="1825625" y="5637213"/>
          <p14:tracePt t="174764" x="1833563" y="5637213"/>
          <p14:tracePt t="174772" x="1841500" y="5637213"/>
          <p14:tracePt t="174795" x="1849438" y="5637213"/>
          <p14:tracePt t="174804" x="1865313" y="5637213"/>
          <p14:tracePt t="174813" x="1873250" y="5637213"/>
          <p14:tracePt t="174924" x="1881188" y="5637213"/>
          <p14:tracePt t="174931" x="1889125" y="5637213"/>
          <p14:tracePt t="174939" x="1912938" y="5637213"/>
          <p14:tracePt t="174947" x="1946275" y="5637213"/>
          <p14:tracePt t="174964" x="1954213" y="5637213"/>
          <p14:tracePt t="174972" x="1970088" y="5637213"/>
          <p14:tracePt t="175019" x="1978025" y="5637213"/>
          <p14:tracePt t="177276" x="2025650" y="5637213"/>
          <p14:tracePt t="177284" x="2200275" y="5637213"/>
          <p14:tracePt t="177292" x="2511425" y="5645150"/>
          <p14:tracePt t="177299" x="3014663" y="5678488"/>
          <p14:tracePt t="177308" x="3595688" y="5694363"/>
          <p14:tracePt t="177316" x="4241800" y="5694363"/>
          <p14:tracePt t="177324" x="4864100" y="5694363"/>
          <p14:tracePt t="177332" x="5518150" y="5726113"/>
          <p14:tracePt t="177340" x="6164263" y="5741988"/>
          <p14:tracePt t="177348" x="6810375" y="5765800"/>
          <p14:tracePt t="177356" x="7351713" y="5765800"/>
          <p14:tracePt t="177364" x="7805738" y="5765800"/>
          <p14:tracePt t="177372" x="8172450" y="5765800"/>
          <p14:tracePt t="177380" x="8412163" y="5765800"/>
          <p14:tracePt t="177388" x="8523288" y="5765800"/>
          <p14:tracePt t="177397" x="8612188" y="5757863"/>
          <p14:tracePt t="177404" x="8667750" y="5757863"/>
          <p14:tracePt t="177412" x="8707438" y="5757863"/>
          <p14:tracePt t="177420" x="8723313" y="5749925"/>
          <p14:tracePt t="177429" x="8731250" y="5749925"/>
          <p14:tracePt t="177436" x="8739188" y="5749925"/>
          <p14:tracePt t="177445" x="8763000" y="5741988"/>
          <p14:tracePt t="177452" x="8770938" y="5741988"/>
          <p14:tracePt t="177460" x="8786813" y="5741988"/>
          <p14:tracePt t="177468" x="8818563" y="5734050"/>
          <p14:tracePt t="177476" x="8834438" y="5726113"/>
          <p14:tracePt t="177485" x="8842375" y="5726113"/>
          <p14:tracePt t="177492" x="8858250" y="5726113"/>
          <p14:tracePt t="177500" x="8874125" y="5710238"/>
          <p14:tracePt t="177508" x="8891588" y="5710238"/>
          <p14:tracePt t="177524" x="8907463" y="5694363"/>
          <p14:tracePt t="177532" x="8923338" y="5686425"/>
          <p14:tracePt t="177540" x="8931275" y="5670550"/>
          <p14:tracePt t="177548" x="8947150" y="5653088"/>
          <p14:tracePt t="177556" x="8970963" y="5637213"/>
          <p14:tracePt t="177566" x="8986838" y="5613400"/>
          <p14:tracePt t="177572" x="8994775" y="5589588"/>
          <p14:tracePt t="177580" x="9018588" y="5573713"/>
          <p14:tracePt t="177588" x="9042400" y="5526088"/>
          <p14:tracePt t="177596" x="9074150" y="5494338"/>
          <p14:tracePt t="177604" x="9113838" y="5470525"/>
          <p14:tracePt t="177612" x="9137650" y="5430838"/>
          <p14:tracePt t="177620" x="9161463" y="5399088"/>
          <p14:tracePt t="177628" x="9201150" y="5351463"/>
          <p14:tracePt t="177636" x="9242425" y="5319713"/>
          <p14:tracePt t="177645" x="9274175" y="5270500"/>
          <p14:tracePt t="177652" x="9321800" y="5222875"/>
          <p14:tracePt t="177660" x="9353550" y="5183188"/>
          <p14:tracePt t="177668" x="9385300" y="5159375"/>
          <p14:tracePt t="177675" x="9401175" y="5135563"/>
          <p14:tracePt t="177684" x="9409113" y="5135563"/>
          <p14:tracePt t="177692" x="9432925" y="5119688"/>
          <p14:tracePt t="177699" x="9432925" y="5111750"/>
          <p14:tracePt t="177707" x="9440863" y="5103813"/>
          <p14:tracePt t="177724" x="9448800" y="5095875"/>
          <p14:tracePt t="177788" x="9448800" y="5072063"/>
          <p14:tracePt t="177797" x="9448800" y="5056188"/>
          <p14:tracePt t="177804" x="9448800" y="5040313"/>
          <p14:tracePt t="177812" x="9448800" y="5016500"/>
          <p14:tracePt t="177820" x="9440863" y="5000625"/>
          <p14:tracePt t="177828" x="9424988" y="4967288"/>
          <p14:tracePt t="177836" x="9401175" y="4927600"/>
          <p14:tracePt t="177846" x="9385300" y="4903788"/>
          <p14:tracePt t="177852" x="9353550" y="4872038"/>
          <p14:tracePt t="177860" x="9337675" y="4864100"/>
          <p14:tracePt t="177868" x="9329738" y="4840288"/>
          <p14:tracePt t="177876" x="9313863" y="4832350"/>
          <p14:tracePt t="177884" x="9305925" y="4824413"/>
          <p14:tracePt t="177897" x="9297988" y="4824413"/>
          <p14:tracePt t="177908" x="9282113" y="4824413"/>
          <p14:tracePt t="177924" x="9274175" y="4824413"/>
          <p14:tracePt t="177932" x="9258300" y="4824413"/>
          <p14:tracePt t="177940" x="9234488" y="4824413"/>
          <p14:tracePt t="177948" x="9201150" y="4824413"/>
          <p14:tracePt t="177956" x="9153525" y="4832350"/>
          <p14:tracePt t="177964" x="9097963" y="4840288"/>
          <p14:tracePt t="177972" x="9018588" y="4872038"/>
          <p14:tracePt t="177981" x="8986838" y="4887913"/>
          <p14:tracePt t="177988" x="8939213" y="4911725"/>
          <p14:tracePt t="177997" x="8891588" y="4935538"/>
          <p14:tracePt t="178004" x="8850313" y="4951413"/>
          <p14:tracePt t="178013" x="8826500" y="4967288"/>
          <p14:tracePt t="178020" x="8802688" y="5000625"/>
          <p14:tracePt t="178029" x="8786813" y="5008563"/>
          <p14:tracePt t="178036" x="8786813" y="5016500"/>
          <p14:tracePt t="178045" x="8770938" y="5032375"/>
          <p14:tracePt t="178060" x="8755063" y="5056188"/>
          <p14:tracePt t="178068" x="8731250" y="5103813"/>
          <p14:tracePt t="178076" x="8723313" y="5127625"/>
          <p14:tracePt t="178084" x="8715375" y="5151438"/>
          <p14:tracePt t="178092" x="8699500" y="5183188"/>
          <p14:tracePt t="178100" x="8691563" y="5222875"/>
          <p14:tracePt t="178108" x="8667750" y="5270500"/>
          <p14:tracePt t="178116" x="8667750" y="5302250"/>
          <p14:tracePt t="178124" x="8667750" y="5351463"/>
          <p14:tracePt t="178132" x="8659813" y="5375275"/>
          <p14:tracePt t="178140" x="8659813" y="5399088"/>
          <p14:tracePt t="178148" x="8659813" y="5414963"/>
          <p14:tracePt t="178156" x="8659813" y="5430838"/>
          <p14:tracePt t="178164" x="8659813" y="5438775"/>
          <p14:tracePt t="178172" x="8659813" y="5454650"/>
          <p14:tracePt t="178180" x="8659813" y="5470525"/>
          <p14:tracePt t="178188" x="8659813" y="5486400"/>
          <p14:tracePt t="178196" x="8659813" y="5502275"/>
          <p14:tracePt t="178204" x="8659813" y="5510213"/>
          <p14:tracePt t="178212" x="8667750" y="5526088"/>
          <p14:tracePt t="178220" x="8675688" y="5541963"/>
          <p14:tracePt t="178228" x="8683625" y="5549900"/>
          <p14:tracePt t="178236" x="8691563" y="5565775"/>
          <p14:tracePt t="178260" x="8699500" y="5581650"/>
          <p14:tracePt t="178267" x="8723313" y="5597525"/>
          <p14:tracePt t="178284" x="8739188" y="5605463"/>
          <p14:tracePt t="178292" x="8755063" y="5629275"/>
          <p14:tracePt t="178300" x="8770938" y="5637213"/>
          <p14:tracePt t="178308" x="8794750" y="5653088"/>
          <p14:tracePt t="178316" x="8810625" y="5662613"/>
          <p14:tracePt t="178324" x="8834438" y="5678488"/>
          <p14:tracePt t="178332" x="8850313" y="5678488"/>
          <p14:tracePt t="178340" x="8883650" y="5694363"/>
          <p14:tracePt t="178348" x="8907463" y="5702300"/>
          <p14:tracePt t="178356" x="8923338" y="5710238"/>
          <p14:tracePt t="178365" x="8947150" y="5710238"/>
          <p14:tracePt t="178372" x="8955088" y="5710238"/>
          <p14:tracePt t="178381" x="8970963" y="5726113"/>
          <p14:tracePt t="178388" x="8994775" y="5734050"/>
          <p14:tracePt t="178397" x="9018588" y="5734050"/>
          <p14:tracePt t="178404" x="9026525" y="5734050"/>
          <p14:tracePt t="178413" x="9050338" y="5734050"/>
          <p14:tracePt t="178420" x="9066213" y="5734050"/>
          <p14:tracePt t="178428" x="9090025" y="5734050"/>
          <p14:tracePt t="178437" x="9113838" y="5734050"/>
          <p14:tracePt t="178445" x="9121775" y="5734050"/>
          <p14:tracePt t="178452" x="9145588" y="5734050"/>
          <p14:tracePt t="178461" x="9169400" y="5734050"/>
          <p14:tracePt t="178468" x="9185275" y="5734050"/>
          <p14:tracePt t="178476" x="9209088" y="5734050"/>
          <p14:tracePt t="178484" x="9224963" y="5734050"/>
          <p14:tracePt t="178492" x="9258300" y="5726113"/>
          <p14:tracePt t="178500" x="9274175" y="5710238"/>
          <p14:tracePt t="178508" x="9290050" y="5694363"/>
          <p14:tracePt t="178516" x="9313863" y="5678488"/>
          <p14:tracePt t="178524" x="9337675" y="5637213"/>
          <p14:tracePt t="178532" x="9345613" y="5605463"/>
          <p14:tracePt t="178540" x="9377363" y="5565775"/>
          <p14:tracePt t="178548" x="9393238" y="5510213"/>
          <p14:tracePt t="178556" x="9393238" y="5462588"/>
          <p14:tracePt t="178564" x="9401175" y="5430838"/>
          <p14:tracePt t="178572" x="9401175" y="5383213"/>
          <p14:tracePt t="178581" x="9401175" y="5351463"/>
          <p14:tracePt t="178588" x="9401175" y="5327650"/>
          <p14:tracePt t="178597" x="9401175" y="5302250"/>
          <p14:tracePt t="178604" x="9401175" y="5294313"/>
          <p14:tracePt t="178613" x="9401175" y="5278438"/>
          <p14:tracePt t="178620" x="9401175" y="5254625"/>
          <p14:tracePt t="178629" x="9401175" y="5238750"/>
          <p14:tracePt t="178636" x="9401175" y="5222875"/>
          <p14:tracePt t="178652" x="9401175" y="5214938"/>
          <p14:tracePt t="178660" x="9401175" y="5199063"/>
          <p14:tracePt t="178668" x="9385300" y="5183188"/>
          <p14:tracePt t="178676" x="9377363" y="5159375"/>
          <p14:tracePt t="178684" x="9361488" y="5143500"/>
          <p14:tracePt t="178700" x="9353550" y="5127625"/>
          <p14:tracePt t="178708" x="9321800" y="5111750"/>
          <p14:tracePt t="178716" x="9321800" y="5103813"/>
          <p14:tracePt t="178724" x="9305925" y="5087938"/>
          <p14:tracePt t="178732" x="9297988" y="5080000"/>
          <p14:tracePt t="178740" x="9274175" y="5064125"/>
          <p14:tracePt t="178748" x="9258300" y="5056188"/>
          <p14:tracePt t="178755" x="9250363" y="5048250"/>
          <p14:tracePt t="178763" x="9242425" y="5040313"/>
          <p14:tracePt t="178771" x="9217025" y="5040313"/>
          <p14:tracePt t="178779" x="9209088" y="5032375"/>
          <p14:tracePt t="178787" x="9177338" y="5016500"/>
          <p14:tracePt t="178795" x="9161463" y="5016500"/>
          <p14:tracePt t="178804" x="9145588" y="5016500"/>
          <p14:tracePt t="178813" x="9145588" y="5008563"/>
          <p14:tracePt t="178820" x="9129713" y="5008563"/>
          <p14:tracePt t="178828" x="9121775" y="5008563"/>
          <p14:tracePt t="178845" x="9113838" y="5008563"/>
          <p14:tracePt t="178860" x="9097963" y="5008563"/>
          <p14:tracePt t="178868" x="9074150" y="5008563"/>
          <p14:tracePt t="178876" x="9066213" y="5008563"/>
          <p14:tracePt t="178884" x="9042400" y="5008563"/>
          <p14:tracePt t="178893" x="9018588" y="5016500"/>
          <p14:tracePt t="178900" x="8978900" y="5024438"/>
          <p14:tracePt t="178908" x="8947150" y="5040313"/>
          <p14:tracePt t="178916" x="8931275" y="5056188"/>
          <p14:tracePt t="178924" x="8907463" y="5056188"/>
          <p14:tracePt t="178932" x="8891588" y="5080000"/>
          <p14:tracePt t="178948" x="8874125" y="5087938"/>
          <p14:tracePt t="178956" x="8858250" y="5095875"/>
          <p14:tracePt t="178964" x="8850313" y="5111750"/>
          <p14:tracePt t="178972" x="8842375" y="5111750"/>
          <p14:tracePt t="178981" x="8834438" y="5127625"/>
          <p14:tracePt t="178997" x="8826500" y="5143500"/>
          <p14:tracePt t="179004" x="8810625" y="5167313"/>
          <p14:tracePt t="179014" x="8802688" y="5175250"/>
          <p14:tracePt t="179020" x="8802688" y="5191125"/>
          <p14:tracePt t="179028" x="8786813" y="5207000"/>
          <p14:tracePt t="179036" x="8778875" y="5222875"/>
          <p14:tracePt t="179044" x="8778875" y="5246688"/>
          <p14:tracePt t="179052" x="8770938" y="5278438"/>
          <p14:tracePt t="179060" x="8755063" y="5294313"/>
          <p14:tracePt t="179068" x="8755063" y="5302250"/>
          <p14:tracePt t="179078" x="8747125" y="5319713"/>
          <p14:tracePt t="179084" x="8739188" y="5343525"/>
          <p14:tracePt t="179092" x="8739188" y="5351463"/>
          <p14:tracePt t="179100" x="8739188" y="5375275"/>
          <p14:tracePt t="179108" x="8739188" y="5383213"/>
          <p14:tracePt t="179116" x="8739188" y="5399088"/>
          <p14:tracePt t="179125" x="8731250" y="5407025"/>
          <p14:tracePt t="179133" x="8731250" y="5414963"/>
          <p14:tracePt t="179148" x="8731250" y="5454650"/>
          <p14:tracePt t="179156" x="8731250" y="5470525"/>
          <p14:tracePt t="179164" x="8731250" y="5486400"/>
          <p14:tracePt t="179173" x="8731250" y="5502275"/>
          <p14:tracePt t="179180" x="8731250" y="5534025"/>
          <p14:tracePt t="179188" x="8739188" y="5565775"/>
          <p14:tracePt t="179197" x="8755063" y="5597525"/>
          <p14:tracePt t="179204" x="8770938" y="5621338"/>
          <p14:tracePt t="179212" x="8794750" y="5653088"/>
          <p14:tracePt t="179220" x="8818563" y="5678488"/>
          <p14:tracePt t="179229" x="8834438" y="5694363"/>
          <p14:tracePt t="179236" x="8850313" y="5718175"/>
          <p14:tracePt t="179245" x="8858250" y="5726113"/>
          <p14:tracePt t="179252" x="8883650" y="5749925"/>
          <p14:tracePt t="179268" x="8891588" y="5757863"/>
          <p14:tracePt t="179276" x="8899525" y="5757863"/>
          <p14:tracePt t="179284" x="8907463" y="5765800"/>
          <p14:tracePt t="179292" x="8939213" y="5781675"/>
          <p14:tracePt t="179300" x="8947150" y="5781675"/>
          <p14:tracePt t="179308" x="8978900" y="5781675"/>
          <p14:tracePt t="179317" x="8994775" y="5781675"/>
          <p14:tracePt t="179324" x="9042400" y="5781675"/>
          <p14:tracePt t="179332" x="9066213" y="5781675"/>
          <p14:tracePt t="179340" x="9105900" y="5789613"/>
          <p14:tracePt t="179348" x="9161463" y="5797550"/>
          <p14:tracePt t="179356" x="9185275" y="5797550"/>
          <p14:tracePt t="179364" x="9224963" y="5797550"/>
          <p14:tracePt t="179373" x="9258300" y="5797550"/>
          <p14:tracePt t="179380" x="9290050" y="5797550"/>
          <p14:tracePt t="179389" x="9305925" y="5797550"/>
          <p14:tracePt t="179396" x="9313863" y="5797550"/>
          <p14:tracePt t="179405" x="9329738" y="5797550"/>
          <p14:tracePt t="179412" x="9353550" y="5773738"/>
          <p14:tracePt t="179420" x="9369425" y="5757863"/>
          <p14:tracePt t="179428" x="9377363" y="5749925"/>
          <p14:tracePt t="179437" x="9385300" y="5734050"/>
          <p14:tracePt t="179444" x="9393238" y="5718175"/>
          <p14:tracePt t="179452" x="9401175" y="5702300"/>
          <p14:tracePt t="179461" x="9417050" y="5670550"/>
          <p14:tracePt t="179468" x="9417050" y="5645150"/>
          <p14:tracePt t="179476" x="9417050" y="5629275"/>
          <p14:tracePt t="179484" x="9424988" y="5605463"/>
          <p14:tracePt t="179492" x="9424988" y="5573713"/>
          <p14:tracePt t="179501" x="9424988" y="5549900"/>
          <p14:tracePt t="179508" x="9424988" y="5526088"/>
          <p14:tracePt t="179516" x="9424988" y="5494338"/>
          <p14:tracePt t="179524" x="9424988" y="5470525"/>
          <p14:tracePt t="179532" x="9424988" y="5446713"/>
          <p14:tracePt t="179540" x="9424988" y="5422900"/>
          <p14:tracePt t="179548" x="9424988" y="5407025"/>
          <p14:tracePt t="179557" x="9424988" y="5391150"/>
          <p14:tracePt t="179564" x="9424988" y="5375275"/>
          <p14:tracePt t="179572" x="9424988" y="5351463"/>
          <p14:tracePt t="179580" x="9417050" y="5343525"/>
          <p14:tracePt t="179596" x="9417050" y="5327650"/>
          <p14:tracePt t="179604" x="9393238" y="5319713"/>
          <p14:tracePt t="179613" x="9393238" y="5310188"/>
          <p14:tracePt t="179621" x="9385300" y="5302250"/>
          <p14:tracePt t="179628" x="9377363" y="5294313"/>
          <p14:tracePt t="179636" x="9369425" y="5286375"/>
          <p14:tracePt t="179645" x="9337675" y="5270500"/>
          <p14:tracePt t="179652" x="9321800" y="5262563"/>
          <p14:tracePt t="179661" x="9305925" y="5246688"/>
          <p14:tracePt t="179668" x="9266238" y="5238750"/>
          <p14:tracePt t="179678" x="9250363" y="5230813"/>
          <p14:tracePt t="179684" x="9217025" y="5214938"/>
          <p14:tracePt t="179692" x="9201150" y="5207000"/>
          <p14:tracePt t="179700" x="9185275" y="5207000"/>
          <p14:tracePt t="179708" x="9169400" y="5199063"/>
          <p14:tracePt t="179716" x="9153525" y="5191125"/>
          <p14:tracePt t="179724" x="9145588" y="5191125"/>
          <p14:tracePt t="179732" x="9137650" y="5191125"/>
          <p14:tracePt t="179741" x="9129713" y="5191125"/>
          <p14:tracePt t="179748" x="9121775" y="5191125"/>
          <p14:tracePt t="179756" x="9113838" y="5191125"/>
          <p14:tracePt t="179764" x="9105900" y="5191125"/>
          <p14:tracePt t="179772" x="9082088" y="5191125"/>
          <p14:tracePt t="179780" x="9074150" y="5191125"/>
          <p14:tracePt t="179788" x="9042400" y="5207000"/>
          <p14:tracePt t="179797" x="9026525" y="5214938"/>
          <p14:tracePt t="179805" x="9002713" y="5230813"/>
          <p14:tracePt t="179813" x="8986838" y="5238750"/>
          <p14:tracePt t="179820" x="8970963" y="5254625"/>
          <p14:tracePt t="179828" x="8963025" y="5262563"/>
          <p14:tracePt t="179836" x="8947150" y="5278438"/>
          <p14:tracePt t="179844" x="8939213" y="5294313"/>
          <p14:tracePt t="179861" x="8931275" y="5294313"/>
          <p14:tracePt t="180108" x="8915400" y="5310188"/>
          <p14:tracePt t="180116" x="8907463" y="5351463"/>
          <p14:tracePt t="180124" x="8899525" y="5407025"/>
          <p14:tracePt t="180132" x="8899525" y="5446713"/>
          <p14:tracePt t="180141" x="8899525" y="5518150"/>
          <p14:tracePt t="180148" x="8891588" y="5589588"/>
          <p14:tracePt t="180156" x="8883650" y="5637213"/>
          <p14:tracePt t="180164" x="8883650" y="5718175"/>
          <p14:tracePt t="180172" x="8866188" y="5781675"/>
          <p14:tracePt t="180180" x="8866188" y="5876925"/>
          <p14:tracePt t="180188" x="8866188" y="5948363"/>
          <p14:tracePt t="180197" x="8866188" y="6013450"/>
          <p14:tracePt t="180205" x="8866188" y="6076950"/>
          <p14:tracePt t="180212" x="8866188" y="6108700"/>
          <p14:tracePt t="180220" x="8866188" y="6156325"/>
          <p14:tracePt t="180228" x="8866188" y="6172200"/>
          <p14:tracePt t="180236" x="8866188" y="6203950"/>
          <p14:tracePt t="180244" x="8866188" y="6211888"/>
          <p14:tracePt t="180252" x="8866188" y="6235700"/>
          <p14:tracePt t="180262" x="8866188" y="6243638"/>
          <p14:tracePt t="180269" x="8866188" y="6267450"/>
          <p14:tracePt t="180277" x="8866188" y="6291263"/>
          <p14:tracePt t="180284" x="8866188" y="6299200"/>
          <p14:tracePt t="180292" x="8866188" y="6307138"/>
          <p14:tracePt t="180301" x="8866188" y="6323013"/>
          <p14:tracePt t="180308" x="8874125" y="6348413"/>
          <p14:tracePt t="180316" x="8874125" y="6356350"/>
          <p14:tracePt t="180325" x="8883650" y="6372225"/>
          <p14:tracePt t="180332" x="8891588" y="6388100"/>
          <p14:tracePt t="180340" x="8891588" y="6396038"/>
          <p14:tracePt t="180348" x="8907463" y="6411913"/>
          <p14:tracePt t="180356" x="8915400" y="6419850"/>
          <p14:tracePt t="180364" x="8915400" y="6427788"/>
          <p14:tracePt t="180372" x="8923338" y="6435725"/>
          <p14:tracePt t="180381" x="8931275" y="6443663"/>
          <p14:tracePt t="180396" x="8939213" y="6451600"/>
          <p14:tracePt t="180404" x="8947150" y="6459538"/>
          <p14:tracePt t="180413" x="8963025" y="6475413"/>
          <p14:tracePt t="180420" x="8978900" y="6483350"/>
          <p14:tracePt t="180428" x="8986838" y="6483350"/>
          <p14:tracePt t="180436" x="9002713" y="6491288"/>
          <p14:tracePt t="180446" x="9018588" y="6491288"/>
          <p14:tracePt t="180453" x="9018588" y="6499225"/>
          <p14:tracePt t="180461" x="9034463" y="6499225"/>
          <p14:tracePt t="180468" x="9050338" y="6499225"/>
          <p14:tracePt t="180477" x="9050338" y="6507163"/>
          <p14:tracePt t="180485" x="9058275" y="6507163"/>
          <p14:tracePt t="180492" x="9066213" y="6507163"/>
          <p14:tracePt t="180502" x="9074150" y="6507163"/>
          <p14:tracePt t="180509" x="9082088" y="6507163"/>
          <p14:tracePt t="180516" x="9097963" y="6507163"/>
          <p14:tracePt t="180524" x="9105900" y="6507163"/>
          <p14:tracePt t="180532" x="9113838" y="6507163"/>
          <p14:tracePt t="180540" x="9137650" y="6507163"/>
          <p14:tracePt t="180548" x="9153525" y="6507163"/>
          <p14:tracePt t="180556" x="9177338" y="6507163"/>
          <p14:tracePt t="180565" x="9193213" y="6507163"/>
          <p14:tracePt t="180573" x="9209088" y="6507163"/>
          <p14:tracePt t="180580" x="9234488" y="6507163"/>
          <p14:tracePt t="180588" x="9250363" y="6499225"/>
          <p14:tracePt t="180596" x="9274175" y="6491288"/>
          <p14:tracePt t="180604" x="9282113" y="6475413"/>
          <p14:tracePt t="180613" x="9297988" y="6467475"/>
          <p14:tracePt t="180621" x="9313863" y="6451600"/>
          <p14:tracePt t="180631" x="9321800" y="6443663"/>
          <p14:tracePt t="180637" x="9337675" y="6427788"/>
          <p14:tracePt t="180645" x="9337675" y="6403975"/>
          <p14:tracePt t="180652" x="9353550" y="6396038"/>
          <p14:tracePt t="180660" x="9361488" y="6372225"/>
          <p14:tracePt t="180668" x="9377363" y="6356350"/>
          <p14:tracePt t="180677" x="9377363" y="6338888"/>
          <p14:tracePt t="180685" x="9377363" y="6330950"/>
          <p14:tracePt t="180694" x="9377363" y="6299200"/>
          <p14:tracePt t="180701" x="9377363" y="6275388"/>
          <p14:tracePt t="180708" x="9377363" y="6259513"/>
          <p14:tracePt t="180717" x="9377363" y="6235700"/>
          <p14:tracePt t="180724" x="9377363" y="6219825"/>
          <p14:tracePt t="180733" x="9377363" y="6196013"/>
          <p14:tracePt t="180741" x="9377363" y="6164263"/>
          <p14:tracePt t="180749" x="9377363" y="6132513"/>
          <p14:tracePt t="180757" x="9377363" y="6116638"/>
          <p14:tracePt t="180764" x="9377363" y="6100763"/>
          <p14:tracePt t="180772" x="9353550" y="6069013"/>
          <p14:tracePt t="180780" x="9345613" y="6037263"/>
          <p14:tracePt t="180788" x="9329738" y="6021388"/>
          <p14:tracePt t="180796" x="9321800" y="6005513"/>
          <p14:tracePt t="180805" x="9297988" y="5988050"/>
          <p14:tracePt t="180814" x="9290050" y="5956300"/>
          <p14:tracePt t="180821" x="9274175" y="5940425"/>
          <p14:tracePt t="180828" x="9258300" y="5932488"/>
          <p14:tracePt t="180836" x="9242425" y="5916613"/>
          <p14:tracePt t="180845" x="9234488" y="5916613"/>
          <p14:tracePt t="180852" x="9217025" y="5900738"/>
          <p14:tracePt t="180869" x="9201150" y="5900738"/>
          <p14:tracePt t="180878" x="9193213" y="5900738"/>
          <p14:tracePt t="180884" x="9185275" y="5900738"/>
          <p14:tracePt t="180900" x="9177338" y="5900738"/>
          <p14:tracePt t="180908" x="9169400" y="5900738"/>
          <p14:tracePt t="180917" x="9153525" y="5900738"/>
          <p14:tracePt t="180925" x="9129713" y="5900738"/>
          <p14:tracePt t="180933" x="9121775" y="5900738"/>
          <p14:tracePt t="180940" x="9097963" y="5900738"/>
          <p14:tracePt t="180948" x="9090025" y="5900738"/>
          <p14:tracePt t="180956" x="9074150" y="5900738"/>
          <p14:tracePt t="180964" x="9050338" y="5900738"/>
          <p14:tracePt t="180972" x="9034463" y="5908675"/>
          <p14:tracePt t="180981" x="9026525" y="5908675"/>
          <p14:tracePt t="180989" x="9010650" y="5916613"/>
          <p14:tracePt t="180997" x="8986838" y="5924550"/>
          <p14:tracePt t="181014" x="8978900" y="5932488"/>
          <p14:tracePt t="181037" x="8978900" y="5940425"/>
          <p14:tracePt t="181044" x="8963025" y="5956300"/>
          <p14:tracePt t="181052" x="8939213" y="5972175"/>
          <p14:tracePt t="181060" x="8931275" y="5980113"/>
          <p14:tracePt t="181068" x="8923338" y="6005513"/>
          <p14:tracePt t="181078" x="8907463" y="6021388"/>
          <p14:tracePt t="181085" x="8891588" y="6037263"/>
          <p14:tracePt t="181094" x="8883650" y="6076950"/>
          <p14:tracePt t="181100" x="8874125" y="6092825"/>
          <p14:tracePt t="181108" x="8874125" y="6108700"/>
          <p14:tracePt t="181116" x="8866188" y="6132513"/>
          <p14:tracePt t="181124" x="8858250" y="6164263"/>
          <p14:tracePt t="181132" x="8850313" y="6188075"/>
          <p14:tracePt t="181141" x="8850313" y="6203950"/>
          <p14:tracePt t="181149" x="8842375" y="6227763"/>
          <p14:tracePt t="181157" x="8842375" y="6243638"/>
          <p14:tracePt t="181164" x="8842375" y="6275388"/>
          <p14:tracePt t="181172" x="8834438" y="6291263"/>
          <p14:tracePt t="181180" x="8834438" y="6307138"/>
          <p14:tracePt t="181188" x="8834438" y="6338888"/>
          <p14:tracePt t="181197" x="8826500" y="6380163"/>
          <p14:tracePt t="181205" x="8826500" y="6403975"/>
          <p14:tracePt t="181213" x="8826500" y="6419850"/>
          <p14:tracePt t="181221" x="8826500" y="6435725"/>
          <p14:tracePt t="181229" x="8826500" y="6451600"/>
          <p14:tracePt t="181236" x="8826500" y="6475413"/>
          <p14:tracePt t="181244" x="8826500" y="6491288"/>
          <p14:tracePt t="181252" x="8826500" y="6499225"/>
          <p14:tracePt t="181262" x="8826500" y="6523038"/>
          <p14:tracePt t="181269" x="8826500" y="6546850"/>
          <p14:tracePt t="181278" x="8826500" y="6554788"/>
          <p14:tracePt t="181284" x="8826500" y="6562725"/>
          <p14:tracePt t="181292" x="8834438" y="6578600"/>
          <p14:tracePt t="181310" x="8850313" y="6610350"/>
          <p14:tracePt t="181325" x="8858250" y="6626225"/>
          <p14:tracePt t="181333" x="8874125" y="6626225"/>
          <p14:tracePt t="181348" x="8891588" y="6634163"/>
          <p14:tracePt t="181356" x="8907463" y="6642100"/>
          <p14:tracePt t="181365" x="8915400" y="6642100"/>
          <p14:tracePt t="181373" x="8939213" y="6650038"/>
          <p14:tracePt t="181381" x="8963025" y="6665913"/>
          <p14:tracePt t="181388" x="8978900" y="6665913"/>
          <p14:tracePt t="181397" x="9002713" y="6673850"/>
          <p14:tracePt t="181404" x="9010650" y="6673850"/>
          <p14:tracePt t="181412" x="9034463" y="6681788"/>
          <p14:tracePt t="181421" x="9050338" y="6681788"/>
          <p14:tracePt t="181429" x="9066213" y="6681788"/>
          <p14:tracePt t="181437" x="9082088" y="6681788"/>
          <p14:tracePt t="181445" x="9105900" y="6681788"/>
          <p14:tracePt t="181452" x="9113838" y="6681788"/>
          <p14:tracePt t="181460" x="9121775" y="6681788"/>
          <p14:tracePt t="181468" x="9137650" y="6681788"/>
          <p14:tracePt t="181477" x="9161463" y="6681788"/>
          <p14:tracePt t="181485" x="9169400" y="6681788"/>
          <p14:tracePt t="181501" x="9193213" y="6681788"/>
          <p14:tracePt t="181510" x="9209088" y="6681788"/>
          <p14:tracePt t="181516" x="9224963" y="6681788"/>
          <p14:tracePt t="181524" x="9250363" y="6681788"/>
          <p14:tracePt t="181532" x="9258300" y="6681788"/>
          <p14:tracePt t="181540" x="9266238" y="6681788"/>
          <p14:tracePt t="181549" x="9297988" y="6665913"/>
          <p14:tracePt t="181557" x="9313863" y="6665913"/>
          <p14:tracePt t="181565" x="9321800" y="6650038"/>
          <p14:tracePt t="181572" x="9329738" y="6650038"/>
          <p14:tracePt t="181580" x="9345613" y="6642100"/>
          <p14:tracePt t="181588" x="9345613" y="6634163"/>
          <p14:tracePt t="181596" x="9353550" y="6634163"/>
          <p14:tracePt t="181605" x="9353550" y="6626225"/>
          <p14:tracePt t="181613" x="9369425" y="6602413"/>
          <p14:tracePt t="181621" x="9369425" y="6570663"/>
          <p14:tracePt t="181629" x="9369425" y="6546850"/>
          <p14:tracePt t="181636" x="9369425" y="6523038"/>
          <p14:tracePt t="181645" x="9369425" y="6491288"/>
          <p14:tracePt t="181652" x="9369425" y="6427788"/>
          <p14:tracePt t="181660" x="9369425" y="6396038"/>
          <p14:tracePt t="181669" x="9369425" y="6364288"/>
          <p14:tracePt t="181678" x="9369425" y="6323013"/>
          <p14:tracePt t="181685" x="9369425" y="6299200"/>
          <p14:tracePt t="181693" x="9369425" y="6275388"/>
          <p14:tracePt t="181700" x="9369425" y="6251575"/>
          <p14:tracePt t="181708" x="9369425" y="6219825"/>
          <p14:tracePt t="181716" x="9361488" y="6196013"/>
          <p14:tracePt t="181725" x="9337675" y="6172200"/>
          <p14:tracePt t="181733" x="9329738" y="6156325"/>
          <p14:tracePt t="181741" x="9321800" y="6132513"/>
          <p14:tracePt t="181749" x="9297988" y="6108700"/>
          <p14:tracePt t="181756" x="9282113" y="6100763"/>
          <p14:tracePt t="181764" x="9266238" y="6076950"/>
          <p14:tracePt t="181772" x="9258300" y="6069013"/>
          <p14:tracePt t="181780" x="9234488" y="6061075"/>
          <p14:tracePt t="181789" x="9224963" y="6053138"/>
          <p14:tracePt t="181797" x="9201150" y="6029325"/>
          <p14:tracePt t="181805" x="9177338" y="6013450"/>
          <p14:tracePt t="181813" x="9161463" y="6005513"/>
          <p14:tracePt t="181820" x="9153525" y="6005513"/>
          <p14:tracePt t="181829" x="9137650" y="6005513"/>
          <p14:tracePt t="181836" x="9129713" y="5995988"/>
          <p14:tracePt t="181853" x="9113838" y="5988050"/>
          <p14:tracePt t="181973" x="9105900" y="5988050"/>
          <p14:tracePt t="182004" x="9097963" y="5988050"/>
          <p14:tracePt t="182789" x="0" y="0"/>
        </p14:tracePtLst>
        <p14:tracePtLst>
          <p14:tracePt t="212258" x="8899525" y="5175250"/>
          <p14:tracePt t="212457" x="8899525" y="5183188"/>
          <p14:tracePt t="212464" x="8939213" y="5207000"/>
          <p14:tracePt t="212472" x="8955088" y="5230813"/>
          <p14:tracePt t="212480" x="9002713" y="5262563"/>
          <p14:tracePt t="212489" x="9026525" y="5286375"/>
          <p14:tracePt t="212497" x="9090025" y="5302250"/>
          <p14:tracePt t="212505" x="9121775" y="5327650"/>
          <p14:tracePt t="212513" x="9169400" y="5335588"/>
          <p14:tracePt t="212520" x="9217025" y="5351463"/>
          <p14:tracePt t="212530" x="9242425" y="5351463"/>
          <p14:tracePt t="212536" x="9274175" y="5351463"/>
          <p14:tracePt t="212546" x="9305925" y="5351463"/>
          <p14:tracePt t="212553" x="9329738" y="5351463"/>
          <p14:tracePt t="212561" x="9345613" y="5351463"/>
          <p14:tracePt t="212569" x="9377363" y="5351463"/>
          <p14:tracePt t="212576" x="9385300" y="5351463"/>
          <p14:tracePt t="212593" x="9424988" y="5310188"/>
          <p14:tracePt t="212601" x="9440863" y="5294313"/>
          <p14:tracePt t="212609" x="9448800" y="5278438"/>
          <p14:tracePt t="212625" x="9456738" y="5270500"/>
          <p14:tracePt t="212633" x="9456738" y="5254625"/>
          <p14:tracePt t="212640" x="9456738" y="5246688"/>
          <p14:tracePt t="212648" x="9456738" y="5238750"/>
          <p14:tracePt t="212656" x="9456738" y="5222875"/>
          <p14:tracePt t="212664" x="9456738" y="5207000"/>
          <p14:tracePt t="212673" x="9456738" y="5199063"/>
          <p14:tracePt t="212681" x="9456738" y="5191125"/>
          <p14:tracePt t="212689" x="9456738" y="5183188"/>
          <p14:tracePt t="212696" x="9456738" y="5175250"/>
          <p14:tracePt t="212704" x="9456738" y="5167313"/>
          <p14:tracePt t="212713" x="9440863" y="5167313"/>
          <p14:tracePt t="212720" x="9424988" y="5151438"/>
          <p14:tracePt t="212737" x="9409113" y="5143500"/>
          <p14:tracePt t="212746" x="9385300" y="5135563"/>
          <p14:tracePt t="212753" x="9369425" y="5135563"/>
          <p14:tracePt t="212768" x="9353550" y="5119688"/>
          <p14:tracePt t="212776" x="9329738" y="5119688"/>
          <p14:tracePt t="212785" x="9321800" y="5119688"/>
          <p14:tracePt t="212793" x="9313863" y="5119688"/>
          <p14:tracePt t="212801" x="9305925" y="5119688"/>
          <p14:tracePt t="212809" x="9297988" y="5119688"/>
          <p14:tracePt t="212817" x="9290050" y="5119688"/>
          <p14:tracePt t="212832" x="9282113" y="5119688"/>
          <p14:tracePt t="212840" x="9274175" y="5119688"/>
          <p14:tracePt t="212849" x="9250363" y="5127625"/>
          <p14:tracePt t="212858" x="9242425" y="5127625"/>
          <p14:tracePt t="212865" x="9217025" y="5135563"/>
          <p14:tracePt t="212874" x="9185275" y="5135563"/>
          <p14:tracePt t="212881" x="9145588" y="5143500"/>
          <p14:tracePt t="212898" x="9050338" y="5151438"/>
          <p14:tracePt t="212904" x="9026525" y="5159375"/>
          <p14:tracePt t="212913" x="8994775" y="5159375"/>
          <p14:tracePt t="212921" x="8970963" y="5159375"/>
          <p14:tracePt t="212930" x="8947150" y="5159375"/>
          <p14:tracePt t="212937" x="8923338" y="5167313"/>
          <p14:tracePt t="212944" x="8915400" y="5167313"/>
          <p14:tracePt t="212960" x="8891588" y="5175250"/>
          <p14:tracePt t="212968" x="8883650" y="5183188"/>
          <p14:tracePt t="212977" x="8874125" y="5191125"/>
          <p14:tracePt t="212985" x="8866188" y="5199063"/>
          <p14:tracePt t="212993" x="8842375" y="5222875"/>
          <p14:tracePt t="213001" x="8842375" y="5230813"/>
          <p14:tracePt t="213008" x="8826500" y="5238750"/>
          <p14:tracePt t="213016" x="8826500" y="5246688"/>
          <p14:tracePt t="213024" x="8818563" y="5262563"/>
          <p14:tracePt t="213033" x="8810625" y="5270500"/>
          <p14:tracePt t="213041" x="8810625" y="5278438"/>
          <p14:tracePt t="213049" x="8802688" y="5294313"/>
          <p14:tracePt t="213057" x="8794750" y="5294313"/>
          <p14:tracePt t="213065" x="8794750" y="5319713"/>
          <p14:tracePt t="213073" x="8794750" y="5327650"/>
          <p14:tracePt t="213080" x="8794750" y="5335588"/>
          <p14:tracePt t="213088" x="8794750" y="5351463"/>
          <p14:tracePt t="213097" x="8794750" y="5367338"/>
          <p14:tracePt t="213113" x="8794750" y="5383213"/>
          <p14:tracePt t="213121" x="8794750" y="5407025"/>
          <p14:tracePt t="213129" x="8794750" y="5422900"/>
          <p14:tracePt t="213136" x="8794750" y="5438775"/>
          <p14:tracePt t="213144" x="8794750" y="5454650"/>
          <p14:tracePt t="213153" x="8794750" y="5470525"/>
          <p14:tracePt t="213162" x="8810625" y="5494338"/>
          <p14:tracePt t="213169" x="8826500" y="5526088"/>
          <p14:tracePt t="213177" x="8858250" y="5541963"/>
          <p14:tracePt t="213184" x="8866188" y="5565775"/>
          <p14:tracePt t="213192" x="8883650" y="5573713"/>
          <p14:tracePt t="213200" x="8891588" y="5589588"/>
          <p14:tracePt t="213208" x="8907463" y="5589588"/>
          <p14:tracePt t="213217" x="8923338" y="5605463"/>
          <p14:tracePt t="213225" x="8939213" y="5605463"/>
          <p14:tracePt t="213233" x="8947150" y="5613400"/>
          <p14:tracePt t="213241" x="8986838" y="5621338"/>
          <p14:tracePt t="213249" x="9002713" y="5621338"/>
          <p14:tracePt t="213256" x="9034463" y="5637213"/>
          <p14:tracePt t="213265" x="9058275" y="5637213"/>
          <p14:tracePt t="213273" x="9097963" y="5637213"/>
          <p14:tracePt t="213281" x="9153525" y="5653088"/>
          <p14:tracePt t="213289" x="9185275" y="5662613"/>
          <p14:tracePt t="213298" x="9250363" y="5662613"/>
          <p14:tracePt t="213305" x="9290050" y="5678488"/>
          <p14:tracePt t="213313" x="9313863" y="5678488"/>
          <p14:tracePt t="213320" x="9345613" y="5686425"/>
          <p14:tracePt t="213329" x="9385300" y="5686425"/>
          <p14:tracePt t="213338" x="9401175" y="5686425"/>
          <p14:tracePt t="213346" x="9417050" y="5686425"/>
          <p14:tracePt t="213353" x="9432925" y="5686425"/>
          <p14:tracePt t="213362" x="9456738" y="5686425"/>
          <p14:tracePt t="213368" x="9472613" y="5678488"/>
          <p14:tracePt t="213376" x="9496425" y="5653088"/>
          <p14:tracePt t="213384" x="9512300" y="5645150"/>
          <p14:tracePt t="213393" x="9536113" y="5589588"/>
          <p14:tracePt t="213401" x="9551988" y="5549900"/>
          <p14:tracePt t="213409" x="9585325" y="5470525"/>
          <p14:tracePt t="213417" x="9609138" y="5399088"/>
          <p14:tracePt t="213425" x="9617075" y="5335588"/>
          <p14:tracePt t="213432" x="9625013" y="5270500"/>
          <p14:tracePt t="213440" x="9625013" y="5214938"/>
          <p14:tracePt t="213449" x="9625013" y="5135563"/>
          <p14:tracePt t="213457" x="9625013" y="5087938"/>
          <p14:tracePt t="213465" x="9625013" y="5040313"/>
          <p14:tracePt t="213473" x="9609138" y="5000625"/>
          <p14:tracePt t="213481" x="9575800" y="4927600"/>
          <p14:tracePt t="213489" x="9551988" y="4895850"/>
          <p14:tracePt t="213497" x="9528175" y="4856163"/>
          <p14:tracePt t="213504" x="9504363" y="4840288"/>
          <p14:tracePt t="213513" x="9480550" y="4808538"/>
          <p14:tracePt t="213521" x="9448800" y="4800600"/>
          <p14:tracePt t="213529" x="9424988" y="4792663"/>
          <p14:tracePt t="213537" x="9401175" y="4792663"/>
          <p14:tracePt t="213546" x="9377363" y="4792663"/>
          <p14:tracePt t="213553" x="9329738" y="4784725"/>
          <p14:tracePt t="213560" x="9290050" y="4776788"/>
          <p14:tracePt t="213568" x="9258300" y="4776788"/>
          <p14:tracePt t="213577" x="9201150" y="4768850"/>
          <p14:tracePt t="213585" x="9137650" y="4768850"/>
          <p14:tracePt t="213593" x="9097963" y="4760913"/>
          <p14:tracePt t="213602" x="9026525" y="4760913"/>
          <p14:tracePt t="213609" x="8970963" y="4760913"/>
          <p14:tracePt t="213616" x="8923338" y="4760913"/>
          <p14:tracePt t="213624" x="8899525" y="4760913"/>
          <p14:tracePt t="213633" x="8866188" y="4760913"/>
          <p14:tracePt t="213641" x="8842375" y="4760913"/>
          <p14:tracePt t="213649" x="8802688" y="4768850"/>
          <p14:tracePt t="213657" x="8786813" y="4776788"/>
          <p14:tracePt t="213665" x="8770938" y="4808538"/>
          <p14:tracePt t="213673" x="8739188" y="4832350"/>
          <p14:tracePt t="213680" x="8707438" y="4864100"/>
          <p14:tracePt t="213688" x="8683625" y="4887913"/>
          <p14:tracePt t="213697" x="8667750" y="4935538"/>
          <p14:tracePt t="213705" x="8643938" y="4976813"/>
          <p14:tracePt t="213713" x="8636000" y="5000625"/>
          <p14:tracePt t="213721" x="8612188" y="5064125"/>
          <p14:tracePt t="213729" x="8604250" y="5103813"/>
          <p14:tracePt t="213736" x="8604250" y="5143500"/>
          <p14:tracePt t="213744" x="8596313" y="5207000"/>
          <p14:tracePt t="213752" x="8596313" y="5262563"/>
          <p14:tracePt t="213761" x="8596313" y="5319713"/>
          <p14:tracePt t="213769" x="8596313" y="5359400"/>
          <p14:tracePt t="213777" x="8596313" y="5407025"/>
          <p14:tracePt t="213785" x="8596313" y="5454650"/>
          <p14:tracePt t="213793" x="8596313" y="5502275"/>
          <p14:tracePt t="213800" x="8596313" y="5534025"/>
          <p14:tracePt t="213808" x="8620125" y="5573713"/>
          <p14:tracePt t="213817" x="8636000" y="5605463"/>
          <p14:tracePt t="213825" x="8651875" y="5645150"/>
          <p14:tracePt t="213833" x="8659813" y="5678488"/>
          <p14:tracePt t="213841" x="8675688" y="5710238"/>
          <p14:tracePt t="213849" x="8691563" y="5726113"/>
          <p14:tracePt t="213857" x="8715375" y="5749925"/>
          <p14:tracePt t="213865" x="8739188" y="5781675"/>
          <p14:tracePt t="213872" x="8770938" y="5829300"/>
          <p14:tracePt t="213882" x="8778875" y="5845175"/>
          <p14:tracePt t="213898" x="8842375" y="5900738"/>
          <p14:tracePt t="213905" x="8891588" y="5924550"/>
          <p14:tracePt t="213913" x="8915400" y="5940425"/>
          <p14:tracePt t="213920" x="8955088" y="5956300"/>
          <p14:tracePt t="213929" x="9010650" y="5980113"/>
          <p14:tracePt t="213937" x="9050338" y="5980113"/>
          <p14:tracePt t="213945" x="9105900" y="5980113"/>
          <p14:tracePt t="213953" x="9193213" y="5980113"/>
          <p14:tracePt t="213962" x="9242425" y="5980113"/>
          <p14:tracePt t="213969" x="9321800" y="5980113"/>
          <p14:tracePt t="213977" x="9377363" y="5972175"/>
          <p14:tracePt t="213985" x="9432925" y="5932488"/>
          <p14:tracePt t="213992" x="9464675" y="5892800"/>
          <p14:tracePt t="214002" x="9512300" y="5845175"/>
          <p14:tracePt t="214009" x="9559925" y="5757863"/>
          <p14:tracePt t="214017" x="9585325" y="5710238"/>
          <p14:tracePt t="214025" x="9593263" y="5637213"/>
          <p14:tracePt t="214033" x="9617075" y="5573713"/>
          <p14:tracePt t="214040" x="9617075" y="5541963"/>
          <p14:tracePt t="214048" x="9625013" y="5478463"/>
          <p14:tracePt t="214057" x="9625013" y="5454650"/>
          <p14:tracePt t="214065" x="9625013" y="5399088"/>
          <p14:tracePt t="214073" x="9625013" y="5359400"/>
          <p14:tracePt t="214081" x="9625013" y="5302250"/>
          <p14:tracePt t="214089" x="9625013" y="5254625"/>
          <p14:tracePt t="214097" x="9609138" y="5207000"/>
          <p14:tracePt t="214104" x="9575800" y="5159375"/>
          <p14:tracePt t="214113" x="9544050" y="5103813"/>
          <p14:tracePt t="214121" x="9504363" y="5064125"/>
          <p14:tracePt t="214129" x="9472613" y="5024438"/>
          <p14:tracePt t="214137" x="9424988" y="5008563"/>
          <p14:tracePt t="214145" x="9393238" y="4967288"/>
          <p14:tracePt t="214153" x="9345613" y="4943475"/>
          <p14:tracePt t="214162" x="9290050" y="4919663"/>
          <p14:tracePt t="214168" x="9258300" y="4903788"/>
          <p14:tracePt t="214177" x="9201150" y="4879975"/>
          <p14:tracePt t="214185" x="9161463" y="4872038"/>
          <p14:tracePt t="214193" x="9129713" y="4848225"/>
          <p14:tracePt t="214201" x="9105900" y="4848225"/>
          <p14:tracePt t="214209" x="9090025" y="4848225"/>
          <p14:tracePt t="214218" x="9082088" y="4848225"/>
          <p14:tracePt t="214233" x="9074150" y="4848225"/>
          <p14:tracePt t="214241" x="9066213" y="4848225"/>
          <p14:tracePt t="214249" x="9058275" y="4848225"/>
          <p14:tracePt t="214257" x="9050338" y="4848225"/>
          <p14:tracePt t="214265" x="9034463" y="4848225"/>
          <p14:tracePt t="214273" x="9002713" y="4864100"/>
          <p14:tracePt t="214281" x="8986838" y="4887913"/>
          <p14:tracePt t="214288" x="8970963" y="4911725"/>
          <p14:tracePt t="214296" x="8923338" y="4943475"/>
          <p14:tracePt t="214305" x="8915400" y="4967288"/>
          <p14:tracePt t="214315" x="8883650" y="5000625"/>
          <p14:tracePt t="214321" x="8874125" y="5024438"/>
          <p14:tracePt t="214330" x="8858250" y="5040313"/>
          <p14:tracePt t="214337" x="8858250" y="5064125"/>
          <p14:tracePt t="214346" x="8850313" y="5087938"/>
          <p14:tracePt t="214352" x="8850313" y="5095875"/>
          <p14:tracePt t="214362" x="8842375" y="5103813"/>
          <p14:tracePt t="214369" x="8842375" y="5127625"/>
          <p14:tracePt t="214377" x="8842375" y="5135563"/>
          <p14:tracePt t="214393" x="8842375" y="5151438"/>
          <p14:tracePt t="214401" x="8842375" y="5175250"/>
          <p14:tracePt t="214408" x="8842375" y="5183188"/>
          <p14:tracePt t="214416" x="8842375" y="5199063"/>
          <p14:tracePt t="214425" x="8842375" y="5207000"/>
          <p14:tracePt t="214434" x="8842375" y="5230813"/>
          <p14:tracePt t="214450" x="8850313" y="5238750"/>
          <p14:tracePt t="215121" x="8850313" y="5262563"/>
          <p14:tracePt t="215131" x="8850313" y="5302250"/>
          <p14:tracePt t="215137" x="8850313" y="5327650"/>
          <p14:tracePt t="215145" x="8842375" y="5375275"/>
          <p14:tracePt t="215153" x="8842375" y="5407025"/>
          <p14:tracePt t="215160" x="8842375" y="5462588"/>
          <p14:tracePt t="215169" x="8842375" y="5534025"/>
          <p14:tracePt t="215178" x="8842375" y="5597525"/>
          <p14:tracePt t="215185" x="8842375" y="5653088"/>
          <p14:tracePt t="215193" x="8842375" y="5694363"/>
          <p14:tracePt t="215201" x="8842375" y="5749925"/>
          <p14:tracePt t="215209" x="8842375" y="5805488"/>
          <p14:tracePt t="215217" x="8842375" y="5853113"/>
          <p14:tracePt t="215225" x="8842375" y="5916613"/>
          <p14:tracePt t="215233" x="8842375" y="5972175"/>
          <p14:tracePt t="215241" x="8842375" y="6045200"/>
          <p14:tracePt t="215249" x="8842375" y="6100763"/>
          <p14:tracePt t="215257" x="8842375" y="6148388"/>
          <p14:tracePt t="215265" x="8842375" y="6196013"/>
          <p14:tracePt t="215273" x="8858250" y="6243638"/>
          <p14:tracePt t="215281" x="8866188" y="6291263"/>
          <p14:tracePt t="215289" x="8891588" y="6323013"/>
          <p14:tracePt t="215297" x="8899525" y="6372225"/>
          <p14:tracePt t="215305" x="8915400" y="6419850"/>
          <p14:tracePt t="215313" x="8931275" y="6467475"/>
          <p14:tracePt t="215321" x="8947150" y="6491288"/>
          <p14:tracePt t="215329" x="8970963" y="6530975"/>
          <p14:tracePt t="215337" x="8986838" y="6578600"/>
          <p14:tracePt t="215346" x="8994775" y="6594475"/>
          <p14:tracePt t="215353" x="9034463" y="6626225"/>
          <p14:tracePt t="215361" x="9042400" y="6642100"/>
          <p14:tracePt t="215369" x="9082088" y="6673850"/>
          <p14:tracePt t="215378" x="9090025" y="6691313"/>
          <p14:tracePt t="215385" x="9105900" y="6707188"/>
          <p14:tracePt t="215393" x="9129713" y="6715125"/>
          <p14:tracePt t="215401" x="9137650" y="6723063"/>
          <p14:tracePt t="215408" x="9145588" y="6731000"/>
          <p14:tracePt t="215417" x="9153525" y="6731000"/>
          <p14:tracePt t="215425" x="9161463" y="6731000"/>
          <p14:tracePt t="215433" x="9169400" y="6731000"/>
          <p14:tracePt t="215449" x="9193213" y="6731000"/>
          <p14:tracePt t="215465" x="9201150" y="6731000"/>
          <p14:tracePt t="215481" x="9224963" y="6731000"/>
          <p14:tracePt t="215489" x="9242425" y="6731000"/>
          <p14:tracePt t="215497" x="9274175" y="6731000"/>
          <p14:tracePt t="215505" x="9297988" y="6723063"/>
          <p14:tracePt t="215513" x="9313863" y="6715125"/>
          <p14:tracePt t="215521" x="9345613" y="6707188"/>
          <p14:tracePt t="215529" x="9369425" y="6681788"/>
          <p14:tracePt t="215537" x="9401175" y="6657975"/>
          <p14:tracePt t="215545" x="9417050" y="6642100"/>
          <p14:tracePt t="215553" x="9456738" y="6618288"/>
          <p14:tracePt t="215561" x="9472613" y="6594475"/>
          <p14:tracePt t="215568" x="9480550" y="6586538"/>
          <p14:tracePt t="215578" x="9496425" y="6562725"/>
          <p14:tracePt t="215584" x="9512300" y="6530975"/>
          <p14:tracePt t="215593" x="9520238" y="6499225"/>
          <p14:tracePt t="215601" x="9528175" y="6475413"/>
          <p14:tracePt t="215609" x="9536113" y="6435725"/>
          <p14:tracePt t="215617" x="9536113" y="6403975"/>
          <p14:tracePt t="215626" x="9536113" y="6372225"/>
          <p14:tracePt t="215633" x="9536113" y="6356350"/>
          <p14:tracePt t="215641" x="9536113" y="6323013"/>
          <p14:tracePt t="215649" x="9536113" y="6275388"/>
          <p14:tracePt t="215657" x="9504363" y="6227763"/>
          <p14:tracePt t="215665" x="9496425" y="6188075"/>
          <p14:tracePt t="215673" x="9480550" y="6156325"/>
          <p14:tracePt t="215681" x="9448800" y="6124575"/>
          <p14:tracePt t="215689" x="9448800" y="6100763"/>
          <p14:tracePt t="215697" x="9432925" y="6069013"/>
          <p14:tracePt t="215705" x="9417050" y="6053138"/>
          <p14:tracePt t="215713" x="9393238" y="6029325"/>
          <p14:tracePt t="215721" x="9385300" y="6013450"/>
          <p14:tracePt t="215729" x="9377363" y="6005513"/>
          <p14:tracePt t="215738" x="9369425" y="5995988"/>
          <p14:tracePt t="215745" x="9337675" y="5995988"/>
          <p14:tracePt t="215753" x="9305925" y="5972175"/>
          <p14:tracePt t="215761" x="9297988" y="5956300"/>
          <p14:tracePt t="215769" x="9274175" y="5948363"/>
          <p14:tracePt t="215778" x="9258300" y="5932488"/>
          <p14:tracePt t="215785" x="9242425" y="5924550"/>
          <p14:tracePt t="215794" x="9224963" y="5916613"/>
          <p14:tracePt t="215801" x="9201150" y="5900738"/>
          <p14:tracePt t="215809" x="9185275" y="5900738"/>
          <p14:tracePt t="215817" x="9177338" y="5900738"/>
          <p14:tracePt t="215825" x="9161463" y="5892800"/>
          <p14:tracePt t="215833" x="9153525" y="5884863"/>
          <p14:tracePt t="215842" x="9137650" y="5884863"/>
          <p14:tracePt t="215849" x="9121775" y="5884863"/>
          <p14:tracePt t="215857" x="9113838" y="5876925"/>
          <p14:tracePt t="215865" x="9097963" y="5876925"/>
          <p14:tracePt t="215881" x="9082088" y="5876925"/>
          <p14:tracePt t="215889" x="9074150" y="5876925"/>
          <p14:tracePt t="215897" x="9066213" y="5876925"/>
          <p14:tracePt t="215905" x="9050338" y="5876925"/>
          <p14:tracePt t="215913" x="9034463" y="5876925"/>
          <p14:tracePt t="215921" x="9026525" y="5876925"/>
          <p14:tracePt t="215929" x="9010650" y="5876925"/>
          <p14:tracePt t="215937" x="8978900" y="5876925"/>
          <p14:tracePt t="215945" x="8970963" y="5884863"/>
          <p14:tracePt t="215953" x="8947150" y="5908675"/>
          <p14:tracePt t="215961" x="8915400" y="5924550"/>
          <p14:tracePt t="215969" x="8899525" y="5948363"/>
          <p14:tracePt t="215978" x="8883650" y="5964238"/>
          <p14:tracePt t="215985" x="8866188" y="5988050"/>
          <p14:tracePt t="215993" x="8842375" y="6021388"/>
          <p14:tracePt t="216001" x="8842375" y="6045200"/>
          <p14:tracePt t="216009" x="8834438" y="6069013"/>
          <p14:tracePt t="216030" x="8834438" y="6124575"/>
          <p14:tracePt t="216033" x="8826500" y="6148388"/>
          <p14:tracePt t="216041" x="8826500" y="6203950"/>
          <p14:tracePt t="216049" x="8826500" y="6235700"/>
          <p14:tracePt t="216057" x="8826500" y="6275388"/>
          <p14:tracePt t="216065" x="8826500" y="6323013"/>
          <p14:tracePt t="216073" x="8826500" y="6356350"/>
          <p14:tracePt t="216081" x="8826500" y="6388100"/>
          <p14:tracePt t="216089" x="8834438" y="6411913"/>
          <p14:tracePt t="216097" x="8850313" y="6467475"/>
          <p14:tracePt t="216105" x="8866188" y="6499225"/>
          <p14:tracePt t="216113" x="8883650" y="6515100"/>
          <p14:tracePt t="216121" x="8899525" y="6554788"/>
          <p14:tracePt t="216129" x="8923338" y="6570663"/>
          <p14:tracePt t="216137" x="8931275" y="6586538"/>
          <p14:tracePt t="216145" x="8939213" y="6594475"/>
          <p14:tracePt t="216153" x="8947150" y="6610350"/>
          <p14:tracePt t="216161" x="8955088" y="6610350"/>
          <p14:tracePt t="216169" x="8978900" y="6626225"/>
          <p14:tracePt t="216178" x="8986838" y="6626225"/>
          <p14:tracePt t="216185" x="8994775" y="6634163"/>
          <p14:tracePt t="216193" x="9002713" y="6650038"/>
          <p14:tracePt t="216201" x="9018588" y="6657975"/>
          <p14:tracePt t="216209" x="9026525" y="6665913"/>
          <p14:tracePt t="216217" x="9042400" y="6673850"/>
          <p14:tracePt t="216225" x="9050338" y="6673850"/>
          <p14:tracePt t="216233" x="9066213" y="6691313"/>
          <p14:tracePt t="216241" x="9074150" y="6691313"/>
          <p14:tracePt t="216249" x="9090025" y="6691313"/>
          <p14:tracePt t="216257" x="9097963" y="6699250"/>
          <p14:tracePt t="216265" x="9113838" y="6699250"/>
          <p14:tracePt t="216273" x="9121775" y="6699250"/>
          <p14:tracePt t="216281" x="9145588" y="6699250"/>
          <p14:tracePt t="216289" x="9169400" y="6699250"/>
          <p14:tracePt t="216305" x="9177338" y="6699250"/>
          <p14:tracePt t="216313" x="9193213" y="6699250"/>
          <p14:tracePt t="216321" x="9217025" y="6699250"/>
          <p14:tracePt t="216329" x="9224963" y="6699250"/>
          <p14:tracePt t="216337" x="9234488" y="6699250"/>
          <p14:tracePt t="216345" x="9250363" y="6699250"/>
          <p14:tracePt t="216353" x="9274175" y="6699250"/>
          <p14:tracePt t="216361" x="9297988" y="6673850"/>
          <p14:tracePt t="216369" x="9305925" y="6665913"/>
          <p14:tracePt t="216377" x="9329738" y="6642100"/>
          <p14:tracePt t="216385" x="9345613" y="6610350"/>
          <p14:tracePt t="216393" x="9353550" y="6586538"/>
          <p14:tracePt t="216401" x="9361488" y="6562725"/>
          <p14:tracePt t="216409" x="9369425" y="6523038"/>
          <p14:tracePt t="216417" x="9369425" y="6507163"/>
          <p14:tracePt t="216425" x="9369425" y="6475413"/>
          <p14:tracePt t="216432" x="9369425" y="6451600"/>
          <p14:tracePt t="216441" x="9369425" y="6411913"/>
          <p14:tracePt t="216449" x="9369425" y="6396038"/>
          <p14:tracePt t="216457" x="9369425" y="6364288"/>
          <p14:tracePt t="216465" x="9369425" y="6338888"/>
          <p14:tracePt t="216473" x="9369425" y="6307138"/>
          <p14:tracePt t="216480" x="9369425" y="6291263"/>
          <p14:tracePt t="216488" x="9369425" y="6259513"/>
          <p14:tracePt t="216497" x="9369425" y="6235700"/>
          <p14:tracePt t="216505" x="9361488" y="6211888"/>
          <p14:tracePt t="216513" x="9353550" y="6180138"/>
          <p14:tracePt t="216521" x="9329738" y="6156325"/>
          <p14:tracePt t="216529" x="9313863" y="6140450"/>
          <p14:tracePt t="216537" x="9305925" y="6108700"/>
          <p14:tracePt t="216544" x="9290050" y="6092825"/>
          <p14:tracePt t="216552" x="9258300" y="6069013"/>
          <p14:tracePt t="216562" x="9242425" y="6045200"/>
          <p14:tracePt t="216569" x="9209088" y="6029325"/>
          <p14:tracePt t="216577" x="9185275" y="5995988"/>
          <p14:tracePt t="216585" x="9169400" y="5972175"/>
          <p14:tracePt t="216593" x="9137650" y="5948363"/>
          <p14:tracePt t="216601" x="9129713" y="5940425"/>
          <p14:tracePt t="216609" x="9113838" y="5916613"/>
          <p14:tracePt t="216617" x="9105900" y="5916613"/>
          <p14:tracePt t="216625" x="9082088" y="5900738"/>
          <p14:tracePt t="216633" x="9074150" y="5892800"/>
          <p14:tracePt t="216641" x="9058275" y="5876925"/>
          <p14:tracePt t="216648" x="9042400" y="5876925"/>
          <p14:tracePt t="216657" x="9042400" y="5868988"/>
          <p14:tracePt t="216665" x="9026525" y="5868988"/>
          <p14:tracePt t="216697" x="9018588" y="5868988"/>
          <p14:tracePt t="216729" x="9002713" y="5868988"/>
          <p14:tracePt t="216737" x="8994775" y="5868988"/>
          <p14:tracePt t="216745" x="8986838" y="5868988"/>
          <p14:tracePt t="216753" x="8978900" y="5868988"/>
          <p14:tracePt t="216762" x="8963025" y="5868988"/>
          <p14:tracePt t="216769" x="8931275" y="5884863"/>
          <p14:tracePt t="216777" x="8923338" y="5892800"/>
          <p14:tracePt t="216785" x="8907463" y="5900738"/>
          <p14:tracePt t="216794" x="8883650" y="5908675"/>
          <p14:tracePt t="216801" x="8874125" y="5908675"/>
          <p14:tracePt t="216809" x="8858250" y="5924550"/>
          <p14:tracePt t="216817" x="8842375" y="5924550"/>
          <p14:tracePt t="216825" x="8834438" y="5940425"/>
          <p14:tracePt t="216841" x="8826500" y="5940425"/>
          <p14:tracePt t="216849" x="8818563" y="5956300"/>
          <p14:tracePt t="216865" x="8810625" y="5964238"/>
          <p14:tracePt t="216873" x="8794750" y="5980113"/>
          <p14:tracePt t="216881" x="8794750" y="5995988"/>
          <p14:tracePt t="216898" x="8778875" y="6029325"/>
          <p14:tracePt t="216905" x="8778875" y="6037263"/>
          <p14:tracePt t="216913" x="8770938" y="6061075"/>
          <p14:tracePt t="216922" x="8770938" y="6084888"/>
          <p14:tracePt t="216930" x="8763000" y="6108700"/>
          <p14:tracePt t="216937" x="8763000" y="6116638"/>
          <p14:tracePt t="216945" x="8763000" y="6124575"/>
          <p14:tracePt t="216961" x="8763000" y="6132513"/>
          <p14:tracePt t="217105" x="8763000" y="6164263"/>
          <p14:tracePt t="217113" x="8763000" y="6180138"/>
          <p14:tracePt t="217121" x="8763000" y="6188075"/>
          <p14:tracePt t="217129" x="8763000" y="6203950"/>
          <p14:tracePt t="217138" x="8763000" y="6227763"/>
          <p14:tracePt t="217146" x="8763000" y="6259513"/>
          <p14:tracePt t="217153" x="8763000" y="6283325"/>
          <p14:tracePt t="217161" x="8763000" y="6307138"/>
          <p14:tracePt t="217169" x="8763000" y="6323013"/>
          <p14:tracePt t="217177" x="8763000" y="6348413"/>
          <p14:tracePt t="217185" x="8763000" y="6372225"/>
          <p14:tracePt t="217194" x="8763000" y="6396038"/>
          <p14:tracePt t="217201" x="8763000" y="6427788"/>
          <p14:tracePt t="217209" x="8763000" y="6451600"/>
          <p14:tracePt t="217216" x="8778875" y="6491288"/>
          <p14:tracePt t="217225" x="8794750" y="6515100"/>
          <p14:tracePt t="217233" x="8802688" y="6538913"/>
          <p14:tracePt t="217240" x="8818563" y="6554788"/>
          <p14:tracePt t="217249" x="8826500" y="6562725"/>
          <p14:tracePt t="217257" x="8842375" y="6594475"/>
          <p14:tracePt t="217265" x="8858250" y="6602413"/>
          <p14:tracePt t="217272" x="8866188" y="6618288"/>
          <p14:tracePt t="217280" x="8874125" y="6626225"/>
          <p14:tracePt t="217289" x="8883650" y="6634163"/>
          <p14:tracePt t="217297" x="8883650" y="6642100"/>
          <p14:tracePt t="217305" x="8899525" y="6650038"/>
          <p14:tracePt t="217313" x="8899525" y="6657975"/>
          <p14:tracePt t="217320" x="8915400" y="6665913"/>
          <p14:tracePt t="217329" x="8923338" y="6673850"/>
          <p14:tracePt t="217337" x="8947150" y="6691313"/>
          <p14:tracePt t="217345" x="8955088" y="6691313"/>
          <p14:tracePt t="217361" x="8970963" y="6691313"/>
          <p14:tracePt t="217378" x="8994775" y="6691313"/>
          <p14:tracePt t="217385" x="9002713" y="6691313"/>
          <p14:tracePt t="217394" x="9018588" y="6691313"/>
          <p14:tracePt t="217401" x="9034463" y="6691313"/>
          <p14:tracePt t="217410" x="9050338" y="6691313"/>
          <p14:tracePt t="217417" x="9074150" y="6691313"/>
          <p14:tracePt t="217425" x="9097963" y="6691313"/>
          <p14:tracePt t="217433" x="9121775" y="6691313"/>
          <p14:tracePt t="217441" x="9153525" y="6691313"/>
          <p14:tracePt t="217449" x="9177338" y="6681788"/>
          <p14:tracePt t="217457" x="9209088" y="6665913"/>
          <p14:tracePt t="217465" x="9224963" y="6657975"/>
          <p14:tracePt t="217473" x="9250363" y="6642100"/>
          <p14:tracePt t="217481" x="9290050" y="6618288"/>
          <p14:tracePt t="217489" x="9305925" y="6602413"/>
          <p14:tracePt t="217497" x="9321800" y="6586538"/>
          <p14:tracePt t="217505" x="9337675" y="6570663"/>
          <p14:tracePt t="217513" x="9345613" y="6554788"/>
          <p14:tracePt t="217521" x="9353550" y="6523038"/>
          <p14:tracePt t="217530" x="9369425" y="6491288"/>
          <p14:tracePt t="217537" x="9369425" y="6459538"/>
          <p14:tracePt t="217546" x="9377363" y="6435725"/>
          <p14:tracePt t="217553" x="9385300" y="6419850"/>
          <p14:tracePt t="217561" x="9385300" y="6396038"/>
          <p14:tracePt t="217569" x="9385300" y="6364288"/>
          <p14:tracePt t="217577" x="9385300" y="6348413"/>
          <p14:tracePt t="217585" x="9385300" y="6323013"/>
          <p14:tracePt t="217595" x="9385300" y="6299200"/>
          <p14:tracePt t="217601" x="9385300" y="6275388"/>
          <p14:tracePt t="217609" x="9377363" y="6235700"/>
          <p14:tracePt t="217617" x="9361488" y="6203950"/>
          <p14:tracePt t="217625" x="9337675" y="6172200"/>
          <p14:tracePt t="217634" x="9313863" y="6124575"/>
          <p14:tracePt t="217641" x="9313863" y="6092825"/>
          <p14:tracePt t="217649" x="9290050" y="6069013"/>
          <p14:tracePt t="217657" x="9258300" y="6037263"/>
          <p14:tracePt t="217665" x="9250363" y="6013450"/>
          <p14:tracePt t="217673" x="9224963" y="5980113"/>
          <p14:tracePt t="217681" x="9209088" y="5956300"/>
          <p14:tracePt t="217689" x="9193213" y="5940425"/>
          <p14:tracePt t="217697" x="9185275" y="5924550"/>
          <p14:tracePt t="217705" x="9169400" y="5908675"/>
          <p14:tracePt t="217714" x="9169400" y="5900738"/>
          <p14:tracePt t="217721" x="9153525" y="5892800"/>
          <p14:tracePt t="217730" x="9145588" y="5884863"/>
          <p14:tracePt t="217737" x="9137650" y="5876925"/>
          <p14:tracePt t="217745" x="9129713" y="5876925"/>
          <p14:tracePt t="217761" x="9129713" y="5868988"/>
          <p14:tracePt t="217793" x="9113838" y="5868988"/>
          <p14:tracePt t="217818" x="9105900" y="5868988"/>
          <p14:tracePt t="217881" x="9097963" y="5868988"/>
          <p14:tracePt t="217906" x="9090025" y="5868988"/>
          <p14:tracePt t="217921" x="9082088" y="5868988"/>
          <p14:tracePt t="217945" x="9074150" y="5868988"/>
          <p14:tracePt t="218633" x="9066213" y="5868988"/>
          <p14:tracePt t="218641" x="9058275" y="5845175"/>
          <p14:tracePt t="218649" x="9058275" y="5829300"/>
          <p14:tracePt t="218658" x="9050338" y="5805488"/>
          <p14:tracePt t="218665" x="9050338" y="5797550"/>
          <p14:tracePt t="218673" x="9050338" y="5789613"/>
          <p14:tracePt t="218929" x="9042400" y="5789613"/>
          <p14:tracePt t="219001" x="9034463" y="5789613"/>
          <p14:tracePt t="219041" x="9018588" y="5789613"/>
          <p14:tracePt t="219049" x="9002713" y="5789613"/>
          <p14:tracePt t="219058" x="8994775" y="5789613"/>
          <p14:tracePt t="219065" x="8978900" y="5789613"/>
          <p14:tracePt t="219073" x="8963025" y="5789613"/>
          <p14:tracePt t="219081" x="8955088" y="5789613"/>
          <p14:tracePt t="219089" x="8939213" y="5789613"/>
          <p14:tracePt t="219913" x="8947150" y="5757863"/>
          <p14:tracePt t="219921" x="8955088" y="5734050"/>
          <p14:tracePt t="219930" x="8970963" y="5686425"/>
          <p14:tracePt t="219938" x="8986838" y="5670550"/>
          <p14:tracePt t="219946" x="8994775" y="5653088"/>
          <p14:tracePt t="219953" x="9002713" y="5637213"/>
          <p14:tracePt t="219962" x="9010650" y="5613400"/>
          <p14:tracePt t="219969" x="9026525" y="5589588"/>
          <p14:tracePt t="219986" x="9034463" y="5573713"/>
          <p14:tracePt t="219994" x="9058275" y="5541963"/>
          <p14:tracePt t="220002" x="9058275" y="5534025"/>
          <p14:tracePt t="220010" x="9066213" y="5526088"/>
          <p14:tracePt t="220017" x="9074150" y="5510213"/>
          <p14:tracePt t="220026" x="9082088" y="5502275"/>
          <p14:tracePt t="220033" x="9082088" y="5494338"/>
          <p14:tracePt t="220050" x="9082088" y="5486400"/>
          <p14:tracePt t="220217" x="9090025" y="5486400"/>
          <p14:tracePt t="220233" x="9105900" y="5470525"/>
          <p14:tracePt t="220242" x="9129713" y="5454650"/>
          <p14:tracePt t="220250" x="9145588" y="5430838"/>
          <p14:tracePt t="220258" x="9153525" y="5399088"/>
          <p14:tracePt t="220265" x="9169400" y="5367338"/>
          <p14:tracePt t="220274" x="9193213" y="5335588"/>
          <p14:tracePt t="220281" x="9217025" y="5278438"/>
          <p14:tracePt t="220289" x="9234488" y="5230813"/>
          <p14:tracePt t="220298" x="9242425" y="5199063"/>
          <p14:tracePt t="220306" x="9266238" y="5151438"/>
          <p14:tracePt t="220314" x="9266238" y="5127625"/>
          <p14:tracePt t="220322" x="9274175" y="5111750"/>
          <p14:tracePt t="220330" x="9274175" y="5103813"/>
          <p14:tracePt t="220474" x="9274175" y="5167313"/>
          <p14:tracePt t="220482" x="9274175" y="5278438"/>
          <p14:tracePt t="220489" x="9258300" y="5375275"/>
          <p14:tracePt t="220497" x="9250363" y="5470525"/>
          <p14:tracePt t="220505" x="9250363" y="5534025"/>
          <p14:tracePt t="220513" x="9250363" y="5613400"/>
          <p14:tracePt t="220522" x="9250363" y="5678488"/>
          <p14:tracePt t="220530" x="9250363" y="5757863"/>
          <p14:tracePt t="220538" x="9250363" y="5797550"/>
          <p14:tracePt t="220546" x="9250363" y="5829300"/>
          <p14:tracePt t="220553" x="9242425" y="5876925"/>
          <p14:tracePt t="220561" x="9242425" y="5916613"/>
          <p14:tracePt t="220569" x="9224963" y="5988050"/>
          <p14:tracePt t="220578" x="9224963" y="6021388"/>
          <p14:tracePt t="220586" x="9224963" y="6061075"/>
          <p14:tracePt t="220594" x="9224963" y="6116638"/>
          <p14:tracePt t="220602" x="9224963" y="6148388"/>
          <p14:tracePt t="220610" x="9224963" y="6172200"/>
          <p14:tracePt t="220617" x="9224963" y="6196013"/>
          <p14:tracePt t="220626" x="9224963" y="6219825"/>
          <p14:tracePt t="220633" x="9224963" y="6235700"/>
          <p14:tracePt t="220642" x="9224963" y="6243638"/>
          <p14:tracePt t="220650" x="9224963" y="6251575"/>
          <p14:tracePt t="220659" x="9224963" y="6259513"/>
          <p14:tracePt t="220673" x="9224963" y="6267450"/>
          <p14:tracePt t="220818" x="9242425" y="6243638"/>
          <p14:tracePt t="220826" x="9242425" y="6172200"/>
          <p14:tracePt t="220834" x="9242425" y="6100763"/>
          <p14:tracePt t="220841" x="9242425" y="6005513"/>
          <p14:tracePt t="220849" x="9242425" y="5908675"/>
          <p14:tracePt t="220857" x="9242425" y="5821363"/>
          <p14:tracePt t="220866" x="9242425" y="5726113"/>
          <p14:tracePt t="220875" x="9234488" y="5645150"/>
          <p14:tracePt t="220882" x="9234488" y="5589588"/>
          <p14:tracePt t="220890" x="9234488" y="5557838"/>
          <p14:tracePt t="220912" x="9234488" y="5518150"/>
          <p14:tracePt t="220913" x="9234488" y="5510213"/>
          <p14:tracePt t="221074" x="9234488" y="5518150"/>
          <p14:tracePt t="221082" x="9234488" y="5573713"/>
          <p14:tracePt t="221090" x="9234488" y="5670550"/>
          <p14:tracePt t="221098" x="9234488" y="5741988"/>
          <p14:tracePt t="221106" x="9234488" y="5837238"/>
          <p14:tracePt t="221113" x="9234488" y="5924550"/>
          <p14:tracePt t="221121" x="9234488" y="5995988"/>
          <p14:tracePt t="221130" x="9234488" y="6092825"/>
          <p14:tracePt t="221138" x="9234488" y="6164263"/>
          <p14:tracePt t="221146" x="9234488" y="6227763"/>
          <p14:tracePt t="221154" x="9234488" y="6259513"/>
          <p14:tracePt t="221162" x="9234488" y="6283325"/>
          <p14:tracePt t="221169" x="9234488" y="6299200"/>
          <p14:tracePt t="221177" x="9234488" y="6315075"/>
          <p14:tracePt t="221185" x="9234488" y="6323013"/>
          <p14:tracePt t="221194" x="9234488" y="6330950"/>
          <p14:tracePt t="221202" x="9234488" y="6338888"/>
          <p14:tracePt t="221393" x="9242425" y="6338888"/>
          <p14:tracePt t="221402" x="9242425" y="6315075"/>
          <p14:tracePt t="221410" x="9242425" y="6283325"/>
          <p14:tracePt t="221418" x="9242425" y="6259513"/>
          <p14:tracePt t="221427" x="9242425" y="6219825"/>
          <p14:tracePt t="221434" x="9242425" y="6180138"/>
          <p14:tracePt t="221443" x="9242425" y="6132513"/>
          <p14:tracePt t="221449" x="9242425" y="6084888"/>
          <p14:tracePt t="221457" x="9242425" y="6045200"/>
          <p14:tracePt t="221466" x="9242425" y="6005513"/>
          <p14:tracePt t="221474" x="9242425" y="5964238"/>
          <p14:tracePt t="221482" x="9242425" y="5924550"/>
          <p14:tracePt t="221490" x="9242425" y="5892800"/>
          <p14:tracePt t="221498" x="9242425" y="5876925"/>
          <p14:tracePt t="221504" x="9242425" y="5845175"/>
          <p14:tracePt t="221513" x="9242425" y="5821363"/>
          <p14:tracePt t="221521" x="9242425" y="5789613"/>
          <p14:tracePt t="221531" x="9242425" y="5765800"/>
          <p14:tracePt t="221538" x="9242425" y="5749925"/>
          <p14:tracePt t="221546" x="9242425" y="5741988"/>
          <p14:tracePt t="221626" x="9234488" y="5734050"/>
          <p14:tracePt t="221666" x="9224963" y="5734050"/>
          <p14:tracePt t="223594" x="9217025" y="5734050"/>
          <p14:tracePt t="223618" x="9209088" y="5734050"/>
          <p14:tracePt t="223650" x="9193213" y="5734050"/>
          <p14:tracePt t="223658" x="9177338" y="5741988"/>
          <p14:tracePt t="223666" x="9113838" y="5749925"/>
          <p14:tracePt t="223674" x="9082088" y="5757863"/>
          <p14:tracePt t="223682" x="9034463" y="5757863"/>
          <p14:tracePt t="223691" x="8955088" y="5781675"/>
          <p14:tracePt t="223698" x="8874125" y="5789613"/>
          <p14:tracePt t="223707" x="8802688" y="5805488"/>
          <p14:tracePt t="223714" x="8715375" y="5813425"/>
          <p14:tracePt t="223724" x="8651875" y="5837238"/>
          <p14:tracePt t="223732" x="8580438" y="5853113"/>
          <p14:tracePt t="223738" x="8523288" y="5868988"/>
          <p14:tracePt t="223746" x="8491538" y="5876925"/>
          <p14:tracePt t="223754" x="8459788" y="5892800"/>
          <p14:tracePt t="223762" x="8459788" y="5900738"/>
          <p14:tracePt t="223770" x="8451850" y="5900738"/>
          <p14:tracePt t="223818" x="8420100" y="5916613"/>
          <p14:tracePt t="223834" x="8412163" y="5924550"/>
          <p14:tracePt t="223842" x="8412163" y="5932488"/>
          <p14:tracePt t="223850" x="8404225" y="5932488"/>
          <p14:tracePt t="223858" x="8396288" y="5940425"/>
          <p14:tracePt t="223866" x="8388350" y="5948363"/>
          <p14:tracePt t="223874" x="8388350" y="5956300"/>
          <p14:tracePt t="223893" x="8372475" y="5980113"/>
          <p14:tracePt t="223906" x="8364538" y="5995988"/>
          <p14:tracePt t="223914" x="8356600" y="6005513"/>
          <p14:tracePt t="223923" x="8356600" y="6013450"/>
          <p14:tracePt t="223930" x="8356600" y="6021388"/>
          <p14:tracePt t="223939" x="8348663" y="6029325"/>
          <p14:tracePt t="223955" x="8348663" y="6037263"/>
          <p14:tracePt t="223962" x="8332788" y="6037263"/>
          <p14:tracePt t="223970" x="8332788" y="6053138"/>
          <p14:tracePt t="223978" x="8332788" y="6069013"/>
          <p14:tracePt t="223994" x="8332788" y="6076950"/>
          <p14:tracePt t="224002" x="8324850" y="6084888"/>
          <p14:tracePt t="224010" x="8324850" y="6092825"/>
          <p14:tracePt t="224018" x="8324850" y="6108700"/>
          <p14:tracePt t="224026" x="8324850" y="6116638"/>
          <p14:tracePt t="224034" x="8324850" y="6124575"/>
          <p14:tracePt t="224042" x="8324850" y="6140450"/>
          <p14:tracePt t="224050" x="8324850" y="6156325"/>
          <p14:tracePt t="224066" x="8324850" y="6172200"/>
          <p14:tracePt t="224082" x="8324850" y="6180138"/>
          <p14:tracePt t="224091" x="8324850" y="6196013"/>
          <p14:tracePt t="224114" x="8324850" y="6203950"/>
          <p14:tracePt t="224122" x="8324850" y="6211888"/>
          <p14:tracePt t="224130" x="8324850" y="6219825"/>
          <p14:tracePt t="224138" x="8332788" y="6227763"/>
          <p14:tracePt t="224146" x="8340725" y="6243638"/>
          <p14:tracePt t="224162" x="8340725" y="6251575"/>
          <p14:tracePt t="224170" x="8356600" y="6259513"/>
          <p14:tracePt t="224186" x="8356600" y="6267450"/>
          <p14:tracePt t="224202" x="8364538" y="6275388"/>
          <p14:tracePt t="224210" x="8380413" y="6275388"/>
          <p14:tracePt t="224226" x="8388350" y="6283325"/>
          <p14:tracePt t="224234" x="8396288" y="6283325"/>
          <p14:tracePt t="224243" x="8404225" y="6283325"/>
          <p14:tracePt t="224258" x="8420100" y="6283325"/>
          <p14:tracePt t="224266" x="8428038" y="6283325"/>
          <p14:tracePt t="224274" x="8435975" y="6283325"/>
          <p14:tracePt t="224291" x="8443913" y="6283325"/>
          <p14:tracePt t="224298" x="8451850" y="6283325"/>
          <p14:tracePt t="224306" x="8475663" y="6283325"/>
          <p14:tracePt t="224322" x="8491538" y="6283325"/>
          <p14:tracePt t="224330" x="8499475" y="6283325"/>
          <p14:tracePt t="224338" x="8507413" y="6283325"/>
          <p14:tracePt t="224354" x="8523288" y="6283325"/>
          <p14:tracePt t="224362" x="8540750" y="6275388"/>
          <p14:tracePt t="224378" x="8564563" y="6251575"/>
          <p14:tracePt t="224387" x="8580438" y="6243638"/>
          <p14:tracePt t="224394" x="8596313" y="6227763"/>
          <p14:tracePt t="224402" x="8612188" y="6211888"/>
          <p14:tracePt t="224411" x="8620125" y="6203950"/>
          <p14:tracePt t="224418" x="8620125" y="6188075"/>
          <p14:tracePt t="224427" x="8636000" y="6164263"/>
          <p14:tracePt t="224434" x="8643938" y="6148388"/>
          <p14:tracePt t="224442" x="8643938" y="6124575"/>
          <p14:tracePt t="224450" x="8643938" y="6108700"/>
          <p14:tracePt t="224458" x="8643938" y="6092825"/>
          <p14:tracePt t="224466" x="8659813" y="6076950"/>
          <p14:tracePt t="224474" x="8667750" y="6053138"/>
          <p14:tracePt t="224482" x="8667750" y="6029325"/>
          <p14:tracePt t="224490" x="8667750" y="6013450"/>
          <p14:tracePt t="224498" x="8667750" y="5995988"/>
          <p14:tracePt t="224506" x="8667750" y="5980113"/>
          <p14:tracePt t="224514" x="8667750" y="5964238"/>
          <p14:tracePt t="224523" x="8667750" y="5948363"/>
          <p14:tracePt t="224530" x="8667750" y="5924550"/>
          <p14:tracePt t="224538" x="8667750" y="5892800"/>
          <p14:tracePt t="224546" x="8667750" y="5876925"/>
          <p14:tracePt t="224555" x="8667750" y="5861050"/>
          <p14:tracePt t="224562" x="8667750" y="5845175"/>
          <p14:tracePt t="224570" x="8667750" y="5821363"/>
          <p14:tracePt t="224578" x="8667750" y="5813425"/>
          <p14:tracePt t="224586" x="8667750" y="5789613"/>
          <p14:tracePt t="224594" x="8659813" y="5765800"/>
          <p14:tracePt t="224602" x="8651875" y="5749925"/>
          <p14:tracePt t="224610" x="8651875" y="5726113"/>
          <p14:tracePt t="224618" x="8636000" y="5710238"/>
          <p14:tracePt t="224627" x="8636000" y="5702300"/>
          <p14:tracePt t="224634" x="8628063" y="5678488"/>
          <p14:tracePt t="224643" x="8612188" y="5662613"/>
          <p14:tracePt t="224650" x="8604250" y="5653088"/>
          <p14:tracePt t="224658" x="8596313" y="5645150"/>
          <p14:tracePt t="224666" x="8580438" y="5613400"/>
          <p14:tracePt t="224682" x="8556625" y="5597525"/>
          <p14:tracePt t="224691" x="8556625" y="5589588"/>
          <p14:tracePt t="224698" x="8548688" y="5581650"/>
          <p14:tracePt t="224707" x="8540750" y="5573713"/>
          <p14:tracePt t="224714" x="8523288" y="5557838"/>
          <p14:tracePt t="224722" x="8515350" y="5557838"/>
          <p14:tracePt t="224730" x="8507413" y="5541963"/>
          <p14:tracePt t="224746" x="8491538" y="5534025"/>
          <p14:tracePt t="224754" x="8483600" y="5534025"/>
          <p14:tracePt t="224762" x="8467725" y="5526088"/>
          <p14:tracePt t="224770" x="8459788" y="5526088"/>
          <p14:tracePt t="224778" x="8451850" y="5526088"/>
          <p14:tracePt t="224794" x="8443913" y="5518150"/>
          <p14:tracePt t="224802" x="8435975" y="5518150"/>
          <p14:tracePt t="224810" x="8420100" y="5518150"/>
          <p14:tracePt t="224826" x="8412163" y="5518150"/>
          <p14:tracePt t="224842" x="8396288" y="5518150"/>
          <p14:tracePt t="224850" x="8388350" y="5518150"/>
          <p14:tracePt t="224858" x="8372475" y="5518150"/>
          <p14:tracePt t="224866" x="8348663" y="5541963"/>
          <p14:tracePt t="224875" x="8340725" y="5549900"/>
          <p14:tracePt t="224882" x="8324850" y="5557838"/>
          <p14:tracePt t="224892" x="8308975" y="5565775"/>
          <p14:tracePt t="224898" x="8308975" y="5573713"/>
          <p14:tracePt t="224907" x="8293100" y="5589588"/>
          <p14:tracePt t="224914" x="8285163" y="5589588"/>
          <p14:tracePt t="224922" x="8277225" y="5605463"/>
          <p14:tracePt t="224930" x="8269288" y="5621338"/>
          <p14:tracePt t="224938" x="8253413" y="5637213"/>
          <p14:tracePt t="224946" x="8237538" y="5662613"/>
          <p14:tracePt t="224954" x="8221663" y="5678488"/>
          <p14:tracePt t="224962" x="8213725" y="5694363"/>
          <p14:tracePt t="224971" x="8205788" y="5710238"/>
          <p14:tracePt t="224978" x="8197850" y="5734050"/>
          <p14:tracePt t="224986" x="8197850" y="5741988"/>
          <p14:tracePt t="224994" x="8189913" y="5765800"/>
          <p14:tracePt t="225002" x="8189913" y="5773738"/>
          <p14:tracePt t="225010" x="8189913" y="5789613"/>
          <p14:tracePt t="225018" x="8180388" y="5805488"/>
          <p14:tracePt t="225026" x="8172450" y="5837238"/>
          <p14:tracePt t="225035" x="8172450" y="5861050"/>
          <p14:tracePt t="225043" x="8172450" y="5884863"/>
          <p14:tracePt t="225050" x="8172450" y="5900738"/>
          <p14:tracePt t="225058" x="8172450" y="5916613"/>
          <p14:tracePt t="225066" x="8172450" y="5948363"/>
          <p14:tracePt t="225075" x="8172450" y="5972175"/>
          <p14:tracePt t="225082" x="8172450" y="6005513"/>
          <p14:tracePt t="225090" x="8172450" y="6013450"/>
          <p14:tracePt t="225098" x="8172450" y="6045200"/>
          <p14:tracePt t="225107" x="8189913" y="6069013"/>
          <p14:tracePt t="225114" x="8189913" y="6084888"/>
          <p14:tracePt t="225122" x="8197850" y="6100763"/>
          <p14:tracePt t="225130" x="8205788" y="6100763"/>
          <p14:tracePt t="225138" x="8213725" y="6116638"/>
          <p14:tracePt t="225146" x="8221663" y="6140450"/>
          <p14:tracePt t="225154" x="8221663" y="6148388"/>
          <p14:tracePt t="225162" x="8237538" y="6156325"/>
          <p14:tracePt t="225173" x="8237538" y="6172200"/>
          <p14:tracePt t="225178" x="8245475" y="6180138"/>
          <p14:tracePt t="225186" x="8253413" y="6196013"/>
          <p14:tracePt t="225194" x="8261350" y="6203950"/>
          <p14:tracePt t="225202" x="8269288" y="6211888"/>
          <p14:tracePt t="225211" x="8277225" y="6219825"/>
          <p14:tracePt t="225218" x="8285163" y="6235700"/>
          <p14:tracePt t="225227" x="8301038" y="6243638"/>
          <p14:tracePt t="225234" x="8301038" y="6251575"/>
          <p14:tracePt t="225243" x="8316913" y="6259513"/>
          <p14:tracePt t="225250" x="8324850" y="6259513"/>
          <p14:tracePt t="225266" x="8332788" y="6259513"/>
          <p14:tracePt t="225275" x="8340725" y="6275388"/>
          <p14:tracePt t="225291" x="8348663" y="6275388"/>
          <p14:tracePt t="225298" x="8356600" y="6275388"/>
          <p14:tracePt t="225306" x="8364538" y="6275388"/>
          <p14:tracePt t="225314" x="8372475" y="6275388"/>
          <p14:tracePt t="225330" x="8388350" y="6275388"/>
          <p14:tracePt t="225338" x="8404225" y="6275388"/>
          <p14:tracePt t="225346" x="8412163" y="6275388"/>
          <p14:tracePt t="225354" x="8428038" y="6275388"/>
          <p14:tracePt t="225362" x="8443913" y="6275388"/>
          <p14:tracePt t="225370" x="8467725" y="6275388"/>
          <p14:tracePt t="225378" x="8483600" y="6283325"/>
          <p14:tracePt t="225394" x="8507413" y="6283325"/>
          <p14:tracePt t="225402" x="8523288" y="6283325"/>
          <p14:tracePt t="225410" x="8540750" y="6283325"/>
          <p14:tracePt t="225419" x="8564563" y="6283325"/>
          <p14:tracePt t="225426" x="8588375" y="6283325"/>
          <p14:tracePt t="225434" x="8596313" y="6283325"/>
          <p14:tracePt t="225442" x="8612188" y="6283325"/>
          <p14:tracePt t="225450" x="8636000" y="6283325"/>
          <p14:tracePt t="225459" x="8659813" y="6283325"/>
          <p14:tracePt t="225466" x="8667750" y="6275388"/>
          <p14:tracePt t="225475" x="8675688" y="6259513"/>
          <p14:tracePt t="225481" x="8683625" y="6243638"/>
          <p14:tracePt t="225490" x="8699500" y="6219825"/>
          <p14:tracePt t="225498" x="8715375" y="6196013"/>
          <p14:tracePt t="225506" x="8723313" y="6172200"/>
          <p14:tracePt t="225514" x="8731250" y="6140450"/>
          <p14:tracePt t="225522" x="8731250" y="6108700"/>
          <p14:tracePt t="225530" x="8739188" y="6092825"/>
          <p14:tracePt t="225539" x="8739188" y="6069013"/>
          <p14:tracePt t="225546" x="8739188" y="6045200"/>
          <p14:tracePt t="225554" x="8747125" y="6013450"/>
          <p14:tracePt t="225562" x="8747125" y="5988050"/>
          <p14:tracePt t="225570" x="8747125" y="5964238"/>
          <p14:tracePt t="225578" x="8747125" y="5948363"/>
          <p14:tracePt t="225586" x="8747125" y="5932488"/>
          <p14:tracePt t="225594" x="8747125" y="5908675"/>
          <p14:tracePt t="225603" x="8747125" y="5892800"/>
          <p14:tracePt t="225610" x="8747125" y="5868988"/>
          <p14:tracePt t="225618" x="8747125" y="5845175"/>
          <p14:tracePt t="225626" x="8747125" y="5837238"/>
          <p14:tracePt t="225634" x="8739188" y="5813425"/>
          <p14:tracePt t="225642" x="8723313" y="5797550"/>
          <p14:tracePt t="225650" x="8715375" y="5773738"/>
          <p14:tracePt t="225658" x="8715375" y="5765800"/>
          <p14:tracePt t="225666" x="8699500" y="5741988"/>
          <p14:tracePt t="225674" x="8699500" y="5734050"/>
          <p14:tracePt t="225682" x="8691563" y="5718175"/>
          <p14:tracePt t="225691" x="8675688" y="5694363"/>
          <p14:tracePt t="225698" x="8667750" y="5678488"/>
          <p14:tracePt t="225706" x="8659813" y="5670550"/>
          <p14:tracePt t="225714" x="8651875" y="5653088"/>
          <p14:tracePt t="225723" x="8636000" y="5629275"/>
          <p14:tracePt t="225730" x="8636000" y="5613400"/>
          <p14:tracePt t="225738" x="8628063" y="5597525"/>
          <p14:tracePt t="225746" x="8612188" y="5589588"/>
          <p14:tracePt t="225754" x="8604250" y="5573713"/>
          <p14:tracePt t="225762" x="8596313" y="5565775"/>
          <p14:tracePt t="225770" x="8588375" y="5557838"/>
          <p14:tracePt t="225778" x="8588375" y="5549900"/>
          <p14:tracePt t="225787" x="8572500" y="5541963"/>
          <p14:tracePt t="225794" x="8564563" y="5526088"/>
          <p14:tracePt t="225802" x="8556625" y="5526088"/>
          <p14:tracePt t="225810" x="8556625" y="5518150"/>
          <p14:tracePt t="225818" x="8548688" y="5518150"/>
          <p14:tracePt t="225827" x="8548688" y="5510213"/>
          <p14:tracePt t="225850" x="8540750" y="5502275"/>
          <p14:tracePt t="225874" x="8523288" y="5502275"/>
          <p14:tracePt t="225890" x="8507413" y="5502275"/>
          <p14:tracePt t="225898" x="8499475" y="5502275"/>
          <p14:tracePt t="225908" x="8491538" y="5502275"/>
          <p14:tracePt t="225923" x="8475663" y="5502275"/>
          <p14:tracePt t="225931" x="8459788" y="5502275"/>
          <p14:tracePt t="225938" x="8443913" y="5510213"/>
          <p14:tracePt t="225946" x="8404225" y="5534025"/>
          <p14:tracePt t="225954" x="8396288" y="5549900"/>
          <p14:tracePt t="225962" x="8380413" y="5557838"/>
          <p14:tracePt t="225970" x="8356600" y="5581650"/>
          <p14:tracePt t="225978" x="8348663" y="5589588"/>
          <p14:tracePt t="225987" x="8340725" y="5605463"/>
          <p14:tracePt t="225994" x="8332788" y="5629275"/>
          <p14:tracePt t="226002" x="8316913" y="5645150"/>
          <p14:tracePt t="226019" x="8316913" y="5662613"/>
          <p14:tracePt t="226026" x="8308975" y="5678488"/>
          <p14:tracePt t="226034" x="8301038" y="5694363"/>
          <p14:tracePt t="226042" x="8301038" y="5718175"/>
          <p14:tracePt t="226051" x="8293100" y="5749925"/>
          <p14:tracePt t="226058" x="8285163" y="5773738"/>
          <p14:tracePt t="226066" x="8277225" y="5821363"/>
          <p14:tracePt t="226075" x="8277225" y="5861050"/>
          <p14:tracePt t="226082" x="8277225" y="5908675"/>
          <p14:tracePt t="226090" x="8277225" y="5948363"/>
          <p14:tracePt t="226098" x="8269288" y="6005513"/>
          <p14:tracePt t="226109" x="8269288" y="6037263"/>
          <p14:tracePt t="226115" x="8269288" y="6061075"/>
          <p14:tracePt t="226122" x="8269288" y="6092825"/>
          <p14:tracePt t="226130" x="8269288" y="6124575"/>
          <p14:tracePt t="226138" x="8269288" y="6148388"/>
          <p14:tracePt t="226146" x="8269288" y="6156325"/>
          <p14:tracePt t="226154" x="8269288" y="6164263"/>
          <p14:tracePt t="226162" x="8277225" y="6196013"/>
          <p14:tracePt t="226174" x="8277225" y="6203950"/>
          <p14:tracePt t="226178" x="8285163" y="6203950"/>
          <p14:tracePt t="226186" x="8301038" y="6219825"/>
          <p14:tracePt t="226194" x="8301038" y="6227763"/>
          <p14:tracePt t="226202" x="8308975" y="6235700"/>
          <p14:tracePt t="226210" x="8324850" y="6259513"/>
          <p14:tracePt t="226218" x="8332788" y="6275388"/>
          <p14:tracePt t="226227" x="8356600" y="6299200"/>
          <p14:tracePt t="226235" x="8364538" y="6315075"/>
          <p14:tracePt t="226243" x="8388350" y="6338888"/>
          <p14:tracePt t="226250" x="8396288" y="6356350"/>
          <p14:tracePt t="226258" x="8404225" y="6364288"/>
          <p14:tracePt t="226266" x="8428038" y="6396038"/>
          <p14:tracePt t="226275" x="8435975" y="6403975"/>
          <p14:tracePt t="226282" x="8467725" y="6419850"/>
          <p14:tracePt t="226298" x="8475663" y="6419850"/>
          <p14:tracePt t="226314" x="8483600" y="6419850"/>
          <p14:tracePt t="226323" x="8491538" y="6419850"/>
          <p14:tracePt t="226330" x="8507413" y="6419850"/>
          <p14:tracePt t="226346" x="8523288" y="6419850"/>
          <p14:tracePt t="226355" x="8540750" y="6419850"/>
          <p14:tracePt t="226362" x="8556625" y="6419850"/>
          <p14:tracePt t="226370" x="8580438" y="6411913"/>
          <p14:tracePt t="226378" x="8604250" y="6380163"/>
          <p14:tracePt t="226386" x="8643938" y="6356350"/>
          <p14:tracePt t="226394" x="8651875" y="6330950"/>
          <p14:tracePt t="226402" x="8683625" y="6307138"/>
          <p14:tracePt t="226411" x="8707438" y="6243638"/>
          <p14:tracePt t="226418" x="8715375" y="6211888"/>
          <p14:tracePt t="226426" x="8731250" y="6164263"/>
          <p14:tracePt t="226434" x="8747125" y="6140450"/>
          <p14:tracePt t="226443" x="8763000" y="6116638"/>
          <p14:tracePt t="226450" x="8770938" y="6061075"/>
          <p14:tracePt t="226458" x="8770938" y="6029325"/>
          <p14:tracePt t="226465" x="8770938" y="5980113"/>
          <p14:tracePt t="226474" x="8778875" y="5956300"/>
          <p14:tracePt t="226482" x="8778875" y="5924550"/>
          <p14:tracePt t="226489" x="8778875" y="5892800"/>
          <p14:tracePt t="226497" x="8778875" y="5845175"/>
          <p14:tracePt t="226505" x="8778875" y="5813425"/>
          <p14:tracePt t="226514" x="8778875" y="5773738"/>
          <p14:tracePt t="226522" x="8770938" y="5734050"/>
          <p14:tracePt t="226531" x="8770938" y="5710238"/>
          <p14:tracePt t="226538" x="8747125" y="5694363"/>
          <p14:tracePt t="226546" x="8739188" y="5653088"/>
          <p14:tracePt t="226554" x="8731250" y="5645150"/>
          <p14:tracePt t="226562" x="8715375" y="5629275"/>
          <p14:tracePt t="226570" x="8715375" y="5621338"/>
          <p14:tracePt t="226578" x="8699500" y="5613400"/>
          <p14:tracePt t="226586" x="8699500" y="5605463"/>
          <p14:tracePt t="226595" x="8691563" y="5605463"/>
          <p14:tracePt t="226602" x="8691563" y="5597525"/>
          <p14:tracePt t="226618" x="8683625" y="5597525"/>
          <p14:tracePt t="226635" x="8675688" y="5581650"/>
          <p14:tracePt t="226722" x="8667750" y="5581650"/>
          <p14:tracePt t="226778" x="8651875" y="5581650"/>
          <p14:tracePt t="226786" x="8628063" y="5581650"/>
          <p14:tracePt t="226794" x="8572500" y="5565775"/>
          <p14:tracePt t="226802" x="8548688" y="5565775"/>
          <p14:tracePt t="226810" x="8507413" y="5541963"/>
          <p14:tracePt t="226819" x="8491538" y="5541963"/>
          <p14:tracePt t="226827" x="8459788" y="5526088"/>
          <p14:tracePt t="226834" x="8443913" y="5526088"/>
          <p14:tracePt t="227243" x="8412163" y="5526088"/>
          <p14:tracePt t="227251" x="8324850" y="5526088"/>
          <p14:tracePt t="227258" x="8213725" y="5526088"/>
          <p14:tracePt t="227266" x="8085138" y="5526088"/>
          <p14:tracePt t="227274" x="7910513" y="5526088"/>
          <p14:tracePt t="227283" x="7718425" y="5526088"/>
          <p14:tracePt t="227290" x="7496175" y="5526088"/>
          <p14:tracePt t="227299" x="7240588" y="5526088"/>
          <p14:tracePt t="227308" x="7040563" y="5526088"/>
          <p14:tracePt t="227315" x="6802438" y="5526088"/>
          <p14:tracePt t="227323" x="6459538" y="5526088"/>
          <p14:tracePt t="227330" x="6083300" y="5549900"/>
          <p14:tracePt t="227339" x="5708650" y="5589588"/>
          <p14:tracePt t="227346" x="5373688" y="5637213"/>
          <p14:tracePt t="227356" x="5111750" y="5637213"/>
          <p14:tracePt t="227363" x="4935538" y="5637213"/>
          <p14:tracePt t="227371" x="4824413" y="5637213"/>
          <p14:tracePt t="227378" x="4687888" y="5613400"/>
          <p14:tracePt t="227386" x="4545013" y="5597525"/>
          <p14:tracePt t="227393" x="4425950" y="5573713"/>
          <p14:tracePt t="227402" x="4329113" y="5573713"/>
          <p14:tracePt t="227410" x="4257675" y="5565775"/>
          <p14:tracePt t="227419" x="4178300" y="5565775"/>
          <p14:tracePt t="227427" x="4114800" y="5557838"/>
          <p14:tracePt t="227442" x="4035425" y="5557838"/>
          <p14:tracePt t="227449" x="4011613" y="5549900"/>
          <p14:tracePt t="227457" x="3994150" y="5549900"/>
          <p14:tracePt t="227474" x="3978275" y="5549900"/>
          <p14:tracePt t="227482" x="3970338" y="5549900"/>
          <p14:tracePt t="227490" x="3962400" y="5549900"/>
          <p14:tracePt t="227498" x="3954463" y="5549900"/>
          <p14:tracePt t="227506" x="3930650" y="5549900"/>
          <p14:tracePt t="227514" x="3914775" y="5549900"/>
          <p14:tracePt t="227522" x="3890963" y="5549900"/>
          <p14:tracePt t="227531" x="3859213" y="5549900"/>
          <p14:tracePt t="227539" x="3843338" y="5549900"/>
          <p14:tracePt t="227547" x="3795713" y="5549900"/>
          <p14:tracePt t="227554" x="3779838" y="5549900"/>
          <p14:tracePt t="227562" x="3740150" y="5549900"/>
          <p14:tracePt t="227570" x="3708400" y="5565775"/>
          <p14:tracePt t="227578" x="3676650" y="5565775"/>
          <p14:tracePt t="227586" x="3660775" y="5573713"/>
          <p14:tracePt t="227595" x="3619500" y="5573713"/>
          <p14:tracePt t="227603" x="3587750" y="5581650"/>
          <p14:tracePt t="227611" x="3548063" y="5581650"/>
          <p14:tracePt t="227618" x="3508375" y="5589588"/>
          <p14:tracePt t="227626" x="3460750" y="5597525"/>
          <p14:tracePt t="227634" x="3429000" y="5605463"/>
          <p14:tracePt t="227642" x="3389313" y="5621338"/>
          <p14:tracePt t="227651" x="3333750" y="5637213"/>
          <p14:tracePt t="227659" x="3268663" y="5645150"/>
          <p14:tracePt t="227667" x="3205163" y="5645150"/>
          <p14:tracePt t="227675" x="3157538" y="5653088"/>
          <p14:tracePt t="227682" x="3109913" y="5662613"/>
          <p14:tracePt t="227690" x="3054350" y="5670550"/>
          <p14:tracePt t="227698" x="3006725" y="5670550"/>
          <p14:tracePt t="227707" x="2949575" y="5670550"/>
          <p14:tracePt t="227715" x="2909888" y="5670550"/>
          <p14:tracePt t="227723" x="2870200" y="5670550"/>
          <p14:tracePt t="227731" x="2814638" y="5670550"/>
          <p14:tracePt t="227739" x="2767013" y="5670550"/>
          <p14:tracePt t="227746" x="2735263" y="5670550"/>
          <p14:tracePt t="227754" x="2663825" y="5670550"/>
          <p14:tracePt t="227762" x="2606675" y="5670550"/>
          <p14:tracePt t="227771" x="2566988" y="5670550"/>
          <p14:tracePt t="227779" x="2511425" y="5678488"/>
          <p14:tracePt t="227787" x="2455863" y="5686425"/>
          <p14:tracePt t="227795" x="2416175" y="5686425"/>
          <p14:tracePt t="227802" x="2368550" y="5686425"/>
          <p14:tracePt t="227810" x="2328863" y="5694363"/>
          <p14:tracePt t="227818" x="2305050" y="5694363"/>
          <p14:tracePt t="227826" x="2273300" y="5702300"/>
          <p14:tracePt t="227835" x="2247900" y="5702300"/>
          <p14:tracePt t="227843" x="2232025" y="5710238"/>
          <p14:tracePt t="228003" x="2232025" y="5718175"/>
          <p14:tracePt t="228115" x="2247900" y="5718175"/>
          <p14:tracePt t="228146" x="2255838" y="5718175"/>
          <p14:tracePt t="228171" x="2273300" y="5718175"/>
          <p14:tracePt t="228243" x="2281238" y="5718175"/>
          <p14:tracePt t="228250" x="2281238" y="5710238"/>
          <p14:tracePt t="228258" x="2255838" y="5694363"/>
          <p14:tracePt t="228266" x="2239963" y="5653088"/>
          <p14:tracePt t="228275" x="2208213" y="5621338"/>
          <p14:tracePt t="228283" x="2184400" y="5597525"/>
          <p14:tracePt t="228292" x="2176463" y="5581650"/>
          <p14:tracePt t="228299" x="2168525" y="5573713"/>
          <p14:tracePt t="228307" x="2152650" y="5565775"/>
          <p14:tracePt t="228322" x="2152650" y="5557838"/>
          <p14:tracePt t="229059" x="2160588" y="5557838"/>
          <p14:tracePt t="229067" x="2176463" y="5557838"/>
          <p14:tracePt t="229075" x="2216150" y="5549900"/>
          <p14:tracePt t="229083" x="2247900" y="5549900"/>
          <p14:tracePt t="229090" x="2305050" y="5541963"/>
          <p14:tracePt t="229098" x="2368550" y="5541963"/>
          <p14:tracePt t="229106" x="2432050" y="5541963"/>
          <p14:tracePt t="229115" x="2503488" y="5541963"/>
          <p14:tracePt t="229123" x="2598738" y="5541963"/>
          <p14:tracePt t="229131" x="2687638" y="5541963"/>
          <p14:tracePt t="229139" x="2759075" y="5541963"/>
          <p14:tracePt t="229147" x="2846388" y="5541963"/>
          <p14:tracePt t="229155" x="2901950" y="5541963"/>
          <p14:tracePt t="229162" x="2967038" y="5541963"/>
          <p14:tracePt t="229172" x="3014663" y="5541963"/>
          <p14:tracePt t="229179" x="3046413" y="5541963"/>
          <p14:tracePt t="229190" x="3094038" y="5541963"/>
          <p14:tracePt t="229195" x="3125788" y="5541963"/>
          <p14:tracePt t="229203" x="3141663" y="5541963"/>
          <p14:tracePt t="229210" x="3157538" y="5541963"/>
          <p14:tracePt t="229218" x="3181350" y="5541963"/>
          <p14:tracePt t="229226" x="3189288" y="5541963"/>
          <p14:tracePt t="229234" x="3205163" y="5541963"/>
          <p14:tracePt t="229251" x="3213100" y="5541963"/>
          <p14:tracePt t="229258" x="3236913" y="5541963"/>
          <p14:tracePt t="229266" x="3244850" y="5549900"/>
          <p14:tracePt t="229274" x="3252788" y="5557838"/>
          <p14:tracePt t="229282" x="3268663" y="5557838"/>
          <p14:tracePt t="229291" x="3284538" y="5565775"/>
          <p14:tracePt t="229299" x="3292475" y="5573713"/>
          <p14:tracePt t="229308" x="3308350" y="5573713"/>
          <p14:tracePt t="229315" x="3308350" y="5581650"/>
          <p14:tracePt t="230268" x="0" y="0"/>
        </p14:tracePtLst>
        <p14:tracePtLst>
          <p14:tracePt t="266009" x="8499475" y="5868988"/>
          <p14:tracePt t="266215" x="8499475" y="5861050"/>
          <p14:tracePt t="266223" x="8491538" y="5821363"/>
          <p14:tracePt t="266231" x="8483600" y="5821363"/>
          <p14:tracePt t="266239" x="8483600" y="5813425"/>
          <p14:tracePt t="266248" x="8467725" y="5797550"/>
          <p14:tracePt t="266256" x="8459788" y="5789613"/>
          <p14:tracePt t="266264" x="8451850" y="5781675"/>
          <p14:tracePt t="266279" x="8443913" y="5765800"/>
          <p14:tracePt t="266296" x="8420100" y="5757863"/>
          <p14:tracePt t="266305" x="8420100" y="5749925"/>
          <p14:tracePt t="266312" x="8412163" y="5741988"/>
          <p14:tracePt t="266335" x="8404225" y="5741988"/>
          <p14:tracePt t="266360" x="8396288" y="5741988"/>
          <p14:tracePt t="266375" x="8388350" y="5734050"/>
          <p14:tracePt t="266503" x="8372475" y="5734050"/>
          <p14:tracePt t="266576" x="8356600" y="5734050"/>
          <p14:tracePt t="266584" x="8340725" y="5757863"/>
          <p14:tracePt t="266592" x="8308975" y="5781675"/>
          <p14:tracePt t="266600" x="8285163" y="5821363"/>
          <p14:tracePt t="266607" x="8285163" y="5829300"/>
          <p14:tracePt t="266615" x="8261350" y="5861050"/>
          <p14:tracePt t="266624" x="8253413" y="5884863"/>
          <p14:tracePt t="266631" x="8237538" y="5900738"/>
          <p14:tracePt t="266641" x="8237538" y="5924550"/>
          <p14:tracePt t="266648" x="8229600" y="5956300"/>
          <p14:tracePt t="266656" x="8229600" y="5980113"/>
          <p14:tracePt t="266663" x="8221663" y="5995988"/>
          <p14:tracePt t="266672" x="8221663" y="6013450"/>
          <p14:tracePt t="266679" x="8221663" y="6029325"/>
          <p14:tracePt t="266688" x="8221663" y="6037263"/>
          <p14:tracePt t="266695" x="8221663" y="6045200"/>
          <p14:tracePt t="266705" x="8221663" y="6061075"/>
          <p14:tracePt t="266712" x="8221663" y="6069013"/>
          <p14:tracePt t="266721" x="8221663" y="6076950"/>
          <p14:tracePt t="266727" x="8221663" y="6084888"/>
          <p14:tracePt t="266735" x="8221663" y="6092825"/>
          <p14:tracePt t="266743" x="8221663" y="6108700"/>
          <p14:tracePt t="266751" x="8221663" y="6116638"/>
          <p14:tracePt t="266760" x="8221663" y="6124575"/>
          <p14:tracePt t="266768" x="8221663" y="6156325"/>
          <p14:tracePt t="266776" x="8221663" y="6164263"/>
          <p14:tracePt t="266785" x="8221663" y="6172200"/>
          <p14:tracePt t="266791" x="8221663" y="6180138"/>
          <p14:tracePt t="266799" x="8229600" y="6196013"/>
          <p14:tracePt t="266807" x="8237538" y="6219825"/>
          <p14:tracePt t="266815" x="8253413" y="6227763"/>
          <p14:tracePt t="266824" x="8261350" y="6243638"/>
          <p14:tracePt t="266832" x="8269288" y="6251575"/>
          <p14:tracePt t="266841" x="8277225" y="6259513"/>
          <p14:tracePt t="266847" x="8285163" y="6275388"/>
          <p14:tracePt t="266855" x="8293100" y="6275388"/>
          <p14:tracePt t="266873" x="8301038" y="6283325"/>
          <p14:tracePt t="266880" x="8308975" y="6291263"/>
          <p14:tracePt t="266895" x="8316913" y="6291263"/>
          <p14:tracePt t="266911" x="8324850" y="6291263"/>
          <p14:tracePt t="266936" x="8332788" y="6291263"/>
          <p14:tracePt t="266943" x="8348663" y="6291263"/>
          <p14:tracePt t="266968" x="8356600" y="6291263"/>
          <p14:tracePt t="266976" x="8364538" y="6291263"/>
          <p14:tracePt t="266984" x="8380413" y="6291263"/>
          <p14:tracePt t="266991" x="8420100" y="6283325"/>
          <p14:tracePt t="266999" x="8428038" y="6283325"/>
          <p14:tracePt t="267007" x="8459788" y="6267450"/>
          <p14:tracePt t="267015" x="8475663" y="6259513"/>
          <p14:tracePt t="267024" x="8507413" y="6251575"/>
          <p14:tracePt t="267032" x="8540750" y="6219825"/>
          <p14:tracePt t="267039" x="8556625" y="6211888"/>
          <p14:tracePt t="267047" x="8572500" y="6203950"/>
          <p14:tracePt t="267055" x="8580438" y="6188075"/>
          <p14:tracePt t="267063" x="8604250" y="6180138"/>
          <p14:tracePt t="267070" x="8620125" y="6164263"/>
          <p14:tracePt t="267079" x="8636000" y="6140450"/>
          <p14:tracePt t="267087" x="8643938" y="6116638"/>
          <p14:tracePt t="267096" x="8659813" y="6092825"/>
          <p14:tracePt t="267104" x="8667750" y="6045200"/>
          <p14:tracePt t="267112" x="8667750" y="5995988"/>
          <p14:tracePt t="267118" x="8667750" y="5948363"/>
          <p14:tracePt t="267127" x="8667750" y="5916613"/>
          <p14:tracePt t="267135" x="8667750" y="5876925"/>
          <p14:tracePt t="267144" x="8667750" y="5829300"/>
          <p14:tracePt t="267152" x="8667750" y="5797550"/>
          <p14:tracePt t="267160" x="8667750" y="5741988"/>
          <p14:tracePt t="267168" x="8667750" y="5726113"/>
          <p14:tracePt t="267175" x="8667750" y="5686425"/>
          <p14:tracePt t="267183" x="8667750" y="5653088"/>
          <p14:tracePt t="267191" x="8651875" y="5637213"/>
          <p14:tracePt t="267199" x="8643938" y="5597525"/>
          <p14:tracePt t="267208" x="8628063" y="5581650"/>
          <p14:tracePt t="267216" x="8620125" y="5565775"/>
          <p14:tracePt t="267224" x="8612188" y="5541963"/>
          <p14:tracePt t="267232" x="8604250" y="5518150"/>
          <p14:tracePt t="267238" x="8596313" y="5502275"/>
          <p14:tracePt t="267247" x="8564563" y="5486400"/>
          <p14:tracePt t="267255" x="8564563" y="5478463"/>
          <p14:tracePt t="267264" x="8548688" y="5462588"/>
          <p14:tracePt t="267272" x="8515350" y="5446713"/>
          <p14:tracePt t="267280" x="8515350" y="5438775"/>
          <p14:tracePt t="267288" x="8499475" y="5430838"/>
          <p14:tracePt t="267295" x="8491538" y="5422900"/>
          <p14:tracePt t="267303" x="8467725" y="5422900"/>
          <p14:tracePt t="267311" x="8443913" y="5407025"/>
          <p14:tracePt t="267319" x="8435975" y="5407025"/>
          <p14:tracePt t="267328" x="8428038" y="5399088"/>
          <p14:tracePt t="267336" x="8396288" y="5391150"/>
          <p14:tracePt t="267344" x="8388350" y="5391150"/>
          <p14:tracePt t="267352" x="8356600" y="5391150"/>
          <p14:tracePt t="267359" x="8340725" y="5391150"/>
          <p14:tracePt t="267367" x="8316913" y="5391150"/>
          <p14:tracePt t="267375" x="8293100" y="5391150"/>
          <p14:tracePt t="267392" x="8285163" y="5391150"/>
          <p14:tracePt t="267400" x="8261350" y="5391150"/>
          <p14:tracePt t="267408" x="8253413" y="5391150"/>
          <p14:tracePt t="267416" x="8237538" y="5391150"/>
          <p14:tracePt t="267423" x="8221663" y="5391150"/>
          <p14:tracePt t="267431" x="8197850" y="5414963"/>
          <p14:tracePt t="267440" x="8172450" y="5422900"/>
          <p14:tracePt t="267448" x="8164513" y="5446713"/>
          <p14:tracePt t="267456" x="8148638" y="5462588"/>
          <p14:tracePt t="267464" x="8132763" y="5486400"/>
          <p14:tracePt t="267472" x="8116888" y="5510213"/>
          <p14:tracePt t="267479" x="8116888" y="5518150"/>
          <p14:tracePt t="267488" x="8108950" y="5549900"/>
          <p14:tracePt t="267495" x="8077200" y="5573713"/>
          <p14:tracePt t="267505" x="8069263" y="5581650"/>
          <p14:tracePt t="267512" x="8061325" y="5629275"/>
          <p14:tracePt t="267521" x="8053388" y="5662613"/>
          <p14:tracePt t="267528" x="8045450" y="5694363"/>
          <p14:tracePt t="267536" x="8045450" y="5741988"/>
          <p14:tracePt t="267543" x="8045450" y="5789613"/>
          <p14:tracePt t="267551" x="8045450" y="5837238"/>
          <p14:tracePt t="267559" x="8045450" y="5876925"/>
          <p14:tracePt t="267568" x="8045450" y="5932488"/>
          <p14:tracePt t="267576" x="8045450" y="5964238"/>
          <p14:tracePt t="267584" x="8045450" y="6037263"/>
          <p14:tracePt t="267592" x="8045450" y="6076950"/>
          <p14:tracePt t="267599" x="8045450" y="6116638"/>
          <p14:tracePt t="267607" x="8045450" y="6164263"/>
          <p14:tracePt t="267615" x="8053388" y="6188075"/>
          <p14:tracePt t="267624" x="8069263" y="6219825"/>
          <p14:tracePt t="267632" x="8077200" y="6235700"/>
          <p14:tracePt t="267640" x="8085138" y="6251575"/>
          <p14:tracePt t="267648" x="8093075" y="6251575"/>
          <p14:tracePt t="267663" x="8093075" y="6267450"/>
          <p14:tracePt t="267671" x="8101013" y="6267450"/>
          <p14:tracePt t="267680" x="8108950" y="6275388"/>
          <p14:tracePt t="267689" x="8116888" y="6275388"/>
          <p14:tracePt t="267704" x="8140700" y="6283325"/>
          <p14:tracePt t="267719" x="8164513" y="6291263"/>
          <p14:tracePt t="267727" x="8189913" y="6299200"/>
          <p14:tracePt t="267735" x="8213725" y="6307138"/>
          <p14:tracePt t="267744" x="8237538" y="6323013"/>
          <p14:tracePt t="267752" x="8261350" y="6323013"/>
          <p14:tracePt t="267760" x="8277225" y="6330950"/>
          <p14:tracePt t="267768" x="8301038" y="6338888"/>
          <p14:tracePt t="267776" x="8316913" y="6348413"/>
          <p14:tracePt t="267783" x="8324850" y="6348413"/>
          <p14:tracePt t="267791" x="8340725" y="6364288"/>
          <p14:tracePt t="267808" x="8348663" y="6364288"/>
          <p14:tracePt t="267816" x="8364538" y="6364288"/>
          <p14:tracePt t="267824" x="8380413" y="6364288"/>
          <p14:tracePt t="267831" x="8412163" y="6364288"/>
          <p14:tracePt t="267839" x="8435975" y="6338888"/>
          <p14:tracePt t="267847" x="8475663" y="6307138"/>
          <p14:tracePt t="267857" x="8523288" y="6267450"/>
          <p14:tracePt t="267864" x="8556625" y="6211888"/>
          <p14:tracePt t="267872" x="8580438" y="6180138"/>
          <p14:tracePt t="267890" x="8628063" y="6100763"/>
          <p14:tracePt t="267896" x="8651875" y="6045200"/>
          <p14:tracePt t="267904" x="8659813" y="6013450"/>
          <p14:tracePt t="267913" x="8659813" y="5972175"/>
          <p14:tracePt t="267921" x="8675688" y="5940425"/>
          <p14:tracePt t="267928" x="8675688" y="5916613"/>
          <p14:tracePt t="267937" x="8675688" y="5892800"/>
          <p14:tracePt t="267944" x="8675688" y="5861050"/>
          <p14:tracePt t="267952" x="8675688" y="5821363"/>
          <p14:tracePt t="267959" x="8675688" y="5813425"/>
          <p14:tracePt t="267967" x="8675688" y="5789613"/>
          <p14:tracePt t="267976" x="8675688" y="5765800"/>
          <p14:tracePt t="267984" x="8667750" y="5749925"/>
          <p14:tracePt t="267992" x="8651875" y="5734050"/>
          <p14:tracePt t="268000" x="8643938" y="5702300"/>
          <p14:tracePt t="268008" x="8636000" y="5694363"/>
          <p14:tracePt t="268015" x="8612188" y="5662613"/>
          <p14:tracePt t="268024" x="8604250" y="5645150"/>
          <p14:tracePt t="268032" x="8588375" y="5629275"/>
          <p14:tracePt t="268042" x="8556625" y="5605463"/>
          <p14:tracePt t="268048" x="8548688" y="5597525"/>
          <p14:tracePt t="268056" x="8515350" y="5573713"/>
          <p14:tracePt t="268064" x="8499475" y="5565775"/>
          <p14:tracePt t="268072" x="8483600" y="5549900"/>
          <p14:tracePt t="268079" x="8475663" y="5541963"/>
          <p14:tracePt t="268087" x="8435975" y="5526088"/>
          <p14:tracePt t="268104" x="8428038" y="5526088"/>
          <p14:tracePt t="268112" x="8420100" y="5518150"/>
          <p14:tracePt t="268121" x="8412163" y="5518150"/>
          <p14:tracePt t="268151" x="8396288" y="5518150"/>
          <p14:tracePt t="268159" x="8388350" y="5518150"/>
          <p14:tracePt t="268167" x="8372475" y="5518150"/>
          <p14:tracePt t="268175" x="8348663" y="5526088"/>
          <p14:tracePt t="268182" x="8332788" y="5534025"/>
          <p14:tracePt t="268191" x="8316913" y="5549900"/>
          <p14:tracePt t="268200" x="8308975" y="5557838"/>
          <p14:tracePt t="268208" x="8293100" y="5565775"/>
          <p14:tracePt t="268216" x="8277225" y="5573713"/>
          <p14:tracePt t="268224" x="8269288" y="5589588"/>
          <p14:tracePt t="268240" x="8253413" y="5605463"/>
          <p14:tracePt t="268248" x="8237538" y="5629275"/>
          <p14:tracePt t="268254" x="8229600" y="5653088"/>
          <p14:tracePt t="268263" x="8221663" y="5686425"/>
          <p14:tracePt t="268272" x="8213725" y="5702300"/>
          <p14:tracePt t="268280" x="8205788" y="5734050"/>
          <p14:tracePt t="268288" x="8180388" y="5781675"/>
          <p14:tracePt t="268296" x="8180388" y="5813425"/>
          <p14:tracePt t="268304" x="8164513" y="5845175"/>
          <p14:tracePt t="268312" x="8164513" y="5892800"/>
          <p14:tracePt t="268319" x="8164513" y="5932488"/>
          <p14:tracePt t="268327" x="8164513" y="5964238"/>
          <p14:tracePt t="268336" x="8164513" y="6013450"/>
          <p14:tracePt t="268345" x="8164513" y="6069013"/>
          <p14:tracePt t="268352" x="8164513" y="6084888"/>
          <p14:tracePt t="268361" x="8164513" y="6132513"/>
          <p14:tracePt t="268368" x="8172450" y="6148388"/>
          <p14:tracePt t="268376" x="8180388" y="6180138"/>
          <p14:tracePt t="268383" x="8189913" y="6196013"/>
          <p14:tracePt t="268392" x="8197850" y="6219825"/>
          <p14:tracePt t="268400" x="8205788" y="6243638"/>
          <p14:tracePt t="268408" x="8213725" y="6259513"/>
          <p14:tracePt t="268416" x="8229600" y="6267450"/>
          <p14:tracePt t="268424" x="8237538" y="6291263"/>
          <p14:tracePt t="268432" x="8245475" y="6291263"/>
          <p14:tracePt t="268439" x="8245475" y="6299200"/>
          <p14:tracePt t="268456" x="8253413" y="6299200"/>
          <p14:tracePt t="268464" x="8253413" y="6307138"/>
          <p14:tracePt t="268472" x="8261350" y="6315075"/>
          <p14:tracePt t="268480" x="8269288" y="6323013"/>
          <p14:tracePt t="268488" x="8285163" y="6323013"/>
          <p14:tracePt t="268495" x="8293100" y="6338888"/>
          <p14:tracePt t="268504" x="8301038" y="6338888"/>
          <p14:tracePt t="268512" x="8316913" y="6348413"/>
          <p14:tracePt t="268520" x="8332788" y="6356350"/>
          <p14:tracePt t="268528" x="8340725" y="6356350"/>
          <p14:tracePt t="268537" x="8356600" y="6364288"/>
          <p14:tracePt t="268544" x="8372475" y="6372225"/>
          <p14:tracePt t="268559" x="8380413" y="6372225"/>
          <p14:tracePt t="268569" x="8396288" y="6380163"/>
          <p14:tracePt t="268576" x="8404225" y="6380163"/>
          <p14:tracePt t="268584" x="8420100" y="6388100"/>
          <p14:tracePt t="268592" x="8435975" y="6388100"/>
          <p14:tracePt t="268608" x="8451850" y="6388100"/>
          <p14:tracePt t="268615" x="8475663" y="6388100"/>
          <p14:tracePt t="268623" x="8491538" y="6388100"/>
          <p14:tracePt t="268632" x="8515350" y="6372225"/>
          <p14:tracePt t="268640" x="8540750" y="6364288"/>
          <p14:tracePt t="268648" x="8556625" y="6348413"/>
          <p14:tracePt t="268656" x="8572500" y="6323013"/>
          <p14:tracePt t="268664" x="8596313" y="6307138"/>
          <p14:tracePt t="268671" x="8612188" y="6283325"/>
          <p14:tracePt t="268679" x="8628063" y="6275388"/>
          <p14:tracePt t="268688" x="8643938" y="6259513"/>
          <p14:tracePt t="268696" x="8643938" y="6235700"/>
          <p14:tracePt t="268704" x="8659813" y="6211888"/>
          <p14:tracePt t="268712" x="8667750" y="6196013"/>
          <p14:tracePt t="268721" x="8675688" y="6180138"/>
          <p14:tracePt t="268728" x="8683625" y="6156325"/>
          <p14:tracePt t="268735" x="8691563" y="6140450"/>
          <p14:tracePt t="268743" x="8699500" y="6116638"/>
          <p14:tracePt t="268752" x="8699500" y="6092825"/>
          <p14:tracePt t="268760" x="8707438" y="6061075"/>
          <p14:tracePt t="268768" x="8707438" y="6037263"/>
          <p14:tracePt t="268777" x="8707438" y="6005513"/>
          <p14:tracePt t="268784" x="8707438" y="5980113"/>
          <p14:tracePt t="268792" x="8707438" y="5964238"/>
          <p14:tracePt t="268799" x="8707438" y="5924550"/>
          <p14:tracePt t="268808" x="8707438" y="5884863"/>
          <p14:tracePt t="268816" x="8707438" y="5837238"/>
          <p14:tracePt t="268825" x="8707438" y="5805488"/>
          <p14:tracePt t="268832" x="8707438" y="5757863"/>
          <p14:tracePt t="268840" x="8699500" y="5726113"/>
          <p14:tracePt t="268848" x="8675688" y="5694363"/>
          <p14:tracePt t="268856" x="8659813" y="5678488"/>
          <p14:tracePt t="268863" x="8659813" y="5653088"/>
          <p14:tracePt t="268872" x="8643938" y="5621338"/>
          <p14:tracePt t="268880" x="8628063" y="5605463"/>
          <p14:tracePt t="268889" x="8612188" y="5597525"/>
          <p14:tracePt t="268896" x="8604250" y="5573713"/>
          <p14:tracePt t="268904" x="8596313" y="5557838"/>
          <p14:tracePt t="268912" x="8580438" y="5549900"/>
          <p14:tracePt t="268919" x="8564563" y="5534025"/>
          <p14:tracePt t="268937" x="8548688" y="5518150"/>
          <p14:tracePt t="268952" x="8540750" y="5510213"/>
          <p14:tracePt t="268960" x="8531225" y="5510213"/>
          <p14:tracePt t="268968" x="8523288" y="5502275"/>
          <p14:tracePt t="268976" x="8507413" y="5502275"/>
          <p14:tracePt t="268992" x="8483600" y="5502275"/>
          <p14:tracePt t="269000" x="8467725" y="5494338"/>
          <p14:tracePt t="269008" x="8459788" y="5494338"/>
          <p14:tracePt t="269016" x="8435975" y="5494338"/>
          <p14:tracePt t="269024" x="8420100" y="5494338"/>
          <p14:tracePt t="269032" x="8396288" y="5494338"/>
          <p14:tracePt t="269048" x="8372475" y="5494338"/>
          <p14:tracePt t="269056" x="8348663" y="5494338"/>
          <p14:tracePt t="269064" x="8324850" y="5494338"/>
          <p14:tracePt t="269072" x="8308975" y="5494338"/>
          <p14:tracePt t="269080" x="8301038" y="5502275"/>
          <p14:tracePt t="269088" x="8269288" y="5518150"/>
          <p14:tracePt t="269096" x="8261350" y="5534025"/>
          <p14:tracePt t="269105" x="8253413" y="5541963"/>
          <p14:tracePt t="269112" x="8221663" y="5565775"/>
          <p14:tracePt t="269120" x="8213725" y="5581650"/>
          <p14:tracePt t="269128" x="8197850" y="5605463"/>
          <p14:tracePt t="269136" x="8189913" y="5621338"/>
          <p14:tracePt t="269144" x="8180388" y="5653088"/>
          <p14:tracePt t="269152" x="8164513" y="5694363"/>
          <p14:tracePt t="269159" x="8156575" y="5718175"/>
          <p14:tracePt t="269168" x="8148638" y="5749925"/>
          <p14:tracePt t="269176" x="8148638" y="5781675"/>
          <p14:tracePt t="269184" x="8148638" y="5805488"/>
          <p14:tracePt t="269192" x="8148638" y="5837238"/>
          <p14:tracePt t="269200" x="8148638" y="5861050"/>
          <p14:tracePt t="269208" x="8148638" y="5900738"/>
          <p14:tracePt t="269216" x="8148638" y="5948363"/>
          <p14:tracePt t="269223" x="8148638" y="5980113"/>
          <p14:tracePt t="269232" x="8148638" y="6021388"/>
          <p14:tracePt t="269240" x="8148638" y="6053138"/>
          <p14:tracePt t="269248" x="8156575" y="6084888"/>
          <p14:tracePt t="269256" x="8156575" y="6140450"/>
          <p14:tracePt t="269264" x="8180388" y="6172200"/>
          <p14:tracePt t="269273" x="8189913" y="6196013"/>
          <p14:tracePt t="269280" x="8205788" y="6251575"/>
          <p14:tracePt t="269287" x="8221663" y="6283325"/>
          <p14:tracePt t="269296" x="8237538" y="6307138"/>
          <p14:tracePt t="269304" x="8253413" y="6330950"/>
          <p14:tracePt t="269312" x="8261350" y="6356350"/>
          <p14:tracePt t="269320" x="8285163" y="6388100"/>
          <p14:tracePt t="269328" x="8293100" y="6403975"/>
          <p14:tracePt t="269337" x="8301038" y="6419850"/>
          <p14:tracePt t="269343" x="8308975" y="6435725"/>
          <p14:tracePt t="269352" x="8340725" y="6451600"/>
          <p14:tracePt t="269360" x="8340725" y="6459538"/>
          <p14:tracePt t="269368" x="8348663" y="6475413"/>
          <p14:tracePt t="269384" x="8372475" y="6483350"/>
          <p14:tracePt t="269392" x="8388350" y="6483350"/>
          <p14:tracePt t="269399" x="8396288" y="6499225"/>
          <p14:tracePt t="269408" x="8412163" y="6499225"/>
          <p14:tracePt t="269416" x="8428038" y="6499225"/>
          <p14:tracePt t="269424" x="8451850" y="6499225"/>
          <p14:tracePt t="269432" x="8475663" y="6499225"/>
          <p14:tracePt t="269440" x="8507413" y="6499225"/>
          <p14:tracePt t="269448" x="8523288" y="6499225"/>
          <p14:tracePt t="269456" x="8556625" y="6499225"/>
          <p14:tracePt t="269464" x="8580438" y="6499225"/>
          <p14:tracePt t="269472" x="8612188" y="6499225"/>
          <p14:tracePt t="269480" x="8636000" y="6491288"/>
          <p14:tracePt t="269489" x="8667750" y="6467475"/>
          <p14:tracePt t="269496" x="8683625" y="6459538"/>
          <p14:tracePt t="269504" x="8699500" y="6443663"/>
          <p14:tracePt t="269512" x="8731250" y="6419850"/>
          <p14:tracePt t="269520" x="8747125" y="6380163"/>
          <p14:tracePt t="269528" x="8755063" y="6356350"/>
          <p14:tracePt t="269537" x="8770938" y="6323013"/>
          <p14:tracePt t="269544" x="8794750" y="6283325"/>
          <p14:tracePt t="269552" x="8802688" y="6251575"/>
          <p14:tracePt t="269560" x="8802688" y="6203950"/>
          <p14:tracePt t="269568" x="8802688" y="6164263"/>
          <p14:tracePt t="269576" x="8802688" y="6148388"/>
          <p14:tracePt t="269584" x="8802688" y="6100763"/>
          <p14:tracePt t="269592" x="8802688" y="6053138"/>
          <p14:tracePt t="269600" x="8802688" y="6021388"/>
          <p14:tracePt t="269608" x="8802688" y="5980113"/>
          <p14:tracePt t="269616" x="8802688" y="5948363"/>
          <p14:tracePt t="269624" x="8802688" y="5924550"/>
          <p14:tracePt t="269632" x="8794750" y="5884863"/>
          <p14:tracePt t="269640" x="8786813" y="5861050"/>
          <p14:tracePt t="269648" x="8778875" y="5845175"/>
          <p14:tracePt t="269657" x="8770938" y="5821363"/>
          <p14:tracePt t="269664" x="8763000" y="5797550"/>
          <p14:tracePt t="269672" x="8747125" y="5757863"/>
          <p14:tracePt t="269689" x="8731250" y="5734050"/>
          <p14:tracePt t="269696" x="8723313" y="5718175"/>
          <p14:tracePt t="269704" x="8723313" y="5694363"/>
          <p14:tracePt t="269712" x="8707438" y="5670550"/>
          <p14:tracePt t="269721" x="8699500" y="5662613"/>
          <p14:tracePt t="269728" x="8683625" y="5645150"/>
          <p14:tracePt t="269737" x="8675688" y="5621338"/>
          <p14:tracePt t="269744" x="8667750" y="5613400"/>
          <p14:tracePt t="269752" x="8651875" y="5597525"/>
          <p14:tracePt t="269760" x="8651875" y="5589588"/>
          <p14:tracePt t="269771" x="8636000" y="5565775"/>
          <p14:tracePt t="269777" x="8620125" y="5557838"/>
          <p14:tracePt t="269785" x="8620125" y="5549900"/>
          <p14:tracePt t="269793" x="8612188" y="5549900"/>
          <p14:tracePt t="269872" x="8580438" y="5549900"/>
          <p14:tracePt t="269880" x="8564563" y="5549900"/>
          <p14:tracePt t="269888" x="8523288" y="5549900"/>
          <p14:tracePt t="269896" x="8507413" y="5549900"/>
          <p14:tracePt t="269905" x="8475663" y="5549900"/>
          <p14:tracePt t="269912" x="8451850" y="5549900"/>
          <p14:tracePt t="269921" x="8435975" y="5549900"/>
          <p14:tracePt t="269928" x="8412163" y="5557838"/>
          <p14:tracePt t="269938" x="8404225" y="5557838"/>
          <p14:tracePt t="269944" x="8396288" y="5565775"/>
          <p14:tracePt t="269953" x="8388350" y="5573713"/>
          <p14:tracePt t="269960" x="8380413" y="5573713"/>
          <p14:tracePt t="269968" x="8372475" y="5581650"/>
          <p14:tracePt t="269976" x="8356600" y="5597525"/>
          <p14:tracePt t="269984" x="8340725" y="5613400"/>
          <p14:tracePt t="269992" x="8340725" y="5621338"/>
          <p14:tracePt t="270000" x="8316913" y="5653088"/>
          <p14:tracePt t="270008" x="8308975" y="5662613"/>
          <p14:tracePt t="270016" x="8293100" y="5702300"/>
          <p14:tracePt t="270024" x="8285163" y="5726113"/>
          <p14:tracePt t="270032" x="8269288" y="5773738"/>
          <p14:tracePt t="270040" x="8245475" y="5829300"/>
          <p14:tracePt t="270048" x="8237538" y="5853113"/>
          <p14:tracePt t="270057" x="8237538" y="5876925"/>
          <p14:tracePt t="270064" x="8229600" y="5916613"/>
          <p14:tracePt t="270073" x="8229600" y="5956300"/>
          <p14:tracePt t="270080" x="8229600" y="5995988"/>
          <p14:tracePt t="270089" x="8229600" y="6029325"/>
          <p14:tracePt t="270096" x="8229600" y="6061075"/>
          <p14:tracePt t="270105" x="8229600" y="6084888"/>
          <p14:tracePt t="270112" x="8229600" y="6116638"/>
          <p14:tracePt t="270120" x="8229600" y="6140450"/>
          <p14:tracePt t="270128" x="8229600" y="6164263"/>
          <p14:tracePt t="270137" x="8245475" y="6196013"/>
          <p14:tracePt t="270144" x="8253413" y="6211888"/>
          <p14:tracePt t="270152" x="8253413" y="6227763"/>
          <p14:tracePt t="270160" x="8269288" y="6243638"/>
          <p14:tracePt t="270168" x="8269288" y="6259513"/>
          <p14:tracePt t="270176" x="8277225" y="6267450"/>
          <p14:tracePt t="270184" x="8285163" y="6275388"/>
          <p14:tracePt t="270192" x="8293100" y="6283325"/>
          <p14:tracePt t="270200" x="8301038" y="6291263"/>
          <p14:tracePt t="270208" x="8301038" y="6299200"/>
          <p14:tracePt t="270216" x="8316913" y="6307138"/>
          <p14:tracePt t="270224" x="8316913" y="6315075"/>
          <p14:tracePt t="270232" x="8324850" y="6315075"/>
          <p14:tracePt t="270240" x="8340725" y="6330950"/>
          <p14:tracePt t="270248" x="8356600" y="6348413"/>
          <p14:tracePt t="270256" x="8364538" y="6348413"/>
          <p14:tracePt t="270264" x="8404225" y="6356350"/>
          <p14:tracePt t="270273" x="8428038" y="6372225"/>
          <p14:tracePt t="270280" x="8435975" y="6380163"/>
          <p14:tracePt t="270289" x="8451850" y="6380163"/>
          <p14:tracePt t="270296" x="8475663" y="6380163"/>
          <p14:tracePt t="270305" x="8483600" y="6380163"/>
          <p14:tracePt t="270320" x="8507413" y="6380163"/>
          <p14:tracePt t="270329" x="8523288" y="6380163"/>
          <p14:tracePt t="270337" x="8540750" y="6372225"/>
          <p14:tracePt t="270344" x="8564563" y="6356350"/>
          <p14:tracePt t="270354" x="8580438" y="6315075"/>
          <p14:tracePt t="270360" x="8596313" y="6283325"/>
          <p14:tracePt t="270368" x="8620125" y="6243638"/>
          <p14:tracePt t="270376" x="8636000" y="6188075"/>
          <p14:tracePt t="270384" x="8643938" y="6156325"/>
          <p14:tracePt t="270392" x="8651875" y="6108700"/>
          <p14:tracePt t="270400" x="8659813" y="6053138"/>
          <p14:tracePt t="270408" x="8659813" y="6013450"/>
          <p14:tracePt t="270416" x="8659813" y="5988050"/>
          <p14:tracePt t="270424" x="8659813" y="5948363"/>
          <p14:tracePt t="270432" x="8659813" y="5900738"/>
          <p14:tracePt t="270440" x="8659813" y="5884863"/>
          <p14:tracePt t="270448" x="8659813" y="5845175"/>
          <p14:tracePt t="270456" x="8659813" y="5821363"/>
          <p14:tracePt t="270464" x="8659813" y="5805488"/>
          <p14:tracePt t="270472" x="8659813" y="5789613"/>
          <p14:tracePt t="270480" x="8659813" y="5773738"/>
          <p14:tracePt t="270488" x="8659813" y="5726113"/>
          <p14:tracePt t="270496" x="8651875" y="5710238"/>
          <p14:tracePt t="270505" x="8651875" y="5686425"/>
          <p14:tracePt t="270512" x="8643938" y="5670550"/>
          <p14:tracePt t="270521" x="8628063" y="5653088"/>
          <p14:tracePt t="270528" x="8620125" y="5637213"/>
          <p14:tracePt t="270536" x="8604250" y="5605463"/>
          <p14:tracePt t="270544" x="8588375" y="5597525"/>
          <p14:tracePt t="270553" x="8580438" y="5581650"/>
          <p14:tracePt t="270560" x="8564563" y="5565775"/>
          <p14:tracePt t="270568" x="8556625" y="5549900"/>
          <p14:tracePt t="270576" x="8540750" y="5534025"/>
          <p14:tracePt t="270584" x="8523288" y="5518150"/>
          <p14:tracePt t="270592" x="8515350" y="5518150"/>
          <p14:tracePt t="270600" x="8507413" y="5502275"/>
          <p14:tracePt t="271257" x="8499475" y="5502275"/>
          <p14:tracePt t="271264" x="8491538" y="5502275"/>
          <p14:tracePt t="271280" x="8483600" y="5502275"/>
          <p14:tracePt t="271288" x="8459788" y="5502275"/>
          <p14:tracePt t="271296" x="8420100" y="5510213"/>
          <p14:tracePt t="271304" x="8380413" y="5541963"/>
          <p14:tracePt t="271312" x="8308975" y="5581650"/>
          <p14:tracePt t="271320" x="8237538" y="5613400"/>
          <p14:tracePt t="271328" x="8172450" y="5645150"/>
          <p14:tracePt t="271336" x="8093075" y="5686425"/>
          <p14:tracePt t="271344" x="8013700" y="5726113"/>
          <p14:tracePt t="271353" x="7934325" y="5757863"/>
          <p14:tracePt t="271360" x="7854950" y="5805488"/>
          <p14:tracePt t="271368" x="7758113" y="5845175"/>
          <p14:tracePt t="271376" x="7670800" y="5884863"/>
          <p14:tracePt t="271384" x="7583488" y="5908675"/>
          <p14:tracePt t="271392" x="7519988" y="5932488"/>
          <p14:tracePt t="271400" x="7431088" y="5956300"/>
          <p14:tracePt t="271408" x="7359650" y="5995988"/>
          <p14:tracePt t="271416" x="7296150" y="6005513"/>
          <p14:tracePt t="271424" x="7232650" y="6021388"/>
          <p14:tracePt t="271432" x="7177088" y="6045200"/>
          <p14:tracePt t="271440" x="7104063" y="6061075"/>
          <p14:tracePt t="271448" x="7072313" y="6069013"/>
          <p14:tracePt t="271456" x="7040563" y="6084888"/>
          <p14:tracePt t="271464" x="6985000" y="6084888"/>
          <p14:tracePt t="271472" x="6937375" y="6124575"/>
          <p14:tracePt t="271480" x="6889750" y="6124575"/>
          <p14:tracePt t="271488" x="6873875" y="6124575"/>
          <p14:tracePt t="271495" x="6865938" y="6124575"/>
          <p14:tracePt t="271624" x="6858000" y="6124575"/>
          <p14:tracePt t="271632" x="6858000" y="6108700"/>
          <p14:tracePt t="271640" x="6858000" y="6084888"/>
          <p14:tracePt t="271648" x="6858000" y="6045200"/>
          <p14:tracePt t="271656" x="6858000" y="6005513"/>
          <p14:tracePt t="271664" x="6858000" y="5972175"/>
          <p14:tracePt t="271672" x="6858000" y="5940425"/>
          <p14:tracePt t="271680" x="6858000" y="5908675"/>
          <p14:tracePt t="271688" x="6858000" y="5876925"/>
          <p14:tracePt t="271696" x="6858000" y="5853113"/>
          <p14:tracePt t="271704" x="6858000" y="5837238"/>
          <p14:tracePt t="271712" x="6858000" y="5805488"/>
          <p14:tracePt t="271720" x="6858000" y="5789613"/>
          <p14:tracePt t="271728" x="6858000" y="5781675"/>
          <p14:tracePt t="271736" x="6865938" y="5773738"/>
          <p14:tracePt t="271744" x="6865938" y="5765800"/>
          <p14:tracePt t="273265" x="6865938" y="5757863"/>
          <p14:tracePt t="273281" x="6858000" y="5781675"/>
          <p14:tracePt t="273289" x="6850063" y="5813425"/>
          <p14:tracePt t="273296" x="6842125" y="5837238"/>
          <p14:tracePt t="273304" x="6826250" y="5861050"/>
          <p14:tracePt t="273312" x="6826250" y="5892800"/>
          <p14:tracePt t="273321" x="6818313" y="5932488"/>
          <p14:tracePt t="273328" x="6810375" y="5964238"/>
          <p14:tracePt t="273337" x="6802438" y="5988050"/>
          <p14:tracePt t="273345" x="6802438" y="6037263"/>
          <p14:tracePt t="273353" x="6802438" y="6076950"/>
          <p14:tracePt t="273360" x="6802438" y="6100763"/>
          <p14:tracePt t="273369" x="6802438" y="6132513"/>
          <p14:tracePt t="273376" x="6802438" y="6164263"/>
          <p14:tracePt t="273385" x="6802438" y="6188075"/>
          <p14:tracePt t="273392" x="6802438" y="6211888"/>
          <p14:tracePt t="273403" x="6802438" y="6227763"/>
          <p14:tracePt t="273409" x="6802438" y="6251575"/>
          <p14:tracePt t="273416" x="6802438" y="6267450"/>
          <p14:tracePt t="273424" x="6802438" y="6283325"/>
          <p14:tracePt t="273432" x="6802438" y="6291263"/>
          <p14:tracePt t="273440" x="6802438" y="6299200"/>
          <p14:tracePt t="273448" x="6802438" y="6315075"/>
          <p14:tracePt t="273456" x="6802438" y="6330950"/>
          <p14:tracePt t="273465" x="6802438" y="6348413"/>
          <p14:tracePt t="273473" x="6802438" y="6356350"/>
          <p14:tracePt t="273480" x="6802438" y="6372225"/>
          <p14:tracePt t="273488" x="6802438" y="6388100"/>
          <p14:tracePt t="273496" x="6802438" y="6396038"/>
          <p14:tracePt t="273504" x="6802438" y="6403975"/>
          <p14:tracePt t="273512" x="6802438" y="6419850"/>
          <p14:tracePt t="273521" x="6802438" y="6435725"/>
          <p14:tracePt t="273529" x="6802438" y="6451600"/>
          <p14:tracePt t="273536" x="6802438" y="6459538"/>
          <p14:tracePt t="273544" x="6802438" y="6467475"/>
          <p14:tracePt t="273552" x="6802438" y="6483350"/>
          <p14:tracePt t="273560" x="6802438" y="6491288"/>
          <p14:tracePt t="273568" x="6802438" y="6507163"/>
          <p14:tracePt t="273576" x="6802438" y="6523038"/>
          <p14:tracePt t="273585" x="6802438" y="6538913"/>
          <p14:tracePt t="273593" x="6802438" y="6554788"/>
          <p14:tracePt t="273600" x="6802438" y="6562725"/>
          <p14:tracePt t="273608" x="6802438" y="6578600"/>
          <p14:tracePt t="273616" x="6802438" y="6586538"/>
          <p14:tracePt t="273625" x="6802438" y="6594475"/>
          <p14:tracePt t="273808" x="6802438" y="6610350"/>
          <p14:tracePt t="273817" x="6802438" y="6618288"/>
          <p14:tracePt t="273825" x="6794500" y="6634163"/>
          <p14:tracePt t="273840" x="6794500" y="6642100"/>
          <p14:tracePt t="274449" x="6784975" y="6642100"/>
          <p14:tracePt t="274473" x="6777038" y="6642100"/>
          <p14:tracePt t="274496" x="6761163" y="6642100"/>
          <p14:tracePt t="274504" x="6721475" y="6642100"/>
          <p14:tracePt t="274512" x="6642100" y="6586538"/>
          <p14:tracePt t="274520" x="6554788" y="6546850"/>
          <p14:tracePt t="274529" x="6459538" y="6507163"/>
          <p14:tracePt t="274537" x="6362700" y="6475413"/>
          <p14:tracePt t="274545" x="6275388" y="6451600"/>
          <p14:tracePt t="274552" x="6164263" y="6419850"/>
          <p14:tracePt t="274560" x="6059488" y="6396038"/>
          <p14:tracePt t="274568" x="5980113" y="6388100"/>
          <p14:tracePt t="274576" x="5861050" y="6356350"/>
          <p14:tracePt t="274585" x="5773738" y="6338888"/>
          <p14:tracePt t="274593" x="5684838" y="6323013"/>
          <p14:tracePt t="274601" x="5629275" y="6299200"/>
          <p14:tracePt t="274609" x="5573713" y="6291263"/>
          <p14:tracePt t="274616" x="5541963" y="6275388"/>
          <p14:tracePt t="274624" x="5494338" y="6267450"/>
          <p14:tracePt t="274632" x="5478463" y="6259513"/>
          <p14:tracePt t="274640" x="5454650" y="6251575"/>
          <p14:tracePt t="274649" x="5438775" y="6235700"/>
          <p14:tracePt t="274657" x="5414963" y="6227763"/>
          <p14:tracePt t="274665" x="5414963" y="6219825"/>
          <p14:tracePt t="274673" x="5397500" y="6211888"/>
          <p14:tracePt t="274680" x="5381625" y="6196013"/>
          <p14:tracePt t="274688" x="5373688" y="6180138"/>
          <p14:tracePt t="274696" x="5357813" y="6164263"/>
          <p14:tracePt t="274704" x="5341938" y="6148388"/>
          <p14:tracePt t="274713" x="5334000" y="6132513"/>
          <p14:tracePt t="274721" x="5326063" y="6116638"/>
          <p14:tracePt t="274729" x="5318125" y="6092825"/>
          <p14:tracePt t="274736" x="5318125" y="6076950"/>
          <p14:tracePt t="274744" x="5310188" y="6061075"/>
          <p14:tracePt t="274752" x="5310188" y="6045200"/>
          <p14:tracePt t="274760" x="5294313" y="6013450"/>
          <p14:tracePt t="274770" x="5294313" y="6005513"/>
          <p14:tracePt t="274777" x="5294313" y="5980113"/>
          <p14:tracePt t="274785" x="5278438" y="5948363"/>
          <p14:tracePt t="274793" x="5278438" y="5932488"/>
          <p14:tracePt t="274801" x="5278438" y="5908675"/>
          <p14:tracePt t="274808" x="5270500" y="5876925"/>
          <p14:tracePt t="274816" x="5254625" y="5845175"/>
          <p14:tracePt t="274824" x="5254625" y="5829300"/>
          <p14:tracePt t="274833" x="5246688" y="5805488"/>
          <p14:tracePt t="274841" x="5230813" y="5765800"/>
          <p14:tracePt t="274849" x="5214938" y="5741988"/>
          <p14:tracePt t="274857" x="5207000" y="5734050"/>
          <p14:tracePt t="274864" x="5207000" y="5726113"/>
          <p14:tracePt t="274872" x="5207000" y="5710238"/>
          <p14:tracePt t="274887" x="5207000" y="5702300"/>
          <p14:tracePt t="274889" x="5199063" y="5694363"/>
          <p14:tracePt t="274897" x="5191125" y="5678488"/>
          <p14:tracePt t="275201" x="5191125" y="5702300"/>
          <p14:tracePt t="275209" x="5191125" y="5741988"/>
          <p14:tracePt t="275217" x="5191125" y="5765800"/>
          <p14:tracePt t="275225" x="5191125" y="5805488"/>
          <p14:tracePt t="275235" x="5191125" y="5837238"/>
          <p14:tracePt t="275240" x="5191125" y="5861050"/>
          <p14:tracePt t="275248" x="5191125" y="5908675"/>
          <p14:tracePt t="275256" x="5191125" y="5924550"/>
          <p14:tracePt t="275265" x="5191125" y="5956300"/>
          <p14:tracePt t="275273" x="5191125" y="5980113"/>
          <p14:tracePt t="275281" x="5191125" y="6005513"/>
          <p14:tracePt t="275289" x="5191125" y="6021388"/>
          <p14:tracePt t="275297" x="5191125" y="6045200"/>
          <p14:tracePt t="275305" x="5191125" y="6069013"/>
          <p14:tracePt t="275312" x="5191125" y="6100763"/>
          <p14:tracePt t="275320" x="5191125" y="6116638"/>
          <p14:tracePt t="275329" x="5191125" y="6132513"/>
          <p14:tracePt t="275337" x="5191125" y="6164263"/>
          <p14:tracePt t="275345" x="5191125" y="6180138"/>
          <p14:tracePt t="275353" x="5191125" y="6203950"/>
          <p14:tracePt t="275360" x="5191125" y="6219825"/>
          <p14:tracePt t="275368" x="5191125" y="6235700"/>
          <p14:tracePt t="275376" x="5191125" y="6243638"/>
          <p14:tracePt t="275385" x="5191125" y="6267450"/>
          <p14:tracePt t="275393" x="5191125" y="6291263"/>
          <p14:tracePt t="275402" x="5191125" y="6307138"/>
          <p14:tracePt t="275409" x="5191125" y="6323013"/>
          <p14:tracePt t="275418" x="5191125" y="6348413"/>
          <p14:tracePt t="275424" x="5191125" y="6364288"/>
          <p14:tracePt t="275432" x="5191125" y="6380163"/>
          <p14:tracePt t="275440" x="5191125" y="6403975"/>
          <p14:tracePt t="275449" x="5191125" y="6411913"/>
          <p14:tracePt t="275457" x="5191125" y="6435725"/>
          <p14:tracePt t="275465" x="5191125" y="6443663"/>
          <p14:tracePt t="275473" x="5191125" y="6459538"/>
          <p14:tracePt t="275480" x="5191125" y="6467475"/>
          <p14:tracePt t="275488" x="5191125" y="6483350"/>
          <p14:tracePt t="275496" x="5191125" y="6491288"/>
          <p14:tracePt t="275505" x="5191125" y="6499225"/>
          <p14:tracePt t="276089" x="5183188" y="6499225"/>
          <p14:tracePt t="276104" x="5167313" y="6507163"/>
          <p14:tracePt t="276114" x="5159375" y="6515100"/>
          <p14:tracePt t="276121" x="5135563" y="6515100"/>
          <p14:tracePt t="276129" x="5103813" y="6523038"/>
          <p14:tracePt t="276137" x="5072063" y="6538913"/>
          <p14:tracePt t="276145" x="5056188" y="6538913"/>
          <p14:tracePt t="276153" x="5014913" y="6554788"/>
          <p14:tracePt t="276160" x="4991100" y="6562725"/>
          <p14:tracePt t="276170" x="4943475" y="6570663"/>
          <p14:tracePt t="276177" x="4879975" y="6602413"/>
          <p14:tracePt t="276185" x="4832350" y="6626225"/>
          <p14:tracePt t="276193" x="4808538" y="6634163"/>
          <p14:tracePt t="276201" x="4800600" y="6634163"/>
          <p14:tracePt t="276217" x="4792663" y="6634163"/>
          <p14:tracePt t="276225" x="4784725" y="6650038"/>
          <p14:tracePt t="276273" x="4776788" y="6657975"/>
          <p14:tracePt t="276281" x="4768850" y="6665913"/>
          <p14:tracePt t="276296" x="4760913" y="6673850"/>
          <p14:tracePt t="276321" x="4760913" y="6681788"/>
          <p14:tracePt t="276433" x="4760913" y="6691313"/>
          <p14:tracePt t="276488" x="4768850" y="6691313"/>
          <p14:tracePt t="276497" x="4776788" y="6691313"/>
          <p14:tracePt t="276505" x="4784725" y="6691313"/>
          <p14:tracePt t="276577" x="4792663" y="6673850"/>
          <p14:tracePt t="276585" x="4792663" y="6650038"/>
          <p14:tracePt t="276593" x="4808538" y="6594475"/>
          <p14:tracePt t="276601" x="4808538" y="6578600"/>
          <p14:tracePt t="276607" x="4816475" y="6538913"/>
          <p14:tracePt t="276617" x="4816475" y="6499225"/>
          <p14:tracePt t="276624" x="4816475" y="6451600"/>
          <p14:tracePt t="276633" x="4816475" y="6435725"/>
          <p14:tracePt t="276641" x="4824413" y="6411913"/>
          <p14:tracePt t="276649" x="4832350" y="6380163"/>
          <p14:tracePt t="276656" x="4840288" y="6323013"/>
          <p14:tracePt t="276664" x="4848225" y="6307138"/>
          <p14:tracePt t="276671" x="4864100" y="6275388"/>
          <p14:tracePt t="276680" x="4872038" y="6259513"/>
          <p14:tracePt t="276688" x="4872038" y="6235700"/>
          <p14:tracePt t="276696" x="4879975" y="6219825"/>
          <p14:tracePt t="276705" x="4879975" y="6211888"/>
          <p14:tracePt t="276713" x="4887913" y="6196013"/>
          <p14:tracePt t="276728" x="4887913" y="6188075"/>
          <p14:tracePt t="277297" x="4903788" y="6180138"/>
          <p14:tracePt t="277305" x="4927600" y="6196013"/>
          <p14:tracePt t="277313" x="4951413" y="6235700"/>
          <p14:tracePt t="277321" x="4991100" y="6283325"/>
          <p14:tracePt t="277329" x="5006975" y="6307138"/>
          <p14:tracePt t="277337" x="5030788" y="6330950"/>
          <p14:tracePt t="277345" x="5056188" y="6356350"/>
          <p14:tracePt t="277353" x="5080000" y="6372225"/>
          <p14:tracePt t="277361" x="5111750" y="6411913"/>
          <p14:tracePt t="277370" x="5127625" y="6427788"/>
          <p14:tracePt t="277377" x="5135563" y="6443663"/>
          <p14:tracePt t="277385" x="5159375" y="6451600"/>
          <p14:tracePt t="277393" x="5183188" y="6459538"/>
          <p14:tracePt t="277401" x="5191125" y="6467475"/>
          <p14:tracePt t="277409" x="5199063" y="6475413"/>
          <p14:tracePt t="277417" x="5222875" y="6475413"/>
          <p14:tracePt t="277425" x="5238750" y="6475413"/>
          <p14:tracePt t="277433" x="5254625" y="6483350"/>
          <p14:tracePt t="277441" x="5278438" y="6491288"/>
          <p14:tracePt t="277450" x="5294313" y="6491288"/>
          <p14:tracePt t="277457" x="5318125" y="6499225"/>
          <p14:tracePt t="277466" x="5326063" y="6499225"/>
          <p14:tracePt t="277473" x="5334000" y="6499225"/>
          <p14:tracePt t="277480" x="5341938" y="6499225"/>
          <p14:tracePt t="277489" x="5349875" y="6507163"/>
          <p14:tracePt t="277553" x="5365750" y="6507163"/>
          <p14:tracePt t="277585" x="5373688" y="6507163"/>
          <p14:tracePt t="277601" x="5381625" y="6507163"/>
          <p14:tracePt t="277721" x="5389563" y="6507163"/>
          <p14:tracePt t="277753" x="5389563" y="6515100"/>
          <p14:tracePt t="277793" x="5381625" y="6515100"/>
          <p14:tracePt t="277817" x="5373688" y="6523038"/>
          <p14:tracePt t="277833" x="5357813" y="6530975"/>
          <p14:tracePt t="277865" x="5349875" y="6538913"/>
          <p14:tracePt t="277873" x="5349875" y="6546850"/>
          <p14:tracePt t="277884" x="5341938" y="6554788"/>
          <p14:tracePt t="277890" x="5341938" y="6570663"/>
          <p14:tracePt t="277897" x="5341938" y="6586538"/>
          <p14:tracePt t="277913" x="5334000" y="6602413"/>
          <p14:tracePt t="277929" x="5334000" y="6618288"/>
          <p14:tracePt t="277945" x="5334000" y="6626225"/>
          <p14:tracePt t="277953" x="5334000" y="6642100"/>
          <p14:tracePt t="277961" x="5334000" y="6650038"/>
          <p14:tracePt t="277969" x="5334000" y="6657975"/>
          <p14:tracePt t="277977" x="5334000" y="6665913"/>
          <p14:tracePt t="277993" x="5334000" y="6673850"/>
          <p14:tracePt t="278009" x="5334000" y="6681788"/>
          <p14:tracePt t="278545" x="5334000" y="6691313"/>
          <p14:tracePt t="278561" x="5334000" y="6665913"/>
          <p14:tracePt t="278569" x="5349875" y="6642100"/>
          <p14:tracePt t="278577" x="5357813" y="6626225"/>
          <p14:tracePt t="278585" x="5373688" y="6594475"/>
          <p14:tracePt t="278593" x="5381625" y="6586538"/>
          <p14:tracePt t="278602" x="5389563" y="6562725"/>
          <p14:tracePt t="278609" x="5397500" y="6546850"/>
          <p14:tracePt t="278619" x="5414963" y="6523038"/>
          <p14:tracePt t="278625" x="5422900" y="6515100"/>
          <p14:tracePt t="278634" x="5430838" y="6499225"/>
          <p14:tracePt t="278641" x="5438775" y="6483350"/>
          <p14:tracePt t="278651" x="5446713" y="6459538"/>
          <p14:tracePt t="278657" x="5462588" y="6451600"/>
          <p14:tracePt t="278666" x="5462588" y="6443663"/>
          <p14:tracePt t="278682" x="5462588" y="6435725"/>
          <p14:tracePt t="278689" x="5462588" y="6427788"/>
          <p14:tracePt t="278697" x="5470525" y="6427788"/>
          <p14:tracePt t="278769" x="5470525" y="6419850"/>
          <p14:tracePt t="278793" x="5462588" y="6419850"/>
          <p14:tracePt t="278801" x="5454650" y="6419850"/>
          <p14:tracePt t="278809" x="5422900" y="6419850"/>
          <p14:tracePt t="278818" x="5389563" y="6419850"/>
          <p14:tracePt t="278825" x="5326063" y="6419850"/>
          <p14:tracePt t="278833" x="5207000" y="6435725"/>
          <p14:tracePt t="278841" x="5143500" y="6435725"/>
          <p14:tracePt t="278850" x="5056188" y="6435725"/>
          <p14:tracePt t="278857" x="4975225" y="6435725"/>
          <p14:tracePt t="278866" x="4887913" y="6435725"/>
          <p14:tracePt t="278873" x="4816475" y="6435725"/>
          <p14:tracePt t="278885" x="4752975" y="6435725"/>
          <p14:tracePt t="278889" x="4664075" y="6435725"/>
          <p14:tracePt t="278897" x="4616450" y="6435725"/>
          <p14:tracePt t="278905" x="4592638" y="6435725"/>
          <p14:tracePt t="278913" x="4576763" y="6427788"/>
          <p14:tracePt t="278921" x="4552950" y="6427788"/>
          <p14:tracePt t="278929" x="4537075" y="6427788"/>
          <p14:tracePt t="278937" x="4529138" y="6427788"/>
          <p14:tracePt t="278945" x="4513263" y="6427788"/>
          <p14:tracePt t="278953" x="4497388" y="6427788"/>
          <p14:tracePt t="278961" x="4489450" y="6427788"/>
          <p14:tracePt t="278969" x="4465638" y="6427788"/>
          <p14:tracePt t="278977" x="4457700" y="6427788"/>
          <p14:tracePt t="278985" x="4441825" y="6427788"/>
          <p14:tracePt t="278993" x="4418013" y="6427788"/>
          <p14:tracePt t="279001" x="4402138" y="6427788"/>
          <p14:tracePt t="279009" x="4378325" y="6419850"/>
          <p14:tracePt t="279025" x="4370388" y="6419850"/>
          <p14:tracePt t="279041" x="4362450" y="6419850"/>
          <p14:tracePt t="279305" x="4370388" y="6419850"/>
          <p14:tracePt t="279313" x="4370388" y="6411913"/>
          <p14:tracePt t="279321" x="4378325" y="6411913"/>
          <p14:tracePt t="279329" x="4386263" y="6411913"/>
          <p14:tracePt t="279337" x="4394200" y="6411913"/>
          <p14:tracePt t="279353" x="4402138" y="6411913"/>
          <p14:tracePt t="279361" x="4410075" y="6411913"/>
          <p14:tracePt t="279425" x="4418013" y="6411913"/>
          <p14:tracePt t="279457" x="4433888" y="6403975"/>
          <p14:tracePt t="279473" x="4441825" y="6403975"/>
          <p14:tracePt t="279481" x="4449763" y="6403975"/>
          <p14:tracePt t="279497" x="4457700" y="6403975"/>
          <p14:tracePt t="279505" x="4473575" y="6388100"/>
          <p14:tracePt t="279521" x="4489450" y="6388100"/>
          <p14:tracePt t="279529" x="4497388" y="6388100"/>
          <p14:tracePt t="279537" x="4505325" y="6380163"/>
          <p14:tracePt t="279553" x="4513263" y="6372225"/>
          <p14:tracePt t="279561" x="4521200" y="6372225"/>
          <p14:tracePt t="279569" x="4529138" y="6372225"/>
          <p14:tracePt t="279577" x="4545013" y="6372225"/>
          <p14:tracePt t="279593" x="4552950" y="6372225"/>
          <p14:tracePt t="279601" x="4560888" y="6372225"/>
          <p14:tracePt t="279618" x="4568825" y="6372225"/>
          <p14:tracePt t="279625" x="4576763" y="6372225"/>
          <p14:tracePt t="279641" x="4584700" y="6372225"/>
          <p14:tracePt t="279657" x="4592638" y="6364288"/>
          <p14:tracePt t="279681" x="4600575" y="6364288"/>
          <p14:tracePt t="279689" x="4608513" y="6364288"/>
          <p14:tracePt t="279697" x="4624388" y="6364288"/>
          <p14:tracePt t="279705" x="4648200" y="6364288"/>
          <p14:tracePt t="279713" x="4664075" y="6364288"/>
          <p14:tracePt t="279721" x="4695825" y="6364288"/>
          <p14:tracePt t="279729" x="4721225" y="6364288"/>
          <p14:tracePt t="279737" x="4752975" y="6364288"/>
          <p14:tracePt t="279745" x="4776788" y="6364288"/>
          <p14:tracePt t="279753" x="4816475" y="6364288"/>
          <p14:tracePt t="279761" x="4848225" y="6364288"/>
          <p14:tracePt t="279769" x="4856163" y="6364288"/>
          <p14:tracePt t="279777" x="4872038" y="6364288"/>
          <p14:tracePt t="279785" x="4895850" y="6364288"/>
          <p14:tracePt t="279794" x="4903788" y="6364288"/>
          <p14:tracePt t="279801" x="4911725" y="6364288"/>
          <p14:tracePt t="279946" x="4903788" y="6364288"/>
          <p14:tracePt t="279961" x="4887913" y="6364288"/>
          <p14:tracePt t="279969" x="4872038" y="6364288"/>
          <p14:tracePt t="279977" x="4840288" y="6364288"/>
          <p14:tracePt t="279985" x="4816475" y="6364288"/>
          <p14:tracePt t="279993" x="4768850" y="6380163"/>
          <p14:tracePt t="280001" x="4705350" y="6380163"/>
          <p14:tracePt t="280010" x="4632325" y="6396038"/>
          <p14:tracePt t="280018" x="4568825" y="6396038"/>
          <p14:tracePt t="280025" x="4497388" y="6403975"/>
          <p14:tracePt t="280034" x="4457700" y="6403975"/>
          <p14:tracePt t="280041" x="4386263" y="6411913"/>
          <p14:tracePt t="280049" x="4352925" y="6419850"/>
          <p14:tracePt t="280057" x="4329113" y="6419850"/>
          <p14:tracePt t="280074" x="4313238" y="6419850"/>
          <p14:tracePt t="280209" x="4321175" y="6419850"/>
          <p14:tracePt t="280226" x="4337050" y="6419850"/>
          <p14:tracePt t="280233" x="4362450" y="6419850"/>
          <p14:tracePt t="280243" x="4378325" y="6419850"/>
          <p14:tracePt t="280249" x="4394200" y="6419850"/>
          <p14:tracePt t="280266" x="4418013" y="6419850"/>
          <p14:tracePt t="280272" x="4425950" y="6419850"/>
          <p14:tracePt t="280281" x="4441825" y="6419850"/>
          <p14:tracePt t="280289" x="4465638" y="6419850"/>
          <p14:tracePt t="280298" x="4481513" y="6419850"/>
          <p14:tracePt t="280305" x="4513263" y="6419850"/>
          <p14:tracePt t="280313" x="4537075" y="6419850"/>
          <p14:tracePt t="280321" x="4568825" y="6419850"/>
          <p14:tracePt t="280329" x="4592638" y="6419850"/>
          <p14:tracePt t="280337" x="4616450" y="6419850"/>
          <p14:tracePt t="280345" x="4632325" y="6419850"/>
          <p14:tracePt t="280353" x="4640263" y="6419850"/>
          <p14:tracePt t="280362" x="4648200" y="6419850"/>
          <p14:tracePt t="280729" x="4640263" y="6419850"/>
          <p14:tracePt t="280745" x="4632325" y="6419850"/>
          <p14:tracePt t="280753" x="4624388" y="6419850"/>
          <p14:tracePt t="280769" x="4616450" y="6419850"/>
          <p14:tracePt t="280777" x="4608513" y="6419850"/>
          <p14:tracePt t="280801" x="4600575" y="6419850"/>
          <p14:tracePt t="280817" x="4584700" y="6419850"/>
          <p14:tracePt t="280825" x="4576763" y="6419850"/>
          <p14:tracePt t="280833" x="4568825" y="6419850"/>
          <p14:tracePt t="280841" x="4552950" y="6419850"/>
          <p14:tracePt t="280850" x="4529138" y="6419850"/>
          <p14:tracePt t="280857" x="4513263" y="6427788"/>
          <p14:tracePt t="280873" x="4505325" y="6427788"/>
          <p14:tracePt t="280883" x="4497388" y="6427788"/>
          <p14:tracePt t="281673" x="4489450" y="6427788"/>
          <p14:tracePt t="281705" x="4481513" y="6435725"/>
          <p14:tracePt t="281713" x="4473575" y="6435725"/>
          <p14:tracePt t="281721" x="4441825" y="6435725"/>
          <p14:tracePt t="281729" x="4410075" y="6435725"/>
          <p14:tracePt t="281738" x="4386263" y="6435725"/>
          <p14:tracePt t="281746" x="4370388" y="6435725"/>
          <p14:tracePt t="281754" x="4344988" y="6435725"/>
          <p14:tracePt t="282034" x="4352925" y="6435725"/>
          <p14:tracePt t="282514" x="4362450" y="6435725"/>
          <p14:tracePt t="282529" x="4362450" y="6443663"/>
          <p14:tracePt t="282569" x="4362450" y="6451600"/>
          <p14:tracePt t="282601" x="4362450" y="6459538"/>
          <p14:tracePt t="282857" x="4362450" y="6451600"/>
          <p14:tracePt t="282865" x="4362450" y="6443663"/>
          <p14:tracePt t="283369" x="4362450" y="6435725"/>
          <p14:tracePt t="283394" x="4386263" y="6427788"/>
          <p14:tracePt t="283402" x="4402138" y="6427788"/>
          <p14:tracePt t="283411" x="4410075" y="6427788"/>
          <p14:tracePt t="283417" x="4418013" y="6419850"/>
          <p14:tracePt t="283425" x="4433888" y="6419850"/>
          <p14:tracePt t="283442" x="4433888" y="6411913"/>
          <p14:tracePt t="283450" x="4441825" y="6411913"/>
          <p14:tracePt t="284066" x="4441825" y="6419850"/>
          <p14:tracePt t="284074" x="4465638" y="6419850"/>
          <p14:tracePt t="284082" x="4505325" y="6435725"/>
          <p14:tracePt t="284090" x="4537075" y="6443663"/>
          <p14:tracePt t="284099" x="4552950" y="6451600"/>
          <p14:tracePt t="284106" x="4592638" y="6459538"/>
          <p14:tracePt t="284114" x="4616450" y="6459538"/>
          <p14:tracePt t="284122" x="4648200" y="6467475"/>
          <p14:tracePt t="284131" x="4672013" y="6475413"/>
          <p14:tracePt t="284137" x="4679950" y="6475413"/>
          <p14:tracePt t="284145" x="4705350" y="6475413"/>
          <p14:tracePt t="284457" x="4721225" y="6475413"/>
          <p14:tracePt t="284466" x="4737100" y="6475413"/>
          <p14:tracePt t="284472" x="4776788" y="6475413"/>
          <p14:tracePt t="284481" x="4816475" y="6475413"/>
          <p14:tracePt t="284490" x="4856163" y="6475413"/>
          <p14:tracePt t="284498" x="4887913" y="6475413"/>
          <p14:tracePt t="284506" x="4911725" y="6475413"/>
          <p14:tracePt t="284514" x="4943475" y="6475413"/>
          <p14:tracePt t="284522" x="4959350" y="6475413"/>
          <p14:tracePt t="284530" x="4967288" y="6475413"/>
          <p14:tracePt t="284537" x="4983163" y="6475413"/>
          <p14:tracePt t="284738" x="4991100" y="6475413"/>
          <p14:tracePt t="284778" x="4999038" y="6475413"/>
          <p14:tracePt t="284786" x="5014913" y="6475413"/>
          <p14:tracePt t="284794" x="5056188" y="6475413"/>
          <p14:tracePt t="284802" x="5072063" y="6475413"/>
          <p14:tracePt t="284809" x="5103813" y="6475413"/>
          <p14:tracePt t="284818" x="5127625" y="6475413"/>
          <p14:tracePt t="284826" x="5151438" y="6475413"/>
          <p14:tracePt t="284834" x="5167313" y="6475413"/>
          <p14:tracePt t="284842" x="5175250" y="6475413"/>
          <p14:tracePt t="284850" x="5191125" y="6475413"/>
          <p14:tracePt t="285387" x="5199063" y="6475413"/>
          <p14:tracePt t="285394" x="5270500" y="6475413"/>
          <p14:tracePt t="285402" x="5341938" y="6475413"/>
          <p14:tracePt t="285411" x="5414963" y="6475413"/>
          <p14:tracePt t="285418" x="5494338" y="6475413"/>
          <p14:tracePt t="285426" x="5541963" y="6475413"/>
          <p14:tracePt t="285434" x="5589588" y="6475413"/>
          <p14:tracePt t="285442" x="5629275" y="6475413"/>
          <p14:tracePt t="285450" x="5645150" y="6475413"/>
          <p14:tracePt t="285458" x="5661025" y="6475413"/>
          <p14:tracePt t="285466" x="5668963" y="6475413"/>
          <p14:tracePt t="285474" x="5676900" y="6475413"/>
          <p14:tracePt t="285490" x="5684838" y="6475413"/>
          <p14:tracePt t="285498" x="5708650" y="6475413"/>
          <p14:tracePt t="285506" x="5732463" y="6475413"/>
          <p14:tracePt t="285514" x="5797550" y="6483350"/>
          <p14:tracePt t="285522" x="5861050" y="6499225"/>
          <p14:tracePt t="285531" x="5932488" y="6507163"/>
          <p14:tracePt t="285538" x="6011863" y="6515100"/>
          <p14:tracePt t="285546" x="6100763" y="6530975"/>
          <p14:tracePt t="285554" x="6164263" y="6530975"/>
          <p14:tracePt t="285563" x="6227763" y="6538913"/>
          <p14:tracePt t="285571" x="6251575" y="6546850"/>
          <p14:tracePt t="285578" x="6291263" y="6546850"/>
          <p14:tracePt t="285587" x="6299200" y="6546850"/>
          <p14:tracePt t="285690" x="6307138" y="6546850"/>
          <p14:tracePt t="285698" x="6315075" y="6546850"/>
          <p14:tracePt t="285706" x="6330950" y="6546850"/>
          <p14:tracePt t="285714" x="6346825" y="6546850"/>
          <p14:tracePt t="285722" x="6354763" y="6546850"/>
          <p14:tracePt t="285730" x="6362700" y="6546850"/>
          <p14:tracePt t="285738" x="6378575" y="6546850"/>
          <p14:tracePt t="285746" x="6394450" y="6546850"/>
          <p14:tracePt t="285754" x="6410325" y="6546850"/>
          <p14:tracePt t="285763" x="6434138" y="6538913"/>
          <p14:tracePt t="285770" x="6451600" y="6530975"/>
          <p14:tracePt t="285778" x="6483350" y="6530975"/>
          <p14:tracePt t="285786" x="6507163" y="6515100"/>
          <p14:tracePt t="285794" x="6530975" y="6515100"/>
          <p14:tracePt t="285802" x="6546850" y="6507163"/>
          <p14:tracePt t="285810" x="6562725" y="6507163"/>
          <p14:tracePt t="285818" x="6570663" y="6499225"/>
          <p14:tracePt t="285922" x="6594475" y="6491288"/>
          <p14:tracePt t="285930" x="6602413" y="6483350"/>
          <p14:tracePt t="285938" x="6618288" y="6483350"/>
          <p14:tracePt t="285946" x="6618288" y="6475413"/>
          <p14:tracePt t="285954" x="6626225" y="6467475"/>
          <p14:tracePt t="285963" x="6634163" y="6467475"/>
          <p14:tracePt t="285970" x="6642100" y="6467475"/>
          <p14:tracePt t="285979" x="6642100" y="6459538"/>
          <p14:tracePt t="285994" x="6650038" y="6459538"/>
          <p14:tracePt t="286002" x="6657975" y="6451600"/>
          <p14:tracePt t="286018" x="6665913" y="6443663"/>
          <p14:tracePt t="286026" x="6665913" y="6435725"/>
          <p14:tracePt t="286034" x="6665913" y="6427788"/>
          <p14:tracePt t="286050" x="6665913" y="6419850"/>
          <p14:tracePt t="286770" x="6673850" y="6411913"/>
          <p14:tracePt t="286778" x="6681788" y="6411913"/>
          <p14:tracePt t="286786" x="6689725" y="6411913"/>
          <p14:tracePt t="286794" x="6697663" y="6411913"/>
          <p14:tracePt t="286810" x="6705600" y="6411913"/>
          <p14:tracePt t="288482" x="6697663" y="6411913"/>
          <p14:tracePt t="288506" x="6681788" y="6411913"/>
          <p14:tracePt t="288514" x="6665913" y="6411913"/>
          <p14:tracePt t="288522" x="6650038" y="6403975"/>
          <p14:tracePt t="288530" x="6626225" y="6396038"/>
          <p14:tracePt t="288539" x="6578600" y="6372225"/>
          <p14:tracePt t="288547" x="6507163" y="6348413"/>
          <p14:tracePt t="288554" x="6442075" y="6315075"/>
          <p14:tracePt t="288562" x="6370638" y="6291263"/>
          <p14:tracePt t="288570" x="6299200" y="6259513"/>
          <p14:tracePt t="288579" x="6235700" y="6251575"/>
          <p14:tracePt t="288586" x="6164263" y="6235700"/>
          <p14:tracePt t="288595" x="6100763" y="6211888"/>
          <p14:tracePt t="288603" x="6035675" y="6203950"/>
          <p14:tracePt t="288610" x="5988050" y="6188075"/>
          <p14:tracePt t="288618" x="5932488" y="6188075"/>
          <p14:tracePt t="288626" x="5884863" y="6164263"/>
          <p14:tracePt t="288634" x="5861050" y="6164263"/>
          <p14:tracePt t="288642" x="5821363" y="6164263"/>
          <p14:tracePt t="288650" x="5797550" y="6156325"/>
          <p14:tracePt t="288659" x="5749925" y="6148388"/>
          <p14:tracePt t="288667" x="5708650" y="6148388"/>
          <p14:tracePt t="288674" x="5668963" y="6140450"/>
          <p14:tracePt t="288682" x="5621338" y="6140450"/>
          <p14:tracePt t="288690" x="5573713" y="6140450"/>
          <p14:tracePt t="288698" x="5526088" y="6140450"/>
          <p14:tracePt t="288706" x="5470525" y="6140450"/>
          <p14:tracePt t="288715" x="5414963" y="6140450"/>
          <p14:tracePt t="288723" x="5357813" y="6140450"/>
          <p14:tracePt t="288730" x="5318125" y="6140450"/>
          <p14:tracePt t="288738" x="5286375" y="6140450"/>
          <p14:tracePt t="288746" x="5270500" y="6140450"/>
          <p14:tracePt t="288754" x="5246688" y="6140450"/>
          <p14:tracePt t="288762" x="5222875" y="6140450"/>
          <p14:tracePt t="288770" x="5214938" y="6140450"/>
          <p14:tracePt t="288794" x="5199063" y="6140450"/>
          <p14:tracePt t="288810" x="5183188" y="6140450"/>
          <p14:tracePt t="288818" x="5175250" y="6140450"/>
          <p14:tracePt t="288826" x="5143500" y="6140450"/>
          <p14:tracePt t="288835" x="5087938" y="6132513"/>
          <p14:tracePt t="288842" x="5038725" y="6116638"/>
          <p14:tracePt t="288850" x="4983163" y="6116638"/>
          <p14:tracePt t="288858" x="4927600" y="6108700"/>
          <p14:tracePt t="288866" x="4872038" y="6100763"/>
          <p14:tracePt t="288874" x="4824413" y="6092825"/>
          <p14:tracePt t="288895" x="4721225" y="6084888"/>
          <p14:tracePt t="288899" x="4695825" y="6076950"/>
          <p14:tracePt t="288907" x="4679950" y="6076950"/>
          <p14:tracePt t="288914" x="4664075" y="6076950"/>
          <p14:tracePt t="288922" x="4656138" y="6076950"/>
          <p14:tracePt t="288930" x="4648200" y="6076950"/>
          <p14:tracePt t="289035" x="4624388" y="6076950"/>
          <p14:tracePt t="289043" x="4616450" y="6076950"/>
          <p14:tracePt t="289050" x="4608513" y="6076950"/>
          <p14:tracePt t="289058" x="4600575" y="6076950"/>
          <p14:tracePt t="289074" x="4584700" y="6076950"/>
          <p14:tracePt t="289082" x="4576763" y="6076950"/>
          <p14:tracePt t="289099" x="4560888" y="6076950"/>
          <p14:tracePt t="289114" x="4552950" y="6076950"/>
          <p14:tracePt t="289122" x="4545013" y="6076950"/>
          <p14:tracePt t="289130" x="4537075" y="6076950"/>
          <p14:tracePt t="289162" x="4529138" y="6076950"/>
          <p14:tracePt t="289210" x="4513263" y="6076950"/>
          <p14:tracePt t="289242" x="4505325" y="6076950"/>
          <p14:tracePt t="289250" x="4505325" y="6084888"/>
          <p14:tracePt t="289267" x="4497388" y="6092825"/>
          <p14:tracePt t="289275" x="4497388" y="6100763"/>
          <p14:tracePt t="289290" x="4497388" y="6108700"/>
          <p14:tracePt t="289298" x="4497388" y="6116638"/>
          <p14:tracePt t="289323" x="4497388" y="6124575"/>
          <p14:tracePt t="289346" x="4497388" y="6132513"/>
          <p14:tracePt t="289355" x="4497388" y="6140450"/>
          <p14:tracePt t="289378" x="4505325" y="6148388"/>
          <p14:tracePt t="289386" x="4513263" y="6148388"/>
          <p14:tracePt t="289403" x="4521200" y="6156325"/>
          <p14:tracePt t="289411" x="4529138" y="6164263"/>
          <p14:tracePt t="289418" x="4537075" y="6164263"/>
          <p14:tracePt t="289426" x="4545013" y="6164263"/>
          <p14:tracePt t="289442" x="4552950" y="6164263"/>
          <p14:tracePt t="289450" x="4560888" y="6164263"/>
          <p14:tracePt t="289459" x="4568825" y="6164263"/>
          <p14:tracePt t="289467" x="4592638" y="6172200"/>
          <p14:tracePt t="289482" x="4600575" y="6172200"/>
          <p14:tracePt t="289490" x="4608513" y="6180138"/>
          <p14:tracePt t="289498" x="4616450" y="6180138"/>
          <p14:tracePt t="289506" x="4624388" y="6180138"/>
          <p14:tracePt t="289515" x="4640263" y="6180138"/>
          <p14:tracePt t="289531" x="4648200" y="6180138"/>
          <p14:tracePt t="289538" x="4664075" y="6180138"/>
          <p14:tracePt t="289547" x="4687888" y="6180138"/>
          <p14:tracePt t="289554" x="4695825" y="6180138"/>
          <p14:tracePt t="289563" x="4729163" y="6180138"/>
          <p14:tracePt t="289570" x="4745038" y="6180138"/>
          <p14:tracePt t="289580" x="4760913" y="6180138"/>
          <p14:tracePt t="289587" x="4792663" y="6180138"/>
          <p14:tracePt t="289596" x="4808538" y="6180138"/>
          <p14:tracePt t="289602" x="4824413" y="6180138"/>
          <p14:tracePt t="289611" x="4840288" y="6180138"/>
          <p14:tracePt t="289618" x="4856163" y="6180138"/>
          <p14:tracePt t="289626" x="4864100" y="6180138"/>
          <p14:tracePt t="289635" x="4872038" y="6180138"/>
          <p14:tracePt t="289643" x="4887913" y="6180138"/>
          <p14:tracePt t="289658" x="4903788" y="6188075"/>
          <p14:tracePt t="289698" x="4919663" y="6188075"/>
          <p14:tracePt t="289706" x="4927600" y="6188075"/>
          <p14:tracePt t="289723" x="4935538" y="6188075"/>
          <p14:tracePt t="289738" x="4943475" y="6188075"/>
          <p14:tracePt t="289938" x="4935538" y="6188075"/>
          <p14:tracePt t="289947" x="4927600" y="6188075"/>
          <p14:tracePt t="289955" x="4919663" y="6188075"/>
          <p14:tracePt t="289963" x="4911725" y="6180138"/>
          <p14:tracePt t="289971" x="4895850" y="6180138"/>
          <p14:tracePt t="289978" x="4879975" y="6180138"/>
          <p14:tracePt t="289986" x="4864100" y="6172200"/>
          <p14:tracePt t="289994" x="4856163" y="6172200"/>
          <p14:tracePt t="290011" x="4848225" y="6172200"/>
          <p14:tracePt t="290019" x="4840288" y="6172200"/>
          <p14:tracePt t="290099" x="4832350" y="6172200"/>
          <p14:tracePt t="290177" x="4824413" y="6172200"/>
          <p14:tracePt t="290186" x="4824413" y="6164263"/>
          <p14:tracePt t="290194" x="4816475" y="6156325"/>
          <p14:tracePt t="290218" x="4816475" y="6148388"/>
          <p14:tracePt t="290226" x="4816475" y="6140450"/>
          <p14:tracePt t="290234" x="4816475" y="6132513"/>
          <p14:tracePt t="290243" x="4816475" y="6124575"/>
          <p14:tracePt t="290251" x="4816475" y="6116638"/>
          <p14:tracePt t="290259" x="4840288" y="6100763"/>
          <p14:tracePt t="290267" x="4848225" y="6084888"/>
          <p14:tracePt t="290274" x="4864100" y="6069013"/>
          <p14:tracePt t="290282" x="4872038" y="6061075"/>
          <p14:tracePt t="290290" x="4887913" y="6045200"/>
          <p14:tracePt t="290298" x="4895850" y="6037263"/>
          <p14:tracePt t="290307" x="4903788" y="6029325"/>
          <p14:tracePt t="290315" x="4919663" y="6013450"/>
          <p14:tracePt t="290331" x="4935538" y="6005513"/>
          <p14:tracePt t="290338" x="4951413" y="5995988"/>
          <p14:tracePt t="290355" x="4967288" y="5988050"/>
          <p14:tracePt t="290362" x="4983163" y="5980113"/>
          <p14:tracePt t="290370" x="4999038" y="5980113"/>
          <p14:tracePt t="290380" x="5014913" y="5980113"/>
          <p14:tracePt t="290388" x="5056188" y="5972175"/>
          <p14:tracePt t="290395" x="5080000" y="5964238"/>
          <p14:tracePt t="290403" x="5111750" y="5964238"/>
          <p14:tracePt t="290411" x="5175250" y="5964238"/>
          <p14:tracePt t="290418" x="5222875" y="5964238"/>
          <p14:tracePt t="290426" x="5270500" y="5964238"/>
          <p14:tracePt t="290434" x="5334000" y="5964238"/>
          <p14:tracePt t="290444" x="5389563" y="5964238"/>
          <p14:tracePt t="290451" x="5446713" y="5964238"/>
          <p14:tracePt t="290459" x="5478463" y="5964238"/>
          <p14:tracePt t="290467" x="5534025" y="5964238"/>
          <p14:tracePt t="290474" x="5557838" y="5964238"/>
          <p14:tracePt t="290482" x="5581650" y="5964238"/>
          <p14:tracePt t="290490" x="5597525" y="5964238"/>
          <p14:tracePt t="290507" x="5605463" y="5964238"/>
          <p14:tracePt t="290515" x="5613400" y="5964238"/>
          <p14:tracePt t="290523" x="5621338" y="5964238"/>
          <p14:tracePt t="290530" x="5637213" y="5964238"/>
          <p14:tracePt t="290538" x="5645150" y="5964238"/>
          <p14:tracePt t="290546" x="5676900" y="5972175"/>
          <p14:tracePt t="290554" x="5700713" y="5980113"/>
          <p14:tracePt t="290563" x="5740400" y="5988050"/>
          <p14:tracePt t="290571" x="5789613" y="5995988"/>
          <p14:tracePt t="290579" x="5829300" y="5995988"/>
          <p14:tracePt t="290587" x="5876925" y="6013450"/>
          <p14:tracePt t="290594" x="5900738" y="6021388"/>
          <p14:tracePt t="290602" x="5964238" y="6045200"/>
          <p14:tracePt t="290611" x="5995988" y="6045200"/>
          <p14:tracePt t="290619" x="6035675" y="6061075"/>
          <p14:tracePt t="290627" x="6067425" y="6076950"/>
          <p14:tracePt t="290635" x="6091238" y="6076950"/>
          <p14:tracePt t="290644" x="6116638" y="6076950"/>
          <p14:tracePt t="290651" x="6124575" y="6076950"/>
          <p14:tracePt t="290657" x="6148388" y="6076950"/>
          <p14:tracePt t="290665" x="6164263" y="6076950"/>
          <p14:tracePt t="290674" x="6172200" y="6076950"/>
          <p14:tracePt t="290690" x="6188075" y="6076950"/>
          <p14:tracePt t="290698" x="6196013" y="6076950"/>
          <p14:tracePt t="290707" x="6211888" y="6076950"/>
          <p14:tracePt t="290714" x="6219825" y="6076950"/>
          <p14:tracePt t="290722" x="6227763" y="6076950"/>
          <p14:tracePt t="290731" x="6243638" y="6076950"/>
          <p14:tracePt t="290739" x="6267450" y="6076950"/>
          <p14:tracePt t="290747" x="6275388" y="6069013"/>
          <p14:tracePt t="290755" x="6283325" y="6069013"/>
          <p14:tracePt t="290763" x="6299200" y="6053138"/>
          <p14:tracePt t="290770" x="6323013" y="6053138"/>
          <p14:tracePt t="290778" x="6338888" y="6045200"/>
          <p14:tracePt t="290786" x="6362700" y="6029325"/>
          <p14:tracePt t="290796" x="6386513" y="6013450"/>
          <p14:tracePt t="290803" x="6402388" y="5995988"/>
          <p14:tracePt t="290811" x="6434138" y="5980113"/>
          <p14:tracePt t="290818" x="6459538" y="5948363"/>
          <p14:tracePt t="290827" x="6467475" y="5948363"/>
          <p14:tracePt t="290834" x="6483350" y="5932488"/>
          <p14:tracePt t="290841" x="6499225" y="5916613"/>
          <p14:tracePt t="290859" x="6507163" y="5908675"/>
          <p14:tracePt t="290867" x="6515100" y="5900738"/>
          <p14:tracePt t="291026" x="6515100" y="5892800"/>
          <p14:tracePt t="291035" x="6530975" y="5884863"/>
          <p14:tracePt t="291562" x="6530975" y="5900738"/>
          <p14:tracePt t="291571" x="6530975" y="5924550"/>
          <p14:tracePt t="291579" x="6530975" y="5956300"/>
          <p14:tracePt t="291587" x="6530975" y="5988050"/>
          <p14:tracePt t="291596" x="6530975" y="6021388"/>
          <p14:tracePt t="291603" x="6530975" y="6053138"/>
          <p14:tracePt t="291610" x="6523038" y="6116638"/>
          <p14:tracePt t="291618" x="6523038" y="6148388"/>
          <p14:tracePt t="291627" x="6515100" y="6196013"/>
          <p14:tracePt t="291635" x="6515100" y="6251575"/>
          <p14:tracePt t="291645" x="6515100" y="6275388"/>
          <p14:tracePt t="291651" x="6507163" y="6299200"/>
          <p14:tracePt t="291661" x="6507163" y="6330950"/>
          <p14:tracePt t="291667" x="6507163" y="6356350"/>
          <p14:tracePt t="291674" x="6507163" y="6364288"/>
          <p14:tracePt t="291682" x="6507163" y="6380163"/>
          <p14:tracePt t="291691" x="6507163" y="6403975"/>
          <p14:tracePt t="291707" x="6507163" y="6427788"/>
          <p14:tracePt t="291723" x="6507163" y="6435725"/>
          <p14:tracePt t="291731" x="6507163" y="6451600"/>
          <p14:tracePt t="291738" x="6499225" y="6451600"/>
          <p14:tracePt t="291747" x="6499225" y="6467475"/>
          <p14:tracePt t="291755" x="6499225" y="6483350"/>
          <p14:tracePt t="291763" x="6499225" y="6507163"/>
          <p14:tracePt t="291771" x="6499225" y="6530975"/>
          <p14:tracePt t="291779" x="6491288" y="6546850"/>
          <p14:tracePt t="291787" x="6483350" y="6562725"/>
          <p14:tracePt t="291795" x="6483350" y="6578600"/>
          <p14:tracePt t="291802" x="6483350" y="6586538"/>
          <p14:tracePt t="291813" x="6483350" y="6610350"/>
          <p14:tracePt t="291819" x="6475413" y="6634163"/>
          <p14:tracePt t="291828" x="6475413" y="6650038"/>
          <p14:tracePt t="291835" x="6467475" y="6657975"/>
          <p14:tracePt t="291844" x="6467475" y="6665913"/>
          <p14:tracePt t="291851" x="6467475" y="6673850"/>
          <p14:tracePt t="291858" x="6467475" y="6681788"/>
          <p14:tracePt t="291866" x="6467475" y="6691313"/>
          <p14:tracePt t="291876" x="6459538" y="6699250"/>
          <p14:tracePt t="291883" x="6459538" y="6707188"/>
          <p14:tracePt t="291915" x="6459538" y="6715125"/>
          <p14:tracePt t="291923" x="6459538" y="6723063"/>
          <p14:tracePt t="291931" x="6459538" y="6738938"/>
          <p14:tracePt t="291939" x="6459538" y="6746875"/>
          <p14:tracePt t="291947" x="6459538" y="6754813"/>
          <p14:tracePt t="291955" x="6459538" y="6770688"/>
          <p14:tracePt t="291962" x="6459538" y="6786563"/>
          <p14:tracePt t="291970" x="6459538" y="6794500"/>
          <p14:tracePt t="291979" x="6459538" y="6802438"/>
          <p14:tracePt t="291987" x="6459538" y="6810375"/>
          <p14:tracePt t="292003" x="6451600" y="6826250"/>
          <p14:tracePt t="292018" x="6451600" y="6834188"/>
          <p14:tracePt t="292035" x="6451600" y="6842125"/>
          <p14:tracePt t="292163" x="6451600" y="6850063"/>
          <p14:tracePt t="292547" x="6451600" y="6842125"/>
          <p14:tracePt t="292555" x="6451600" y="6794500"/>
          <p14:tracePt t="292563" x="6451600" y="6754813"/>
          <p14:tracePt t="292571" x="6451600" y="6723063"/>
          <p14:tracePt t="292579" x="6451600" y="6681788"/>
          <p14:tracePt t="292587" x="6451600" y="6626225"/>
          <p14:tracePt t="292595" x="6451600" y="6594475"/>
          <p14:tracePt t="292603" x="6451600" y="6562725"/>
          <p14:tracePt t="292611" x="6451600" y="6515100"/>
          <p14:tracePt t="292619" x="6451600" y="6475413"/>
          <p14:tracePt t="292628" x="6451600" y="6435725"/>
          <p14:tracePt t="292635" x="6451600" y="6388100"/>
          <p14:tracePt t="292643" x="6459538" y="6356350"/>
          <p14:tracePt t="292651" x="6459538" y="6307138"/>
          <p14:tracePt t="292660" x="6467475" y="6259513"/>
          <p14:tracePt t="292667" x="6467475" y="6219825"/>
          <p14:tracePt t="292676" x="6475413" y="6188075"/>
          <p14:tracePt t="292684" x="6475413" y="6140450"/>
          <p14:tracePt t="292691" x="6483350" y="6100763"/>
          <p14:tracePt t="292699" x="6491288" y="6069013"/>
          <p14:tracePt t="292707" x="6491288" y="6021388"/>
          <p14:tracePt t="292715" x="6491288" y="5995988"/>
          <p14:tracePt t="292723" x="6499225" y="5964238"/>
          <p14:tracePt t="292730" x="6499225" y="5948363"/>
          <p14:tracePt t="292739" x="6499225" y="5924550"/>
          <p14:tracePt t="292747" x="6499225" y="5908675"/>
          <p14:tracePt t="292755" x="6499225" y="5892800"/>
          <p14:tracePt t="292763" x="6499225" y="5884863"/>
          <p14:tracePt t="292779" x="6499225" y="5876925"/>
          <p14:tracePt t="292787" x="6507163" y="5868988"/>
          <p14:tracePt t="293099" x="6507163" y="5884863"/>
          <p14:tracePt t="293107" x="6507163" y="5908675"/>
          <p14:tracePt t="293115" x="6507163" y="5932488"/>
          <p14:tracePt t="293123" x="6507163" y="5956300"/>
          <p14:tracePt t="293131" x="6507163" y="5972175"/>
          <p14:tracePt t="293139" x="6507163" y="5995988"/>
          <p14:tracePt t="293147" x="6507163" y="6037263"/>
          <p14:tracePt t="293155" x="6507163" y="6053138"/>
          <p14:tracePt t="293163" x="6507163" y="6076950"/>
          <p14:tracePt t="293171" x="6507163" y="6108700"/>
          <p14:tracePt t="293179" x="6507163" y="6124575"/>
          <p14:tracePt t="293187" x="6507163" y="6156325"/>
          <p14:tracePt t="293195" x="6507163" y="6172200"/>
          <p14:tracePt t="293203" x="6507163" y="6196013"/>
          <p14:tracePt t="293212" x="6507163" y="6219825"/>
          <p14:tracePt t="293219" x="6507163" y="6251575"/>
          <p14:tracePt t="293228" x="6507163" y="6267450"/>
          <p14:tracePt t="293235" x="6507163" y="6283325"/>
          <p14:tracePt t="293243" x="6507163" y="6299200"/>
          <p14:tracePt t="293251" x="6507163" y="6315075"/>
          <p14:tracePt t="293261" x="6507163" y="6348413"/>
          <p14:tracePt t="293267" x="6507163" y="6372225"/>
          <p14:tracePt t="293277" x="6507163" y="6396038"/>
          <p14:tracePt t="293283" x="6507163" y="6411913"/>
          <p14:tracePt t="293291" x="6507163" y="6443663"/>
          <p14:tracePt t="293299" x="6507163" y="6467475"/>
          <p14:tracePt t="293307" x="6507163" y="6491288"/>
          <p14:tracePt t="293315" x="6507163" y="6507163"/>
          <p14:tracePt t="293323" x="6507163" y="6530975"/>
          <p14:tracePt t="293331" x="6507163" y="6554788"/>
          <p14:tracePt t="293339" x="6507163" y="6570663"/>
          <p14:tracePt t="293411" x="6507163" y="6586538"/>
          <p14:tracePt t="293419" x="6507163" y="6594475"/>
          <p14:tracePt t="293427" x="6507163" y="6610350"/>
          <p14:tracePt t="293435" x="6507163" y="6618288"/>
          <p14:tracePt t="293451" x="6507163" y="6634163"/>
          <p14:tracePt t="293579" x="6515100" y="6642100"/>
          <p14:tracePt t="293627" x="6530975" y="6626225"/>
          <p14:tracePt t="293635" x="6530975" y="6562725"/>
          <p14:tracePt t="293644" x="6530975" y="6467475"/>
          <p14:tracePt t="293651" x="6530975" y="6380163"/>
          <p14:tracePt t="293660" x="6523038" y="6291263"/>
          <p14:tracePt t="293667" x="6499225" y="6196013"/>
          <p14:tracePt t="293677" x="6491288" y="6092825"/>
          <p14:tracePt t="293683" x="6475413" y="5988050"/>
          <p14:tracePt t="293691" x="6459538" y="5876925"/>
          <p14:tracePt t="293699" x="6442075" y="5789613"/>
          <p14:tracePt t="293707" x="6434138" y="5710238"/>
          <p14:tracePt t="293715" x="6434138" y="5662613"/>
          <p14:tracePt t="293723" x="6434138" y="5629275"/>
          <p14:tracePt t="293731" x="6434138" y="5597525"/>
          <p14:tracePt t="293739" x="6434138" y="5581650"/>
          <p14:tracePt t="293747" x="6434138" y="5573713"/>
          <p14:tracePt t="293755" x="6434138" y="5565775"/>
          <p14:tracePt t="293923" x="6434138" y="5573713"/>
          <p14:tracePt t="293931" x="6434138" y="5645150"/>
          <p14:tracePt t="293939" x="6434138" y="5694363"/>
          <p14:tracePt t="293947" x="6434138" y="5781675"/>
          <p14:tracePt t="293955" x="6434138" y="5845175"/>
          <p14:tracePt t="293963" x="6434138" y="5932488"/>
          <p14:tracePt t="293971" x="6434138" y="6021388"/>
          <p14:tracePt t="293979" x="6434138" y="6108700"/>
          <p14:tracePt t="293987" x="6434138" y="6196013"/>
          <p14:tracePt t="293995" x="6434138" y="6275388"/>
          <p14:tracePt t="294003" x="6434138" y="6372225"/>
          <p14:tracePt t="294011" x="6434138" y="6459538"/>
          <p14:tracePt t="294019" x="6434138" y="6523038"/>
          <p14:tracePt t="294027" x="6434138" y="6578600"/>
          <p14:tracePt t="294035" x="6434138" y="6642100"/>
          <p14:tracePt t="294044" x="6434138" y="6673850"/>
          <p14:tracePt t="294051" x="6434138" y="6691313"/>
          <p14:tracePt t="294060" x="6434138" y="6707188"/>
          <p14:tracePt t="294067" x="6434138" y="6723063"/>
          <p14:tracePt t="294077" x="6434138" y="6746875"/>
          <p14:tracePt t="294083" x="6434138" y="6762750"/>
          <p14:tracePt t="294092" x="6434138" y="6770688"/>
          <p14:tracePt t="294099" x="6434138" y="6778625"/>
          <p14:tracePt t="294107" x="6434138" y="6786563"/>
          <p14:tracePt t="294115" x="6434138" y="6794500"/>
          <p14:tracePt t="294123" x="6434138" y="6802438"/>
          <p14:tracePt t="294131" x="6434138" y="6810375"/>
          <p14:tracePt t="294140" x="6434138" y="6826250"/>
          <p14:tracePt t="294147" x="6434138" y="6842125"/>
          <p14:tracePt t="294387" x="6442075" y="6786563"/>
          <p14:tracePt t="294395" x="6442075" y="6754813"/>
          <p14:tracePt t="294403" x="6442075" y="6699250"/>
          <p14:tracePt t="294411" x="6442075" y="6642100"/>
          <p14:tracePt t="294419" x="6442075" y="6594475"/>
          <p14:tracePt t="294427" x="6442075" y="6515100"/>
          <p14:tracePt t="294435" x="6442075" y="6467475"/>
          <p14:tracePt t="294443" x="6442075" y="6388100"/>
          <p14:tracePt t="294451" x="6442075" y="6338888"/>
          <p14:tracePt t="294460" x="6451600" y="6251575"/>
          <p14:tracePt t="294467" x="6451600" y="6211888"/>
          <p14:tracePt t="294477" x="6459538" y="6124575"/>
          <p14:tracePt t="294483" x="6459538" y="6061075"/>
          <p14:tracePt t="294492" x="6459538" y="5995988"/>
          <p14:tracePt t="294499" x="6459538" y="5948363"/>
          <p14:tracePt t="294507" x="6459538" y="5908675"/>
          <p14:tracePt t="294515" x="6459538" y="5853113"/>
          <p14:tracePt t="294523" x="6459538" y="5821363"/>
          <p14:tracePt t="294531" x="6459538" y="5797550"/>
          <p14:tracePt t="294539" x="6459538" y="5773738"/>
          <p14:tracePt t="294547" x="6459538" y="5757863"/>
          <p14:tracePt t="294555" x="6467475" y="5749925"/>
          <p14:tracePt t="294747" x="6467475" y="5781675"/>
          <p14:tracePt t="294755" x="6467475" y="5821363"/>
          <p14:tracePt t="294764" x="6467475" y="5908675"/>
          <p14:tracePt t="294771" x="6467475" y="6005513"/>
          <p14:tracePt t="294779" x="6467475" y="6100763"/>
          <p14:tracePt t="294787" x="6467475" y="6180138"/>
          <p14:tracePt t="294795" x="6467475" y="6283325"/>
          <p14:tracePt t="294803" x="6467475" y="6372225"/>
          <p14:tracePt t="294811" x="6467475" y="6475413"/>
          <p14:tracePt t="294819" x="6475413" y="6554788"/>
          <p14:tracePt t="294828" x="6483350" y="6650038"/>
          <p14:tracePt t="294835" x="6483350" y="6723063"/>
          <p14:tracePt t="294845" x="6491288" y="6778625"/>
          <p14:tracePt t="294851" x="6491288" y="6818313"/>
          <p14:tracePt t="294859" x="6491288" y="6842125"/>
          <p14:tracePt t="295387" x="6530975" y="6834188"/>
          <p14:tracePt t="295395" x="6538913" y="6810375"/>
          <p14:tracePt t="295403" x="6538913" y="6794500"/>
          <p14:tracePt t="295412" x="6538913" y="6770688"/>
          <p14:tracePt t="295419" x="6546850" y="6746875"/>
          <p14:tracePt t="295427" x="6546850" y="6731000"/>
          <p14:tracePt t="295435" x="6546850" y="6723063"/>
          <p14:tracePt t="295443" x="6546850" y="6715125"/>
          <p14:tracePt t="295452" x="6546850" y="6699250"/>
          <p14:tracePt t="295467" x="6554788" y="6691313"/>
          <p14:tracePt t="296226" x="6586538" y="6681788"/>
          <p14:tracePt t="296235" x="6745288" y="6681788"/>
          <p14:tracePt t="296243" x="6921500" y="6681788"/>
          <p14:tracePt t="296252" x="7056438" y="6681788"/>
          <p14:tracePt t="296260" x="7232650" y="6681788"/>
          <p14:tracePt t="296268" x="7446963" y="6681788"/>
          <p14:tracePt t="296275" x="7646988" y="6681788"/>
          <p14:tracePt t="296283" x="7870825" y="6650038"/>
          <p14:tracePt t="296291" x="8101013" y="6618288"/>
          <p14:tracePt t="296299" x="8261350" y="6594475"/>
          <p14:tracePt t="296308" x="8372475" y="6554788"/>
          <p14:tracePt t="296315" x="8507413" y="6515100"/>
          <p14:tracePt t="296325" x="8675688" y="6435725"/>
          <p14:tracePt t="296332" x="8818563" y="6356350"/>
          <p14:tracePt t="296339" x="8970963" y="6259513"/>
          <p14:tracePt t="296347" x="9050338" y="6227763"/>
          <p14:tracePt t="296355" x="9137650" y="6164263"/>
          <p14:tracePt t="296363" x="9185275" y="6116638"/>
          <p14:tracePt t="296371" x="9209088" y="6084888"/>
          <p14:tracePt t="296380" x="9234488" y="6029325"/>
          <p14:tracePt t="296388" x="9258300" y="5980113"/>
          <p14:tracePt t="296395" x="9258300" y="5956300"/>
          <p14:tracePt t="296403" x="9266238" y="5924550"/>
          <p14:tracePt t="296411" x="9274175" y="5892800"/>
          <p14:tracePt t="296419" x="9274175" y="5868988"/>
          <p14:tracePt t="296427" x="9274175" y="5861050"/>
          <p14:tracePt t="296435" x="9274175" y="5853113"/>
          <p14:tracePt t="296444" x="9274175" y="5845175"/>
          <p14:tracePt t="296467" x="9274175" y="5837238"/>
          <p14:tracePt t="296507" x="9274175" y="5821363"/>
          <p14:tracePt t="296523" x="9274175" y="5813425"/>
          <p14:tracePt t="296532" x="9274175" y="5797550"/>
          <p14:tracePt t="296541" x="9274175" y="5781675"/>
          <p14:tracePt t="296548" x="9274175" y="5773738"/>
          <p14:tracePt t="296555" x="9266238" y="5757863"/>
          <p14:tracePt t="296563" x="9258300" y="5749925"/>
          <p14:tracePt t="296571" x="9250363" y="5741988"/>
          <p14:tracePt t="296579" x="9242425" y="5726113"/>
          <p14:tracePt t="296596" x="9234488" y="5710238"/>
          <p14:tracePt t="296604" x="9224963" y="5702300"/>
          <p14:tracePt t="296611" x="9217025" y="5694363"/>
          <p14:tracePt t="296619" x="9209088" y="5694363"/>
          <p14:tracePt t="296628" x="9201150" y="5678488"/>
          <p14:tracePt t="296652" x="9185275" y="5670550"/>
          <p14:tracePt t="296667" x="9169400" y="5662613"/>
          <p14:tracePt t="296675" x="9153525" y="5662613"/>
          <p14:tracePt t="296682" x="9129713" y="5653088"/>
          <p14:tracePt t="296691" x="9097963" y="5645150"/>
          <p14:tracePt t="296698" x="9074150" y="5637213"/>
          <p14:tracePt t="296707" x="9042400" y="5629275"/>
          <p14:tracePt t="296715" x="9026525" y="5621338"/>
          <p14:tracePt t="296723" x="9002713" y="5613400"/>
          <p14:tracePt t="296730" x="8970963" y="5597525"/>
          <p14:tracePt t="296739" x="8939213" y="5597525"/>
          <p14:tracePt t="296747" x="8923338" y="5589588"/>
          <p14:tracePt t="296754" x="8907463" y="5581650"/>
          <p14:tracePt t="296764" x="8883650" y="5573713"/>
          <p14:tracePt t="296772" x="8866188" y="5573713"/>
          <p14:tracePt t="296781" x="8858250" y="5565775"/>
          <p14:tracePt t="296787" x="8850313" y="5565775"/>
          <p14:tracePt t="296795" x="8834438" y="5557838"/>
          <p14:tracePt t="296803" x="8826500" y="5557838"/>
          <p14:tracePt t="296811" x="8818563" y="5549900"/>
          <p14:tracePt t="296819" x="8802688" y="5549900"/>
          <p14:tracePt t="296828" x="8794750" y="5549900"/>
          <p14:tracePt t="296836" x="8778875" y="5541963"/>
          <p14:tracePt t="296843" x="8763000" y="5534025"/>
          <p14:tracePt t="296850" x="8739188" y="5534025"/>
          <p14:tracePt t="296860" x="8715375" y="5534025"/>
          <p14:tracePt t="296867" x="8683625" y="5534025"/>
          <p14:tracePt t="296875" x="8659813" y="5534025"/>
          <p14:tracePt t="296893" x="8580438" y="5534025"/>
          <p14:tracePt t="296900" x="8540750" y="5534025"/>
          <p14:tracePt t="296908" x="8499475" y="5534025"/>
          <p14:tracePt t="296915" x="8475663" y="5534025"/>
          <p14:tracePt t="296923" x="8459788" y="5534025"/>
          <p14:tracePt t="296931" x="8435975" y="5534025"/>
          <p14:tracePt t="296948" x="8420100" y="5534025"/>
          <p14:tracePt t="296956" x="8412163" y="5534025"/>
          <p14:tracePt t="296971" x="8404225" y="5534025"/>
          <p14:tracePt t="296979" x="8388350" y="5534025"/>
          <p14:tracePt t="296987" x="8380413" y="5534025"/>
          <p14:tracePt t="296995" x="8356600" y="5541963"/>
          <p14:tracePt t="297005" x="8340725" y="5549900"/>
          <p14:tracePt t="297011" x="8316913" y="5573713"/>
          <p14:tracePt t="297019" x="8293100" y="5581650"/>
          <p14:tracePt t="297027" x="8269288" y="5597525"/>
          <p14:tracePt t="297035" x="8261350" y="5613400"/>
          <p14:tracePt t="297045" x="8229600" y="5629275"/>
          <p14:tracePt t="297050" x="8221663" y="5645150"/>
          <p14:tracePt t="297060" x="8213725" y="5653088"/>
          <p14:tracePt t="297068" x="8197850" y="5670550"/>
          <p14:tracePt t="297077" x="8189913" y="5686425"/>
          <p14:tracePt t="297083" x="8172450" y="5694363"/>
          <p14:tracePt t="297091" x="8172450" y="5718175"/>
          <p14:tracePt t="297099" x="8156575" y="5749925"/>
          <p14:tracePt t="297108" x="8148638" y="5765800"/>
          <p14:tracePt t="297115" x="8140700" y="5789613"/>
          <p14:tracePt t="297124" x="8132763" y="5805488"/>
          <p14:tracePt t="297132" x="8132763" y="5837238"/>
          <p14:tracePt t="297139" x="8124825" y="5853113"/>
          <p14:tracePt t="297147" x="8116888" y="5876925"/>
          <p14:tracePt t="297155" x="8116888" y="5908675"/>
          <p14:tracePt t="297163" x="8116888" y="5932488"/>
          <p14:tracePt t="297171" x="8116888" y="5956300"/>
          <p14:tracePt t="297180" x="8116888" y="5972175"/>
          <p14:tracePt t="297188" x="8116888" y="5988050"/>
          <p14:tracePt t="297196" x="8116888" y="6005513"/>
          <p14:tracePt t="297203" x="8116888" y="6037263"/>
          <p14:tracePt t="297211" x="8116888" y="6053138"/>
          <p14:tracePt t="297219" x="8116888" y="6069013"/>
          <p14:tracePt t="297227" x="8124825" y="6084888"/>
          <p14:tracePt t="297235" x="8132763" y="6108700"/>
          <p14:tracePt t="297244" x="8140700" y="6124575"/>
          <p14:tracePt t="297252" x="8140700" y="6132513"/>
          <p14:tracePt t="297260" x="8148638" y="6140450"/>
          <p14:tracePt t="297274" x="8156575" y="6148388"/>
          <p14:tracePt t="297283" x="8172450" y="6164263"/>
          <p14:tracePt t="297300" x="8180388" y="6172200"/>
          <p14:tracePt t="297308" x="8189913" y="6188075"/>
          <p14:tracePt t="297323" x="8213725" y="6196013"/>
          <p14:tracePt t="297339" x="8221663" y="6211888"/>
          <p14:tracePt t="297356" x="8229600" y="6219825"/>
          <p14:tracePt t="297378" x="8245475" y="6219825"/>
          <p14:tracePt t="297403" x="8253413" y="6219825"/>
          <p14:tracePt t="297419" x="8269288" y="6219825"/>
          <p14:tracePt t="297434" x="8277225" y="6219825"/>
          <p14:tracePt t="297442" x="8285163" y="6219825"/>
          <p14:tracePt t="297467" x="8308975" y="6219825"/>
          <p14:tracePt t="297482" x="8324850" y="6219825"/>
          <p14:tracePt t="297490" x="8340725" y="6219825"/>
          <p14:tracePt t="297498" x="8348663" y="6219825"/>
          <p14:tracePt t="297508" x="8380413" y="6196013"/>
          <p14:tracePt t="297515" x="8396288" y="6196013"/>
          <p14:tracePt t="297524" x="8420100" y="6196013"/>
          <p14:tracePt t="297530" x="8428038" y="6180138"/>
          <p14:tracePt t="297538" x="8435975" y="6172200"/>
          <p14:tracePt t="297546" x="8451850" y="6164263"/>
          <p14:tracePt t="297563" x="8475663" y="6156325"/>
          <p14:tracePt t="297571" x="8491538" y="6140450"/>
          <p14:tracePt t="297579" x="8507413" y="6116638"/>
          <p14:tracePt t="297586" x="8523288" y="6100763"/>
          <p14:tracePt t="297594" x="8540750" y="6092825"/>
          <p14:tracePt t="297603" x="8548688" y="6084888"/>
          <p14:tracePt t="297610" x="8572500" y="6053138"/>
          <p14:tracePt t="297618" x="8580438" y="6037263"/>
          <p14:tracePt t="297627" x="8596313" y="6029325"/>
          <p14:tracePt t="297635" x="8596313" y="6005513"/>
          <p14:tracePt t="297643" x="8612188" y="5980113"/>
          <p14:tracePt t="297651" x="8612188" y="5964238"/>
          <p14:tracePt t="297658" x="8628063" y="5948363"/>
          <p14:tracePt t="297666" x="8628063" y="5940425"/>
          <p14:tracePt t="297675" x="8636000" y="5924550"/>
          <p14:tracePt t="297684" x="8636000" y="5916613"/>
          <p14:tracePt t="297691" x="8636000" y="5908675"/>
          <p14:tracePt t="297699" x="8636000" y="5900738"/>
          <p14:tracePt t="297707" x="8636000" y="5892800"/>
          <p14:tracePt t="297715" x="8636000" y="5884863"/>
          <p14:tracePt t="297724" x="8636000" y="5876925"/>
          <p14:tracePt t="297731" x="8636000" y="5868988"/>
          <p14:tracePt t="297739" x="8636000" y="5861050"/>
          <p14:tracePt t="297748" x="8636000" y="5853113"/>
          <p14:tracePt t="297756" x="8636000" y="5845175"/>
          <p14:tracePt t="297764" x="8636000" y="5829300"/>
          <p14:tracePt t="297771" x="8636000" y="5821363"/>
          <p14:tracePt t="297779" x="8636000" y="5813425"/>
          <p14:tracePt t="297787" x="8636000" y="5805488"/>
          <p14:tracePt t="297795" x="8636000" y="5797550"/>
          <p14:tracePt t="297804" x="8628063" y="5773738"/>
          <p14:tracePt t="297820" x="8628063" y="5765800"/>
          <p14:tracePt t="297828" x="8620125" y="5757863"/>
          <p14:tracePt t="297836" x="8620125" y="5749925"/>
          <p14:tracePt t="297916" x="8612188" y="5741988"/>
          <p14:tracePt t="297979" x="8588375" y="5741988"/>
          <p14:tracePt t="297987" x="8572500" y="5741988"/>
          <p14:tracePt t="297995" x="8531225" y="5726113"/>
          <p14:tracePt t="298003" x="8507413" y="5726113"/>
          <p14:tracePt t="298011" x="8499475" y="5726113"/>
          <p14:tracePt t="298018" x="8451850" y="5718175"/>
          <p14:tracePt t="298026" x="8443913" y="5710238"/>
          <p14:tracePt t="298034" x="8420100" y="5702300"/>
          <p14:tracePt t="298042" x="8412163" y="5702300"/>
          <p14:tracePt t="298106" x="8404225" y="5702300"/>
          <p14:tracePt t="298114" x="8396288" y="5702300"/>
          <p14:tracePt t="298123" x="8364538" y="5726113"/>
          <p14:tracePt t="298132" x="8364538" y="5734050"/>
          <p14:tracePt t="298143" x="8348663" y="5741988"/>
          <p14:tracePt t="298148" x="8332788" y="5765800"/>
          <p14:tracePt t="298155" x="8316913" y="5781675"/>
          <p14:tracePt t="298163" x="8308975" y="5789613"/>
          <p14:tracePt t="298171" x="8293100" y="5821363"/>
          <p14:tracePt t="298180" x="8293100" y="5837238"/>
          <p14:tracePt t="298187" x="8277225" y="5853113"/>
          <p14:tracePt t="298196" x="8277225" y="5861050"/>
          <p14:tracePt t="298203" x="8269288" y="5876925"/>
          <p14:tracePt t="298210" x="8269288" y="5884863"/>
          <p14:tracePt t="298218" x="8269288" y="5892800"/>
          <p14:tracePt t="298226" x="8261350" y="5900738"/>
          <p14:tracePt t="298243" x="8261350" y="5908675"/>
          <p14:tracePt t="298251" x="8261350" y="5916613"/>
          <p14:tracePt t="298259" x="8261350" y="5924550"/>
          <p14:tracePt t="298274" x="8261350" y="5932488"/>
          <p14:tracePt t="298283" x="8261350" y="5940425"/>
          <p14:tracePt t="298292" x="8261350" y="5948363"/>
          <p14:tracePt t="298300" x="8261350" y="5956300"/>
          <p14:tracePt t="298308" x="8261350" y="5964238"/>
          <p14:tracePt t="298316" x="8261350" y="5972175"/>
          <p14:tracePt t="298331" x="8261350" y="5988050"/>
          <p14:tracePt t="298339" x="8261350" y="5995988"/>
          <p14:tracePt t="298347" x="8261350" y="6013450"/>
          <p14:tracePt t="298358" x="8261350" y="6021388"/>
          <p14:tracePt t="298364" x="8261350" y="6029325"/>
          <p14:tracePt t="298396" x="8261350" y="6045200"/>
          <p14:tracePt t="298428" x="8269288" y="6053138"/>
          <p14:tracePt t="298523" x="8277225" y="6061075"/>
          <p14:tracePt t="298530" x="8285163" y="6084888"/>
          <p14:tracePt t="298538" x="8293100" y="6108700"/>
          <p14:tracePt t="298548" x="8324850" y="6148388"/>
          <p14:tracePt t="298556" x="8332788" y="6172200"/>
          <p14:tracePt t="298564" x="8340725" y="6180138"/>
          <p14:tracePt t="298572" x="8348663" y="6196013"/>
          <p14:tracePt t="298578" x="8356600" y="6219825"/>
          <p14:tracePt t="298587" x="8380413" y="6235700"/>
          <p14:tracePt t="298676" x="8388350" y="6243638"/>
          <p14:tracePt t="305125" x="0" y="0"/>
        </p14:tracePtLst>
        <p14:tracePtLst>
          <p14:tracePt t="339026" x="7750175" y="4689475"/>
          <p14:tracePt t="339097" x="7742238" y="4689475"/>
          <p14:tracePt t="339105" x="7734300" y="4689475"/>
          <p14:tracePt t="339113" x="7726363" y="4689475"/>
          <p14:tracePt t="339121" x="7718425" y="4689475"/>
          <p14:tracePt t="339138" x="7694613" y="4689475"/>
          <p14:tracePt t="339145" x="7678738" y="4689475"/>
          <p14:tracePt t="339153" x="7654925" y="4697413"/>
          <p14:tracePt t="339161" x="7639050" y="4697413"/>
          <p14:tracePt t="339169" x="7607300" y="4705350"/>
          <p14:tracePt t="339177" x="7575550" y="4721225"/>
          <p14:tracePt t="339185" x="7519988" y="4729163"/>
          <p14:tracePt t="339193" x="7470775" y="4745038"/>
          <p14:tracePt t="339201" x="7359650" y="4784725"/>
          <p14:tracePt t="339209" x="7280275" y="4792663"/>
          <p14:tracePt t="339217" x="7185025" y="4808538"/>
          <p14:tracePt t="339225" x="7088188" y="4808538"/>
          <p14:tracePt t="339233" x="6977063" y="4816475"/>
          <p14:tracePt t="339241" x="6873875" y="4816475"/>
          <p14:tracePt t="339249" x="6784975" y="4824413"/>
          <p14:tracePt t="339257" x="6689725" y="4832350"/>
          <p14:tracePt t="339265" x="6618288" y="4832350"/>
          <p14:tracePt t="339274" x="6578600" y="4832350"/>
          <p14:tracePt t="339281" x="6499225" y="4848225"/>
          <p14:tracePt t="339289" x="6459538" y="4848225"/>
          <p14:tracePt t="339297" x="6410325" y="4848225"/>
          <p14:tracePt t="339305" x="6378575" y="4848225"/>
          <p14:tracePt t="339313" x="6346825" y="4848225"/>
          <p14:tracePt t="339322" x="6291263" y="4848225"/>
          <p14:tracePt t="339328" x="6267450" y="4848225"/>
          <p14:tracePt t="339337" x="6243638" y="4848225"/>
          <p14:tracePt t="339345" x="6211888" y="4848225"/>
          <p14:tracePt t="339353" x="6172200" y="4840288"/>
          <p14:tracePt t="339361" x="6132513" y="4832350"/>
          <p14:tracePt t="339369" x="6100763" y="4808538"/>
          <p14:tracePt t="339377" x="6051550" y="4784725"/>
          <p14:tracePt t="339385" x="6011863" y="4768850"/>
          <p14:tracePt t="339393" x="5972175" y="4752975"/>
          <p14:tracePt t="339401" x="5964238" y="4737100"/>
          <p14:tracePt t="339409" x="5924550" y="4721225"/>
          <p14:tracePt t="339417" x="5908675" y="4721225"/>
          <p14:tracePt t="339425" x="5892800" y="4721225"/>
          <p14:tracePt t="339433" x="5884863" y="4713288"/>
          <p14:tracePt t="339449" x="5868988" y="4705350"/>
          <p14:tracePt t="339641" x="5884863" y="4697413"/>
          <p14:tracePt t="339649" x="5900738" y="4697413"/>
          <p14:tracePt t="339657" x="5908675" y="4697413"/>
          <p14:tracePt t="339665" x="5940425" y="4689475"/>
          <p14:tracePt t="339674" x="5948363" y="4689475"/>
          <p14:tracePt t="339681" x="5964238" y="4681538"/>
          <p14:tracePt t="339689" x="5988050" y="4681538"/>
          <p14:tracePt t="339697" x="6003925" y="4681538"/>
          <p14:tracePt t="339705" x="6019800" y="4681538"/>
          <p14:tracePt t="339713" x="6035675" y="4681538"/>
          <p14:tracePt t="339722" x="6059488" y="4681538"/>
          <p14:tracePt t="339729" x="6075363" y="4681538"/>
          <p14:tracePt t="339737" x="6100763" y="4681538"/>
          <p14:tracePt t="339745" x="6116638" y="4681538"/>
          <p14:tracePt t="339753" x="6148388" y="4681538"/>
          <p14:tracePt t="339761" x="6156325" y="4681538"/>
          <p14:tracePt t="339769" x="6172200" y="4689475"/>
          <p14:tracePt t="339777" x="6180138" y="4689475"/>
          <p14:tracePt t="339785" x="6203950" y="4689475"/>
          <p14:tracePt t="339793" x="6219825" y="4697413"/>
          <p14:tracePt t="339801" x="6235700" y="4697413"/>
          <p14:tracePt t="339809" x="6259513" y="4697413"/>
          <p14:tracePt t="339817" x="6275388" y="4697413"/>
          <p14:tracePt t="339825" x="6283325" y="4697413"/>
          <p14:tracePt t="339833" x="6291263" y="4697413"/>
          <p14:tracePt t="339841" x="6315075" y="4697413"/>
          <p14:tracePt t="340001" x="6323013" y="4697413"/>
          <p14:tracePt t="340041" x="6323013" y="4713288"/>
          <p14:tracePt t="340049" x="6307138" y="4729163"/>
          <p14:tracePt t="340057" x="6283325" y="4745038"/>
          <p14:tracePt t="340065" x="6259513" y="4776788"/>
          <p14:tracePt t="340074" x="6227763" y="4800600"/>
          <p14:tracePt t="340081" x="6203950" y="4808538"/>
          <p14:tracePt t="340089" x="6172200" y="4832350"/>
          <p14:tracePt t="340097" x="6156325" y="4840288"/>
          <p14:tracePt t="340105" x="6140450" y="4848225"/>
          <p14:tracePt t="340113" x="6132513" y="4856163"/>
          <p14:tracePt t="340122" x="6124575" y="4864100"/>
          <p14:tracePt t="340129" x="6108700" y="4872038"/>
          <p14:tracePt t="340265" x="6116638" y="4872038"/>
          <p14:tracePt t="340289" x="6124575" y="4872038"/>
          <p14:tracePt t="340297" x="6132513" y="4872038"/>
          <p14:tracePt t="340305" x="6140450" y="4872038"/>
          <p14:tracePt t="340313" x="6164263" y="4872038"/>
          <p14:tracePt t="340321" x="6180138" y="4872038"/>
          <p14:tracePt t="340329" x="6219825" y="4872038"/>
          <p14:tracePt t="340338" x="6243638" y="4872038"/>
          <p14:tracePt t="340345" x="6299200" y="4872038"/>
          <p14:tracePt t="340353" x="6362700" y="4872038"/>
          <p14:tracePt t="340361" x="6426200" y="4872038"/>
          <p14:tracePt t="340369" x="6459538" y="4872038"/>
          <p14:tracePt t="340377" x="6499225" y="4872038"/>
          <p14:tracePt t="340385" x="6546850" y="4872038"/>
          <p14:tracePt t="340393" x="6570663" y="4872038"/>
          <p14:tracePt t="340401" x="6578600" y="4872038"/>
          <p14:tracePt t="340409" x="6602413" y="4872038"/>
          <p14:tracePt t="340809" x="6594475" y="4872038"/>
          <p14:tracePt t="340817" x="6570663" y="4872038"/>
          <p14:tracePt t="340825" x="6554788" y="4872038"/>
          <p14:tracePt t="340849" x="6546850" y="4872038"/>
          <p14:tracePt t="340857" x="6523038" y="4872038"/>
          <p14:tracePt t="340865" x="6483350" y="4872038"/>
          <p14:tracePt t="340873" x="6451600" y="4872038"/>
          <p14:tracePt t="340891" x="6402388" y="4864100"/>
          <p14:tracePt t="340897" x="6386513" y="4864100"/>
          <p14:tracePt t="340905" x="6354763" y="4864100"/>
          <p14:tracePt t="340913" x="6323013" y="4864100"/>
          <p14:tracePt t="340921" x="6299200" y="4856163"/>
          <p14:tracePt t="340929" x="6275388" y="4856163"/>
          <p14:tracePt t="340938" x="6267450" y="4856163"/>
          <p14:tracePt t="340945" x="6251575" y="4856163"/>
          <p14:tracePt t="340953" x="6235700" y="4856163"/>
          <p14:tracePt t="340961" x="6211888" y="4856163"/>
          <p14:tracePt t="340969" x="6203950" y="4856163"/>
          <p14:tracePt t="340977" x="6188075" y="4856163"/>
          <p14:tracePt t="340985" x="6172200" y="4856163"/>
          <p14:tracePt t="340993" x="6148388" y="4856163"/>
          <p14:tracePt t="341001" x="6132513" y="4856163"/>
          <p14:tracePt t="341009" x="6100763" y="4848225"/>
          <p14:tracePt t="341017" x="6075363" y="4848225"/>
          <p14:tracePt t="341025" x="6043613" y="4840288"/>
          <p14:tracePt t="341033" x="6027738" y="4840288"/>
          <p14:tracePt t="341041" x="6011863" y="4840288"/>
          <p14:tracePt t="341049" x="5995988" y="4840288"/>
          <p14:tracePt t="341921" x="5988050" y="4840288"/>
          <p14:tracePt t="342113" x="6003925" y="4840288"/>
          <p14:tracePt t="342129" x="6011863" y="4832350"/>
          <p14:tracePt t="342137" x="6019800" y="4832350"/>
          <p14:tracePt t="343481" x="6027738" y="4832350"/>
          <p14:tracePt t="343489" x="6051550" y="4824413"/>
          <p14:tracePt t="343497" x="6067425" y="4824413"/>
          <p14:tracePt t="343505" x="6083300" y="4824413"/>
          <p14:tracePt t="343513" x="6108700" y="4824413"/>
          <p14:tracePt t="343522" x="6124575" y="4824413"/>
          <p14:tracePt t="343530" x="6156325" y="4824413"/>
          <p14:tracePt t="343537" x="6172200" y="4824413"/>
          <p14:tracePt t="343545" x="6188075" y="4824413"/>
          <p14:tracePt t="343553" x="6211888" y="4824413"/>
          <p14:tracePt t="343561" x="6235700" y="4824413"/>
          <p14:tracePt t="343570" x="6251575" y="4824413"/>
          <p14:tracePt t="343578" x="6275388" y="4824413"/>
          <p14:tracePt t="343594" x="6291263" y="4824413"/>
          <p14:tracePt t="343601" x="6299200" y="4824413"/>
          <p14:tracePt t="343617" x="6307138" y="4824413"/>
          <p14:tracePt t="343625" x="6315075" y="4824413"/>
          <p14:tracePt t="343657" x="6323013" y="4824413"/>
          <p14:tracePt t="343674" x="6338888" y="4824413"/>
          <p14:tracePt t="343689" x="6346825" y="4824413"/>
          <p14:tracePt t="343697" x="6354763" y="4824413"/>
          <p14:tracePt t="343706" x="6362700" y="4824413"/>
          <p14:tracePt t="343882" x="6354763" y="4824413"/>
          <p14:tracePt t="343889" x="6346825" y="4824413"/>
          <p14:tracePt t="343897" x="6338888" y="4824413"/>
          <p14:tracePt t="343913" x="6330950" y="4824413"/>
          <p14:tracePt t="343921" x="6315075" y="4824413"/>
          <p14:tracePt t="343931" x="6307138" y="4824413"/>
          <p14:tracePt t="343938" x="6299200" y="4824413"/>
          <p14:tracePt t="343947" x="6291263" y="4824413"/>
          <p14:tracePt t="343953" x="6275388" y="4824413"/>
          <p14:tracePt t="343970" x="6259513" y="4824413"/>
          <p14:tracePt t="343978" x="6251575" y="4824413"/>
          <p14:tracePt t="343987" x="6243638" y="4824413"/>
          <p14:tracePt t="343994" x="6235700" y="4824413"/>
          <p14:tracePt t="344001" x="6227763" y="4824413"/>
          <p14:tracePt t="344009" x="6219825" y="4824413"/>
          <p14:tracePt t="344025" x="6203950" y="4824413"/>
          <p14:tracePt t="344042" x="6188075" y="4832350"/>
          <p14:tracePt t="344050" x="6180138" y="4832350"/>
          <p14:tracePt t="344058" x="6164263" y="4832350"/>
          <p14:tracePt t="344065" x="6156325" y="4840288"/>
          <p14:tracePt t="344073" x="6148388" y="4840288"/>
          <p14:tracePt t="344081" x="6140450" y="4840288"/>
          <p14:tracePt t="344089" x="6116638" y="4840288"/>
          <p14:tracePt t="344098" x="6100763" y="4840288"/>
          <p14:tracePt t="344106" x="6091238" y="4840288"/>
          <p14:tracePt t="344114" x="6083300" y="4840288"/>
          <p14:tracePt t="344122" x="6067425" y="4840288"/>
          <p14:tracePt t="344129" x="6059488" y="4848225"/>
          <p14:tracePt t="344154" x="6051550" y="4856163"/>
          <p14:tracePt t="344402" x="6043613" y="4848225"/>
          <p14:tracePt t="344418" x="6043613" y="4832350"/>
          <p14:tracePt t="344425" x="6043613" y="4816475"/>
          <p14:tracePt t="344433" x="6043613" y="4808538"/>
          <p14:tracePt t="344441" x="6043613" y="4784725"/>
          <p14:tracePt t="344449" x="6043613" y="4776788"/>
          <p14:tracePt t="344458" x="6035675" y="4768850"/>
          <p14:tracePt t="344466" x="6035675" y="4760913"/>
          <p14:tracePt t="344473" x="6035675" y="4752975"/>
          <p14:tracePt t="344481" x="6027738" y="4745038"/>
          <p14:tracePt t="344625" x="6043613" y="4737100"/>
          <p14:tracePt t="344650" x="6051550" y="4737100"/>
          <p14:tracePt t="344657" x="6059488" y="4737100"/>
          <p14:tracePt t="344665" x="6067425" y="4737100"/>
          <p14:tracePt t="344673" x="6075363" y="4737100"/>
          <p14:tracePt t="344682" x="6091238" y="4729163"/>
          <p14:tracePt t="344698" x="6108700" y="4729163"/>
          <p14:tracePt t="344706" x="6116638" y="4729163"/>
          <p14:tracePt t="344713" x="6124575" y="4721225"/>
          <p14:tracePt t="344729" x="6140450" y="4705350"/>
          <p14:tracePt t="344738" x="6156325" y="4689475"/>
          <p14:tracePt t="344747" x="6172200" y="4673600"/>
          <p14:tracePt t="344754" x="6180138" y="4673600"/>
          <p14:tracePt t="344762" x="6188075" y="4657725"/>
          <p14:tracePt t="344769" x="6196013" y="4641850"/>
          <p14:tracePt t="344777" x="6203950" y="4616450"/>
          <p14:tracePt t="344786" x="6203950" y="4600575"/>
          <p14:tracePt t="344794" x="6219825" y="4584700"/>
          <p14:tracePt t="344803" x="6227763" y="4560888"/>
          <p14:tracePt t="344810" x="6227763" y="4545013"/>
          <p14:tracePt t="344819" x="6227763" y="4529138"/>
          <p14:tracePt t="344826" x="6227763" y="4505325"/>
          <p14:tracePt t="344833" x="6227763" y="4489450"/>
          <p14:tracePt t="344849" x="6227763" y="4481513"/>
          <p14:tracePt t="344858" x="6227763" y="4465638"/>
          <p14:tracePt t="344874" x="6227763" y="4449763"/>
          <p14:tracePt t="344889" x="6219825" y="4433888"/>
          <p14:tracePt t="344905" x="6203950" y="4402138"/>
          <p14:tracePt t="344923" x="6180138" y="4386263"/>
          <p14:tracePt t="344930" x="6164263" y="4378325"/>
          <p14:tracePt t="344937" x="6156325" y="4362450"/>
          <p14:tracePt t="344945" x="6140450" y="4354513"/>
          <p14:tracePt t="344962" x="6116638" y="4346575"/>
          <p14:tracePt t="344970" x="6100763" y="4330700"/>
          <p14:tracePt t="344978" x="6083300" y="4322763"/>
          <p14:tracePt t="344986" x="6067425" y="4322763"/>
          <p14:tracePt t="344994" x="6059488" y="4314825"/>
          <p14:tracePt t="345001" x="6043613" y="4314825"/>
          <p14:tracePt t="345009" x="6035675" y="4306888"/>
          <p14:tracePt t="345017" x="6019800" y="4306888"/>
          <p14:tracePt t="345034" x="6011863" y="4306888"/>
          <p14:tracePt t="345042" x="6003925" y="4306888"/>
          <p14:tracePt t="345057" x="5988050" y="4306888"/>
          <p14:tracePt t="345065" x="5972175" y="4306888"/>
          <p14:tracePt t="345074" x="5956300" y="4306888"/>
          <p14:tracePt t="345082" x="5940425" y="4314825"/>
          <p14:tracePt t="345090" x="5924550" y="4322763"/>
          <p14:tracePt t="345098" x="5916613" y="4322763"/>
          <p14:tracePt t="345106" x="5900738" y="4338638"/>
          <p14:tracePt t="345113" x="5884863" y="4346575"/>
          <p14:tracePt t="345122" x="5876925" y="4354513"/>
          <p14:tracePt t="345130" x="5861050" y="4362450"/>
          <p14:tracePt t="345140" x="5853113" y="4386263"/>
          <p14:tracePt t="345146" x="5845175" y="4394200"/>
          <p14:tracePt t="345154" x="5829300" y="4418013"/>
          <p14:tracePt t="345162" x="5821363" y="4425950"/>
          <p14:tracePt t="345170" x="5821363" y="4441825"/>
          <p14:tracePt t="345177" x="5805488" y="4465638"/>
          <p14:tracePt t="345186" x="5805488" y="4473575"/>
          <p14:tracePt t="345194" x="5805488" y="4521200"/>
          <p14:tracePt t="345203" x="5797550" y="4545013"/>
          <p14:tracePt t="345210" x="5797550" y="4552950"/>
          <p14:tracePt t="345219" x="5797550" y="4576763"/>
          <p14:tracePt t="345226" x="5797550" y="4592638"/>
          <p14:tracePt t="345234" x="5797550" y="4624388"/>
          <p14:tracePt t="345241" x="5797550" y="4641850"/>
          <p14:tracePt t="345249" x="5797550" y="4657725"/>
          <p14:tracePt t="345257" x="5797550" y="4673600"/>
          <p14:tracePt t="345266" x="5797550" y="4697413"/>
          <p14:tracePt t="345274" x="5797550" y="4705350"/>
          <p14:tracePt t="345282" x="5797550" y="4729163"/>
          <p14:tracePt t="345290" x="5797550" y="4737100"/>
          <p14:tracePt t="345298" x="5813425" y="4752975"/>
          <p14:tracePt t="345305" x="5813425" y="4760913"/>
          <p14:tracePt t="345313" x="5821363" y="4776788"/>
          <p14:tracePt t="345322" x="5821363" y="4784725"/>
          <p14:tracePt t="345330" x="5829300" y="4800600"/>
          <p14:tracePt t="345338" x="5837238" y="4824413"/>
          <p14:tracePt t="345353" x="5845175" y="4840288"/>
          <p14:tracePt t="345361" x="5853113" y="4848225"/>
          <p14:tracePt t="345369" x="5868988" y="4864100"/>
          <p14:tracePt t="345377" x="5868988" y="4872038"/>
          <p14:tracePt t="345386" x="5884863" y="4887913"/>
          <p14:tracePt t="345394" x="5884863" y="4903788"/>
          <p14:tracePt t="345402" x="5900738" y="4911725"/>
          <p14:tracePt t="345410" x="5908675" y="4927600"/>
          <p14:tracePt t="345417" x="5924550" y="4935538"/>
          <p14:tracePt t="345425" x="5924550" y="4943475"/>
          <p14:tracePt t="345433" x="5932488" y="4943475"/>
          <p14:tracePt t="345442" x="5932488" y="4951413"/>
          <p14:tracePt t="345450" x="5940425" y="4951413"/>
          <p14:tracePt t="345458" x="5948363" y="4951413"/>
          <p14:tracePt t="345466" x="5956300" y="4959350"/>
          <p14:tracePt t="345474" x="5956300" y="4967288"/>
          <p14:tracePt t="345491" x="5964238" y="4967288"/>
          <p14:tracePt t="345514" x="5972175" y="4967288"/>
          <p14:tracePt t="345523" x="5980113" y="4967288"/>
          <p14:tracePt t="345537" x="5995988" y="4967288"/>
          <p14:tracePt t="345545" x="6003925" y="4967288"/>
          <p14:tracePt t="345554" x="6019800" y="4967288"/>
          <p14:tracePt t="345562" x="6051550" y="4967288"/>
          <p14:tracePt t="345570" x="6067425" y="4967288"/>
          <p14:tracePt t="345578" x="6091238" y="4959350"/>
          <p14:tracePt t="345587" x="6116638" y="4951413"/>
          <p14:tracePt t="345593" x="6140450" y="4935538"/>
          <p14:tracePt t="345601" x="6164263" y="4927600"/>
          <p14:tracePt t="345609" x="6172200" y="4919663"/>
          <p14:tracePt t="345619" x="6188075" y="4903788"/>
          <p14:tracePt t="345626" x="6196013" y="4887913"/>
          <p14:tracePt t="345634" x="6203950" y="4887913"/>
          <p14:tracePt t="345642" x="6219825" y="4872038"/>
          <p14:tracePt t="345650" x="6219825" y="4856163"/>
          <p14:tracePt t="345657" x="6235700" y="4840288"/>
          <p14:tracePt t="345665" x="6235700" y="4824413"/>
          <p14:tracePt t="345674" x="6251575" y="4800600"/>
          <p14:tracePt t="345682" x="6267450" y="4776788"/>
          <p14:tracePt t="345691" x="6267450" y="4768850"/>
          <p14:tracePt t="345698" x="6267450" y="4745038"/>
          <p14:tracePt t="345707" x="6267450" y="4737100"/>
          <p14:tracePt t="345714" x="6275388" y="4721225"/>
          <p14:tracePt t="345721" x="6275388" y="4697413"/>
          <p14:tracePt t="345729" x="6275388" y="4689475"/>
          <p14:tracePt t="345738" x="6275388" y="4673600"/>
          <p14:tracePt t="345746" x="6275388" y="4665663"/>
          <p14:tracePt t="345754" x="6275388" y="4649788"/>
          <p14:tracePt t="345762" x="6275388" y="4624388"/>
          <p14:tracePt t="345770" x="6275388" y="4608513"/>
          <p14:tracePt t="345778" x="6275388" y="4600575"/>
          <p14:tracePt t="345786" x="6275388" y="4584700"/>
          <p14:tracePt t="345793" x="6275388" y="4576763"/>
          <p14:tracePt t="345802" x="6275388" y="4560888"/>
          <p14:tracePt t="345810" x="6267450" y="4545013"/>
          <p14:tracePt t="345819" x="6251575" y="4537075"/>
          <p14:tracePt t="345826" x="6251575" y="4529138"/>
          <p14:tracePt t="345834" x="6251575" y="4513263"/>
          <p14:tracePt t="345841" x="6243638" y="4505325"/>
          <p14:tracePt t="345849" x="6243638" y="4497388"/>
          <p14:tracePt t="345858" x="6235700" y="4497388"/>
          <p14:tracePt t="345866" x="6227763" y="4481513"/>
          <p14:tracePt t="345874" x="6219825" y="4481513"/>
          <p14:tracePt t="345890" x="6219825" y="4473575"/>
          <p14:tracePt t="345897" x="6203950" y="4465638"/>
          <p14:tracePt t="345905" x="6203950" y="4457700"/>
          <p14:tracePt t="345914" x="6196013" y="4449763"/>
          <p14:tracePt t="345922" x="6188075" y="4449763"/>
          <p14:tracePt t="345938" x="6180138" y="4433888"/>
          <p14:tracePt t="345962" x="6164263" y="4433888"/>
          <p14:tracePt t="346010" x="6156325" y="4433888"/>
          <p14:tracePt t="346026" x="6148388" y="4433888"/>
          <p14:tracePt t="346042" x="6124575" y="4433888"/>
          <p14:tracePt t="346049" x="6116638" y="4433888"/>
          <p14:tracePt t="346058" x="6108700" y="4433888"/>
          <p14:tracePt t="346066" x="6083300" y="4449763"/>
          <p14:tracePt t="346074" x="6067425" y="4457700"/>
          <p14:tracePt t="346082" x="6059488" y="4465638"/>
          <p14:tracePt t="346090" x="6043613" y="4481513"/>
          <p14:tracePt t="346098" x="6027738" y="4489450"/>
          <p14:tracePt t="346113" x="6011863" y="4497388"/>
          <p14:tracePt t="346122" x="6011863" y="4513263"/>
          <p14:tracePt t="346130" x="6011863" y="4529138"/>
          <p14:tracePt t="346138" x="5995988" y="4537075"/>
          <p14:tracePt t="346146" x="5988050" y="4552950"/>
          <p14:tracePt t="346162" x="5980113" y="4560888"/>
          <p14:tracePt t="346178" x="5972175" y="4576763"/>
          <p14:tracePt t="346194" x="5964238" y="4592638"/>
          <p14:tracePt t="346210" x="5964238" y="4608513"/>
          <p14:tracePt t="346217" x="5956300" y="4624388"/>
          <p14:tracePt t="346225" x="5956300" y="4641850"/>
          <p14:tracePt t="346242" x="5956300" y="4657725"/>
          <p14:tracePt t="346258" x="5956300" y="4673600"/>
          <p14:tracePt t="346266" x="5956300" y="4681538"/>
          <p14:tracePt t="346274" x="5956300" y="4689475"/>
          <p14:tracePt t="346281" x="5956300" y="4713288"/>
          <p14:tracePt t="346290" x="5956300" y="4729163"/>
          <p14:tracePt t="346298" x="5956300" y="4745038"/>
          <p14:tracePt t="346306" x="5956300" y="4760913"/>
          <p14:tracePt t="346314" x="5956300" y="4776788"/>
          <p14:tracePt t="346322" x="5956300" y="4808538"/>
          <p14:tracePt t="346330" x="5956300" y="4816475"/>
          <p14:tracePt t="346338" x="5956300" y="4824413"/>
          <p14:tracePt t="346345" x="5956300" y="4840288"/>
          <p14:tracePt t="346354" x="5972175" y="4848225"/>
          <p14:tracePt t="346362" x="5980113" y="4864100"/>
          <p14:tracePt t="346378" x="5988050" y="4872038"/>
          <p14:tracePt t="346386" x="5988050" y="4879975"/>
          <p14:tracePt t="346394" x="5995988" y="4887913"/>
          <p14:tracePt t="346409" x="6003925" y="4895850"/>
          <p14:tracePt t="346419" x="6011863" y="4895850"/>
          <p14:tracePt t="346426" x="6011863" y="4903788"/>
          <p14:tracePt t="346474" x="6019800" y="4903788"/>
          <p14:tracePt t="346482" x="6027738" y="4903788"/>
          <p14:tracePt t="346489" x="6035675" y="4903788"/>
          <p14:tracePt t="346506" x="6043613" y="4903788"/>
          <p14:tracePt t="346530" x="6051550" y="4903788"/>
          <p14:tracePt t="346538" x="6075363" y="4903788"/>
          <p14:tracePt t="346546" x="6091238" y="4903788"/>
          <p14:tracePt t="346554" x="6100763" y="4872038"/>
          <p14:tracePt t="346561" x="6132513" y="4856163"/>
          <p14:tracePt t="346571" x="6140450" y="4840288"/>
          <p14:tracePt t="346578" x="6156325" y="4824413"/>
          <p14:tracePt t="346586" x="6164263" y="4808538"/>
          <p14:tracePt t="346594" x="6188075" y="4784725"/>
          <p14:tracePt t="346603" x="6188075" y="4768850"/>
          <p14:tracePt t="346610" x="6196013" y="4752975"/>
          <p14:tracePt t="346620" x="6203950" y="4752975"/>
          <p14:tracePt t="346625" x="6203950" y="4737100"/>
          <p14:tracePt t="346636" x="6203950" y="4713288"/>
          <p14:tracePt t="346642" x="6211888" y="4705350"/>
          <p14:tracePt t="346650" x="6219825" y="4689475"/>
          <p14:tracePt t="346659" x="6219825" y="4673600"/>
          <p14:tracePt t="346666" x="6219825" y="4657725"/>
          <p14:tracePt t="346674" x="6219825" y="4649788"/>
          <p14:tracePt t="346681" x="6219825" y="4633913"/>
          <p14:tracePt t="346690" x="6219825" y="4624388"/>
          <p14:tracePt t="346698" x="6219825" y="4616450"/>
          <p14:tracePt t="346706" x="6219825" y="4592638"/>
          <p14:tracePt t="346714" x="6219825" y="4568825"/>
          <p14:tracePt t="346722" x="6219825" y="4552950"/>
          <p14:tracePt t="346730" x="6219825" y="4537075"/>
          <p14:tracePt t="346737" x="6219825" y="4521200"/>
          <p14:tracePt t="346744" x="6219825" y="4513263"/>
          <p14:tracePt t="346753" x="6203950" y="4489450"/>
          <p14:tracePt t="346761" x="6203950" y="4481513"/>
          <p14:tracePt t="346770" x="6188075" y="4457700"/>
          <p14:tracePt t="346777" x="6180138" y="4449763"/>
          <p14:tracePt t="346786" x="6180138" y="4441825"/>
          <p14:tracePt t="346793" x="6164263" y="4425950"/>
          <p14:tracePt t="346810" x="6156325" y="4425950"/>
          <p14:tracePt t="346930" x="6156325" y="4418013"/>
          <p14:tracePt t="346938" x="6132513" y="4418013"/>
          <p14:tracePt t="346946" x="6108700" y="4425950"/>
          <p14:tracePt t="346954" x="6083300" y="4425950"/>
          <p14:tracePt t="346962" x="6059488" y="4433888"/>
          <p14:tracePt t="346971" x="6019800" y="4449763"/>
          <p14:tracePt t="346977" x="6003925" y="4457700"/>
          <p14:tracePt t="346986" x="5972175" y="4465638"/>
          <p14:tracePt t="346994" x="5964238" y="4473575"/>
          <p14:tracePt t="347002" x="5948363" y="4481513"/>
          <p14:tracePt t="347019" x="5932488" y="4489450"/>
          <p14:tracePt t="347026" x="5916613" y="4497388"/>
          <p14:tracePt t="347035" x="5916613" y="4505325"/>
          <p14:tracePt t="347042" x="5900738" y="4521200"/>
          <p14:tracePt t="347058" x="5900738" y="4537075"/>
          <p14:tracePt t="347066" x="5892800" y="4552950"/>
          <p14:tracePt t="347074" x="5884863" y="4568825"/>
          <p14:tracePt t="347082" x="5884863" y="4592638"/>
          <p14:tracePt t="347090" x="5876925" y="4608513"/>
          <p14:tracePt t="347098" x="5876925" y="4624388"/>
          <p14:tracePt t="347106" x="5876925" y="4641850"/>
          <p14:tracePt t="347114" x="5876925" y="4665663"/>
          <p14:tracePt t="347122" x="5876925" y="4681538"/>
          <p14:tracePt t="347130" x="5876925" y="4705350"/>
          <p14:tracePt t="347138" x="5876925" y="4721225"/>
          <p14:tracePt t="347146" x="5876925" y="4729163"/>
          <p14:tracePt t="347154" x="5876925" y="4745038"/>
          <p14:tracePt t="347162" x="5876925" y="4752975"/>
          <p14:tracePt t="347170" x="5876925" y="4760913"/>
          <p14:tracePt t="347178" x="5876925" y="4784725"/>
          <p14:tracePt t="347187" x="5876925" y="4792663"/>
          <p14:tracePt t="347194" x="5876925" y="4808538"/>
          <p14:tracePt t="347203" x="5876925" y="4816475"/>
          <p14:tracePt t="347210" x="5892800" y="4824413"/>
          <p14:tracePt t="347218" x="5892800" y="4832350"/>
          <p14:tracePt t="347226" x="5892800" y="4840288"/>
          <p14:tracePt t="347235" x="5900738" y="4840288"/>
          <p14:tracePt t="347242" x="5900738" y="4848225"/>
          <p14:tracePt t="347306" x="5916613" y="4848225"/>
          <p14:tracePt t="347362" x="5924550" y="4848225"/>
          <p14:tracePt t="347371" x="5932488" y="4856163"/>
          <p14:tracePt t="347378" x="5948363" y="4864100"/>
          <p14:tracePt t="347386" x="5980113" y="4879975"/>
          <p14:tracePt t="347394" x="6011863" y="4895850"/>
          <p14:tracePt t="347403" x="6043613" y="4903788"/>
          <p14:tracePt t="347410" x="6091238" y="4927600"/>
          <p14:tracePt t="347419" x="6124575" y="4935538"/>
          <p14:tracePt t="347426" x="6172200" y="4951413"/>
          <p14:tracePt t="347435" x="6235700" y="4967288"/>
          <p14:tracePt t="347442" x="6259513" y="4967288"/>
          <p14:tracePt t="347450" x="6275388" y="4967288"/>
          <p14:tracePt t="347458" x="6291263" y="4967288"/>
          <p14:tracePt t="347466" x="6299200" y="4967288"/>
          <p14:tracePt t="347474" x="6307138" y="4967288"/>
          <p14:tracePt t="347538" x="6315075" y="4967288"/>
          <p14:tracePt t="347546" x="6338888" y="4967288"/>
          <p14:tracePt t="347554" x="6370638" y="4967288"/>
          <p14:tracePt t="347562" x="6410325" y="4967288"/>
          <p14:tracePt t="347570" x="6451600" y="4967288"/>
          <p14:tracePt t="347578" x="6475413" y="4967288"/>
          <p14:tracePt t="347586" x="6515100" y="4967288"/>
          <p14:tracePt t="347594" x="6546850" y="4967288"/>
          <p14:tracePt t="347603" x="6578600" y="4967288"/>
          <p14:tracePt t="347610" x="6602413" y="4967288"/>
          <p14:tracePt t="347619" x="6626225" y="4967288"/>
          <p14:tracePt t="347626" x="6657975" y="4951413"/>
          <p14:tracePt t="347635" x="6705600" y="4935538"/>
          <p14:tracePt t="347642" x="6721475" y="4927600"/>
          <p14:tracePt t="347650" x="6745288" y="4903788"/>
          <p14:tracePt t="347658" x="6769100" y="4879975"/>
          <p14:tracePt t="347666" x="6777038" y="4864100"/>
          <p14:tracePt t="347674" x="6794500" y="4856163"/>
          <p14:tracePt t="347682" x="6794500" y="4848225"/>
          <p14:tracePt t="347690" x="6818313" y="4816475"/>
          <p14:tracePt t="347698" x="6826250" y="4808538"/>
          <p14:tracePt t="347706" x="6826250" y="4792663"/>
          <p14:tracePt t="347714" x="6834188" y="4776788"/>
          <p14:tracePt t="347722" x="6842125" y="4752975"/>
          <p14:tracePt t="347730" x="6842125" y="4745038"/>
          <p14:tracePt t="347738" x="6850063" y="4729163"/>
          <p14:tracePt t="347746" x="6858000" y="4705350"/>
          <p14:tracePt t="347755" x="6858000" y="4681538"/>
          <p14:tracePt t="347762" x="6858000" y="4665663"/>
          <p14:tracePt t="347771" x="6858000" y="4633913"/>
          <p14:tracePt t="347778" x="6858000" y="4608513"/>
          <p14:tracePt t="347786" x="6858000" y="4584700"/>
          <p14:tracePt t="347794" x="6858000" y="4560888"/>
          <p14:tracePt t="347802" x="6858000" y="4545013"/>
          <p14:tracePt t="347810" x="6858000" y="4537075"/>
          <p14:tracePt t="347819" x="6858000" y="4529138"/>
          <p14:tracePt t="347827" x="6858000" y="4513263"/>
          <p14:tracePt t="347836" x="6858000" y="4489450"/>
          <p14:tracePt t="347851" x="6850063" y="4489450"/>
          <p14:tracePt t="347859" x="6842125" y="4473575"/>
          <p14:tracePt t="347866" x="6834188" y="4473575"/>
          <p14:tracePt t="347875" x="6834188" y="4465638"/>
          <p14:tracePt t="347882" x="6818313" y="4457700"/>
          <p14:tracePt t="347890" x="6802438" y="4457700"/>
          <p14:tracePt t="347898" x="6784975" y="4449763"/>
          <p14:tracePt t="347906" x="6753225" y="4441825"/>
          <p14:tracePt t="347914" x="6745288" y="4441825"/>
          <p14:tracePt t="347922" x="6705600" y="4433888"/>
          <p14:tracePt t="347930" x="6689725" y="4425950"/>
          <p14:tracePt t="347937" x="6673850" y="4425950"/>
          <p14:tracePt t="347946" x="6642100" y="4418013"/>
          <p14:tracePt t="347954" x="6618288" y="4418013"/>
          <p14:tracePt t="347962" x="6586538" y="4418013"/>
          <p14:tracePt t="347970" x="6570663" y="4418013"/>
          <p14:tracePt t="347977" x="6546850" y="4418013"/>
          <p14:tracePt t="347986" x="6523038" y="4418013"/>
          <p14:tracePt t="347994" x="6507163" y="4418013"/>
          <p14:tracePt t="348002" x="6491288" y="4418013"/>
          <p14:tracePt t="348010" x="6475413" y="4418013"/>
          <p14:tracePt t="348018" x="6451600" y="4418013"/>
          <p14:tracePt t="348026" x="6426200" y="4418013"/>
          <p14:tracePt t="348035" x="6418263" y="4425950"/>
          <p14:tracePt t="348042" x="6410325" y="4425950"/>
          <p14:tracePt t="348051" x="6410325" y="4433888"/>
          <p14:tracePt t="348057" x="6394450" y="4433888"/>
          <p14:tracePt t="348066" x="6386513" y="4441825"/>
          <p14:tracePt t="348074" x="6378575" y="4449763"/>
          <p14:tracePt t="348083" x="6362700" y="4457700"/>
          <p14:tracePt t="348089" x="6354763" y="4465638"/>
          <p14:tracePt t="348097" x="6346825" y="4489450"/>
          <p14:tracePt t="348105" x="6338888" y="4489450"/>
          <p14:tracePt t="348113" x="6338888" y="4497388"/>
          <p14:tracePt t="348122" x="6330950" y="4521200"/>
          <p14:tracePt t="348130" x="6323013" y="4529138"/>
          <p14:tracePt t="348138" x="6315075" y="4545013"/>
          <p14:tracePt t="348146" x="6315075" y="4560888"/>
          <p14:tracePt t="348154" x="6315075" y="4576763"/>
          <p14:tracePt t="348162" x="6307138" y="4592638"/>
          <p14:tracePt t="348171" x="6299200" y="4608513"/>
          <p14:tracePt t="348178" x="6291263" y="4616450"/>
          <p14:tracePt t="348187" x="6291263" y="4641850"/>
          <p14:tracePt t="348194" x="6283325" y="4657725"/>
          <p14:tracePt t="348202" x="6283325" y="4673600"/>
          <p14:tracePt t="348210" x="6283325" y="4681538"/>
          <p14:tracePt t="348218" x="6283325" y="4697413"/>
          <p14:tracePt t="348226" x="6283325" y="4713288"/>
          <p14:tracePt t="348235" x="6283325" y="4729163"/>
          <p14:tracePt t="348251" x="6283325" y="4745038"/>
          <p14:tracePt t="348258" x="6283325" y="4760913"/>
          <p14:tracePt t="348266" x="6283325" y="4784725"/>
          <p14:tracePt t="348282" x="6299200" y="4808538"/>
          <p14:tracePt t="348290" x="6307138" y="4824413"/>
          <p14:tracePt t="348298" x="6315075" y="4824413"/>
          <p14:tracePt t="348306" x="6323013" y="4840288"/>
          <p14:tracePt t="348314" x="6346825" y="4864100"/>
          <p14:tracePt t="348322" x="6354763" y="4879975"/>
          <p14:tracePt t="348330" x="6370638" y="4887913"/>
          <p14:tracePt t="348339" x="6378575" y="4903788"/>
          <p14:tracePt t="348346" x="6394450" y="4911725"/>
          <p14:tracePt t="348356" x="6402388" y="4919663"/>
          <p14:tracePt t="348362" x="6410325" y="4927600"/>
          <p14:tracePt t="348371" x="6418263" y="4935538"/>
          <p14:tracePt t="348378" x="6442075" y="4943475"/>
          <p14:tracePt t="348394" x="6459538" y="4951413"/>
          <p14:tracePt t="348410" x="6467475" y="4951413"/>
          <p14:tracePt t="348418" x="6491288" y="4959350"/>
          <p14:tracePt t="348426" x="6507163" y="4967288"/>
          <p14:tracePt t="348435" x="6523038" y="4976813"/>
          <p14:tracePt t="348442" x="6554788" y="4976813"/>
          <p14:tracePt t="348451" x="6570663" y="4976813"/>
          <p14:tracePt t="348458" x="6610350" y="4976813"/>
          <p14:tracePt t="348466" x="6634163" y="4976813"/>
          <p14:tracePt t="348474" x="6657975" y="4976813"/>
          <p14:tracePt t="348482" x="6673850" y="4976813"/>
          <p14:tracePt t="348490" x="6689725" y="4976813"/>
          <p14:tracePt t="348498" x="6721475" y="4976813"/>
          <p14:tracePt t="348506" x="6737350" y="4976813"/>
          <p14:tracePt t="348514" x="6745288" y="4976813"/>
          <p14:tracePt t="348522" x="6761163" y="4976813"/>
          <p14:tracePt t="348530" x="6777038" y="4959350"/>
          <p14:tracePt t="348546" x="6794500" y="4951413"/>
          <p14:tracePt t="348554" x="6818313" y="4935538"/>
          <p14:tracePt t="348562" x="6826250" y="4935538"/>
          <p14:tracePt t="348572" x="6826250" y="4919663"/>
          <p14:tracePt t="348578" x="6826250" y="4903788"/>
          <p14:tracePt t="348587" x="6834188" y="4879975"/>
          <p14:tracePt t="348594" x="6842125" y="4856163"/>
          <p14:tracePt t="348603" x="6842125" y="4816475"/>
          <p14:tracePt t="348610" x="6850063" y="4792663"/>
          <p14:tracePt t="348619" x="6850063" y="4784725"/>
          <p14:tracePt t="348626" x="6850063" y="4760913"/>
          <p14:tracePt t="348635" x="6850063" y="4737100"/>
          <p14:tracePt t="348642" x="6850063" y="4721225"/>
          <p14:tracePt t="348651" x="6850063" y="4705350"/>
          <p14:tracePt t="348658" x="6850063" y="4689475"/>
          <p14:tracePt t="348666" x="6850063" y="4673600"/>
          <p14:tracePt t="348674" x="6850063" y="4649788"/>
          <p14:tracePt t="348682" x="6850063" y="4641850"/>
          <p14:tracePt t="348690" x="6850063" y="4633913"/>
          <p14:tracePt t="348698" x="6850063" y="4616450"/>
          <p14:tracePt t="348706" x="6850063" y="4600575"/>
          <p14:tracePt t="348714" x="6850063" y="4592638"/>
          <p14:tracePt t="348724" x="6850063" y="4584700"/>
          <p14:tracePt t="348730" x="6850063" y="4552950"/>
          <p14:tracePt t="348738" x="6842125" y="4537075"/>
          <p14:tracePt t="348746" x="6834188" y="4521200"/>
          <p14:tracePt t="348754" x="6802438" y="4505325"/>
          <p14:tracePt t="348762" x="6802438" y="4489450"/>
          <p14:tracePt t="348771" x="6794500" y="4489450"/>
          <p14:tracePt t="348778" x="6777038" y="4457700"/>
          <p14:tracePt t="348786" x="6769100" y="4449763"/>
          <p14:tracePt t="348794" x="6745288" y="4433888"/>
          <p14:tracePt t="348802" x="6737350" y="4418013"/>
          <p14:tracePt t="348810" x="6721475" y="4410075"/>
          <p14:tracePt t="348826" x="6689725" y="4394200"/>
          <p14:tracePt t="348835" x="6681788" y="4394200"/>
          <p14:tracePt t="348842" x="6657975" y="4386263"/>
          <p14:tracePt t="348852" x="6650038" y="4378325"/>
          <p14:tracePt t="348858" x="6634163" y="4378325"/>
          <p14:tracePt t="348866" x="6618288" y="4370388"/>
          <p14:tracePt t="348874" x="6594475" y="4362450"/>
          <p14:tracePt t="348882" x="6586538" y="4362450"/>
          <p14:tracePt t="348904" x="6554788" y="4354513"/>
          <p14:tracePt t="348906" x="6546850" y="4354513"/>
          <p14:tracePt t="348914" x="6538913" y="4354513"/>
          <p14:tracePt t="348923" x="6530975" y="4354513"/>
          <p14:tracePt t="348930" x="6523038" y="4354513"/>
          <p14:tracePt t="348938" x="6515100" y="4354513"/>
          <p14:tracePt t="348946" x="6499225" y="4354513"/>
          <p14:tracePt t="348955" x="6491288" y="4354513"/>
          <p14:tracePt t="348962" x="6483350" y="4354513"/>
          <p14:tracePt t="348978" x="6459538" y="4362450"/>
          <p14:tracePt t="348987" x="6442075" y="4370388"/>
          <p14:tracePt t="348994" x="6426200" y="4386263"/>
          <p14:tracePt t="349002" x="6410325" y="4394200"/>
          <p14:tracePt t="349010" x="6402388" y="4410075"/>
          <p14:tracePt t="349018" x="6386513" y="4441825"/>
          <p14:tracePt t="349026" x="6370638" y="4473575"/>
          <p14:tracePt t="349034" x="6362700" y="4489450"/>
          <p14:tracePt t="349042" x="6346825" y="4521200"/>
          <p14:tracePt t="349052" x="6346825" y="4545013"/>
          <p14:tracePt t="349058" x="6338888" y="4560888"/>
          <p14:tracePt t="349067" x="6330950" y="4584700"/>
          <p14:tracePt t="349074" x="6330950" y="4608513"/>
          <p14:tracePt t="349082" x="6330950" y="4624388"/>
          <p14:tracePt t="349090" x="6330950" y="4641850"/>
          <p14:tracePt t="349098" x="6330950" y="4657725"/>
          <p14:tracePt t="349106" x="6330950" y="4681538"/>
          <p14:tracePt t="349114" x="6330950" y="4705350"/>
          <p14:tracePt t="349122" x="6330950" y="4721225"/>
          <p14:tracePt t="349130" x="6330950" y="4752975"/>
          <p14:tracePt t="349138" x="6330950" y="4792663"/>
          <p14:tracePt t="349154" x="6330950" y="4808538"/>
          <p14:tracePt t="349162" x="6330950" y="4824413"/>
          <p14:tracePt t="349170" x="6346825" y="4840288"/>
          <p14:tracePt t="349178" x="6354763" y="4848225"/>
          <p14:tracePt t="349187" x="6354763" y="4856163"/>
          <p14:tracePt t="349194" x="6370638" y="4872038"/>
          <p14:tracePt t="349202" x="6370638" y="4879975"/>
          <p14:tracePt t="349210" x="6394450" y="4895850"/>
          <p14:tracePt t="349218" x="6402388" y="4903788"/>
          <p14:tracePt t="349226" x="6410325" y="4911725"/>
          <p14:tracePt t="349235" x="6418263" y="4919663"/>
          <p14:tracePt t="349243" x="6426200" y="4919663"/>
          <p14:tracePt t="349251" x="6467475" y="4943475"/>
          <p14:tracePt t="349258" x="6475413" y="4951413"/>
          <p14:tracePt t="349267" x="6507163" y="4967288"/>
          <p14:tracePt t="349274" x="6530975" y="4976813"/>
          <p14:tracePt t="349282" x="6538913" y="4984750"/>
          <p14:tracePt t="349290" x="6570663" y="4984750"/>
          <p14:tracePt t="349299" x="6586538" y="4992688"/>
          <p14:tracePt t="349306" x="6610350" y="5000625"/>
          <p14:tracePt t="349314" x="6634163" y="5000625"/>
          <p14:tracePt t="349322" x="6665913" y="5000625"/>
          <p14:tracePt t="349330" x="6673850" y="5000625"/>
          <p14:tracePt t="349337" x="6689725" y="5000625"/>
          <p14:tracePt t="349346" x="6713538" y="5000625"/>
          <p14:tracePt t="349354" x="6729413" y="5000625"/>
          <p14:tracePt t="349361" x="6753225" y="5000625"/>
          <p14:tracePt t="349370" x="6777038" y="4992688"/>
          <p14:tracePt t="349377" x="6810375" y="4959350"/>
          <p14:tracePt t="349386" x="6818313" y="4943475"/>
          <p14:tracePt t="349394" x="6834188" y="4927600"/>
          <p14:tracePt t="349402" x="6834188" y="4911725"/>
          <p14:tracePt t="349410" x="6842125" y="4895850"/>
          <p14:tracePt t="349418" x="6850063" y="4879975"/>
          <p14:tracePt t="349425" x="6850063" y="4848225"/>
          <p14:tracePt t="349434" x="6850063" y="4824413"/>
          <p14:tracePt t="349442" x="6858000" y="4808538"/>
          <p14:tracePt t="349451" x="6858000" y="4792663"/>
          <p14:tracePt t="349458" x="6858000" y="4760913"/>
          <p14:tracePt t="349466" x="6858000" y="4745038"/>
          <p14:tracePt t="349474" x="6858000" y="4729163"/>
          <p14:tracePt t="349482" x="6858000" y="4705350"/>
          <p14:tracePt t="349490" x="6858000" y="4681538"/>
          <p14:tracePt t="349498" x="6858000" y="4657725"/>
          <p14:tracePt t="349506" x="6850063" y="4633913"/>
          <p14:tracePt t="349514" x="6834188" y="4624388"/>
          <p14:tracePt t="349522" x="6826250" y="4600575"/>
          <p14:tracePt t="349530" x="6818313" y="4592638"/>
          <p14:tracePt t="349538" x="6810375" y="4576763"/>
          <p14:tracePt t="349547" x="6777038" y="4545013"/>
          <p14:tracePt t="349554" x="6769100" y="4537075"/>
          <p14:tracePt t="349562" x="6753225" y="4529138"/>
          <p14:tracePt t="349570" x="6737350" y="4505325"/>
          <p14:tracePt t="349578" x="6721475" y="4497388"/>
          <p14:tracePt t="349588" x="6705600" y="4481513"/>
          <p14:tracePt t="349594" x="6697663" y="4481513"/>
          <p14:tracePt t="349603" x="6673850" y="4457700"/>
          <p14:tracePt t="349610" x="6657975" y="4449763"/>
          <p14:tracePt t="349618" x="6650038" y="4449763"/>
          <p14:tracePt t="349626" x="6634163" y="4449763"/>
          <p14:tracePt t="349634" x="6618288" y="4441825"/>
          <p14:tracePt t="349642" x="6610350" y="4433888"/>
          <p14:tracePt t="349650" x="6594475" y="4433888"/>
          <p14:tracePt t="349658" x="6586538" y="4425950"/>
          <p14:tracePt t="349667" x="6578600" y="4425950"/>
          <p14:tracePt t="349674" x="6562725" y="4425950"/>
          <p14:tracePt t="349682" x="6562725" y="4418013"/>
          <p14:tracePt t="349690" x="6554788" y="4418013"/>
          <p14:tracePt t="349698" x="6538913" y="4418013"/>
          <p14:tracePt t="349706" x="6523038" y="4418013"/>
          <p14:tracePt t="349714" x="6515100" y="4418013"/>
          <p14:tracePt t="349722" x="6499225" y="4418013"/>
          <p14:tracePt t="349731" x="6483350" y="4418013"/>
          <p14:tracePt t="349738" x="6475413" y="4418013"/>
          <p14:tracePt t="349746" x="6467475" y="4418013"/>
          <p14:tracePt t="349762" x="6459538" y="4418013"/>
          <p14:tracePt t="349778" x="6451600" y="4418013"/>
          <p14:tracePt t="349794" x="6434138" y="4418013"/>
          <p14:tracePt t="349802" x="6426200" y="4418013"/>
          <p14:tracePt t="349810" x="6418263" y="4425950"/>
          <p14:tracePt t="349818" x="6418263" y="4433888"/>
          <p14:tracePt t="349826" x="6410325" y="4433888"/>
          <p14:tracePt t="349835" x="6410325" y="4449763"/>
          <p14:tracePt t="349851" x="6394450" y="4465638"/>
          <p14:tracePt t="349874" x="6386513" y="4473575"/>
          <p14:tracePt t="349891" x="6386513" y="4481513"/>
          <p14:tracePt t="349901" x="6386513" y="4489450"/>
          <p14:tracePt t="349906" x="6378575" y="4497388"/>
          <p14:tracePt t="349914" x="6370638" y="4513263"/>
          <p14:tracePt t="349922" x="6370638" y="4521200"/>
          <p14:tracePt t="349930" x="6370638" y="4537075"/>
          <p14:tracePt t="349938" x="6370638" y="4552950"/>
          <p14:tracePt t="349946" x="6362700" y="4568825"/>
          <p14:tracePt t="349954" x="6362700" y="4592638"/>
          <p14:tracePt t="349963" x="6354763" y="4624388"/>
          <p14:tracePt t="349970" x="6354763" y="4649788"/>
          <p14:tracePt t="349978" x="6354763" y="4681538"/>
          <p14:tracePt t="349986" x="6354763" y="4705350"/>
          <p14:tracePt t="349994" x="6354763" y="4721225"/>
          <p14:tracePt t="350002" x="6354763" y="4745038"/>
          <p14:tracePt t="350010" x="6354763" y="4760913"/>
          <p14:tracePt t="350018" x="6354763" y="4768850"/>
          <p14:tracePt t="350027" x="6354763" y="4776788"/>
          <p14:tracePt t="350034" x="6354763" y="4792663"/>
          <p14:tracePt t="350042" x="6354763" y="4800600"/>
          <p14:tracePt t="350050" x="6354763" y="4808538"/>
          <p14:tracePt t="350058" x="6354763" y="4816475"/>
          <p14:tracePt t="350067" x="6354763" y="4832350"/>
          <p14:tracePt t="350084" x="6362700" y="4848225"/>
          <p14:tracePt t="350090" x="6370638" y="4848225"/>
          <p14:tracePt t="350098" x="6370638" y="4856163"/>
          <p14:tracePt t="350106" x="6386513" y="4864100"/>
          <p14:tracePt t="350114" x="6394450" y="4872038"/>
          <p14:tracePt t="350122" x="6402388" y="4879975"/>
          <p14:tracePt t="350138" x="6418263" y="4887913"/>
          <p14:tracePt t="350147" x="6442075" y="4895850"/>
          <p14:tracePt t="350154" x="6451600" y="4911725"/>
          <p14:tracePt t="350162" x="6467475" y="4911725"/>
          <p14:tracePt t="350170" x="6483350" y="4911725"/>
          <p14:tracePt t="350178" x="6499225" y="4919663"/>
          <p14:tracePt t="350187" x="6507163" y="4919663"/>
          <p14:tracePt t="350194" x="6538913" y="4927600"/>
          <p14:tracePt t="350203" x="6554788" y="4927600"/>
          <p14:tracePt t="350210" x="6570663" y="4927600"/>
          <p14:tracePt t="350226" x="6586538" y="4927600"/>
          <p14:tracePt t="350610" x="6578600" y="4927600"/>
          <p14:tracePt t="350626" x="6570663" y="4935538"/>
          <p14:tracePt t="350643" x="6562725" y="4935538"/>
          <p14:tracePt t="350651" x="6546850" y="4935538"/>
          <p14:tracePt t="350658" x="6538913" y="4943475"/>
          <p14:tracePt t="350674" x="6530975" y="4943475"/>
          <p14:tracePt t="350683" x="6515100" y="4943475"/>
          <p14:tracePt t="350690" x="6483350" y="4943475"/>
          <p14:tracePt t="350700" x="6451600" y="4943475"/>
          <p14:tracePt t="350707" x="6402388" y="4943475"/>
          <p14:tracePt t="350714" x="6354763" y="4943475"/>
          <p14:tracePt t="350722" x="6299200" y="4943475"/>
          <p14:tracePt t="350730" x="6259513" y="4943475"/>
          <p14:tracePt t="350738" x="6203950" y="4943475"/>
          <p14:tracePt t="350746" x="6164263" y="4943475"/>
          <p14:tracePt t="350755" x="6100763" y="4943475"/>
          <p14:tracePt t="350763" x="6043613" y="4943475"/>
          <p14:tracePt t="350770" x="6011863" y="4943475"/>
          <p14:tracePt t="350778" x="5964238" y="4943475"/>
          <p14:tracePt t="350786" x="5932488" y="4943475"/>
          <p14:tracePt t="350793" x="5908675" y="4943475"/>
          <p14:tracePt t="350801" x="5900738" y="4943475"/>
          <p14:tracePt t="350810" x="5876925" y="4943475"/>
          <p14:tracePt t="350818" x="5868988" y="4943475"/>
          <p14:tracePt t="350826" x="5853113" y="4943475"/>
          <p14:tracePt t="350833" x="5845175" y="4943475"/>
          <p14:tracePt t="350851" x="5829300" y="4943475"/>
          <p14:tracePt t="350868" x="5813425" y="4943475"/>
          <p14:tracePt t="350875" x="5805488" y="4943475"/>
          <p14:tracePt t="350890" x="5797550" y="4943475"/>
          <p14:tracePt t="350898" x="5789613" y="4943475"/>
          <p14:tracePt t="351114" x="5789613" y="4935538"/>
          <p14:tracePt t="351154" x="5797550" y="4935538"/>
          <p14:tracePt t="351178" x="5813425" y="4919663"/>
          <p14:tracePt t="351194" x="5829300" y="4919663"/>
          <p14:tracePt t="351202" x="5845175" y="4919663"/>
          <p14:tracePt t="351210" x="5876925" y="4911725"/>
          <p14:tracePt t="351219" x="5892800" y="4911725"/>
          <p14:tracePt t="351226" x="5932488" y="4911725"/>
          <p14:tracePt t="351235" x="5956300" y="4911725"/>
          <p14:tracePt t="351243" x="6011863" y="4911725"/>
          <p14:tracePt t="351252" x="6059488" y="4911725"/>
          <p14:tracePt t="351259" x="6116638" y="4911725"/>
          <p14:tracePt t="351268" x="6140450" y="4911725"/>
          <p14:tracePt t="351274" x="6180138" y="4911725"/>
          <p14:tracePt t="351284" x="6211888" y="4911725"/>
          <p14:tracePt t="351290" x="6243638" y="4911725"/>
          <p14:tracePt t="351299" x="6259513" y="4911725"/>
          <p14:tracePt t="351306" x="6267450" y="4911725"/>
          <p14:tracePt t="351313" x="6291263" y="4911725"/>
          <p14:tracePt t="351321" x="6307138" y="4911725"/>
          <p14:tracePt t="351330" x="6323013" y="4911725"/>
          <p14:tracePt t="351337" x="6346825" y="4911725"/>
          <p14:tracePt t="351345" x="6362700" y="4911725"/>
          <p14:tracePt t="351355" x="6386513" y="4911725"/>
          <p14:tracePt t="351363" x="6410325" y="4919663"/>
          <p14:tracePt t="351371" x="6426200" y="4919663"/>
          <p14:tracePt t="351378" x="6459538" y="4927600"/>
          <p14:tracePt t="351386" x="6475413" y="4927600"/>
          <p14:tracePt t="351394" x="6499225" y="4927600"/>
          <p14:tracePt t="351403" x="6523038" y="4927600"/>
          <p14:tracePt t="351410" x="6538913" y="4927600"/>
          <p14:tracePt t="351419" x="6554788" y="4927600"/>
          <p14:tracePt t="351435" x="6562725" y="4927600"/>
          <p14:tracePt t="351570" x="6554788" y="4935538"/>
          <p14:tracePt t="351595" x="6546850" y="4943475"/>
          <p14:tracePt t="351602" x="6538913" y="4943475"/>
          <p14:tracePt t="351610" x="6523038" y="4943475"/>
          <p14:tracePt t="351618" x="6483350" y="4943475"/>
          <p14:tracePt t="351626" x="6418263" y="4943475"/>
          <p14:tracePt t="351635" x="6338888" y="4943475"/>
          <p14:tracePt t="351643" x="6251575" y="4943475"/>
          <p14:tracePt t="351651" x="6156325" y="4943475"/>
          <p14:tracePt t="351658" x="6067425" y="4935538"/>
          <p14:tracePt t="351667" x="5972175" y="4919663"/>
          <p14:tracePt t="351674" x="5876925" y="4903788"/>
          <p14:tracePt t="351683" x="5789613" y="4887913"/>
          <p14:tracePt t="351690" x="5724525" y="4879975"/>
          <p14:tracePt t="351700" x="5692775" y="4879975"/>
          <p14:tracePt t="351707" x="5676900" y="4879975"/>
          <p14:tracePt t="351714" x="5668963" y="4879975"/>
          <p14:tracePt t="351858" x="5668963" y="4872038"/>
          <p14:tracePt t="351868" x="5676900" y="4872038"/>
          <p14:tracePt t="351875" x="5684838" y="4872038"/>
          <p14:tracePt t="351890" x="5700713" y="4872038"/>
          <p14:tracePt t="351898" x="5708650" y="4872038"/>
          <p14:tracePt t="351906" x="5724525" y="4864100"/>
          <p14:tracePt t="351914" x="5740400" y="4864100"/>
          <p14:tracePt t="351923" x="5797550" y="4864100"/>
          <p14:tracePt t="351931" x="5861050" y="4864100"/>
          <p14:tracePt t="351939" x="5924550" y="4864100"/>
          <p14:tracePt t="351946" x="6003925" y="4864100"/>
          <p14:tracePt t="351954" x="6067425" y="4864100"/>
          <p14:tracePt t="351962" x="6108700" y="4864100"/>
          <p14:tracePt t="351970" x="6148388" y="4864100"/>
          <p14:tracePt t="351979" x="6172200" y="4864100"/>
          <p14:tracePt t="351987" x="6188075" y="4864100"/>
          <p14:tracePt t="352691" x="6180138" y="4864100"/>
          <p14:tracePt t="355395"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85.5|70.4"/>
</p:tagLst>
</file>

<file path=ppt/tags/tag2.xml><?xml version="1.0" encoding="utf-8"?>
<p:tagLst xmlns:a="http://schemas.openxmlformats.org/drawingml/2006/main" xmlns:r="http://schemas.openxmlformats.org/officeDocument/2006/relationships" xmlns:p="http://schemas.openxmlformats.org/presentationml/2006/main">
  <p:tag name="TIMING" val="|1.9|54.8"/>
</p:tagLst>
</file>

<file path=ppt/tags/tag3.xml><?xml version="1.0" encoding="utf-8"?>
<p:tagLst xmlns:a="http://schemas.openxmlformats.org/drawingml/2006/main" xmlns:r="http://schemas.openxmlformats.org/officeDocument/2006/relationships" xmlns:p="http://schemas.openxmlformats.org/presentationml/2006/main">
  <p:tag name="TIMING" val="|79.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5">
      <a:dk1>
        <a:srgbClr val="FFFFFF"/>
      </a:dk1>
      <a:lt1>
        <a:sysClr val="window" lastClr="FFFFFF"/>
      </a:lt1>
      <a:dk2>
        <a:srgbClr val="FFFFFF"/>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4370</TotalTime>
  <Words>1157</Words>
  <Application>Microsoft Office PowerPoint</Application>
  <PresentationFormat>Widescreen</PresentationFormat>
  <Paragraphs>158</Paragraphs>
  <Slides>23</Slides>
  <Notes>1</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Symbol</vt:lpstr>
      <vt:lpstr>Tw Cen MT</vt:lpstr>
      <vt:lpstr>Wingdings</vt:lpstr>
      <vt:lpstr>Wingdings 2</vt:lpstr>
      <vt:lpstr>Median</vt:lpstr>
      <vt:lpstr>Electrocardiography (ECG)</vt:lpstr>
      <vt:lpstr>Cardiac Physiology</vt:lpstr>
      <vt:lpstr>Diagnostic Signals: Vectorcardiogram (VCG)</vt:lpstr>
      <vt:lpstr>ECG from VCG: ECG Leads</vt:lpstr>
      <vt:lpstr>Diagnostic Information in ECG</vt:lpstr>
      <vt:lpstr>Einthoven Leads (Bipolar Limb Leads)</vt:lpstr>
      <vt:lpstr>Goldberger Leads (Unipolar Limb Leads)</vt:lpstr>
      <vt:lpstr>Wilson Leads (Unipolar Chest Leads)</vt:lpstr>
      <vt:lpstr>Electrode Operation </vt:lpstr>
      <vt:lpstr>ECG Electrodes</vt:lpstr>
      <vt:lpstr>ECG Lead Definitions and Color Code</vt:lpstr>
      <vt:lpstr>Typical ECG Signal Processing Chain</vt:lpstr>
      <vt:lpstr>Protection Circuit</vt:lpstr>
      <vt:lpstr>Signal Selection (Multiplexing)</vt:lpstr>
      <vt:lpstr>Signal Conditioning (Analog Front-End)</vt:lpstr>
      <vt:lpstr>Signal Isolation</vt:lpstr>
      <vt:lpstr>Electric Fields Artifacts</vt:lpstr>
      <vt:lpstr>Electromagnetic Fields Artifacts</vt:lpstr>
      <vt:lpstr>Motion Artifacts</vt:lpstr>
      <vt:lpstr>Resistor Noise</vt:lpstr>
      <vt:lpstr>Interference from Other Biosignals </vt:lpstr>
      <vt:lpstr>Final Remark: ECG in Context of Cardiovascular Monitoring </vt:lpstr>
      <vt:lpstr>Recommended 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Factors Engineering: Design of Medical Devices</dc:title>
  <dc:creator>Yasser</dc:creator>
  <cp:lastModifiedBy>Yasser Kadah</cp:lastModifiedBy>
  <cp:revision>524</cp:revision>
  <dcterms:created xsi:type="dcterms:W3CDTF">2006-08-16T00:00:00Z</dcterms:created>
  <dcterms:modified xsi:type="dcterms:W3CDTF">2018-10-17T11:10:18Z</dcterms:modified>
</cp:coreProperties>
</file>