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73" r:id="rId3"/>
    <p:sldId id="363" r:id="rId4"/>
    <p:sldId id="364" r:id="rId5"/>
    <p:sldId id="368" r:id="rId6"/>
    <p:sldId id="369" r:id="rId7"/>
    <p:sldId id="370" r:id="rId8"/>
    <p:sldId id="371" r:id="rId9"/>
    <p:sldId id="398" r:id="rId10"/>
    <p:sldId id="431" r:id="rId11"/>
    <p:sldId id="41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الأولى: مقدمة عن التصوير الطبي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الأول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7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الاتجاهات العامة لتقنيات التصوير الطبي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التصوير التشريحي</a:t>
            </a:r>
          </a:p>
          <a:p>
            <a:r>
              <a:rPr lang="ar-SA" dirty="0" smtClean="0"/>
              <a:t>تصوير الأوعية الدموية</a:t>
            </a:r>
          </a:p>
          <a:p>
            <a:r>
              <a:rPr lang="ar-SA" dirty="0" smtClean="0"/>
              <a:t>التصوير الوظيفي</a:t>
            </a:r>
          </a:p>
          <a:p>
            <a:r>
              <a:rPr lang="ar-SA" dirty="0" smtClean="0"/>
              <a:t>تصوير التركيب الكيميائي</a:t>
            </a:r>
          </a:p>
          <a:p>
            <a:r>
              <a:rPr lang="ar-SA" dirty="0" smtClean="0"/>
              <a:t>تصوير الارتباط العضوي و الوظيفي</a:t>
            </a:r>
          </a:p>
          <a:p>
            <a:r>
              <a:rPr lang="ar-SA" dirty="0" smtClean="0"/>
              <a:t>التصوير المساعد للجراحة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982" x="7861300" y="2133600"/>
          <p14:tracePt t="5169" x="7804150" y="2133600"/>
          <p14:tracePt t="5177" x="7747000" y="2139950"/>
          <p14:tracePt t="5185" x="7683500" y="2139950"/>
          <p14:tracePt t="5193" x="7607300" y="2152650"/>
          <p14:tracePt t="5212" x="7435850" y="2159000"/>
          <p14:tracePt t="5229" x="7194550" y="2159000"/>
          <p14:tracePt t="5233" x="7004050" y="2159000"/>
          <p14:tracePt t="5246" x="6877050" y="2159000"/>
          <p14:tracePt t="5265" x="6737350" y="2159000"/>
          <p14:tracePt t="5281" x="6629400" y="2159000"/>
          <p14:tracePt t="5297" x="6559550" y="2159000"/>
          <p14:tracePt t="5297" x="6534150" y="2159000"/>
          <p14:tracePt t="5313" x="6496050" y="2159000"/>
          <p14:tracePt t="5337" x="6470650" y="2159000"/>
          <p14:tracePt t="5385" x="6464300" y="2159000"/>
          <p14:tracePt t="5393" x="6457950" y="2159000"/>
          <p14:tracePt t="5978" x="6407150" y="2159000"/>
          <p14:tracePt t="5990" x="6375400" y="2165350"/>
          <p14:tracePt t="5990" x="6330950" y="2171700"/>
          <p14:tracePt t="5997" x="6216650" y="2184400"/>
          <p14:tracePt t="6014" x="6076950" y="2184400"/>
          <p14:tracePt t="6030" x="5981700" y="2184400"/>
          <p14:tracePt t="6047" x="5937250" y="2184400"/>
          <p14:tracePt t="6130" x="5930900" y="2184400"/>
          <p14:tracePt t="6435" x="5924550" y="2171700"/>
          <p14:tracePt t="6442" x="5911850" y="2159000"/>
          <p14:tracePt t="6445" x="5854700" y="2120900"/>
          <p14:tracePt t="6464" x="5778500" y="2063750"/>
          <p14:tracePt t="6480" x="5715000" y="2025650"/>
          <p14:tracePt t="6497" x="5594350" y="1968500"/>
          <p14:tracePt t="6515" x="5511800" y="1943100"/>
          <p14:tracePt t="6530" x="5422900" y="1930400"/>
          <p14:tracePt t="6547" x="5365750" y="1930400"/>
          <p14:tracePt t="6563" x="5334000" y="1930400"/>
          <p14:tracePt t="6580" x="5327650" y="1930400"/>
          <p14:tracePt t="6850" x="5314950" y="1930400"/>
          <p14:tracePt t="6858" x="5302250" y="1930400"/>
          <p14:tracePt t="6866" x="5289550" y="1930400"/>
          <p14:tracePt t="6866" x="5276850" y="1930400"/>
          <p14:tracePt t="6882" x="5264150" y="1930400"/>
          <p14:tracePt t="6882" x="5251450" y="1930400"/>
          <p14:tracePt t="6897" x="5207000" y="1930400"/>
          <p14:tracePt t="6914" x="5162550" y="1930400"/>
          <p14:tracePt t="6930" x="5111750" y="1930400"/>
          <p14:tracePt t="6947" x="5060950" y="1936750"/>
          <p14:tracePt t="6963" x="5016500" y="1936750"/>
          <p14:tracePt t="6980" x="4978400" y="1943100"/>
          <p14:tracePt t="6997" x="4933950" y="1949450"/>
          <p14:tracePt t="7014" x="4895850" y="1949450"/>
          <p14:tracePt t="7030" x="4845050" y="1955800"/>
          <p14:tracePt t="7047" x="4781550" y="1962150"/>
          <p14:tracePt t="7063" x="4679950" y="1974850"/>
          <p14:tracePt t="7080" x="4597400" y="1987550"/>
          <p14:tracePt t="7097" x="4489450" y="2006600"/>
          <p14:tracePt t="7114" x="4457700" y="2006600"/>
          <p14:tracePt t="7130" x="4432300" y="2012950"/>
          <p14:tracePt t="7147" x="4394200" y="2012950"/>
          <p14:tracePt t="7163" x="4375150" y="2012950"/>
          <p14:tracePt t="7180" x="4343400" y="2012950"/>
          <p14:tracePt t="7197" x="4286250" y="2012950"/>
          <p14:tracePt t="7214" x="4222750" y="2012950"/>
          <p14:tracePt t="7230" x="4197350" y="2019300"/>
          <p14:tracePt t="7247" x="4127500" y="2032000"/>
          <p14:tracePt t="7263" x="4076700" y="2038350"/>
          <p14:tracePt t="7280" x="4057650" y="2038350"/>
          <p14:tracePt t="7297" x="4051300" y="2038350"/>
          <p14:tracePt t="7394" x="4051300" y="2044700"/>
          <p14:tracePt t="7394" x="4064000" y="2044700"/>
          <p14:tracePt t="7410" x="4083050" y="2044700"/>
          <p14:tracePt t="7423" x="4108450" y="2051050"/>
          <p14:tracePt t="7426" x="4146550" y="2057400"/>
          <p14:tracePt t="7434" x="4222750" y="2063750"/>
          <p14:tracePt t="7447" x="4330700" y="2063750"/>
          <p14:tracePt t="7464" x="4483100" y="2063750"/>
          <p14:tracePt t="7480" x="4641850" y="2063750"/>
          <p14:tracePt t="7497" x="4813300" y="2063750"/>
          <p14:tracePt t="7515" x="4902200" y="2063750"/>
          <p14:tracePt t="7530" x="4953000" y="2063750"/>
          <p14:tracePt t="7547" x="5010150" y="2063750"/>
          <p14:tracePt t="7563" x="5054600" y="2063750"/>
          <p14:tracePt t="7580" x="5080000" y="2063750"/>
          <p14:tracePt t="7597" x="5111750" y="2063750"/>
          <p14:tracePt t="7613" x="5130800" y="2063750"/>
          <p14:tracePt t="7630" x="5156200" y="2063750"/>
          <p14:tracePt t="7647" x="5175250" y="2063750"/>
          <p14:tracePt t="7663" x="5207000" y="2063750"/>
          <p14:tracePt t="7680" x="5226050" y="2063750"/>
          <p14:tracePt t="7697" x="5264150" y="2063750"/>
          <p14:tracePt t="7715" x="5283200" y="2063750"/>
          <p14:tracePt t="7730" x="5289550" y="2063750"/>
          <p14:tracePt t="7747" x="5295900" y="2063750"/>
          <p14:tracePt t="7818" x="5302250" y="2063750"/>
          <p14:tracePt t="9985" x="5302250" y="2095500"/>
          <p14:tracePt t="9993" x="5302250" y="2159000"/>
          <p14:tracePt t="10001" x="5321300" y="2222500"/>
          <p14:tracePt t="10012" x="5334000" y="2273300"/>
          <p14:tracePt t="10013" x="5365750" y="2381250"/>
          <p14:tracePt t="10029" x="5384800" y="2463800"/>
          <p14:tracePt t="10046" x="5403850" y="2520950"/>
          <p14:tracePt t="10062" x="5410200" y="2559050"/>
          <p14:tracePt t="10079" x="5416550" y="2590800"/>
          <p14:tracePt t="10096" x="5429250" y="2635250"/>
          <p14:tracePt t="10129" x="5448300" y="2667000"/>
          <p14:tracePt t="10131" x="5454650" y="2692400"/>
          <p14:tracePt t="10146" x="5461000" y="2711450"/>
          <p14:tracePt t="10162" x="5467350" y="2717800"/>
          <p14:tracePt t="10217" x="5467350" y="2724150"/>
          <p14:tracePt t="10321" x="5467350" y="2730500"/>
          <p14:tracePt t="10329" x="5416550" y="2698750"/>
          <p14:tracePt t="10346" x="5365750" y="2679700"/>
          <p14:tracePt t="10347" x="5251450" y="2654300"/>
          <p14:tracePt t="10362" x="5137150" y="2635250"/>
          <p14:tracePt t="10379" x="5054600" y="2628900"/>
          <p14:tracePt t="10396" x="5035550" y="2628900"/>
          <p14:tracePt t="10413" x="5029200" y="2628900"/>
          <p14:tracePt t="10593" x="5035550" y="2628900"/>
          <p14:tracePt t="12072" x="5041900" y="2628900"/>
          <p14:tracePt t="12088" x="5048250" y="2673350"/>
          <p14:tracePt t="12097" x="5048250" y="2705100"/>
          <p14:tracePt t="12098" x="5060950" y="2743200"/>
          <p14:tracePt t="12113" x="5067300" y="2787650"/>
          <p14:tracePt t="12129" x="5073650" y="2844800"/>
          <p14:tracePt t="12145" x="5080000" y="2901950"/>
          <p14:tracePt t="12162" x="5092700" y="2952750"/>
          <p14:tracePt t="12179" x="5111750" y="2997200"/>
          <p14:tracePt t="12196" x="5118100" y="3028950"/>
          <p14:tracePt t="12212" x="5130800" y="3054350"/>
          <p14:tracePt t="12229" x="5143500" y="3079750"/>
          <p14:tracePt t="12246" x="5149850" y="3092450"/>
          <p14:tracePt t="12262" x="5162550" y="3111500"/>
          <p14:tracePt t="12280" x="5175250" y="3136900"/>
          <p14:tracePt t="12296" x="5187950" y="3155950"/>
          <p14:tracePt t="12312" x="5194300" y="3155950"/>
          <p14:tracePt t="12330" x="5207000" y="3168650"/>
          <p14:tracePt t="12346" x="5219700" y="3175000"/>
          <p14:tracePt t="12362" x="5226050" y="3187700"/>
          <p14:tracePt t="12379" x="5251450" y="3194050"/>
          <p14:tracePt t="12395" x="5289550" y="3219450"/>
          <p14:tracePt t="12412" x="5321300" y="3238500"/>
          <p14:tracePt t="12429" x="5384800" y="3276600"/>
          <p14:tracePt t="12446" x="5429250" y="3302000"/>
          <p14:tracePt t="12463" x="5454650" y="3321050"/>
          <p14:tracePt t="12479" x="5467350" y="3333750"/>
          <p14:tracePt t="12496" x="5473700" y="3333750"/>
          <p14:tracePt t="13512" x="5480050" y="3333750"/>
          <p14:tracePt t="13704" x="5486400" y="3333750"/>
          <p14:tracePt t="13872" x="5492750" y="3333750"/>
          <p14:tracePt t="13880" x="5499100" y="3327400"/>
          <p14:tracePt t="13953" x="5505450" y="3321050"/>
          <p14:tracePt t="15177" x="5505450" y="3314700"/>
          <p14:tracePt t="15200" x="5492750" y="3308350"/>
          <p14:tracePt t="15209" x="5480050" y="3308350"/>
          <p14:tracePt t="15229" x="5429250" y="3308350"/>
          <p14:tracePt t="15230" x="5365750" y="3302000"/>
          <p14:tracePt t="15246" x="5327650" y="3295650"/>
          <p14:tracePt t="15262" x="5308600" y="3295650"/>
          <p14:tracePt t="15278" x="5295900" y="3295650"/>
          <p14:tracePt t="15295" x="5264150" y="3295650"/>
          <p14:tracePt t="15313" x="5232400" y="3295650"/>
          <p14:tracePt t="15329" x="5194300" y="3295650"/>
          <p14:tracePt t="15346" x="5156200" y="3308350"/>
          <p14:tracePt t="15362" x="5124450" y="3314700"/>
          <p14:tracePt t="15379" x="5092700" y="3327400"/>
          <p14:tracePt t="15396" x="5073650" y="3340100"/>
          <p14:tracePt t="15412" x="5048250" y="3352800"/>
          <p14:tracePt t="15429" x="5041900" y="3371850"/>
          <p14:tracePt t="15445" x="5016500" y="3409950"/>
          <p14:tracePt t="15462" x="4997450" y="3448050"/>
          <p14:tracePt t="15479" x="4972050" y="3492500"/>
          <p14:tracePt t="15496" x="4946650" y="3543300"/>
          <p14:tracePt t="15513" x="4946650" y="3562350"/>
          <p14:tracePt t="15529" x="4940300" y="3587750"/>
          <p14:tracePt t="15545" x="4933950" y="3613150"/>
          <p14:tracePt t="15562" x="4933950" y="3632200"/>
          <p14:tracePt t="15579" x="4933950" y="3657600"/>
          <p14:tracePt t="15595" x="4933950" y="3683000"/>
          <p14:tracePt t="15612" x="4933950" y="3708400"/>
          <p14:tracePt t="15629" x="4933950" y="3733800"/>
          <p14:tracePt t="15645" x="4933950" y="3759200"/>
          <p14:tracePt t="15663" x="4933950" y="3784600"/>
          <p14:tracePt t="15679" x="4933950" y="3803650"/>
          <p14:tracePt t="15696" x="4933950" y="3816350"/>
          <p14:tracePt t="15736" x="4933950" y="3822700"/>
          <p14:tracePt t="15768" x="4933950" y="3829050"/>
          <p14:tracePt t="15808" x="4933950" y="3835400"/>
          <p14:tracePt t="15821" x="4933950" y="3841750"/>
          <p14:tracePt t="15821" x="4933950" y="3848100"/>
          <p14:tracePt t="15829" x="4933950" y="3854450"/>
          <p14:tracePt t="15846" x="4933950" y="3860800"/>
          <p14:tracePt t="15862" x="4927600" y="3873500"/>
          <p14:tracePt t="15878" x="4921250" y="3879850"/>
          <p14:tracePt t="15895" x="4921250" y="3898900"/>
          <p14:tracePt t="15913" x="4914900" y="3905250"/>
          <p14:tracePt t="15952" x="4908550" y="3911600"/>
          <p14:tracePt t="16472" x="4908550" y="3917950"/>
          <p14:tracePt t="16480" x="4908550" y="3924300"/>
          <p14:tracePt t="16481" x="4908550" y="3930650"/>
          <p14:tracePt t="16697" x="4908550" y="3943350"/>
          <p14:tracePt t="16769" x="4914900" y="3949700"/>
          <p14:tracePt t="16816" x="4921250" y="3949700"/>
          <p14:tracePt t="16856" x="4927600" y="3949700"/>
          <p14:tracePt t="16864" x="4933950" y="3949700"/>
          <p14:tracePt t="16897" x="4940300" y="3956050"/>
          <p14:tracePt t="16920" x="4946650" y="3956050"/>
          <p14:tracePt t="16938" x="4953000" y="3956050"/>
          <p14:tracePt t="16960" x="4959350" y="3956050"/>
          <p14:tracePt t="17160" x="4965700" y="3956050"/>
          <p14:tracePt t="32513" x="4914900" y="3956050"/>
          <p14:tracePt t="32514" x="4806950" y="3956050"/>
          <p14:tracePt t="32530" x="4730750" y="3956050"/>
          <p14:tracePt t="32531" x="4648200" y="3956050"/>
          <p14:tracePt t="32547" x="4540250" y="3956050"/>
          <p14:tracePt t="32564" x="4438650" y="3956050"/>
          <p14:tracePt t="32581" x="4406900" y="3968750"/>
          <p14:tracePt t="32597" x="4387850" y="3975100"/>
          <p14:tracePt t="32614" x="4368800" y="3987800"/>
          <p14:tracePt t="32630" x="4298950" y="4013200"/>
          <p14:tracePt t="32647" x="4216400" y="4044950"/>
          <p14:tracePt t="32663" x="4108450" y="4070350"/>
          <p14:tracePt t="32680" x="4025900" y="4102100"/>
          <p14:tracePt t="32696" x="3886200" y="4140200"/>
          <p14:tracePt t="32714" x="3835400" y="4159250"/>
          <p14:tracePt t="32730" x="3797300" y="4178300"/>
          <p14:tracePt t="32747" x="3778250" y="4191000"/>
          <p14:tracePt t="32763" x="3765550" y="4203700"/>
          <p14:tracePt t="32780" x="3752850" y="4216400"/>
          <p14:tracePt t="32796" x="3746500" y="4235450"/>
          <p14:tracePt t="32813" x="3740150" y="4267200"/>
          <p14:tracePt t="32830" x="3740150" y="4298950"/>
          <p14:tracePt t="32846" x="3740150" y="4330700"/>
          <p14:tracePt t="32863" x="3746500" y="4362450"/>
          <p14:tracePt t="32880" x="3752850" y="4387850"/>
          <p14:tracePt t="32896" x="3765550" y="4432300"/>
          <p14:tracePt t="32914" x="3771900" y="4457700"/>
          <p14:tracePt t="32930" x="3771900" y="4470400"/>
          <p14:tracePt t="32947" x="3778250" y="4483100"/>
          <p14:tracePt t="32963" x="3778250" y="4495800"/>
          <p14:tracePt t="32980" x="3771900" y="4508500"/>
          <p14:tracePt t="32996" x="3771900" y="4521200"/>
          <p14:tracePt t="33013" x="3759200" y="4527550"/>
          <p14:tracePt t="33030" x="3746500" y="4546600"/>
          <p14:tracePt t="33046" x="3721100" y="4565650"/>
          <p14:tracePt t="33065" x="3689350" y="4584700"/>
          <p14:tracePt t="33080" x="3683000" y="4591050"/>
          <p14:tracePt t="33096" x="3670300" y="4597400"/>
          <p14:tracePt t="33114" x="3657600" y="4603750"/>
          <p14:tracePt t="33130" x="3644900" y="4610100"/>
          <p14:tracePt t="33147" x="3632200" y="4616450"/>
          <p14:tracePt t="33163" x="3625850" y="4622800"/>
          <p14:tracePt t="33180" x="3606800" y="4635500"/>
          <p14:tracePt t="33197" x="3594100" y="4641850"/>
          <p14:tracePt t="33214" x="3562350" y="4654550"/>
          <p14:tracePt t="33230" x="3549650" y="4660900"/>
          <p14:tracePt t="33246" x="3536950" y="4667250"/>
          <p14:tracePt t="33298" x="3530600" y="4667250"/>
          <p14:tracePt t="33305" x="3524250" y="4667250"/>
          <p14:tracePt t="33321" x="3517900" y="4673600"/>
          <p14:tracePt t="33338" x="3511550" y="4673600"/>
          <p14:tracePt t="33353" x="3505200" y="4673600"/>
          <p14:tracePt t="33363" x="3498850" y="4679950"/>
          <p14:tracePt t="35905" x="3498850" y="4673600"/>
          <p14:tracePt t="35914" x="3492500" y="4641850"/>
          <p14:tracePt t="35930" x="3486150" y="4622800"/>
          <p14:tracePt t="35931" x="3479800" y="4603750"/>
          <p14:tracePt t="35947" x="3479800" y="4597400"/>
          <p14:tracePt t="35963" x="3479800" y="4591050"/>
          <p14:tracePt t="37417" x="3479800" y="4597400"/>
          <p14:tracePt t="37777" x="3486150" y="4603750"/>
          <p14:tracePt t="37785" x="3486150" y="4610100"/>
          <p14:tracePt t="37817" x="3486150" y="4616450"/>
          <p14:tracePt t="38033" x="3492500" y="4616450"/>
          <p14:tracePt t="38914" x="3498850" y="4616450"/>
          <p14:tracePt t="38929" x="3505200" y="4616450"/>
          <p14:tracePt t="39049" x="3511550" y="4616450"/>
          <p14:tracePt t="44112" x="3517900" y="4616450"/>
          <p14:tracePt t="56696" x="3524250" y="4629150"/>
          <p14:tracePt t="56704" x="3606800" y="4679950"/>
          <p14:tracePt t="56705" x="3714750" y="4762500"/>
          <p14:tracePt t="56712" x="3867150" y="4883150"/>
          <p14:tracePt t="56729" x="3981450" y="5003800"/>
          <p14:tracePt t="56745" x="4114800" y="5099050"/>
          <p14:tracePt t="56762" x="4197350" y="5162550"/>
          <p14:tracePt t="56779" x="4279900" y="5207000"/>
          <p14:tracePt t="56795" x="4330700" y="5238750"/>
          <p14:tracePt t="56812" x="4362450" y="5257800"/>
          <p14:tracePt t="56828" x="4413250" y="5283200"/>
          <p14:tracePt t="56846" x="4483100" y="5308600"/>
          <p14:tracePt t="56862" x="4540250" y="5327650"/>
          <p14:tracePt t="56879" x="4622800" y="5359400"/>
          <p14:tracePt t="56895" x="4718050" y="5384800"/>
          <p14:tracePt t="56913" x="4762500" y="5391150"/>
          <p14:tracePt t="56928" x="4806950" y="5403850"/>
          <p14:tracePt t="56945" x="4838700" y="5403850"/>
          <p14:tracePt t="56962" x="4883150" y="5403850"/>
          <p14:tracePt t="56978" x="4908550" y="5403850"/>
          <p14:tracePt t="56995" x="4921250" y="5403850"/>
          <p14:tracePt t="57064" x="4895850" y="5378450"/>
          <p14:tracePt t="57072" x="4883150" y="5365750"/>
          <p14:tracePt t="57080" x="4876800" y="5359400"/>
          <p14:tracePt t="57080" x="4857750" y="5340350"/>
          <p14:tracePt t="57095" x="4845050" y="5321300"/>
          <p14:tracePt t="57112" x="4832350" y="5314950"/>
          <p14:tracePt t="57128" x="4819650" y="5295900"/>
          <p14:tracePt t="57144" x="4813300" y="5289550"/>
          <p14:tracePt t="57161" x="4806950" y="5276850"/>
          <p14:tracePt t="57649" x="4800600" y="5276850"/>
          <p14:tracePt t="57769" x="4794250" y="5276850"/>
          <p14:tracePt t="57777" x="4787900" y="5276850"/>
          <p14:tracePt t="57785" x="4781550" y="5276850"/>
          <p14:tracePt t="57796" x="4775200" y="5276850"/>
          <p14:tracePt t="57796" x="4768850" y="5276850"/>
          <p14:tracePt t="57812" x="4749800" y="5276850"/>
          <p14:tracePt t="57865" x="4743450" y="5276850"/>
          <p14:tracePt t="57873" x="4737100" y="5276850"/>
          <p14:tracePt t="57928" x="4730750" y="5276850"/>
          <p14:tracePt t="58145" x="4724400" y="5276850"/>
          <p14:tracePt t="62252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ما هو التصوير الطبي</a:t>
            </a:r>
          </a:p>
          <a:p>
            <a:r>
              <a:rPr lang="ar-SA" dirty="0" smtClean="0"/>
              <a:t>نبذة عن تاريخ التصوير الطبي</a:t>
            </a:r>
          </a:p>
          <a:p>
            <a:r>
              <a:rPr lang="ar-SA" dirty="0"/>
              <a:t>الاتجاهات العامة لتقنيات التصوير </a:t>
            </a:r>
            <a:r>
              <a:rPr lang="ar-SA" dirty="0" smtClean="0"/>
              <a:t>الطبي</a:t>
            </a:r>
          </a:p>
          <a:p>
            <a:r>
              <a:rPr lang="ar-SA" dirty="0" smtClean="0"/>
              <a:t>الطرق </a:t>
            </a:r>
            <a:r>
              <a:rPr lang="ar-SA" dirty="0"/>
              <a:t>الرئيسية لاستنباط صورة </a:t>
            </a:r>
            <a:r>
              <a:rPr lang="ar-SA" dirty="0" smtClean="0"/>
              <a:t>طبية</a:t>
            </a:r>
          </a:p>
          <a:p>
            <a:r>
              <a:rPr lang="ar-SA" dirty="0" smtClean="0"/>
              <a:t>خصائص </a:t>
            </a:r>
            <a:r>
              <a:rPr lang="ar-SA" dirty="0"/>
              <a:t>تقنيات التصوير الطبي</a:t>
            </a: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ما هو التصوير الطبي؟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00150"/>
            <a:ext cx="8286750" cy="3657600"/>
          </a:xfrm>
        </p:spPr>
        <p:txBody>
          <a:bodyPr/>
          <a:lstStyle/>
          <a:p>
            <a:r>
              <a:rPr lang="ar-SA" dirty="0" smtClean="0"/>
              <a:t>التصوير الطبي هو وسيلة لاستنباط خريطة لخاصية معينة لجسم الانسان بغرض استعمالها في الوصول لتشخيص طبي أو في العلاج</a:t>
            </a:r>
            <a:endParaRPr lang="en-US" dirty="0"/>
          </a:p>
        </p:txBody>
      </p:sp>
      <p:pic>
        <p:nvPicPr>
          <p:cNvPr id="6" name="Picture 4" descr="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2622231"/>
            <a:ext cx="1946949" cy="14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xray_ches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1" y="2621578"/>
            <a:ext cx="2432819" cy="14621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ase003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19" y="2620927"/>
            <a:ext cx="1948688" cy="14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Yasser\Desktop\MRI_BRAIN_SC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26" y="2620212"/>
            <a:ext cx="1278174" cy="14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059" x="7181850" y="2165350"/>
          <p14:tracePt t="5303" x="7188200" y="2165350"/>
          <p14:tracePt t="5311" x="7194550" y="2165350"/>
          <p14:tracePt t="5343" x="7200900" y="2165350"/>
          <p14:tracePt t="5360" x="7213600" y="2165350"/>
          <p14:tracePt t="5367" x="7219950" y="2165350"/>
          <p14:tracePt t="5375" x="7245350" y="2165350"/>
          <p14:tracePt t="5391" x="7283450" y="2165350"/>
          <p14:tracePt t="5407" x="7346950" y="2165350"/>
          <p14:tracePt t="5423" x="7423150" y="2165350"/>
          <p14:tracePt t="5423" x="7467600" y="2165350"/>
          <p14:tracePt t="5440" x="7556500" y="2165350"/>
          <p14:tracePt t="5456" x="7620000" y="2165350"/>
          <p14:tracePt t="5472" x="7664450" y="2165350"/>
          <p14:tracePt t="5489" x="7715250" y="2171700"/>
          <p14:tracePt t="5505" x="7753350" y="2171700"/>
          <p14:tracePt t="5522" x="7778750" y="2171700"/>
          <p14:tracePt t="5539" x="7785100" y="2171700"/>
          <p14:tracePt t="5695" x="7778750" y="2178050"/>
          <p14:tracePt t="5703" x="7759700" y="2178050"/>
          <p14:tracePt t="5711" x="7734300" y="2184400"/>
          <p14:tracePt t="5719" x="7683500" y="2184400"/>
          <p14:tracePt t="5723" x="7588250" y="2190750"/>
          <p14:tracePt t="5739" x="7416800" y="2190750"/>
          <p14:tracePt t="5755" x="7258050" y="2190750"/>
          <p14:tracePt t="5772" x="7143750" y="2190750"/>
          <p14:tracePt t="5789" x="7092950" y="2190750"/>
          <p14:tracePt t="5805" x="7061200" y="2190750"/>
          <p14:tracePt t="5805" x="7054850" y="2190750"/>
          <p14:tracePt t="5823" x="7035800" y="2190750"/>
          <p14:tracePt t="5840" x="7004050" y="2190750"/>
          <p14:tracePt t="5857" x="6959600" y="2190750"/>
          <p14:tracePt t="5872" x="6908800" y="2190750"/>
          <p14:tracePt t="5889" x="6851650" y="2190750"/>
          <p14:tracePt t="5906" x="6819900" y="2190750"/>
          <p14:tracePt t="5922" x="6807200" y="2190750"/>
          <p14:tracePt t="5939" x="6800850" y="2190750"/>
          <p14:tracePt t="6328" x="6781800" y="2190750"/>
          <p14:tracePt t="6336" x="6737350" y="2190750"/>
          <p14:tracePt t="6344" x="6597650" y="2190750"/>
          <p14:tracePt t="6357" x="6451600" y="2190750"/>
          <p14:tracePt t="6373" x="6299200" y="2190750"/>
          <p14:tracePt t="6390" x="6146800" y="2178050"/>
          <p14:tracePt t="6406" x="6045200" y="2165350"/>
          <p14:tracePt t="6423" x="5943600" y="2152650"/>
          <p14:tracePt t="6440" x="5892800" y="2152650"/>
          <p14:tracePt t="6457" x="5842000" y="2152650"/>
          <p14:tracePt t="6473" x="5797550" y="2152650"/>
          <p14:tracePt t="6490" x="5759450" y="2152650"/>
          <p14:tracePt t="6506" x="5734050" y="2152650"/>
          <p14:tracePt t="6523" x="5702300" y="2152650"/>
          <p14:tracePt t="6540" x="5670550" y="2152650"/>
          <p14:tracePt t="6557" x="5657850" y="2152650"/>
          <p14:tracePt t="6573" x="5638800" y="2152650"/>
          <p14:tracePt t="6590" x="5632450" y="2152650"/>
          <p14:tracePt t="6606" x="5600700" y="2152650"/>
          <p14:tracePt t="6606" x="5575300" y="2152650"/>
          <p14:tracePt t="6624" x="5530850" y="2152650"/>
          <p14:tracePt t="6641" x="5480050" y="2152650"/>
          <p14:tracePt t="6657" x="5441950" y="2152650"/>
          <p14:tracePt t="6673" x="5422900" y="2152650"/>
          <p14:tracePt t="6690" x="5410200" y="2152650"/>
          <p14:tracePt t="6744" x="5403850" y="2152650"/>
          <p14:tracePt t="6752" x="5391150" y="2159000"/>
          <p14:tracePt t="6760" x="5378450" y="2159000"/>
          <p14:tracePt t="6768" x="5365750" y="2159000"/>
          <p14:tracePt t="6776" x="5334000" y="2159000"/>
          <p14:tracePt t="6790" x="5314950" y="2159000"/>
          <p14:tracePt t="6806" x="5295900" y="2159000"/>
          <p14:tracePt t="6824" x="5289550" y="2159000"/>
          <p14:tracePt t="6840" x="5283200" y="2159000"/>
          <p14:tracePt t="6856" x="5276850" y="2159000"/>
          <p14:tracePt t="6873" x="5270500" y="2159000"/>
          <p14:tracePt t="6890" x="5264150" y="2159000"/>
          <p14:tracePt t="6906" x="5257800" y="2159000"/>
          <p14:tracePt t="6960" x="5251450" y="2165350"/>
          <p14:tracePt t="6968" x="5245100" y="2165350"/>
          <p14:tracePt t="6976" x="5238750" y="2165350"/>
          <p14:tracePt t="6990" x="5232400" y="2171700"/>
          <p14:tracePt t="6991" x="5226050" y="2171700"/>
          <p14:tracePt t="7007" x="5213350" y="2171700"/>
          <p14:tracePt t="7023" x="5200650" y="2171700"/>
          <p14:tracePt t="7040" x="5194300" y="2171700"/>
          <p14:tracePt t="7057" x="5181600" y="2171700"/>
          <p14:tracePt t="7073" x="5168900" y="2171700"/>
          <p14:tracePt t="7090" x="5143500" y="2171700"/>
          <p14:tracePt t="7106" x="5111750" y="2171700"/>
          <p14:tracePt t="7123" x="5073650" y="2171700"/>
          <p14:tracePt t="7140" x="5041900" y="2171700"/>
          <p14:tracePt t="7157" x="5035550" y="2171700"/>
          <p14:tracePt t="7173" x="5029200" y="2171700"/>
          <p14:tracePt t="7191" x="5003800" y="2171700"/>
          <p14:tracePt t="7206" x="4933950" y="2171700"/>
          <p14:tracePt t="7224" x="4902200" y="2171700"/>
          <p14:tracePt t="7239" x="4857750" y="2171700"/>
          <p14:tracePt t="7280" x="4838700" y="2171700"/>
          <p14:tracePt t="7290" x="4826000" y="2171700"/>
          <p14:tracePt t="7296" x="4800600" y="2171700"/>
          <p14:tracePt t="7308" x="4781550" y="2171700"/>
          <p14:tracePt t="7323" x="4768850" y="2171700"/>
          <p14:tracePt t="7360" x="4762500" y="2171700"/>
          <p14:tracePt t="7361" x="4749800" y="2171700"/>
          <p14:tracePt t="7373" x="4724400" y="2171700"/>
          <p14:tracePt t="7390" x="4686300" y="2171700"/>
          <p14:tracePt t="7407" x="4654550" y="2171700"/>
          <p14:tracePt t="7423" x="4610100" y="2171700"/>
          <p14:tracePt t="7441" x="4572000" y="2171700"/>
          <p14:tracePt t="7456" x="4521200" y="2171700"/>
          <p14:tracePt t="7474" x="4483100" y="2171700"/>
          <p14:tracePt t="7490" x="4445000" y="2171700"/>
          <p14:tracePt t="7507" x="4406900" y="2171700"/>
          <p14:tracePt t="7523" x="4381500" y="2171700"/>
          <p14:tracePt t="7541" x="4356100" y="2171700"/>
          <p14:tracePt t="7556" x="4324350" y="2171700"/>
          <p14:tracePt t="7573" x="4305300" y="2171700"/>
          <p14:tracePt t="7590" x="4279900" y="2171700"/>
          <p14:tracePt t="7606" x="4267200" y="2171700"/>
          <p14:tracePt t="7623" x="4248150" y="2171700"/>
          <p14:tracePt t="7641" x="4235450" y="2171700"/>
          <p14:tracePt t="7656" x="4216400" y="2171700"/>
          <p14:tracePt t="7673" x="4210050" y="2171700"/>
          <p14:tracePt t="7690" x="4191000" y="2171700"/>
          <p14:tracePt t="7707" x="4184650" y="2171700"/>
          <p14:tracePt t="7723" x="4159250" y="2171700"/>
          <p14:tracePt t="7740" x="4133850" y="2171700"/>
          <p14:tracePt t="7757" x="4102100" y="2171700"/>
          <p14:tracePt t="7773" x="4076700" y="2171700"/>
          <p14:tracePt t="7790" x="4051300" y="2171700"/>
          <p14:tracePt t="7807" x="4032250" y="2171700"/>
          <p14:tracePt t="7823" x="4013200" y="2171700"/>
          <p14:tracePt t="7840" x="4006850" y="2171700"/>
          <p14:tracePt t="7856" x="3987800" y="2171700"/>
          <p14:tracePt t="7873" x="3968750" y="2171700"/>
          <p14:tracePt t="7890" x="3956050" y="2171700"/>
          <p14:tracePt t="7907" x="3937000" y="2171700"/>
          <p14:tracePt t="7923" x="3911600" y="2171700"/>
          <p14:tracePt t="7992" x="3898900" y="2171700"/>
          <p14:tracePt t="8000" x="3892550" y="2171700"/>
          <p14:tracePt t="8007" x="3886200" y="2171700"/>
          <p14:tracePt t="8023" x="3873500" y="2171700"/>
          <p14:tracePt t="8024" x="3867150" y="2171700"/>
          <p14:tracePt t="8041" x="3841750" y="2171700"/>
          <p14:tracePt t="8056" x="3816350" y="2171700"/>
          <p14:tracePt t="8074" x="3784600" y="2171700"/>
          <p14:tracePt t="8090" x="3740150" y="2171700"/>
          <p14:tracePt t="8107" x="3702050" y="2171700"/>
          <p14:tracePt t="8123" x="3683000" y="2171700"/>
          <p14:tracePt t="8160" x="3670300" y="2171700"/>
          <p14:tracePt t="8161" x="3651250" y="2171700"/>
          <p14:tracePt t="8173" x="3625850" y="2171700"/>
          <p14:tracePt t="8190" x="3600450" y="2171700"/>
          <p14:tracePt t="8207" x="3562350" y="2171700"/>
          <p14:tracePt t="8222" x="3530600" y="2171700"/>
          <p14:tracePt t="8239" x="3479800" y="2171700"/>
          <p14:tracePt t="8256" x="3435350" y="2165350"/>
          <p14:tracePt t="8272" x="3397250" y="2165350"/>
          <p14:tracePt t="8290" x="3365500" y="2165350"/>
          <p14:tracePt t="8305" x="3314700" y="2165350"/>
          <p14:tracePt t="8323" x="3257550" y="2165350"/>
          <p14:tracePt t="8340" x="3225800" y="2165350"/>
          <p14:tracePt t="8356" x="3187700" y="2165350"/>
          <p14:tracePt t="8373" x="3155950" y="2165350"/>
          <p14:tracePt t="8389" x="3130550" y="2165350"/>
          <p14:tracePt t="8406" x="3117850" y="2165350"/>
          <p14:tracePt t="8423" x="3098800" y="2165350"/>
          <p14:tracePt t="8441" x="3086100" y="2165350"/>
          <p14:tracePt t="8456" x="3079750" y="2165350"/>
          <p14:tracePt t="8624" x="3086100" y="2165350"/>
          <p14:tracePt t="8629" x="3105150" y="2165350"/>
          <p14:tracePt t="8640" x="3143250" y="2165350"/>
          <p14:tracePt t="8641" x="3232150" y="2178050"/>
          <p14:tracePt t="8656" x="3333750" y="2184400"/>
          <p14:tracePt t="8673" x="3422650" y="2190750"/>
          <p14:tracePt t="8690" x="3505200" y="2190750"/>
          <p14:tracePt t="8706" x="3556000" y="2190750"/>
          <p14:tracePt t="8722" x="3600450" y="2190750"/>
          <p14:tracePt t="8739" x="3632200" y="2190750"/>
          <p14:tracePt t="8755" x="3651250" y="2190750"/>
          <p14:tracePt t="8772" x="3670300" y="2190750"/>
          <p14:tracePt t="8789" x="3689350" y="2190750"/>
          <p14:tracePt t="8806" x="3702050" y="2190750"/>
          <p14:tracePt t="8823" x="3708400" y="2184400"/>
          <p14:tracePt t="8840" x="3721100" y="2184400"/>
          <p14:tracePt t="8856" x="3727450" y="2184400"/>
          <p14:tracePt t="9040" x="3695700" y="2184400"/>
          <p14:tracePt t="9047" x="3670300" y="2184400"/>
          <p14:tracePt t="9056" x="3625850" y="2184400"/>
          <p14:tracePt t="9057" x="3530600" y="2184400"/>
          <p14:tracePt t="9072" x="3448050" y="2178050"/>
          <p14:tracePt t="9089" x="3333750" y="2178050"/>
          <p14:tracePt t="9106" x="3225800" y="2178050"/>
          <p14:tracePt t="9124" x="3136900" y="2178050"/>
          <p14:tracePt t="9140" x="3079750" y="2178050"/>
          <p14:tracePt t="9157" x="3054350" y="2178050"/>
          <p14:tracePt t="9173" x="3022600" y="2178050"/>
          <p14:tracePt t="9190" x="3003550" y="2178050"/>
          <p14:tracePt t="9206" x="2997200" y="2178050"/>
          <p14:tracePt t="9239" x="2990850" y="2171700"/>
          <p14:tracePt t="9335" x="3003550" y="2171700"/>
          <p14:tracePt t="9343" x="3022600" y="2171700"/>
          <p14:tracePt t="9351" x="3035300" y="2171700"/>
          <p14:tracePt t="9355" x="3054350" y="2171700"/>
          <p14:tracePt t="9372" x="3067050" y="2171700"/>
          <p14:tracePt t="9389" x="3079750" y="2171700"/>
          <p14:tracePt t="9405" x="3111500" y="2171700"/>
          <p14:tracePt t="9422" x="3143250" y="2171700"/>
          <p14:tracePt t="9440" x="3149600" y="2171700"/>
          <p14:tracePt t="9455" x="3155950" y="2171700"/>
          <p14:tracePt t="9615" x="3162300" y="2171700"/>
          <p14:tracePt t="9623" x="3155950" y="2171700"/>
          <p14:tracePt t="9631" x="3136900" y="2178050"/>
          <p14:tracePt t="9639" x="3098800" y="2184400"/>
          <p14:tracePt t="9655" x="3086100" y="2184400"/>
          <p14:tracePt t="9656" x="3067050" y="2184400"/>
          <p14:tracePt t="9672" x="3035300" y="2184400"/>
          <p14:tracePt t="9689" x="3009900" y="2184400"/>
          <p14:tracePt t="9705" x="2971800" y="2184400"/>
          <p14:tracePt t="9722" x="2933700" y="2184400"/>
          <p14:tracePt t="9738" x="2921000" y="2184400"/>
          <p14:tracePt t="9755" x="2901950" y="2184400"/>
          <p14:tracePt t="9791" x="2895600" y="2184400"/>
          <p14:tracePt t="9807" x="2889250" y="2184400"/>
          <p14:tracePt t="9871" x="2882900" y="2184400"/>
          <p14:tracePt t="9887" x="2870200" y="2184400"/>
          <p14:tracePt t="9895" x="2857500" y="2184400"/>
          <p14:tracePt t="9903" x="2857500" y="2190750"/>
          <p14:tracePt t="9922" x="2838450" y="2190750"/>
          <p14:tracePt t="9922" x="2781300" y="2190750"/>
          <p14:tracePt t="9939" x="2705100" y="2190750"/>
          <p14:tracePt t="9956" x="2641600" y="2190750"/>
          <p14:tracePt t="9972" x="2609850" y="2190750"/>
          <p14:tracePt t="9989" x="2559050" y="2190750"/>
          <p14:tracePt t="10005" x="2495550" y="2190750"/>
          <p14:tracePt t="10022" x="2400300" y="2190750"/>
          <p14:tracePt t="10039" x="2330450" y="2190750"/>
          <p14:tracePt t="10055" x="2241550" y="2190750"/>
          <p14:tracePt t="10072" x="2184400" y="2190750"/>
          <p14:tracePt t="10089" x="2146300" y="2190750"/>
          <p14:tracePt t="10105" x="2108200" y="2190750"/>
          <p14:tracePt t="10122" x="2076450" y="2190750"/>
          <p14:tracePt t="10139" x="2044700" y="2190750"/>
          <p14:tracePt t="10156" x="2019300" y="2190750"/>
          <p14:tracePt t="10172" x="1987550" y="2190750"/>
          <p14:tracePt t="10189" x="1949450" y="2190750"/>
          <p14:tracePt t="10231" x="1943100" y="2190750"/>
          <p14:tracePt t="10248" x="1924050" y="2190750"/>
          <p14:tracePt t="10279" x="1917700" y="2190750"/>
          <p14:tracePt t="10287" x="1905000" y="2190750"/>
          <p14:tracePt t="10295" x="1898650" y="2190750"/>
          <p14:tracePt t="10304" x="1892300" y="2190750"/>
          <p14:tracePt t="10310" x="1860550" y="2190750"/>
          <p14:tracePt t="10322" x="1841500" y="2190750"/>
          <p14:tracePt t="10338" x="1816100" y="2190750"/>
          <p14:tracePt t="10355" x="1790700" y="2190750"/>
          <p14:tracePt t="10372" x="1752600" y="2190750"/>
          <p14:tracePt t="10389" x="1714500" y="2190750"/>
          <p14:tracePt t="10405" x="1676400" y="2190750"/>
          <p14:tracePt t="10422" x="1581150" y="2190750"/>
          <p14:tracePt t="10440" x="1536700" y="2190750"/>
          <p14:tracePt t="10455" x="1492250" y="2190750"/>
          <p14:tracePt t="10472" x="1485900" y="2190750"/>
          <p14:tracePt t="10489" x="1447800" y="2190750"/>
          <p14:tracePt t="10505" x="1409700" y="2178050"/>
          <p14:tracePt t="10522" x="1371600" y="2178050"/>
          <p14:tracePt t="10539" x="1333500" y="2171700"/>
          <p14:tracePt t="10555" x="1308100" y="2171700"/>
          <p14:tracePt t="10572" x="1276350" y="2171700"/>
          <p14:tracePt t="10588" x="1250950" y="2171700"/>
          <p14:tracePt t="10605" x="1238250" y="2171700"/>
          <p14:tracePt t="11359" x="1244600" y="2171700"/>
          <p14:tracePt t="11361" x="1301750" y="2171700"/>
          <p14:tracePt t="11375" x="1390650" y="2171700"/>
          <p14:tracePt t="11376" x="1524000" y="2178050"/>
          <p14:tracePt t="11388" x="1708150" y="2178050"/>
          <p14:tracePt t="11405" x="1936750" y="2178050"/>
          <p14:tracePt t="11422" x="2419350" y="2190750"/>
          <p14:tracePt t="11439" x="2870200" y="2190750"/>
          <p14:tracePt t="11455" x="3613150" y="2190750"/>
          <p14:tracePt t="11472" x="4419600" y="2190750"/>
          <p14:tracePt t="11488" x="5073650" y="2190750"/>
          <p14:tracePt t="11506" x="5562600" y="2190750"/>
          <p14:tracePt t="11522" x="5969000" y="2190750"/>
          <p14:tracePt t="11539" x="6115050" y="2190750"/>
          <p14:tracePt t="11555" x="6254750" y="2197100"/>
          <p14:tracePt t="11572" x="6330950" y="2197100"/>
          <p14:tracePt t="11588" x="6375400" y="2197100"/>
          <p14:tracePt t="11605" x="6451600" y="2197100"/>
          <p14:tracePt t="11622" x="6591300" y="2209800"/>
          <p14:tracePt t="11639" x="6724650" y="2228850"/>
          <p14:tracePt t="11655" x="6858000" y="2247900"/>
          <p14:tracePt t="11672" x="6985000" y="2266950"/>
          <p14:tracePt t="11688" x="7080250" y="2279650"/>
          <p14:tracePt t="11706" x="7162800" y="2279650"/>
          <p14:tracePt t="11722" x="7219950" y="2292350"/>
          <p14:tracePt t="11739" x="7264400" y="2305050"/>
          <p14:tracePt t="11755" x="7302500" y="2305050"/>
          <p14:tracePt t="11772" x="7340600" y="2311400"/>
          <p14:tracePt t="11788" x="7385050" y="2317750"/>
          <p14:tracePt t="11805" x="7480300" y="2355850"/>
          <p14:tracePt t="11822" x="7569200" y="2400300"/>
          <p14:tracePt t="11839" x="7664450" y="2451100"/>
          <p14:tracePt t="11855" x="7759700" y="2514600"/>
          <p14:tracePt t="11872" x="7829550" y="2546350"/>
          <p14:tracePt t="11888" x="7874000" y="2559050"/>
          <p14:tracePt t="11905" x="7918450" y="2584450"/>
          <p14:tracePt t="11921" x="7937500" y="2590800"/>
          <p14:tracePt t="11940" x="7943850" y="2590800"/>
          <p14:tracePt t="12087" x="7950200" y="2597150"/>
          <p14:tracePt t="12144" x="7950200" y="2609850"/>
          <p14:tracePt t="12167" x="7931150" y="2622550"/>
          <p14:tracePt t="12174" x="7886700" y="2635250"/>
          <p14:tracePt t="12183" x="7829550" y="2654300"/>
          <p14:tracePt t="12191" x="7696200" y="2679700"/>
          <p14:tracePt t="12205" x="7486650" y="2711450"/>
          <p14:tracePt t="12222" x="7143750" y="2711450"/>
          <p14:tracePt t="12239" x="6870700" y="2705100"/>
          <p14:tracePt t="12255" x="6604000" y="2705100"/>
          <p14:tracePt t="12272" x="6388100" y="2705100"/>
          <p14:tracePt t="12288" x="6210300" y="2705100"/>
          <p14:tracePt t="12305" x="6038850" y="2705100"/>
          <p14:tracePt t="12322" x="5949950" y="2705100"/>
          <p14:tracePt t="12338" x="5873750" y="2705100"/>
          <p14:tracePt t="12355" x="5797550" y="2705100"/>
          <p14:tracePt t="12372" x="5740400" y="2705100"/>
          <p14:tracePt t="12388" x="5676900" y="2705100"/>
          <p14:tracePt t="12405" x="5613400" y="2705100"/>
          <p14:tracePt t="12422" x="5568950" y="2705100"/>
          <p14:tracePt t="12462" x="5543550" y="2705100"/>
          <p14:tracePt t="12471" x="5492750" y="2705100"/>
          <p14:tracePt t="12481" x="5454650" y="2705100"/>
          <p14:tracePt t="12489" x="5391150" y="2698750"/>
          <p14:tracePt t="12505" x="5308600" y="2698750"/>
          <p14:tracePt t="12522" x="5219700" y="2698750"/>
          <p14:tracePt t="12539" x="5137150" y="2698750"/>
          <p14:tracePt t="12555" x="5067300" y="2698750"/>
          <p14:tracePt t="12572" x="5003800" y="2698750"/>
          <p14:tracePt t="12588" x="4953000" y="2698750"/>
          <p14:tracePt t="12605" x="4889500" y="2692400"/>
          <p14:tracePt t="12622" x="4819650" y="2692400"/>
          <p14:tracePt t="12639" x="4775200" y="2692400"/>
          <p14:tracePt t="12656" x="4743450" y="2692400"/>
          <p14:tracePt t="12671" x="4718050" y="2692400"/>
          <p14:tracePt t="12690" x="4692650" y="2692400"/>
          <p14:tracePt t="12705" x="4667250" y="2692400"/>
          <p14:tracePt t="12723" x="4635500" y="2692400"/>
          <p14:tracePt t="12738" x="4603750" y="2692400"/>
          <p14:tracePt t="12755" x="4584700" y="2692400"/>
          <p14:tracePt t="12772" x="4565650" y="2692400"/>
          <p14:tracePt t="12788" x="4540250" y="2692400"/>
          <p14:tracePt t="12805" x="4514850" y="2692400"/>
          <p14:tracePt t="12822" x="4483100" y="2692400"/>
          <p14:tracePt t="12839" x="4419600" y="2686050"/>
          <p14:tracePt t="12855" x="4368800" y="2686050"/>
          <p14:tracePt t="12872" x="4324350" y="2686050"/>
          <p14:tracePt t="12889" x="4260850" y="2686050"/>
          <p14:tracePt t="12905" x="4184650" y="2686050"/>
          <p14:tracePt t="12923" x="4083050" y="2686050"/>
          <p14:tracePt t="12938" x="3981450" y="2686050"/>
          <p14:tracePt t="12955" x="3879850" y="2686050"/>
          <p14:tracePt t="12972" x="3790950" y="2686050"/>
          <p14:tracePt t="12988" x="3721100" y="2686050"/>
          <p14:tracePt t="13005" x="3670300" y="2686050"/>
          <p14:tracePt t="13022" x="3594100" y="2686050"/>
          <p14:tracePt t="13039" x="3549650" y="2673350"/>
          <p14:tracePt t="13055" x="3492500" y="2667000"/>
          <p14:tracePt t="13072" x="3441700" y="2654300"/>
          <p14:tracePt t="13089" x="3397250" y="2654300"/>
          <p14:tracePt t="13105" x="3365500" y="2654300"/>
          <p14:tracePt t="13122" x="3333750" y="2654300"/>
          <p14:tracePt t="13138" x="3302000" y="2654300"/>
          <p14:tracePt t="13157" x="3282950" y="2654300"/>
          <p14:tracePt t="13171" x="3251200" y="2654300"/>
          <p14:tracePt t="13189" x="3219450" y="2654300"/>
          <p14:tracePt t="13205" x="3187700" y="2654300"/>
          <p14:tracePt t="13222" x="3111500" y="2654300"/>
          <p14:tracePt t="13239" x="3041650" y="2654300"/>
          <p14:tracePt t="13256" x="2965450" y="2654300"/>
          <p14:tracePt t="13271" x="2882900" y="2654300"/>
          <p14:tracePt t="13288" x="2813050" y="2654300"/>
          <p14:tracePt t="13305" x="2743200" y="2654300"/>
          <p14:tracePt t="13322" x="2654300" y="2654300"/>
          <p14:tracePt t="13338" x="2571750" y="2654300"/>
          <p14:tracePt t="13355" x="2482850" y="2654300"/>
          <p14:tracePt t="13372" x="2387600" y="2654300"/>
          <p14:tracePt t="13388" x="2292350" y="2654300"/>
          <p14:tracePt t="13404" x="2203450" y="2654300"/>
          <p14:tracePt t="13422" x="2114550" y="2654300"/>
          <p14:tracePt t="13439" x="2057400" y="2654300"/>
          <p14:tracePt t="13455" x="2012950" y="2654300"/>
          <p14:tracePt t="13471" x="1968500" y="2654300"/>
          <p14:tracePt t="13488" x="1930400" y="2654300"/>
          <p14:tracePt t="13505" x="1885950" y="2654300"/>
          <p14:tracePt t="13522" x="1841500" y="2654300"/>
          <p14:tracePt t="13538" x="1816100" y="2654300"/>
          <p14:tracePt t="13556" x="1784350" y="2647950"/>
          <p14:tracePt t="13571" x="1746250" y="2647950"/>
          <p14:tracePt t="13589" x="1708150" y="2647950"/>
          <p14:tracePt t="13605" x="1657350" y="2647950"/>
          <p14:tracePt t="13622" x="1568450" y="2647950"/>
          <p14:tracePt t="13639" x="1504950" y="2647950"/>
          <p14:tracePt t="13655" x="1435100" y="2647950"/>
          <p14:tracePt t="13671" x="1358900" y="2647950"/>
          <p14:tracePt t="13688" x="1276350" y="2647950"/>
          <p14:tracePt t="13705" x="1225550" y="2647950"/>
          <p14:tracePt t="13722" x="1187450" y="2647950"/>
          <p14:tracePt t="13739" x="1155700" y="2647950"/>
          <p14:tracePt t="13755" x="1111250" y="2647950"/>
          <p14:tracePt t="13772" x="1073150" y="2647950"/>
          <p14:tracePt t="13789" x="1035050" y="2647950"/>
          <p14:tracePt t="13805" x="996950" y="2647950"/>
          <p14:tracePt t="13822" x="958850" y="2647950"/>
          <p14:tracePt t="13839" x="939800" y="2647950"/>
          <p14:tracePt t="13855" x="933450" y="2647950"/>
          <p14:tracePt t="13871" x="927100" y="2647950"/>
          <p14:tracePt t="13888" x="920750" y="2647950"/>
          <p14:tracePt t="13905" x="908050" y="2647950"/>
          <p14:tracePt t="14758" x="939800" y="2686050"/>
          <p14:tracePt t="14767" x="977900" y="2743200"/>
          <p14:tracePt t="14774" x="1016000" y="2794000"/>
          <p14:tracePt t="14775" x="1060450" y="2838450"/>
          <p14:tracePt t="14790" x="1136650" y="2927350"/>
          <p14:tracePt t="14805" x="1225550" y="3028950"/>
          <p14:tracePt t="14821" x="1352550" y="3111500"/>
          <p14:tracePt t="14840" x="1441450" y="3155950"/>
          <p14:tracePt t="14855" x="1498600" y="3187700"/>
          <p14:tracePt t="14872" x="1524000" y="3200400"/>
          <p14:tracePt t="14888" x="1530350" y="3206750"/>
          <p14:tracePt t="14927" x="1536700" y="3213100"/>
          <p14:tracePt t="14967" x="1543050" y="3213100"/>
          <p14:tracePt t="14974" x="1568450" y="3213100"/>
          <p14:tracePt t="14982" x="1600200" y="3200400"/>
          <p14:tracePt t="14990" x="1638300" y="3187700"/>
          <p14:tracePt t="15005" x="1708150" y="3162300"/>
          <p14:tracePt t="15006" x="1758950" y="3149600"/>
          <p14:tracePt t="15022" x="1905000" y="3111500"/>
          <p14:tracePt t="15040" x="2012950" y="3073400"/>
          <p14:tracePt t="15055" x="2133600" y="3035300"/>
          <p14:tracePt t="15072" x="2292350" y="2990850"/>
          <p14:tracePt t="15088" x="2476500" y="2965450"/>
          <p14:tracePt t="15106" x="2692400" y="2933700"/>
          <p14:tracePt t="15121" x="2946400" y="2908300"/>
          <p14:tracePt t="15139" x="3187700" y="2908300"/>
          <p14:tracePt t="15156" x="3352800" y="2908300"/>
          <p14:tracePt t="15173" x="3498850" y="2895600"/>
          <p14:tracePt t="15189" x="3638550" y="2895600"/>
          <p14:tracePt t="15206" x="3835400" y="2895600"/>
          <p14:tracePt t="15223" x="4114800" y="2895600"/>
          <p14:tracePt t="15240" x="4451350" y="2895600"/>
          <p14:tracePt t="15256" x="4775200" y="2882900"/>
          <p14:tracePt t="15273" x="5130800" y="2882900"/>
          <p14:tracePt t="15289" x="5448300" y="2882900"/>
          <p14:tracePt t="15306" x="5575300" y="2882900"/>
          <p14:tracePt t="15322" x="5842000" y="2882900"/>
          <p14:tracePt t="15339" x="5949950" y="2882900"/>
          <p14:tracePt t="15357" x="6102350" y="2882900"/>
          <p14:tracePt t="15373" x="6254750" y="2908300"/>
          <p14:tracePt t="15389" x="6375400" y="2927350"/>
          <p14:tracePt t="15406" x="6496050" y="2952750"/>
          <p14:tracePt t="15423" x="6642100" y="3009900"/>
          <p14:tracePt t="15441" x="6750050" y="3054350"/>
          <p14:tracePt t="15456" x="6858000" y="3105150"/>
          <p14:tracePt t="15472" x="6902450" y="3130550"/>
          <p14:tracePt t="15489" x="6934200" y="3149600"/>
          <p14:tracePt t="15528" x="6953250" y="3155950"/>
          <p14:tracePt t="15539" x="6978650" y="3181350"/>
          <p14:tracePt t="15540" x="7048500" y="3232150"/>
          <p14:tracePt t="15556" x="7124700" y="3282950"/>
          <p14:tracePt t="15572" x="7181850" y="3333750"/>
          <p14:tracePt t="15590" x="7226300" y="3378200"/>
          <p14:tracePt t="15606" x="7270750" y="3429000"/>
          <p14:tracePt t="15622" x="7315200" y="3568700"/>
          <p14:tracePt t="15640" x="7346950" y="3695700"/>
          <p14:tracePt t="15656" x="7366000" y="3835400"/>
          <p14:tracePt t="15673" x="7378700" y="3981450"/>
          <p14:tracePt t="15689" x="7410450" y="4159250"/>
          <p14:tracePt t="15706" x="7429500" y="4343400"/>
          <p14:tracePt t="15722" x="7467600" y="4502150"/>
          <p14:tracePt t="15739" x="7486650" y="4654550"/>
          <p14:tracePt t="15757" x="7505700" y="4781550"/>
          <p14:tracePt t="15773" x="7518400" y="4933950"/>
          <p14:tracePt t="15790" x="7537450" y="5060950"/>
          <p14:tracePt t="15806" x="7550150" y="5187950"/>
          <p14:tracePt t="15823" x="7607300" y="5359400"/>
          <p14:tracePt t="15840" x="7639050" y="5473700"/>
          <p14:tracePt t="15856" x="7664450" y="5562600"/>
          <p14:tracePt t="15872" x="7683500" y="5626100"/>
          <p14:tracePt t="15889" x="7702550" y="5695950"/>
          <p14:tracePt t="15906" x="7727950" y="5772150"/>
          <p14:tracePt t="15923" x="7740650" y="5829300"/>
          <p14:tracePt t="15960" x="7747000" y="5867400"/>
          <p14:tracePt t="15961" x="7747000" y="5892800"/>
          <p14:tracePt t="15972" x="7747000" y="5975350"/>
          <p14:tracePt t="15989" x="7747000" y="6026150"/>
          <p14:tracePt t="16006" x="7747000" y="6064250"/>
          <p14:tracePt t="16022" x="7734300" y="6102350"/>
          <p14:tracePt t="16039" x="7708900" y="6121400"/>
          <p14:tracePt t="16056" x="7670800" y="6127750"/>
          <p14:tracePt t="16072" x="7613650" y="6140450"/>
          <p14:tracePt t="16090" x="7518400" y="6159500"/>
          <p14:tracePt t="16106" x="7397750" y="6172200"/>
          <p14:tracePt t="16123" x="7226300" y="6184900"/>
          <p14:tracePt t="16139" x="7010400" y="6184900"/>
          <p14:tracePt t="16156" x="6731000" y="6184900"/>
          <p14:tracePt t="16172" x="6540500" y="6184900"/>
          <p14:tracePt t="16189" x="6318250" y="6184900"/>
          <p14:tracePt t="16206" x="6045200" y="6184900"/>
          <p14:tracePt t="16222" x="5632450" y="6134100"/>
          <p14:tracePt t="16240" x="5403850" y="6127750"/>
          <p14:tracePt t="16256" x="5200650" y="6127750"/>
          <p14:tracePt t="16272" x="5010150" y="6127750"/>
          <p14:tracePt t="16289" x="4819650" y="6127750"/>
          <p14:tracePt t="16306" x="4622800" y="6127750"/>
          <p14:tracePt t="16323" x="4419600" y="6127750"/>
          <p14:tracePt t="16341" x="4222750" y="6127750"/>
          <p14:tracePt t="16356" x="4044950" y="6127750"/>
          <p14:tracePt t="16372" x="3886200" y="6121400"/>
          <p14:tracePt t="16390" x="3746500" y="6121400"/>
          <p14:tracePt t="16406" x="3600450" y="6108700"/>
          <p14:tracePt t="16406" x="3524250" y="6108700"/>
          <p14:tracePt t="16423" x="3352800" y="6108700"/>
          <p14:tracePt t="16440" x="3194050" y="6108700"/>
          <p14:tracePt t="16456" x="3016250" y="6102350"/>
          <p14:tracePt t="16472" x="2844800" y="6089650"/>
          <p14:tracePt t="16489" x="2660650" y="6076950"/>
          <p14:tracePt t="16506" x="2476500" y="6045200"/>
          <p14:tracePt t="16523" x="2311400" y="6026150"/>
          <p14:tracePt t="16539" x="2159000" y="6000750"/>
          <p14:tracePt t="16556" x="2019300" y="5981700"/>
          <p14:tracePt t="16573" x="1911350" y="5962650"/>
          <p14:tracePt t="16591" x="1822450" y="5937250"/>
          <p14:tracePt t="16607" x="1803400" y="5930900"/>
          <p14:tracePt t="16623" x="1771650" y="5924550"/>
          <p14:tracePt t="16640" x="1765300" y="5924550"/>
          <p14:tracePt t="16656" x="1758950" y="5918200"/>
          <p14:tracePt t="17007" x="1752600" y="5918200"/>
          <p14:tracePt t="17055" x="1752600" y="5911850"/>
          <p14:tracePt t="17103" x="1758950" y="5911850"/>
          <p14:tracePt t="17119" x="1765300" y="5911850"/>
          <p14:tracePt t="17143" x="1771650" y="5911850"/>
          <p14:tracePt t="17151" x="1778000" y="5911850"/>
          <p14:tracePt t="17159" x="1784350" y="5911850"/>
          <p14:tracePt t="17172" x="1790700" y="5911850"/>
          <p14:tracePt t="17172" x="1797050" y="5905500"/>
          <p14:tracePt t="17176" x="1803400" y="5905500"/>
          <p14:tracePt t="17189" x="1822450" y="5905500"/>
          <p14:tracePt t="17206" x="1879600" y="5899150"/>
          <p14:tracePt t="17223" x="1955800" y="5892800"/>
          <p14:tracePt t="17240" x="2063750" y="5880100"/>
          <p14:tracePt t="17256" x="2171700" y="5867400"/>
          <p14:tracePt t="17272" x="2228850" y="5861050"/>
          <p14:tracePt t="17289" x="2273300" y="5848350"/>
          <p14:tracePt t="17306" x="2311400" y="5842000"/>
          <p14:tracePt t="17323" x="2343150" y="5842000"/>
          <p14:tracePt t="17339" x="2368550" y="5822950"/>
          <p14:tracePt t="17356" x="2400300" y="5803900"/>
          <p14:tracePt t="17372" x="2425700" y="5784850"/>
          <p14:tracePt t="17389" x="2451100" y="5759450"/>
          <p14:tracePt t="17406" x="2470150" y="5740400"/>
          <p14:tracePt t="17422" x="2495550" y="5708650"/>
          <p14:tracePt t="17440" x="2501900" y="5702300"/>
          <p14:tracePt t="17456" x="2508250" y="5676900"/>
          <p14:tracePt t="17473" x="2527300" y="5657850"/>
          <p14:tracePt t="17489" x="2527300" y="5645150"/>
          <p14:tracePt t="17505" x="2527300" y="5632450"/>
          <p14:tracePt t="17522" x="2527300" y="5626100"/>
          <p14:tracePt t="17539" x="2527300" y="5619750"/>
          <p14:tracePt t="17556" x="2527300" y="5600700"/>
          <p14:tracePt t="17572" x="2514600" y="5588000"/>
          <p14:tracePt t="17589" x="2470150" y="5530850"/>
          <p14:tracePt t="17589" x="2444750" y="5499100"/>
          <p14:tracePt t="17607" x="2406650" y="5454650"/>
          <p14:tracePt t="17622" x="2286000" y="5314950"/>
          <p14:tracePt t="17640" x="2228850" y="5238750"/>
          <p14:tracePt t="17656" x="2178050" y="5181600"/>
          <p14:tracePt t="17673" x="2133600" y="5111750"/>
          <p14:tracePt t="17689" x="2089150" y="5060950"/>
          <p14:tracePt t="17706" x="2025650" y="5010150"/>
          <p14:tracePt t="17722" x="1949450" y="4953000"/>
          <p14:tracePt t="17739" x="1854200" y="4895850"/>
          <p14:tracePt t="17756" x="1771650" y="4845050"/>
          <p14:tracePt t="17772" x="1689100" y="4813300"/>
          <p14:tracePt t="17789" x="1612900" y="4787900"/>
          <p14:tracePt t="17806" x="1530350" y="4768850"/>
          <p14:tracePt t="17822" x="1403350" y="4768850"/>
          <p14:tracePt t="17840" x="1295400" y="4781550"/>
          <p14:tracePt t="17856" x="1212850" y="4813300"/>
          <p14:tracePt t="17873" x="1123950" y="4857750"/>
          <p14:tracePt t="17889" x="1073150" y="4908550"/>
          <p14:tracePt t="17906" x="1009650" y="4972050"/>
          <p14:tracePt t="17922" x="939800" y="5048250"/>
          <p14:tracePt t="17939" x="895350" y="5137150"/>
          <p14:tracePt t="17956" x="863600" y="5245100"/>
          <p14:tracePt t="17973" x="850900" y="5372100"/>
          <p14:tracePt t="17989" x="850900" y="5511800"/>
          <p14:tracePt t="18006" x="844550" y="5645150"/>
          <p14:tracePt t="18022" x="876300" y="5937250"/>
          <p14:tracePt t="18040" x="901700" y="6115050"/>
          <p14:tracePt t="18056" x="946150" y="6267450"/>
          <p14:tracePt t="18073" x="984250" y="6388100"/>
          <p14:tracePt t="18089" x="1041400" y="6502400"/>
          <p14:tracePt t="18106" x="1117600" y="6604000"/>
          <p14:tracePt t="18122" x="1219200" y="6705600"/>
          <p14:tracePt t="18139" x="1327150" y="6794500"/>
          <p14:tracePt t="18156" x="1441450" y="6851650"/>
          <p14:tracePt t="18173" x="1524000" y="6851650"/>
          <p14:tracePt t="18189" x="1625600" y="6851650"/>
          <p14:tracePt t="18206" x="1708150" y="6851650"/>
          <p14:tracePt t="18222" x="1879600" y="6851650"/>
          <p14:tracePt t="18240" x="2012950" y="6851650"/>
          <p14:tracePt t="18256" x="2209800" y="6832600"/>
          <p14:tracePt t="18273" x="2406650" y="6756400"/>
          <p14:tracePt t="18289" x="2698750" y="6635750"/>
          <p14:tracePt t="18306" x="2914650" y="6496050"/>
          <p14:tracePt t="18322" x="3048000" y="6375400"/>
          <p14:tracePt t="18339" x="3117850" y="6248400"/>
          <p14:tracePt t="18356" x="3124200" y="6121400"/>
          <p14:tracePt t="18373" x="3086100" y="5975350"/>
          <p14:tracePt t="18389" x="3028950" y="5816600"/>
          <p14:tracePt t="18407" x="2940050" y="5651500"/>
          <p14:tracePt t="18422" x="2781300" y="5403850"/>
          <p14:tracePt t="18441" x="2654300" y="5232400"/>
          <p14:tracePt t="18456" x="2552700" y="5111750"/>
          <p14:tracePt t="18472" x="2438400" y="4978400"/>
          <p14:tracePt t="18489" x="2324100" y="4889500"/>
          <p14:tracePt t="18506" x="2260600" y="4832350"/>
          <p14:tracePt t="18522" x="2197100" y="4794250"/>
          <p14:tracePt t="18539" x="2146300" y="4756150"/>
          <p14:tracePt t="18556" x="2070100" y="4743450"/>
          <p14:tracePt t="18573" x="1974850" y="4737100"/>
          <p14:tracePt t="18589" x="1879600" y="4737100"/>
          <p14:tracePt t="18606" x="1778000" y="4743450"/>
          <p14:tracePt t="18606" x="1733550" y="4756150"/>
          <p14:tracePt t="18624" x="1657350" y="4787900"/>
          <p14:tracePt t="18640" x="1574800" y="4826000"/>
          <p14:tracePt t="18656" x="1517650" y="4864100"/>
          <p14:tracePt t="18672" x="1441450" y="4927600"/>
          <p14:tracePt t="18689" x="1384300" y="4972050"/>
          <p14:tracePt t="18706" x="1333500" y="5029200"/>
          <p14:tracePt t="18722" x="1289050" y="5092700"/>
          <p14:tracePt t="18739" x="1257300" y="5168900"/>
          <p14:tracePt t="18756" x="1238250" y="5226050"/>
          <p14:tracePt t="18772" x="1219200" y="5289550"/>
          <p14:tracePt t="18789" x="1212850" y="5334000"/>
          <p14:tracePt t="18806" x="1212850" y="5365750"/>
          <p14:tracePt t="18822" x="1212850" y="5391150"/>
          <p14:tracePt t="18840" x="1212850" y="5397500"/>
          <p14:tracePt t="18856" x="1212850" y="5403850"/>
          <p14:tracePt t="19021" x="1219200" y="5403850"/>
          <p14:tracePt t="19032" x="1225550" y="5403850"/>
          <p14:tracePt t="19056" x="1231900" y="5403850"/>
          <p14:tracePt t="19071" x="1238250" y="5403850"/>
          <p14:tracePt t="19087" x="1244600" y="5403850"/>
          <p14:tracePt t="19098" x="1250950" y="5416550"/>
          <p14:tracePt t="19106" x="1263650" y="5422900"/>
          <p14:tracePt t="19123" x="1270000" y="5435600"/>
          <p14:tracePt t="19139" x="1282700" y="5454650"/>
          <p14:tracePt t="19156" x="1295400" y="5473700"/>
          <p14:tracePt t="19172" x="1308100" y="5486400"/>
          <p14:tracePt t="19190" x="1327150" y="5499100"/>
          <p14:tracePt t="19206" x="1346200" y="5505450"/>
          <p14:tracePt t="19223" x="1428750" y="5524500"/>
          <p14:tracePt t="19240" x="1524000" y="5537200"/>
          <p14:tracePt t="19257" x="1631950" y="5537200"/>
          <p14:tracePt t="19272" x="1720850" y="5537200"/>
          <p14:tracePt t="19289" x="1771650" y="5537200"/>
          <p14:tracePt t="19306" x="1822450" y="5524500"/>
          <p14:tracePt t="19322" x="1847850" y="5518150"/>
          <p14:tracePt t="19339" x="1873250" y="5505450"/>
          <p14:tracePt t="19356" x="1898650" y="5486400"/>
          <p14:tracePt t="19372" x="1917700" y="5473700"/>
          <p14:tracePt t="19389" x="1936750" y="5461000"/>
          <p14:tracePt t="19406" x="1955800" y="5441950"/>
          <p14:tracePt t="19422" x="1974850" y="5422900"/>
          <p14:tracePt t="19440" x="1987550" y="5391150"/>
          <p14:tracePt t="19456" x="1993900" y="5384800"/>
          <p14:tracePt t="19472" x="2006600" y="5365750"/>
          <p14:tracePt t="19489" x="2012950" y="5359400"/>
          <p14:tracePt t="19506" x="2019300" y="5359400"/>
          <p14:tracePt t="19522" x="2019300" y="5353050"/>
          <p14:tracePt t="19539" x="2019300" y="5346700"/>
          <p14:tracePt t="19575" x="2025650" y="5340350"/>
          <p14:tracePt t="19576" x="2025650" y="5334000"/>
          <p14:tracePt t="19589" x="2032000" y="5327650"/>
          <p14:tracePt t="19606" x="2038350" y="5321300"/>
          <p14:tracePt t="19623" x="2044700" y="5321300"/>
          <p14:tracePt t="19641" x="2057400" y="5321300"/>
          <p14:tracePt t="19656" x="2076450" y="5314950"/>
          <p14:tracePt t="19672" x="2101850" y="5308600"/>
          <p14:tracePt t="19689" x="2133600" y="5302250"/>
          <p14:tracePt t="19705" x="2159000" y="5302250"/>
          <p14:tracePt t="19722" x="2165350" y="5302250"/>
          <p14:tracePt t="19807" x="2146300" y="5302250"/>
          <p14:tracePt t="19807" x="2114550" y="5302250"/>
          <p14:tracePt t="19823" x="2076450" y="5302250"/>
          <p14:tracePt t="19831" x="2032000" y="5302250"/>
          <p14:tracePt t="19839" x="1949450" y="5340350"/>
          <p14:tracePt t="19848" x="1924050" y="5346700"/>
          <p14:tracePt t="19856" x="1873250" y="5378450"/>
          <p14:tracePt t="19872" x="1828800" y="5410200"/>
          <p14:tracePt t="19889" x="1778000" y="5441950"/>
          <p14:tracePt t="19906" x="1739900" y="5454650"/>
          <p14:tracePt t="19922" x="1714500" y="5467350"/>
          <p14:tracePt t="19939" x="1689100" y="5467350"/>
          <p14:tracePt t="19956" x="1682750" y="5473700"/>
          <p14:tracePt t="19972" x="1676400" y="5473700"/>
          <p14:tracePt t="20023" x="1670050" y="5480050"/>
          <p14:tracePt t="20039" x="1663700" y="5480050"/>
          <p14:tracePt t="20055" x="1663700" y="5492750"/>
          <p14:tracePt t="20063" x="1663700" y="5499100"/>
          <p14:tracePt t="20071" x="1663700" y="5518150"/>
          <p14:tracePt t="20083" x="1663700" y="5524500"/>
          <p14:tracePt t="20089" x="1663700" y="5543550"/>
          <p14:tracePt t="20105" x="1663700" y="5568950"/>
          <p14:tracePt t="20123" x="1663700" y="5575300"/>
          <p14:tracePt t="20139" x="1663700" y="5581650"/>
          <p14:tracePt t="20155" x="1663700" y="5588000"/>
          <p14:tracePt t="20172" x="1670050" y="5588000"/>
          <p14:tracePt t="20208" x="1670050" y="5594350"/>
          <p14:tracePt t="20209" x="1676400" y="5594350"/>
          <p14:tracePt t="20247" x="1676400" y="5600700"/>
          <p14:tracePt t="20271" x="1682750" y="5607050"/>
          <p14:tracePt t="20282" x="1689100" y="5607050"/>
          <p14:tracePt t="20295" x="1689100" y="5613400"/>
          <p14:tracePt t="20311" x="1689100" y="5619750"/>
          <p14:tracePt t="20312" x="1689100" y="5626100"/>
          <p14:tracePt t="20322" x="1695450" y="5638800"/>
          <p14:tracePt t="20339" x="1695450" y="5651500"/>
          <p14:tracePt t="20355" x="1701800" y="5657850"/>
          <p14:tracePt t="20432" x="1701800" y="5664200"/>
          <p14:tracePt t="20448" x="1695450" y="5676900"/>
          <p14:tracePt t="20456" x="1689100" y="5689600"/>
          <p14:tracePt t="20456" x="1663700" y="5715000"/>
          <p14:tracePt t="20472" x="1638300" y="5753100"/>
          <p14:tracePt t="20489" x="1619250" y="5791200"/>
          <p14:tracePt t="20506" x="1619250" y="5810250"/>
          <p14:tracePt t="20522" x="1619250" y="5829300"/>
          <p14:tracePt t="20539" x="1619250" y="5848350"/>
          <p14:tracePt t="20555" x="1619250" y="5867400"/>
          <p14:tracePt t="20572" x="1619250" y="5880100"/>
          <p14:tracePt t="20588" x="1612900" y="5892800"/>
          <p14:tracePt t="20605" x="1606550" y="5899150"/>
          <p14:tracePt t="20622" x="1606550" y="5911850"/>
          <p14:tracePt t="20640" x="1606550" y="5924550"/>
          <p14:tracePt t="20656" x="1606550" y="5930900"/>
          <p14:tracePt t="20672" x="1606550" y="5937250"/>
          <p14:tracePt t="20689" x="1606550" y="5943600"/>
          <p14:tracePt t="20706" x="1606550" y="5956300"/>
          <p14:tracePt t="20722" x="1606550" y="5962650"/>
          <p14:tracePt t="20767" x="1606550" y="5975350"/>
          <p14:tracePt t="20783" x="1606550" y="5981700"/>
          <p14:tracePt t="20791" x="1606550" y="5988050"/>
          <p14:tracePt t="20799" x="1606550" y="6000750"/>
          <p14:tracePt t="20831" x="1612900" y="6007100"/>
          <p14:tracePt t="20855" x="1612900" y="6019800"/>
          <p14:tracePt t="20863" x="1625600" y="6026150"/>
          <p14:tracePt t="20863" x="1625600" y="6032500"/>
          <p14:tracePt t="20888" x="1631950" y="6032500"/>
          <p14:tracePt t="20895" x="1631950" y="6038850"/>
          <p14:tracePt t="20904" x="1631950" y="6045200"/>
          <p14:tracePt t="20951" x="1644650" y="6051550"/>
          <p14:tracePt t="20959" x="1651000" y="6051550"/>
          <p14:tracePt t="20967" x="1657350" y="6051550"/>
          <p14:tracePt t="20972" x="1695450" y="6051550"/>
          <p14:tracePt t="20989" x="1752600" y="6038850"/>
          <p14:tracePt t="21006" x="1803400" y="6013450"/>
          <p14:tracePt t="21022" x="1898650" y="5962650"/>
          <p14:tracePt t="21040" x="1924050" y="5943600"/>
          <p14:tracePt t="21055" x="1936750" y="5943600"/>
          <p14:tracePt t="21073" x="1943100" y="5943600"/>
          <p14:tracePt t="21132" x="1949450" y="5943600"/>
          <p14:tracePt t="21142" x="1962150" y="5962650"/>
          <p14:tracePt t="21156" x="1968500" y="5969000"/>
          <p14:tracePt t="21172" x="1993900" y="6000750"/>
          <p14:tracePt t="21189" x="2012950" y="6026150"/>
          <p14:tracePt t="21190" x="2032000" y="6051550"/>
          <p14:tracePt t="21190" x="2044700" y="6070600"/>
          <p14:tracePt t="21207" x="2051050" y="6076950"/>
          <p14:tracePt t="21222" x="2051050" y="6083300"/>
          <p14:tracePt t="21239" x="2051050" y="6089650"/>
          <p14:tracePt t="21279" x="2051050" y="6096000"/>
          <p14:tracePt t="21295" x="2051050" y="6102350"/>
          <p14:tracePt t="21299" x="2057400" y="6102350"/>
          <p14:tracePt t="21306" x="2057400" y="6115050"/>
          <p14:tracePt t="21322" x="2057400" y="6121400"/>
          <p14:tracePt t="21339" x="2070100" y="6134100"/>
          <p14:tracePt t="21356" x="2082800" y="6153150"/>
          <p14:tracePt t="21372" x="2101850" y="6178550"/>
          <p14:tracePt t="21390" x="2127250" y="6210300"/>
          <p14:tracePt t="21406" x="2152650" y="6229350"/>
          <p14:tracePt t="21422" x="2165350" y="6254750"/>
          <p14:tracePt t="21441" x="2171700" y="6254750"/>
          <p14:tracePt t="21455" x="2171700" y="6261100"/>
          <p14:tracePt t="21503" x="2171700" y="6273800"/>
          <p14:tracePt t="21515" x="2171700" y="6280150"/>
          <p14:tracePt t="21522" x="2171700" y="6292850"/>
          <p14:tracePt t="21527" x="2152650" y="6318250"/>
          <p14:tracePt t="21539" x="2127250" y="6337300"/>
          <p14:tracePt t="21556" x="2089150" y="6350000"/>
          <p14:tracePt t="21573" x="2025650" y="6369050"/>
          <p14:tracePt t="21589" x="1974850" y="6369050"/>
          <p14:tracePt t="21605" x="1924050" y="6369050"/>
          <p14:tracePt t="21621" x="1898650" y="6369050"/>
          <p14:tracePt t="21687" x="1892300" y="6369050"/>
          <p14:tracePt t="21766" x="1898650" y="6369050"/>
          <p14:tracePt t="21791" x="1905000" y="6369050"/>
          <p14:tracePt t="21799" x="1911350" y="6369050"/>
          <p14:tracePt t="21807" x="1917700" y="6369050"/>
          <p14:tracePt t="21808" x="1924050" y="6369050"/>
          <p14:tracePt t="21823" x="1949450" y="6369050"/>
          <p14:tracePt t="21823" x="1974850" y="6369050"/>
          <p14:tracePt t="21840" x="2012950" y="6381750"/>
          <p14:tracePt t="21855" x="2063750" y="6381750"/>
          <p14:tracePt t="21872" x="2120900" y="6381750"/>
          <p14:tracePt t="21889" x="2159000" y="6381750"/>
          <p14:tracePt t="21905" x="2184400" y="6375400"/>
          <p14:tracePt t="21924" x="2209800" y="6362700"/>
          <p14:tracePt t="21939" x="2216150" y="6356350"/>
          <p14:tracePt t="21957" x="2228850" y="6343650"/>
          <p14:tracePt t="21973" x="2228850" y="6337300"/>
          <p14:tracePt t="21989" x="2228850" y="6324600"/>
          <p14:tracePt t="22006" x="2235200" y="6311900"/>
          <p14:tracePt t="22023" x="2235200" y="6292850"/>
          <p14:tracePt t="22041" x="2235200" y="6267450"/>
          <p14:tracePt t="22056" x="2235200" y="6229350"/>
          <p14:tracePt t="22073" x="2235200" y="6178550"/>
          <p14:tracePt t="22089" x="2228850" y="6108700"/>
          <p14:tracePt t="22106" x="2222500" y="6057900"/>
          <p14:tracePt t="22122" x="2222500" y="6038850"/>
          <p14:tracePt t="23216" x="2222500" y="6032500"/>
          <p14:tracePt t="23224" x="2228850" y="6019800"/>
          <p14:tracePt t="23232" x="2228850" y="6000750"/>
          <p14:tracePt t="23240" x="2247900" y="5956300"/>
          <p14:tracePt t="23256" x="2266950" y="5918200"/>
          <p14:tracePt t="23257" x="2279650" y="5880100"/>
          <p14:tracePt t="23273" x="2292350" y="5854700"/>
          <p14:tracePt t="23290" x="2298700" y="5848350"/>
          <p14:tracePt t="23306" x="2298700" y="5842000"/>
          <p14:tracePt t="23323" x="2298700" y="5835650"/>
          <p14:tracePt t="23496" x="2298700" y="5829300"/>
          <p14:tracePt t="23536" x="2292350" y="5829300"/>
          <p14:tracePt t="23560" x="2286000" y="5829300"/>
          <p14:tracePt t="23568" x="2279650" y="5822950"/>
          <p14:tracePt t="23576" x="2279650" y="5816600"/>
          <p14:tracePt t="23590" x="2273300" y="5816600"/>
          <p14:tracePt t="23590" x="2266950" y="5797550"/>
          <p14:tracePt t="23606" x="2254250" y="5772150"/>
          <p14:tracePt t="23606" x="2247900" y="5759450"/>
          <p14:tracePt t="23624" x="2241550" y="5746750"/>
          <p14:tracePt t="23641" x="2235200" y="5734050"/>
          <p14:tracePt t="23656" x="2228850" y="5721350"/>
          <p14:tracePt t="23673" x="2216150" y="5708650"/>
          <p14:tracePt t="23690" x="2203450" y="5695950"/>
          <p14:tracePt t="23706" x="2190750" y="5689600"/>
          <p14:tracePt t="23723" x="2178050" y="5676900"/>
          <p14:tracePt t="24128" x="2184400" y="5676900"/>
          <p14:tracePt t="24152" x="2190750" y="5676900"/>
          <p14:tracePt t="24168" x="2197100" y="5676900"/>
          <p14:tracePt t="24192" x="2203450" y="5676900"/>
          <p14:tracePt t="24200" x="2209800" y="5676900"/>
          <p14:tracePt t="24216" x="2216150" y="5676900"/>
          <p14:tracePt t="24224" x="2228850" y="5676900"/>
          <p14:tracePt t="24256" x="2235200" y="5676900"/>
          <p14:tracePt t="27824" x="2235200" y="5670550"/>
          <p14:tracePt t="27832" x="2241550" y="5670550"/>
          <p14:tracePt t="27840" x="2247900" y="5657850"/>
          <p14:tracePt t="27840" x="2273300" y="5632450"/>
          <p14:tracePt t="27856" x="2292350" y="5613400"/>
          <p14:tracePt t="27873" x="2305050" y="5600700"/>
          <p14:tracePt t="27889" x="2317750" y="5594350"/>
          <p14:tracePt t="27906" x="2324100" y="5588000"/>
          <p14:tracePt t="29632" x="2330450" y="5588000"/>
          <p14:tracePt t="29640" x="2368550" y="5588000"/>
          <p14:tracePt t="29656" x="2393950" y="5588000"/>
          <p14:tracePt t="29657" x="2463800" y="5588000"/>
          <p14:tracePt t="29673" x="2533650" y="5588000"/>
          <p14:tracePt t="29690" x="2597150" y="5588000"/>
          <p14:tracePt t="29706" x="2622550" y="5588000"/>
          <p14:tracePt t="29723" x="2641600" y="5588000"/>
          <p14:tracePt t="30612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نبذة عن تاريخ التصوير الطبي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200150"/>
            <a:ext cx="6445250" cy="3657600"/>
          </a:xfrm>
        </p:spPr>
        <p:txBody>
          <a:bodyPr/>
          <a:lstStyle/>
          <a:p>
            <a:r>
              <a:rPr lang="ar-SA" dirty="0" smtClean="0"/>
              <a:t>منذ بدء التاريخ و حتى قبيل بداية القرن العشرين كان الطب محدودا في امكانياته التشخيصية لاعتماده فقط على الحواس الخمس للطبيب</a:t>
            </a:r>
          </a:p>
          <a:p>
            <a:pPr lvl="1"/>
            <a:r>
              <a:rPr lang="ar-SA" dirty="0" smtClean="0"/>
              <a:t>صعوبة و عدم دقة التشخيص</a:t>
            </a:r>
          </a:p>
          <a:p>
            <a:pPr lvl="1"/>
            <a:r>
              <a:rPr lang="ar-SA" dirty="0" smtClean="0"/>
              <a:t>احتياج زائد للجراحة كوسيلة تشخيص</a:t>
            </a:r>
            <a:endParaRPr lang="en-US" dirty="0"/>
          </a:p>
        </p:txBody>
      </p:sp>
      <p:pic>
        <p:nvPicPr>
          <p:cNvPr id="1027" name="Picture 3" descr="C:\Users\Yasser\Desktop\The_Doctor_Luke_Fildes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2" y="2965798"/>
            <a:ext cx="2518078" cy="19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sser\Desktop\rhaz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2" y="762481"/>
            <a:ext cx="1914828" cy="21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247" x="4343400" y="2717800"/>
          <p14:tracePt t="12415" x="4330700" y="2717800"/>
          <p14:tracePt t="12423" x="4273550" y="2717800"/>
          <p14:tracePt t="12430" x="4216400" y="2717800"/>
          <p14:tracePt t="12435" x="3981450" y="2686050"/>
          <p14:tracePt t="12449" x="3606800" y="2673350"/>
          <p14:tracePt t="12466" x="3263900" y="2667000"/>
          <p14:tracePt t="12483" x="2965450" y="2667000"/>
          <p14:tracePt t="12501" x="2679700" y="2667000"/>
          <p14:tracePt t="12516" x="2470150" y="2667000"/>
          <p14:tracePt t="12532" x="2286000" y="2667000"/>
          <p14:tracePt t="12549" x="2095500" y="2667000"/>
          <p14:tracePt t="12565" x="1847850" y="2647950"/>
          <p14:tracePt t="12583" x="1689100" y="2641600"/>
          <p14:tracePt t="12600" x="1536700" y="2641600"/>
          <p14:tracePt t="12616" x="1397000" y="2635250"/>
          <p14:tracePt t="12633" x="1250950" y="2635250"/>
          <p14:tracePt t="12650" x="1136650" y="2635250"/>
          <p14:tracePt t="12666" x="1035050" y="2635250"/>
          <p14:tracePt t="12682" x="965200" y="2635250"/>
          <p14:tracePt t="12699" x="876300" y="2635250"/>
          <p14:tracePt t="12715" x="825500" y="2635250"/>
          <p14:tracePt t="12732" x="812800" y="2641600"/>
          <p14:tracePt t="12749" x="806450" y="2641600"/>
          <p14:tracePt t="12911" x="806450" y="2654300"/>
          <p14:tracePt t="12918" x="844550" y="2667000"/>
          <p14:tracePt t="12926" x="889000" y="2679700"/>
          <p14:tracePt t="12932" x="1016000" y="2692400"/>
          <p14:tracePt t="12949" x="1136650" y="2711450"/>
          <p14:tracePt t="12966" x="1333500" y="2736850"/>
          <p14:tracePt t="12983" x="1403350" y="2736850"/>
          <p14:tracePt t="12999" x="1466850" y="2736850"/>
          <p14:tracePt t="13016" x="1511300" y="2736850"/>
          <p14:tracePt t="13032" x="1543050" y="2736850"/>
          <p14:tracePt t="13049" x="1574800" y="2736850"/>
          <p14:tracePt t="13066" x="1612900" y="2736850"/>
          <p14:tracePt t="13082" x="1625600" y="2736850"/>
          <p14:tracePt t="13222" x="1600200" y="2736850"/>
          <p14:tracePt t="13230" x="1530350" y="2736850"/>
          <p14:tracePt t="13241" x="1454150" y="2736850"/>
          <p14:tracePt t="13249" x="1365250" y="2736850"/>
          <p14:tracePt t="13254" x="1168400" y="2736850"/>
          <p14:tracePt t="13266" x="901700" y="2736850"/>
          <p14:tracePt t="13281" x="742950" y="2736850"/>
          <p14:tracePt t="13299" x="647700" y="2736850"/>
          <p14:tracePt t="13315" x="609600" y="2736850"/>
          <p14:tracePt t="13332" x="603250" y="2736850"/>
          <p14:tracePt t="13454" x="622300" y="2736850"/>
          <p14:tracePt t="13462" x="641350" y="2736850"/>
          <p14:tracePt t="13470" x="666750" y="2736850"/>
          <p14:tracePt t="13482" x="704850" y="2736850"/>
          <p14:tracePt t="13486" x="793750" y="2736850"/>
          <p14:tracePt t="13500" x="933450" y="2749550"/>
          <p14:tracePt t="13515" x="1130300" y="2781300"/>
          <p14:tracePt t="13533" x="1587500" y="2825750"/>
          <p14:tracePt t="13549" x="2133600" y="2838450"/>
          <p14:tracePt t="13549" x="2400300" y="2838450"/>
          <p14:tracePt t="13566" x="2978150" y="2838450"/>
          <p14:tracePt t="13583" x="3581400" y="2844800"/>
          <p14:tracePt t="13599" x="4127500" y="2844800"/>
          <p14:tracePt t="13616" x="4679950" y="2857500"/>
          <p14:tracePt t="13633" x="5226050" y="2870200"/>
          <p14:tracePt t="13649" x="5702300" y="2870200"/>
          <p14:tracePt t="13666" x="6038850" y="2870200"/>
          <p14:tracePt t="13682" x="6292850" y="2870200"/>
          <p14:tracePt t="13699" x="6470650" y="2870200"/>
          <p14:tracePt t="13715" x="6661150" y="2882900"/>
          <p14:tracePt t="13732" x="6813550" y="2895600"/>
          <p14:tracePt t="13749" x="6985000" y="2914650"/>
          <p14:tracePt t="13766" x="7219950" y="2952750"/>
          <p14:tracePt t="13782" x="7385050" y="2971800"/>
          <p14:tracePt t="13799" x="7543800" y="2984500"/>
          <p14:tracePt t="13815" x="7721600" y="3003550"/>
          <p14:tracePt t="13832" x="7874000" y="3009900"/>
          <p14:tracePt t="13849" x="7994650" y="3022600"/>
          <p14:tracePt t="13865" x="8121650" y="3041650"/>
          <p14:tracePt t="13882" x="8235950" y="3079750"/>
          <p14:tracePt t="13899" x="8343900" y="3111500"/>
          <p14:tracePt t="13915" x="8451850" y="3136900"/>
          <p14:tracePt t="13932" x="8528050" y="3162300"/>
          <p14:tracePt t="13949" x="8636000" y="3187700"/>
          <p14:tracePt t="13949" x="8680450" y="3200400"/>
          <p14:tracePt t="13967" x="8763000" y="3225800"/>
          <p14:tracePt t="13982" x="8832850" y="3244850"/>
          <p14:tracePt t="13999" x="8864600" y="3263900"/>
          <p14:tracePt t="14086" x="8864600" y="3270250"/>
          <p14:tracePt t="14094" x="8851900" y="3282950"/>
          <p14:tracePt t="14108" x="8820150" y="3295650"/>
          <p14:tracePt t="14110" x="8782050" y="3308350"/>
          <p14:tracePt t="14116" x="8680450" y="3340100"/>
          <p14:tracePt t="14132" x="8578850" y="3371850"/>
          <p14:tracePt t="14149" x="8483600" y="3384550"/>
          <p14:tracePt t="14165" x="8312150" y="3384550"/>
          <p14:tracePt t="14183" x="8178800" y="3384550"/>
          <p14:tracePt t="14199" x="8051800" y="3384550"/>
          <p14:tracePt t="14216" x="7918450" y="3384550"/>
          <p14:tracePt t="14232" x="7810500" y="3384550"/>
          <p14:tracePt t="14249" x="7696200" y="3384550"/>
          <p14:tracePt t="14265" x="7600950" y="3384550"/>
          <p14:tracePt t="14283" x="7512050" y="3378200"/>
          <p14:tracePt t="14298" x="7423150" y="3371850"/>
          <p14:tracePt t="14315" x="7366000" y="3359150"/>
          <p14:tracePt t="14332" x="7340600" y="3359150"/>
          <p14:tracePt t="14349" x="7334250" y="3359150"/>
          <p14:tracePt t="14407" x="7327900" y="3352800"/>
          <p14:tracePt t="14424" x="7334250" y="3352800"/>
          <p14:tracePt t="14425" x="7372350" y="3352800"/>
          <p14:tracePt t="14432" x="7473950" y="3352800"/>
          <p14:tracePt t="14449" x="7613650" y="3352800"/>
          <p14:tracePt t="14465" x="7772400" y="3352800"/>
          <p14:tracePt t="14482" x="7962900" y="3352800"/>
          <p14:tracePt t="14499" x="8077200" y="3352800"/>
          <p14:tracePt t="14516" x="8223250" y="3352800"/>
          <p14:tracePt t="14532" x="8318500" y="3340100"/>
          <p14:tracePt t="14549" x="8356600" y="3333750"/>
          <p14:tracePt t="14565" x="8369300" y="3333750"/>
          <p14:tracePt t="14726" x="8331200" y="3333750"/>
          <p14:tracePt t="14735" x="8274050" y="3333750"/>
          <p14:tracePt t="14743" x="8191500" y="3333750"/>
          <p14:tracePt t="14749" x="8032750" y="3333750"/>
          <p14:tracePt t="14765" x="7493000" y="3295650"/>
          <p14:tracePt t="14783" x="7200900" y="3276600"/>
          <p14:tracePt t="14799" x="7029450" y="3257550"/>
          <p14:tracePt t="14816" x="6921500" y="3257550"/>
          <p14:tracePt t="14832" x="6896100" y="3257550"/>
          <p14:tracePt t="14903" x="6889750" y="3257550"/>
          <p14:tracePt t="14910" x="6883400" y="3257550"/>
          <p14:tracePt t="14918" x="6870700" y="3257550"/>
          <p14:tracePt t="14919" x="6864350" y="3257550"/>
          <p14:tracePt t="14932" x="6851650" y="3257550"/>
          <p14:tracePt t="15918" x="6826250" y="3257550"/>
          <p14:tracePt t="15927" x="6800850" y="3257550"/>
          <p14:tracePt t="15940" x="6762750" y="3263900"/>
          <p14:tracePt t="15949" x="6718300" y="3263900"/>
          <p14:tracePt t="15949" x="6623050" y="3263900"/>
          <p14:tracePt t="15949" x="6578600" y="3263900"/>
          <p14:tracePt t="15966" x="6521450" y="3263900"/>
          <p14:tracePt t="15982" x="6489700" y="3263900"/>
          <p14:tracePt t="15999" x="6483350" y="3263900"/>
          <p14:tracePt t="16038" x="6477000" y="3263900"/>
          <p14:tracePt t="16198" x="6457950" y="3263900"/>
          <p14:tracePt t="16199" x="6438900" y="3263900"/>
          <p14:tracePt t="16215" x="6407150" y="3263900"/>
          <p14:tracePt t="16216" x="6299200" y="3263900"/>
          <p14:tracePt t="16232" x="6172200" y="3263900"/>
          <p14:tracePt t="16249" x="6051550" y="3263900"/>
          <p14:tracePt t="16266" x="5918200" y="3257550"/>
          <p14:tracePt t="16282" x="5822950" y="3244850"/>
          <p14:tracePt t="16299" x="5740400" y="3232150"/>
          <p14:tracePt t="16315" x="5657850" y="3219450"/>
          <p14:tracePt t="16332" x="5626100" y="3213100"/>
          <p14:tracePt t="16348" x="5613400" y="3206750"/>
          <p14:tracePt t="16365" x="5607050" y="3206750"/>
          <p14:tracePt t="16486" x="5613400" y="3200400"/>
          <p14:tracePt t="16487" x="5619750" y="3200400"/>
          <p14:tracePt t="16511" x="5626100" y="3200400"/>
          <p14:tracePt t="16518" x="5632450" y="3194050"/>
          <p14:tracePt t="16518" x="5645150" y="3194050"/>
          <p14:tracePt t="16534" x="5670550" y="3187700"/>
          <p14:tracePt t="16548" x="5695950" y="3181350"/>
          <p14:tracePt t="16549" x="5746750" y="3168650"/>
          <p14:tracePt t="16566" x="5822950" y="3149600"/>
          <p14:tracePt t="16582" x="5848350" y="3143250"/>
          <p14:tracePt t="16599" x="5861050" y="3136900"/>
          <p14:tracePt t="16615" x="5873750" y="3136900"/>
          <p14:tracePt t="16654" x="5880100" y="3130550"/>
          <p14:tracePt t="16686" x="5886450" y="3130550"/>
          <p14:tracePt t="16694" x="5892800" y="3124200"/>
          <p14:tracePt t="16710" x="5905500" y="3117850"/>
          <p14:tracePt t="16719" x="5918200" y="3111500"/>
          <p14:tracePt t="16734" x="5924550" y="3105150"/>
          <p14:tracePt t="16735" x="5943600" y="3098800"/>
          <p14:tracePt t="16749" x="5969000" y="3086100"/>
          <p14:tracePt t="16749" x="5981700" y="3079750"/>
          <p14:tracePt t="16782" x="5994400" y="3079750"/>
          <p14:tracePt t="16783" x="6000750" y="3073400"/>
          <p14:tracePt t="17236" x="0" y="0"/>
        </p14:tracePtLst>
        <p14:tracePtLst>
          <p14:tracePt t="38578" x="7200900" y="3790950"/>
          <p14:tracePt t="38815" x="7200900" y="3797300"/>
          <p14:tracePt t="38823" x="7232650" y="3803650"/>
          <p14:tracePt t="38833" x="7296150" y="3816350"/>
          <p14:tracePt t="38833" x="7385050" y="3835400"/>
          <p14:tracePt t="38849" x="7454900" y="3848100"/>
          <p14:tracePt t="38867" x="7556500" y="3860800"/>
          <p14:tracePt t="38883" x="7626350" y="3867150"/>
          <p14:tracePt t="38900" x="7683500" y="3873500"/>
          <p14:tracePt t="38916" x="7715250" y="3879850"/>
          <p14:tracePt t="38933" x="7747000" y="3879850"/>
          <p14:tracePt t="38949" x="7759700" y="3886200"/>
          <p14:tracePt t="38966" x="7772400" y="3886200"/>
          <p14:tracePt t="38982" x="7785100" y="3886200"/>
          <p14:tracePt t="38999" x="7797800" y="3886200"/>
          <p14:tracePt t="39016" x="7816850" y="3886200"/>
          <p14:tracePt t="39033" x="7842250" y="3886200"/>
          <p14:tracePt t="39049" x="7848600" y="3886200"/>
          <p14:tracePt t="39066" x="7880350" y="3898900"/>
          <p14:tracePt t="39083" x="7893050" y="3898900"/>
          <p14:tracePt t="39099" x="7924800" y="3905250"/>
          <p14:tracePt t="39116" x="7962900" y="3905250"/>
          <p14:tracePt t="39133" x="7988300" y="3905250"/>
          <p14:tracePt t="39149" x="8013700" y="3905250"/>
          <p14:tracePt t="39149" x="8020050" y="3905250"/>
          <p14:tracePt t="39167" x="8026400" y="3905250"/>
          <p14:tracePt t="39303" x="8032750" y="3905250"/>
          <p14:tracePt t="39430" x="8013700" y="3905250"/>
          <p14:tracePt t="39442" x="7975600" y="3905250"/>
          <p14:tracePt t="39447" x="7931150" y="3905250"/>
          <p14:tracePt t="39452" x="7816850" y="3905250"/>
          <p14:tracePt t="39467" x="7626350" y="3905250"/>
          <p14:tracePt t="39483" x="7454900" y="3905250"/>
          <p14:tracePt t="39500" x="7308850" y="3905250"/>
          <p14:tracePt t="39516" x="7175500" y="3905250"/>
          <p14:tracePt t="39533" x="7061200" y="3905250"/>
          <p14:tracePt t="39549" x="7048500" y="3905250"/>
          <p14:tracePt t="39549" x="7029450" y="3905250"/>
          <p14:tracePt t="39567" x="6991350" y="3905250"/>
          <p14:tracePt t="39583" x="6940550" y="3905250"/>
          <p14:tracePt t="39600" x="6908800" y="3911600"/>
          <p14:tracePt t="39616" x="6858000" y="3917950"/>
          <p14:tracePt t="39633" x="6794500" y="3924300"/>
          <p14:tracePt t="39649" x="6718300" y="3930650"/>
          <p14:tracePt t="39666" x="6667500" y="3937000"/>
          <p14:tracePt t="39683" x="6616700" y="3937000"/>
          <p14:tracePt t="39699" x="6584950" y="3937000"/>
          <p14:tracePt t="39716" x="6565900" y="3937000"/>
          <p14:tracePt t="39733" x="6546850" y="3937000"/>
          <p14:tracePt t="39749" x="6502400" y="3937000"/>
          <p14:tracePt t="39767" x="6464300" y="3937000"/>
          <p14:tracePt t="39783" x="6413500" y="3937000"/>
          <p14:tracePt t="39799" x="6362700" y="3937000"/>
          <p14:tracePt t="39816" x="6318250" y="3937000"/>
          <p14:tracePt t="39833" x="6267450" y="3937000"/>
          <p14:tracePt t="39849" x="6203950" y="3937000"/>
          <p14:tracePt t="39867" x="6134100" y="3937000"/>
          <p14:tracePt t="39884" x="6045200" y="3937000"/>
          <p14:tracePt t="39900" x="5956300" y="3937000"/>
          <p14:tracePt t="39916" x="5854700" y="3937000"/>
          <p14:tracePt t="39933" x="5740400" y="3937000"/>
          <p14:tracePt t="39950" x="5575300" y="3937000"/>
          <p14:tracePt t="39967" x="5486400" y="3937000"/>
          <p14:tracePt t="39984" x="5403850" y="3937000"/>
          <p14:tracePt t="40000" x="5334000" y="3937000"/>
          <p14:tracePt t="40016" x="5270500" y="3937000"/>
          <p14:tracePt t="40033" x="5213350" y="3937000"/>
          <p14:tracePt t="40050" x="5168900" y="3937000"/>
          <p14:tracePt t="40066" x="5118100" y="3937000"/>
          <p14:tracePt t="40083" x="5073650" y="3937000"/>
          <p14:tracePt t="40099" x="5022850" y="3937000"/>
          <p14:tracePt t="40116" x="4991100" y="3937000"/>
          <p14:tracePt t="40133" x="4965700" y="3937000"/>
          <p14:tracePt t="40150" x="4933950" y="3937000"/>
          <p14:tracePt t="40166" x="4908550" y="3937000"/>
          <p14:tracePt t="40184" x="4895850" y="3937000"/>
          <p14:tracePt t="40199" x="4876800" y="3937000"/>
          <p14:tracePt t="40216" x="4857750" y="3937000"/>
          <p14:tracePt t="40233" x="4851400" y="3937000"/>
          <p14:tracePt t="40250" x="4845050" y="3937000"/>
          <p14:tracePt t="41461" x="4927600" y="3956050"/>
          <p14:tracePt t="41473" x="4984750" y="3968750"/>
          <p14:tracePt t="41473" x="5048250" y="3987800"/>
          <p14:tracePt t="41481" x="5200650" y="4032250"/>
          <p14:tracePt t="41498" x="5365750" y="4083050"/>
          <p14:tracePt t="41514" x="5518150" y="4127500"/>
          <p14:tracePt t="41532" x="5645150" y="4159250"/>
          <p14:tracePt t="41549" x="5759450" y="4197350"/>
          <p14:tracePt t="41565" x="5842000" y="4216400"/>
          <p14:tracePt t="41582" x="5969000" y="4254500"/>
          <p14:tracePt t="41599" x="6064250" y="4273550"/>
          <p14:tracePt t="41616" x="6165850" y="4298950"/>
          <p14:tracePt t="41632" x="6267450" y="4318000"/>
          <p14:tracePt t="41649" x="6362700" y="4330700"/>
          <p14:tracePt t="41667" x="6470650" y="4343400"/>
          <p14:tracePt t="41682" x="6578600" y="4362450"/>
          <p14:tracePt t="41699" x="6692900" y="4381500"/>
          <p14:tracePt t="41716" x="6807200" y="4394200"/>
          <p14:tracePt t="41733" x="6921500" y="4406900"/>
          <p14:tracePt t="41749" x="7048500" y="4425950"/>
          <p14:tracePt t="41766" x="7213600" y="4457700"/>
          <p14:tracePt t="41783" x="7321550" y="4470400"/>
          <p14:tracePt t="41800" x="7435850" y="4483100"/>
          <p14:tracePt t="41816" x="7531100" y="4502150"/>
          <p14:tracePt t="41833" x="7620000" y="4508500"/>
          <p14:tracePt t="41849" x="7702550" y="4514850"/>
          <p14:tracePt t="41866" x="7772400" y="4521200"/>
          <p14:tracePt t="41883" x="7816850" y="4521200"/>
          <p14:tracePt t="41901" x="7854950" y="4521200"/>
          <p14:tracePt t="41916" x="7893050" y="4521200"/>
          <p14:tracePt t="41933" x="7912100" y="4521200"/>
          <p14:tracePt t="41949" x="7937500" y="4521200"/>
          <p14:tracePt t="41967" x="7950200" y="4521200"/>
          <p14:tracePt t="42031" x="7956550" y="4521200"/>
          <p14:tracePt t="42102" x="7969250" y="4521200"/>
          <p14:tracePt t="42111" x="7975600" y="4521200"/>
          <p14:tracePt t="42126" x="7988300" y="4521200"/>
          <p14:tracePt t="42141" x="7994650" y="4521200"/>
          <p14:tracePt t="42158" x="8007350" y="4521200"/>
          <p14:tracePt t="42222" x="8013700" y="4521200"/>
          <p14:tracePt t="42614" x="8001000" y="4521200"/>
          <p14:tracePt t="42614" x="7969250" y="4521200"/>
          <p14:tracePt t="42629" x="7937500" y="4521200"/>
          <p14:tracePt t="42640" x="7886700" y="4521200"/>
          <p14:tracePt t="42645" x="7842250" y="4521200"/>
          <p14:tracePt t="42653" x="7753350" y="4514850"/>
          <p14:tracePt t="42665" x="7670800" y="4508500"/>
          <p14:tracePt t="42681" x="7607300" y="4495800"/>
          <p14:tracePt t="42698" x="7556500" y="4489450"/>
          <p14:tracePt t="42715" x="7499350" y="4489450"/>
          <p14:tracePt t="42732" x="7454900" y="4489450"/>
          <p14:tracePt t="42748" x="7366000" y="4489450"/>
          <p14:tracePt t="42766" x="7296150" y="4489450"/>
          <p14:tracePt t="42782" x="7251700" y="4489450"/>
          <p14:tracePt t="42799" x="7207250" y="4489450"/>
          <p14:tracePt t="42815" x="7156450" y="4489450"/>
          <p14:tracePt t="42832" x="7105650" y="4489450"/>
          <p14:tracePt t="42848" x="7061200" y="4489450"/>
          <p14:tracePt t="42865" x="7010400" y="4489450"/>
          <p14:tracePt t="42881" x="6946900" y="4489450"/>
          <p14:tracePt t="42898" x="6877050" y="4489450"/>
          <p14:tracePt t="42915" x="6788150" y="4489450"/>
          <p14:tracePt t="42932" x="6705600" y="4489450"/>
          <p14:tracePt t="42948" x="6610350" y="4489450"/>
          <p14:tracePt t="42966" x="6546850" y="4489450"/>
          <p14:tracePt t="42982" x="6489700" y="4489450"/>
          <p14:tracePt t="42999" x="6426200" y="4489450"/>
          <p14:tracePt t="43015" x="6356350" y="4489450"/>
          <p14:tracePt t="43032" x="6273800" y="4489450"/>
          <p14:tracePt t="43048" x="6197600" y="4489450"/>
          <p14:tracePt t="43065" x="6115050" y="4489450"/>
          <p14:tracePt t="43082" x="6045200" y="4489450"/>
          <p14:tracePt t="43098" x="6000750" y="4489450"/>
          <p14:tracePt t="43115" x="5975350" y="4489450"/>
          <p14:tracePt t="43132" x="5969000" y="4489450"/>
          <p14:tracePt t="43148" x="5962650" y="4489450"/>
          <p14:tracePt t="43165" x="5943600" y="4489450"/>
          <p14:tracePt t="43182" x="5924550" y="4489450"/>
          <p14:tracePt t="43199" x="5899150" y="4489450"/>
          <p14:tracePt t="43216" x="5867400" y="4489450"/>
          <p14:tracePt t="43231" x="5835650" y="4489450"/>
          <p14:tracePt t="43249" x="5822950" y="4489450"/>
          <p14:tracePt t="43265" x="5803900" y="4489450"/>
          <p14:tracePt t="43282" x="5791200" y="4483100"/>
          <p14:tracePt t="43298" x="5778500" y="4483100"/>
          <p14:tracePt t="43315" x="5759450" y="4483100"/>
          <p14:tracePt t="43332" x="5740400" y="4483100"/>
          <p14:tracePt t="43348" x="5721350" y="4476750"/>
          <p14:tracePt t="43366" x="5702300" y="4476750"/>
          <p14:tracePt t="43406" x="5695950" y="4476750"/>
          <p14:tracePt t="43462" x="5689600" y="4476750"/>
          <p14:tracePt t="43470" x="5683250" y="4476750"/>
          <p14:tracePt t="43478" x="5676900" y="4476750"/>
          <p14:tracePt t="43483" x="5664200" y="4476750"/>
          <p14:tracePt t="43499" x="5638800" y="4476750"/>
          <p14:tracePt t="43516" x="5619750" y="4476750"/>
          <p14:tracePt t="43533" x="5594350" y="4470400"/>
          <p14:tracePt t="43549" x="5575300" y="4470400"/>
          <p14:tracePt t="43566" x="5549900" y="4470400"/>
          <p14:tracePt t="43584" x="5537200" y="4470400"/>
          <p14:tracePt t="43599" x="5524500" y="4470400"/>
          <p14:tracePt t="43616" x="5505450" y="4470400"/>
          <p14:tracePt t="43632" x="5492750" y="4470400"/>
          <p14:tracePt t="43649" x="5480050" y="4470400"/>
          <p14:tracePt t="43665" x="5461000" y="4470400"/>
          <p14:tracePt t="43682" x="5435600" y="4470400"/>
          <p14:tracePt t="43698" x="5416550" y="4470400"/>
          <p14:tracePt t="43715" x="5372100" y="4476750"/>
          <p14:tracePt t="43732" x="5334000" y="4476750"/>
          <p14:tracePt t="43749" x="5302250" y="4483100"/>
          <p14:tracePt t="43766" x="5245100" y="4489450"/>
          <p14:tracePt t="43783" x="5187950" y="4502150"/>
          <p14:tracePt t="43799" x="5118100" y="4508500"/>
          <p14:tracePt t="43816" x="5054600" y="4521200"/>
          <p14:tracePt t="43832" x="4972050" y="4527550"/>
          <p14:tracePt t="43849" x="4883150" y="4527550"/>
          <p14:tracePt t="43866" x="4800600" y="4527550"/>
          <p14:tracePt t="43882" x="4699000" y="4540250"/>
          <p14:tracePt t="43899" x="4578350" y="4559300"/>
          <p14:tracePt t="43916" x="4483100" y="4559300"/>
          <p14:tracePt t="43932" x="4387850" y="4559300"/>
          <p14:tracePt t="43949" x="4286250" y="4559300"/>
          <p14:tracePt t="43966" x="4171950" y="4559300"/>
          <p14:tracePt t="43983" x="4114800" y="4559300"/>
          <p14:tracePt t="43998" x="4057650" y="4565650"/>
          <p14:tracePt t="44015" x="3987800" y="4578350"/>
          <p14:tracePt t="44032" x="3943350" y="4578350"/>
          <p14:tracePt t="44049" x="3911600" y="4578350"/>
          <p14:tracePt t="44065" x="3898900" y="4578350"/>
          <p14:tracePt t="44110" x="3892550" y="4578350"/>
          <p14:tracePt t="44118" x="3886200" y="4578350"/>
          <p14:tracePt t="44141" x="3879850" y="4578350"/>
          <p14:tracePt t="44150" x="3873500" y="4578350"/>
          <p14:tracePt t="44150" x="3867150" y="4578350"/>
          <p14:tracePt t="44165" x="3835400" y="4578350"/>
          <p14:tracePt t="44183" x="3822700" y="4572000"/>
          <p14:tracePt t="44199" x="3816350" y="4572000"/>
          <p14:tracePt t="44216" x="3810000" y="4572000"/>
          <p14:tracePt t="44871" x="3841750" y="4572000"/>
          <p14:tracePt t="44878" x="3898900" y="4572000"/>
          <p14:tracePt t="44887" x="3949700" y="4572000"/>
          <p14:tracePt t="44894" x="4006850" y="4572000"/>
          <p14:tracePt t="44900" x="4140200" y="4572000"/>
          <p14:tracePt t="44916" x="4260850" y="4572000"/>
          <p14:tracePt t="44933" x="4362450" y="4572000"/>
          <p14:tracePt t="44949" x="4514850" y="4572000"/>
          <p14:tracePt t="44967" x="4635500" y="4572000"/>
          <p14:tracePt t="44982" x="4781550" y="4572000"/>
          <p14:tracePt t="45000" x="4946650" y="4572000"/>
          <p14:tracePt t="45015" x="5105400" y="4572000"/>
          <p14:tracePt t="45032" x="5270500" y="4572000"/>
          <p14:tracePt t="45049" x="5441950" y="4572000"/>
          <p14:tracePt t="45066" x="5581650" y="4572000"/>
          <p14:tracePt t="45083" x="5702300" y="4572000"/>
          <p14:tracePt t="45099" x="5797550" y="4565650"/>
          <p14:tracePt t="45116" x="5899150" y="4552950"/>
          <p14:tracePt t="45133" x="5975350" y="4546600"/>
          <p14:tracePt t="45149" x="6108700" y="4546600"/>
          <p14:tracePt t="45167" x="6159500" y="4546600"/>
          <p14:tracePt t="45182" x="6210300" y="4546600"/>
          <p14:tracePt t="45200" x="6242050" y="4546600"/>
          <p14:tracePt t="45216" x="6280150" y="4546600"/>
          <p14:tracePt t="45233" x="6318250" y="4540250"/>
          <p14:tracePt t="45249" x="6356350" y="4540250"/>
          <p14:tracePt t="45266" x="6413500" y="4527550"/>
          <p14:tracePt t="45282" x="6470650" y="4521200"/>
          <p14:tracePt t="45299" x="6527800" y="4508500"/>
          <p14:tracePt t="45316" x="6578600" y="4502150"/>
          <p14:tracePt t="45333" x="6623050" y="4502150"/>
          <p14:tracePt t="45349" x="6667500" y="4502150"/>
          <p14:tracePt t="45367" x="6680200" y="4502150"/>
          <p14:tracePt t="45742" x="6654800" y="4502150"/>
          <p14:tracePt t="45750" x="6623050" y="4508500"/>
          <p14:tracePt t="45750" x="6578600" y="4508500"/>
          <p14:tracePt t="45766" x="6553200" y="4514850"/>
          <p14:tracePt t="45767" x="6477000" y="4533900"/>
          <p14:tracePt t="45783" x="6413500" y="4540250"/>
          <p14:tracePt t="45799" x="6375400" y="4552950"/>
          <p14:tracePt t="45816" x="6337300" y="4552950"/>
          <p14:tracePt t="45833" x="6318250" y="4552950"/>
          <p14:tracePt t="45850" x="6292850" y="4552950"/>
          <p14:tracePt t="45866" x="6280150" y="4552950"/>
          <p14:tracePt t="45882" x="6267450" y="4552950"/>
          <p14:tracePt t="46923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نبذة عن تاريخ التصوير </a:t>
            </a:r>
            <a:r>
              <a:rPr lang="ar-SA" dirty="0" smtClean="0"/>
              <a:t>الطبي: الأشعة السينية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بدأ عصر التصوير الطبي باكتشاف الفيزيائي الألماني رونتجن الأشعة السينية في عام 1895 و بدأت استعمالاتها الطبية سريعا بعد ذلك</a:t>
            </a:r>
            <a:endParaRPr lang="en-US" dirty="0"/>
          </a:p>
        </p:txBody>
      </p:sp>
      <p:pic>
        <p:nvPicPr>
          <p:cNvPr id="5" name="Picture 6" descr="te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07" y="3014265"/>
            <a:ext cx="340909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54" y="2840831"/>
            <a:ext cx="1556193" cy="19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Yasser\Desktop\Roentg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3" y="920750"/>
            <a:ext cx="1419810" cy="19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3" y="2943557"/>
            <a:ext cx="1419810" cy="208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724" x="8839200" y="4927600"/>
          <p14:tracePt t="13855" x="8832850" y="4921250"/>
          <p14:tracePt t="13863" x="8832850" y="4908550"/>
          <p14:tracePt t="13871" x="8832850" y="4883150"/>
          <p14:tracePt t="13892" x="8826500" y="4813300"/>
          <p14:tracePt t="13895" x="8807450" y="4718050"/>
          <p14:tracePt t="13911" x="8763000" y="4616450"/>
          <p14:tracePt t="13927" x="8705850" y="4508500"/>
          <p14:tracePt t="13943" x="8604250" y="4375150"/>
          <p14:tracePt t="13959" x="8420100" y="4210050"/>
          <p14:tracePt t="13992" x="8413750" y="4203700"/>
          <p14:tracePt t="13999" x="8293100" y="4140200"/>
          <p14:tracePt t="14015" x="8147050" y="4083050"/>
          <p14:tracePt t="14031" x="8026400" y="4038600"/>
          <p14:tracePt t="14047" x="7937500" y="4032250"/>
          <p14:tracePt t="14063" x="7816850" y="4032250"/>
          <p14:tracePt t="14075" x="7689850" y="4032250"/>
          <p14:tracePt t="14095" x="7581900" y="4070350"/>
          <p14:tracePt t="14109" x="7499350" y="4121150"/>
          <p14:tracePt t="14127" x="7454900" y="4152900"/>
          <p14:tracePt t="14143" x="7296150" y="4305300"/>
          <p14:tracePt t="14160" x="7207250" y="4419600"/>
          <p14:tracePt t="14175" x="7124700" y="4533900"/>
          <p14:tracePt t="14192" x="7061200" y="4641850"/>
          <p14:tracePt t="14208" x="7004050" y="4787900"/>
          <p14:tracePt t="14225" x="6959600" y="4940300"/>
          <p14:tracePt t="14242" x="6915150" y="5124450"/>
          <p14:tracePt t="14259" x="6889750" y="5321300"/>
          <p14:tracePt t="14275" x="6870700" y="5537200"/>
          <p14:tracePt t="14292" x="6870700" y="5702300"/>
          <p14:tracePt t="14308" x="6870700" y="5835650"/>
          <p14:tracePt t="14325" x="6896100" y="5988050"/>
          <p14:tracePt t="14342" x="6927850" y="6070600"/>
          <p14:tracePt t="14358" x="7035800" y="6229350"/>
          <p14:tracePt t="14375" x="7118350" y="6350000"/>
          <p14:tracePt t="14393" x="7200900" y="6445250"/>
          <p14:tracePt t="14408" x="7277100" y="6527800"/>
          <p14:tracePt t="14425" x="7372350" y="6597650"/>
          <p14:tracePt t="14441" x="7480300" y="6629400"/>
          <p14:tracePt t="14459" x="7607300" y="6661150"/>
          <p14:tracePt t="14475" x="7753350" y="6686550"/>
          <p14:tracePt t="14492" x="7886700" y="6686550"/>
          <p14:tracePt t="14508" x="7962900" y="6686550"/>
          <p14:tracePt t="14525" x="8058150" y="6661150"/>
          <p14:tracePt t="14541" x="8185150" y="6604000"/>
          <p14:tracePt t="14541" x="8223250" y="6559550"/>
          <p14:tracePt t="14559" x="8337550" y="6464300"/>
          <p14:tracePt t="14575" x="8432800" y="6330950"/>
          <p14:tracePt t="14592" x="8489950" y="6153150"/>
          <p14:tracePt t="14608" x="8528050" y="5949950"/>
          <p14:tracePt t="14625" x="8553450" y="5746750"/>
          <p14:tracePt t="14642" x="8585200" y="5607050"/>
          <p14:tracePt t="14659" x="8604250" y="5486400"/>
          <p14:tracePt t="14675" x="8604250" y="5461000"/>
          <p14:tracePt t="14692" x="8604250" y="5334000"/>
          <p14:tracePt t="14708" x="8591550" y="5149850"/>
          <p14:tracePt t="14725" x="8559800" y="4972050"/>
          <p14:tracePt t="14742" x="8451850" y="4660900"/>
          <p14:tracePt t="14759" x="8375650" y="4508500"/>
          <p14:tracePt t="14775" x="8293100" y="4368800"/>
          <p14:tracePt t="14792" x="8223250" y="4286250"/>
          <p14:tracePt t="14808" x="8134350" y="4203700"/>
          <p14:tracePt t="14825" x="8039100" y="4159250"/>
          <p14:tracePt t="14842" x="7956550" y="4140200"/>
          <p14:tracePt t="14860" x="7880350" y="4133850"/>
          <p14:tracePt t="14875" x="7785100" y="4133850"/>
          <p14:tracePt t="14892" x="7664450" y="4152900"/>
          <p14:tracePt t="14909" x="7531100" y="4197350"/>
          <p14:tracePt t="14925" x="7391400" y="4273550"/>
          <p14:tracePt t="14942" x="7213600" y="4400550"/>
          <p14:tracePt t="14959" x="7105650" y="4489450"/>
          <p14:tracePt t="14975" x="7016750" y="4591050"/>
          <p14:tracePt t="14992" x="6953250" y="4705350"/>
          <p14:tracePt t="15008" x="6870700" y="4857750"/>
          <p14:tracePt t="15025" x="6826250" y="5022850"/>
          <p14:tracePt t="15041" x="6819900" y="5175250"/>
          <p14:tracePt t="15057" x="6819900" y="5340350"/>
          <p14:tracePt t="15075" x="6838950" y="5499100"/>
          <p14:tracePt t="15091" x="6877050" y="5645150"/>
          <p14:tracePt t="15108" x="6927850" y="5791200"/>
          <p14:tracePt t="15125" x="6991350" y="5943600"/>
          <p14:tracePt t="15142" x="7054850" y="6070600"/>
          <p14:tracePt t="15142" x="7105650" y="6153150"/>
          <p14:tracePt t="15159" x="7181850" y="6273800"/>
          <p14:tracePt t="15175" x="7264400" y="6369050"/>
          <p14:tracePt t="15192" x="7353300" y="6445250"/>
          <p14:tracePt t="15208" x="7454900" y="6489700"/>
          <p14:tracePt t="15225" x="7569200" y="6534150"/>
          <p14:tracePt t="15242" x="7702550" y="6559550"/>
          <p14:tracePt t="15258" x="7848600" y="6565900"/>
          <p14:tracePt t="15276" x="8013700" y="6565900"/>
          <p14:tracePt t="15292" x="8178800" y="6565900"/>
          <p14:tracePt t="15308" x="8343900" y="6565900"/>
          <p14:tracePt t="15325" x="8502650" y="6527800"/>
          <p14:tracePt t="15342" x="8724900" y="6438900"/>
          <p14:tracePt t="15359" x="8858250" y="6318250"/>
          <p14:tracePt t="15376" x="8966200" y="6153150"/>
          <p14:tracePt t="15392" x="9067800" y="5810250"/>
          <p14:tracePt t="15409" x="9118600" y="5422900"/>
          <p14:tracePt t="15425" x="9124950" y="5194300"/>
          <p14:tracePt t="15442" x="9105900" y="4876800"/>
          <p14:tracePt t="15458" x="9067800" y="4692650"/>
          <p14:tracePt t="15475" x="9029700" y="4533900"/>
          <p14:tracePt t="15492" x="8978900" y="4381500"/>
          <p14:tracePt t="15509" x="8890000" y="4222750"/>
          <p14:tracePt t="15525" x="8794750" y="4095750"/>
          <p14:tracePt t="15542" x="8629650" y="3924300"/>
          <p14:tracePt t="15559" x="8509000" y="3841750"/>
          <p14:tracePt t="15575" x="8362950" y="3765550"/>
          <p14:tracePt t="15592" x="8166100" y="3702050"/>
          <p14:tracePt t="15608" x="8051800" y="3683000"/>
          <p14:tracePt t="15625" x="7899400" y="3657600"/>
          <p14:tracePt t="15642" x="7778750" y="3657600"/>
          <p14:tracePt t="15658" x="7721600" y="3663950"/>
          <p14:tracePt t="15675" x="7639050" y="3721100"/>
          <p14:tracePt t="15691" x="7556500" y="3778250"/>
          <p14:tracePt t="15708" x="7467600" y="3886200"/>
          <p14:tracePt t="15725" x="7378700" y="3994150"/>
          <p14:tracePt t="15742" x="7283450" y="4127500"/>
          <p14:tracePt t="15758" x="7258050" y="4159250"/>
          <p14:tracePt t="15775" x="7239000" y="4197350"/>
          <p14:tracePt t="15792" x="7181850" y="4324350"/>
          <p14:tracePt t="15808" x="7137400" y="4470400"/>
          <p14:tracePt t="15825" x="7092950" y="4648200"/>
          <p14:tracePt t="15843" x="7092950" y="4832350"/>
          <p14:tracePt t="15858" x="7092950" y="5086350"/>
          <p14:tracePt t="15875" x="7131050" y="5372100"/>
          <p14:tracePt t="15891" x="7194550" y="5562600"/>
          <p14:tracePt t="15908" x="7245350" y="5664200"/>
          <p14:tracePt t="15925" x="7340600" y="5816600"/>
          <p14:tracePt t="15942" x="7429500" y="5943600"/>
          <p14:tracePt t="15958" x="7575550" y="6108700"/>
          <p14:tracePt t="15976" x="7664450" y="6184900"/>
          <p14:tracePt t="15992" x="7759700" y="6235700"/>
          <p14:tracePt t="16008" x="7867650" y="6286500"/>
          <p14:tracePt t="16025" x="7988300" y="6318250"/>
          <p14:tracePt t="16042" x="8121650" y="6350000"/>
          <p14:tracePt t="16058" x="8267700" y="6369050"/>
          <p14:tracePt t="16074" x="8432800" y="6375400"/>
          <p14:tracePt t="16091" x="8585200" y="6375400"/>
          <p14:tracePt t="16109" x="8743950" y="6375400"/>
          <p14:tracePt t="16125" x="8832850" y="6343650"/>
          <p14:tracePt t="16142" x="8947150" y="6273800"/>
          <p14:tracePt t="16158" x="9093200" y="6115050"/>
          <p14:tracePt t="16175" x="9137650" y="5994400"/>
          <p14:tracePt t="16192" x="9137650" y="5848350"/>
          <p14:tracePt t="16208" x="9137650" y="5670550"/>
          <p14:tracePt t="16225" x="9137650" y="5524500"/>
          <p14:tracePt t="16242" x="9137650" y="5314950"/>
          <p14:tracePt t="16258" x="9105900" y="5060950"/>
          <p14:tracePt t="16275" x="9017000" y="4794250"/>
          <p14:tracePt t="16292" x="8953500" y="4616450"/>
          <p14:tracePt t="16309" x="8870950" y="4476750"/>
          <p14:tracePt t="16325" x="8763000" y="4337050"/>
          <p14:tracePt t="16342" x="8578850" y="4178300"/>
          <p14:tracePt t="16359" x="8413750" y="4095750"/>
          <p14:tracePt t="16375" x="8235950" y="4032250"/>
          <p14:tracePt t="16391" x="8058150" y="3994150"/>
          <p14:tracePt t="16408" x="7931150" y="3968750"/>
          <p14:tracePt t="16425" x="7797800" y="3943350"/>
          <p14:tracePt t="16442" x="7632700" y="3943350"/>
          <p14:tracePt t="16458" x="7480300" y="3943350"/>
          <p14:tracePt t="16475" x="7315200" y="3994150"/>
          <p14:tracePt t="16491" x="7207250" y="4083050"/>
          <p14:tracePt t="16508" x="7086600" y="4197350"/>
          <p14:tracePt t="16525" x="7004050" y="4337050"/>
          <p14:tracePt t="16542" x="6934200" y="4470400"/>
          <p14:tracePt t="16558" x="6889750" y="4660900"/>
          <p14:tracePt t="16575" x="6889750" y="4762500"/>
          <p14:tracePt t="16592" x="6889750" y="4895850"/>
          <p14:tracePt t="16608" x="6889750" y="5016500"/>
          <p14:tracePt t="16625" x="6889750" y="5073650"/>
          <p14:tracePt t="16642" x="6889750" y="5162550"/>
          <p14:tracePt t="16658" x="6902450" y="5276850"/>
          <p14:tracePt t="16675" x="6921500" y="5384800"/>
          <p14:tracePt t="16691" x="6934200" y="5448300"/>
          <p14:tracePt t="16709" x="6959600" y="5518150"/>
          <p14:tracePt t="16725" x="6978650" y="5581650"/>
          <p14:tracePt t="16742" x="7010400" y="5645150"/>
          <p14:tracePt t="16758" x="7035800" y="5740400"/>
          <p14:tracePt t="16775" x="7061200" y="5803900"/>
          <p14:tracePt t="16792" x="7086600" y="5892800"/>
          <p14:tracePt t="16808" x="7112000" y="5962650"/>
          <p14:tracePt t="16825" x="7137400" y="6019800"/>
          <p14:tracePt t="16842" x="7143750" y="6051550"/>
          <p14:tracePt t="16858" x="7162800" y="6083300"/>
          <p14:tracePt t="16875" x="7181850" y="6108700"/>
          <p14:tracePt t="16891" x="7200900" y="6134100"/>
          <p14:tracePt t="16908" x="7219950" y="6153150"/>
          <p14:tracePt t="16925" x="7251700" y="6172200"/>
          <p14:tracePt t="16941" x="7277100" y="6184900"/>
          <p14:tracePt t="16958" x="7315200" y="6197600"/>
          <p14:tracePt t="16975" x="7346950" y="6210300"/>
          <p14:tracePt t="16991" x="7404100" y="6229350"/>
          <p14:tracePt t="17008" x="7448550" y="6229350"/>
          <p14:tracePt t="17025" x="7531100" y="6229350"/>
          <p14:tracePt t="17041" x="7626350" y="6229350"/>
          <p14:tracePt t="17059" x="7721600" y="6216650"/>
          <p14:tracePt t="17075" x="7823200" y="6197600"/>
          <p14:tracePt t="17092" x="7924800" y="6172200"/>
          <p14:tracePt t="17108" x="8039100" y="6108700"/>
          <p14:tracePt t="17125" x="8153400" y="6013450"/>
          <p14:tracePt t="17141" x="8255000" y="5892800"/>
          <p14:tracePt t="17158" x="8375650" y="5645150"/>
          <p14:tracePt t="17175" x="8413750" y="5480050"/>
          <p14:tracePt t="17192" x="8420100" y="5270500"/>
          <p14:tracePt t="17208" x="8420100" y="5073650"/>
          <p14:tracePt t="17225" x="8401050" y="4895850"/>
          <p14:tracePt t="17241" x="8362950" y="4749800"/>
          <p14:tracePt t="17258" x="8318500" y="4622800"/>
          <p14:tracePt t="17275" x="8286750" y="4514850"/>
          <p14:tracePt t="17292" x="8248650" y="4445000"/>
          <p14:tracePt t="17309" x="8242300" y="4432300"/>
          <p14:tracePt t="17325" x="8210550" y="4394200"/>
          <p14:tracePt t="17342" x="8147050" y="4324350"/>
          <p14:tracePt t="17359" x="8140700" y="4318000"/>
          <p14:tracePt t="17375" x="8108950" y="4292600"/>
          <p14:tracePt t="17392" x="8070850" y="4267200"/>
          <p14:tracePt t="17408" x="8026400" y="4241800"/>
          <p14:tracePt t="17425" x="7956550" y="4222750"/>
          <p14:tracePt t="17441" x="7874000" y="4197350"/>
          <p14:tracePt t="17458" x="7797800" y="4191000"/>
          <p14:tracePt t="17475" x="7721600" y="4178300"/>
          <p14:tracePt t="17492" x="7651750" y="4178300"/>
          <p14:tracePt t="17508" x="7581900" y="4178300"/>
          <p14:tracePt t="17525" x="7524750" y="4178300"/>
          <p14:tracePt t="17541" x="7454900" y="4197350"/>
          <p14:tracePt t="17558" x="7321550" y="4260850"/>
          <p14:tracePt t="17575" x="7251700" y="4311650"/>
          <p14:tracePt t="17592" x="7188200" y="4356100"/>
          <p14:tracePt t="17608" x="7131050" y="4413250"/>
          <p14:tracePt t="17625" x="7092950" y="4464050"/>
          <p14:tracePt t="17642" x="7073900" y="4495800"/>
          <p14:tracePt t="17658" x="7067550" y="4521200"/>
          <p14:tracePt t="17675" x="7048500" y="4578350"/>
          <p14:tracePt t="17692" x="7035800" y="4635500"/>
          <p14:tracePt t="17708" x="7035800" y="4692650"/>
          <p14:tracePt t="17725" x="7035800" y="4743450"/>
          <p14:tracePt t="17741" x="7035800" y="4775200"/>
          <p14:tracePt t="17741" x="7035800" y="4794250"/>
          <p14:tracePt t="17759" x="7042150" y="4819650"/>
          <p14:tracePt t="17775" x="7042150" y="4826000"/>
          <p14:tracePt t="17792" x="7042150" y="4838700"/>
          <p14:tracePt t="17808" x="7042150" y="4864100"/>
          <p14:tracePt t="17825" x="7042150" y="4902200"/>
          <p14:tracePt t="17842" x="7048500" y="4946650"/>
          <p14:tracePt t="17858" x="7054850" y="4991100"/>
          <p14:tracePt t="17875" x="7061200" y="5029200"/>
          <p14:tracePt t="17892" x="7080250" y="5080000"/>
          <p14:tracePt t="17908" x="7080250" y="5124450"/>
          <p14:tracePt t="17925" x="7080250" y="5149850"/>
          <p14:tracePt t="17941" x="7080250" y="5264150"/>
          <p14:tracePt t="17959" x="7086600" y="5340350"/>
          <p14:tracePt t="17975" x="7099300" y="5416550"/>
          <p14:tracePt t="17992" x="7124700" y="5499100"/>
          <p14:tracePt t="18008" x="7150100" y="5549900"/>
          <p14:tracePt t="18025" x="7175500" y="5594350"/>
          <p14:tracePt t="18041" x="7200900" y="5619750"/>
          <p14:tracePt t="18058" x="7219950" y="5645150"/>
          <p14:tracePt t="18075" x="7232650" y="5657850"/>
          <p14:tracePt t="18092" x="7258050" y="5670550"/>
          <p14:tracePt t="18108" x="7289800" y="5683250"/>
          <p14:tracePt t="18124" x="7308850" y="5683250"/>
          <p14:tracePt t="18175" x="7327900" y="5683250"/>
          <p14:tracePt t="18180" x="7340600" y="5683250"/>
          <p14:tracePt t="18191" x="7359650" y="5683250"/>
          <p14:tracePt t="18192" x="7410450" y="5670550"/>
          <p14:tracePt t="18208" x="7467600" y="5651500"/>
          <p14:tracePt t="18225" x="7531100" y="5619750"/>
          <p14:tracePt t="18241" x="7588250" y="5588000"/>
          <p14:tracePt t="18258" x="7613650" y="5556250"/>
          <p14:tracePt t="18274" x="7651750" y="5518150"/>
          <p14:tracePt t="18292" x="7677150" y="5486400"/>
          <p14:tracePt t="18309" x="7696200" y="5448300"/>
          <p14:tracePt t="18325" x="7715250" y="5410200"/>
          <p14:tracePt t="18341" x="7734300" y="5378450"/>
          <p14:tracePt t="18341" x="7734300" y="5365750"/>
          <p14:tracePt t="18359" x="7759700" y="5314950"/>
          <p14:tracePt t="18375" x="7778750" y="5257800"/>
          <p14:tracePt t="18391" x="7797800" y="5200650"/>
          <p14:tracePt t="18408" x="7823200" y="5137150"/>
          <p14:tracePt t="18425" x="7835900" y="5067300"/>
          <p14:tracePt t="18441" x="7848600" y="4997450"/>
          <p14:tracePt t="18458" x="7848600" y="4908550"/>
          <p14:tracePt t="18475" x="7848600" y="4813300"/>
          <p14:tracePt t="18491" x="7848600" y="4718050"/>
          <p14:tracePt t="18508" x="7835900" y="4635500"/>
          <p14:tracePt t="18525" x="7797800" y="4540250"/>
          <p14:tracePt t="18541" x="7753350" y="4457700"/>
          <p14:tracePt t="18541" x="7734300" y="4425950"/>
          <p14:tracePt t="18559" x="7683500" y="4362450"/>
          <p14:tracePt t="18575" x="7639050" y="4324350"/>
          <p14:tracePt t="18591" x="7581900" y="4286250"/>
          <p14:tracePt t="18608" x="7505700" y="4254500"/>
          <p14:tracePt t="18625" x="7423150" y="4229100"/>
          <p14:tracePt t="18641" x="7321550" y="4216400"/>
          <p14:tracePt t="18658" x="7219950" y="4210050"/>
          <p14:tracePt t="18675" x="7086600" y="4210050"/>
          <p14:tracePt t="18691" x="6991350" y="4210050"/>
          <p14:tracePt t="18709" x="6902450" y="4235450"/>
          <p14:tracePt t="18725" x="6807200" y="4292600"/>
          <p14:tracePt t="18742" x="6750050" y="4349750"/>
          <p14:tracePt t="18758" x="6654800" y="4489450"/>
          <p14:tracePt t="18775" x="6591300" y="4635500"/>
          <p14:tracePt t="18791" x="6534150" y="4794250"/>
          <p14:tracePt t="18808" x="6502400" y="4933950"/>
          <p14:tracePt t="18825" x="6502400" y="4953000"/>
          <p14:tracePt t="18841" x="6502400" y="4959350"/>
          <p14:tracePt t="18858" x="6502400" y="5073650"/>
          <p14:tracePt t="18875" x="6502400" y="5207000"/>
          <p14:tracePt t="18891" x="6508750" y="5340350"/>
          <p14:tracePt t="18908" x="6540500" y="5448300"/>
          <p14:tracePt t="18925" x="6584950" y="5537200"/>
          <p14:tracePt t="18941" x="6642100" y="5626100"/>
          <p14:tracePt t="18958" x="6699250" y="5708650"/>
          <p14:tracePt t="18975" x="6743700" y="5740400"/>
          <p14:tracePt t="18991" x="6813550" y="5772150"/>
          <p14:tracePt t="19008" x="6902450" y="5797550"/>
          <p14:tracePt t="19025" x="6985000" y="5816600"/>
          <p14:tracePt t="19042" x="7118350" y="5835650"/>
          <p14:tracePt t="19058" x="7258050" y="5848350"/>
          <p14:tracePt t="19075" x="7397750" y="5867400"/>
          <p14:tracePt t="19091" x="7543800" y="5873750"/>
          <p14:tracePt t="19108" x="7658100" y="5873750"/>
          <p14:tracePt t="19125" x="7759700" y="5873750"/>
          <p14:tracePt t="19141" x="7861300" y="5829300"/>
          <p14:tracePt t="19157" x="8020050" y="5670550"/>
          <p14:tracePt t="19175" x="8108950" y="5505450"/>
          <p14:tracePt t="19191" x="8166100" y="5353050"/>
          <p14:tracePt t="19208" x="8204200" y="5213350"/>
          <p14:tracePt t="19225" x="8210550" y="5080000"/>
          <p14:tracePt t="19242" x="8210550" y="4933950"/>
          <p14:tracePt t="19259" x="8185150" y="4794250"/>
          <p14:tracePt t="19275" x="8115300" y="4641850"/>
          <p14:tracePt t="19291" x="8051800" y="4552950"/>
          <p14:tracePt t="19308" x="7981950" y="4464050"/>
          <p14:tracePt t="19325" x="7880350" y="4375150"/>
          <p14:tracePt t="19341" x="7797800" y="4330700"/>
          <p14:tracePt t="19358" x="7632700" y="4267200"/>
          <p14:tracePt t="19375" x="7524750" y="4254500"/>
          <p14:tracePt t="19391" x="7473950" y="4254500"/>
          <p14:tracePt t="19408" x="7410450" y="4267200"/>
          <p14:tracePt t="19425" x="7321550" y="4318000"/>
          <p14:tracePt t="19442" x="7213600" y="4387850"/>
          <p14:tracePt t="19458" x="7112000" y="4483100"/>
          <p14:tracePt t="19475" x="7023100" y="4597400"/>
          <p14:tracePt t="19491" x="6953250" y="4724400"/>
          <p14:tracePt t="19509" x="6902450" y="4851400"/>
          <p14:tracePt t="19525" x="6877050" y="5010150"/>
          <p14:tracePt t="19542" x="6851650" y="5175250"/>
          <p14:tracePt t="19559" x="6838950" y="5397500"/>
          <p14:tracePt t="19575" x="6838950" y="5562600"/>
          <p14:tracePt t="19591" x="6858000" y="5727700"/>
          <p14:tracePt t="19608" x="6883400" y="5854700"/>
          <p14:tracePt t="19624" x="6921500" y="5943600"/>
          <p14:tracePt t="19641" x="6965950" y="6038850"/>
          <p14:tracePt t="19658" x="7010400" y="6102350"/>
          <p14:tracePt t="19675" x="7061200" y="6140450"/>
          <p14:tracePt t="19691" x="7137400" y="6172200"/>
          <p14:tracePt t="19708" x="7207250" y="6191250"/>
          <p14:tracePt t="19724" x="7283450" y="6203950"/>
          <p14:tracePt t="19741" x="7346950" y="6203950"/>
          <p14:tracePt t="19758" x="7397750" y="6203950"/>
          <p14:tracePt t="19775" x="7410450" y="6203950"/>
          <p14:tracePt t="19815" x="7416800" y="6203950"/>
          <p14:tracePt t="19871" x="7423150" y="6203950"/>
          <p14:tracePt t="19903" x="7429500" y="6203950"/>
          <p14:tracePt t="19910" x="7435850" y="6197600"/>
          <p14:tracePt t="19959" x="7442200" y="6197600"/>
          <p14:tracePt t="19991" x="7454900" y="6191250"/>
          <p14:tracePt t="20014" x="7461250" y="6184900"/>
          <p14:tracePt t="20024" x="7467600" y="6184900"/>
          <p14:tracePt t="20034" x="7473950" y="6178550"/>
          <p14:tracePt t="20041" x="7493000" y="6159500"/>
          <p14:tracePt t="20058" x="7518400" y="6127750"/>
          <p14:tracePt t="20075" x="7575550" y="6045200"/>
          <p14:tracePt t="20091" x="7607300" y="5943600"/>
          <p14:tracePt t="20108" x="7620000" y="5797550"/>
          <p14:tracePt t="20125" x="7613650" y="5511800"/>
          <p14:tracePt t="20141" x="7550150" y="5302250"/>
          <p14:tracePt t="20158" x="7416800" y="4946650"/>
          <p14:tracePt t="20175" x="7378700" y="4857750"/>
          <p14:tracePt t="20191" x="7340600" y="4813300"/>
          <p14:tracePt t="20208" x="7315200" y="4787900"/>
          <p14:tracePt t="20225" x="7308850" y="4787900"/>
          <p14:tracePt t="20242" x="7302500" y="4787900"/>
          <p14:tracePt t="20258" x="7296150" y="4787900"/>
          <p14:tracePt t="20294" x="7289800" y="4787900"/>
          <p14:tracePt t="20295" x="7283450" y="4787900"/>
          <p14:tracePt t="20308" x="7270750" y="4826000"/>
          <p14:tracePt t="20325" x="7264400" y="4876800"/>
          <p14:tracePt t="20341" x="7264400" y="4940300"/>
          <p14:tracePt t="20359" x="7277100" y="4991100"/>
          <p14:tracePt t="20375" x="7296150" y="5016500"/>
          <p14:tracePt t="20392" x="7334250" y="5054600"/>
          <p14:tracePt t="20408" x="7359650" y="5067300"/>
          <p14:tracePt t="20425" x="7416800" y="5080000"/>
          <p14:tracePt t="20441" x="7461250" y="5086350"/>
          <p14:tracePt t="20458" x="7505700" y="5086350"/>
          <p14:tracePt t="20475" x="7537450" y="5086350"/>
          <p14:tracePt t="20491" x="7556500" y="5054600"/>
          <p14:tracePt t="20508" x="7562850" y="5016500"/>
          <p14:tracePt t="20525" x="7562850" y="4978400"/>
          <p14:tracePt t="20541" x="7562850" y="4940300"/>
          <p14:tracePt t="20541" x="7550150" y="4921250"/>
          <p14:tracePt t="20558" x="7537450" y="4902200"/>
          <p14:tracePt t="20575" x="7531100" y="4895850"/>
          <p14:tracePt t="20592" x="7524750" y="4895850"/>
          <p14:tracePt t="20608" x="7518400" y="4895850"/>
          <p14:tracePt t="20625" x="7512050" y="4895850"/>
          <p14:tracePt t="20664" x="7505700" y="4895850"/>
          <p14:tracePt t="20688" x="7499350" y="4895850"/>
          <p14:tracePt t="21072" x="7518400" y="4902200"/>
          <p14:tracePt t="21079" x="7556500" y="4914900"/>
          <p14:tracePt t="21093" x="7600950" y="4921250"/>
          <p14:tracePt t="21093" x="7734300" y="4927600"/>
          <p14:tracePt t="21109" x="7861300" y="4927600"/>
          <p14:tracePt t="21126" x="7950200" y="4927600"/>
          <p14:tracePt t="21142" x="8001000" y="4927600"/>
          <p14:tracePt t="21159" x="8007350" y="4927600"/>
          <p14:tracePt t="21176" x="8045450" y="4895850"/>
          <p14:tracePt t="21193" x="8083550" y="4857750"/>
          <p14:tracePt t="21209" x="8128000" y="4794250"/>
          <p14:tracePt t="21226" x="8153400" y="4724400"/>
          <p14:tracePt t="21242" x="8172450" y="4660900"/>
          <p14:tracePt t="21259" x="8191500" y="4584700"/>
          <p14:tracePt t="21275" x="8191500" y="4508500"/>
          <p14:tracePt t="21292" x="8191500" y="4413250"/>
          <p14:tracePt t="21309" x="8191500" y="4305300"/>
          <p14:tracePt t="21326" x="8172450" y="4197350"/>
          <p14:tracePt t="21342" x="8159750" y="4108450"/>
          <p14:tracePt t="21342" x="8153400" y="4064000"/>
          <p14:tracePt t="21360" x="8147050" y="3975100"/>
          <p14:tracePt t="21376" x="8147050" y="3917950"/>
          <p14:tracePt t="21392" x="8147050" y="3860800"/>
          <p14:tracePt t="21409" x="8147050" y="3816350"/>
          <p14:tracePt t="21425" x="8147050" y="3778250"/>
          <p14:tracePt t="21442" x="8153400" y="3740150"/>
          <p14:tracePt t="21459" x="8159750" y="3708400"/>
          <p14:tracePt t="21476" x="8178800" y="3676650"/>
          <p14:tracePt t="21493" x="8191500" y="3644900"/>
          <p14:tracePt t="21509" x="8197850" y="3632200"/>
          <p14:tracePt t="21526" x="8204200" y="3613150"/>
          <p14:tracePt t="21542" x="8210550" y="3594100"/>
          <p14:tracePt t="21542" x="8223250" y="3587750"/>
          <p14:tracePt t="21559" x="8223250" y="3581400"/>
          <p14:tracePt t="21600" x="8223250" y="3575050"/>
          <p14:tracePt t="21607" x="8235950" y="3556000"/>
          <p14:tracePt t="21625" x="8242300" y="3549650"/>
          <p14:tracePt t="21626" x="8255000" y="3536950"/>
          <p14:tracePt t="21642" x="8267700" y="3530600"/>
          <p14:tracePt t="21659" x="8286750" y="3517900"/>
          <p14:tracePt t="21675" x="8299450" y="3517900"/>
          <p14:tracePt t="21692" x="8312150" y="3517900"/>
          <p14:tracePt t="21709" x="8318500" y="3511550"/>
          <p14:tracePt t="21725" x="8331200" y="3505200"/>
          <p14:tracePt t="21742" x="8337550" y="3505200"/>
          <p14:tracePt t="21742" x="8343900" y="3505200"/>
          <p14:tracePt t="21760" x="8350250" y="3505200"/>
          <p14:tracePt t="21775" x="8356600" y="3505200"/>
          <p14:tracePt t="21792" x="8362950" y="3505200"/>
          <p14:tracePt t="21809" x="8375650" y="3505200"/>
          <p14:tracePt t="21826" x="8382000" y="3505200"/>
          <p14:tracePt t="21843" x="8394700" y="3505200"/>
          <p14:tracePt t="21859" x="8407400" y="3505200"/>
          <p14:tracePt t="21877" x="8413750" y="3505200"/>
          <p14:tracePt t="21892" x="8420100" y="3505200"/>
          <p14:tracePt t="21909" x="8426450" y="3505200"/>
          <p14:tracePt t="21926" x="8439150" y="3505200"/>
          <p14:tracePt t="21959" x="8445500" y="3505200"/>
          <p14:tracePt t="21960" x="8451850" y="3505200"/>
          <p14:tracePt t="21976" x="8458200" y="3505200"/>
          <p14:tracePt t="21992" x="8470900" y="3517900"/>
          <p14:tracePt t="22009" x="8483600" y="3524250"/>
          <p14:tracePt t="22025" x="8496300" y="3536950"/>
          <p14:tracePt t="22042" x="8515350" y="3556000"/>
          <p14:tracePt t="22059" x="8540750" y="3581400"/>
          <p14:tracePt t="22076" x="8559800" y="3594100"/>
          <p14:tracePt t="22120" x="8566150" y="3594100"/>
          <p14:tracePt t="22128" x="8566150" y="3600450"/>
          <p14:tracePt t="22159" x="8566150" y="3606800"/>
          <p14:tracePt t="22296" x="8566150" y="3613150"/>
          <p14:tracePt t="22304" x="8566150" y="3619500"/>
          <p14:tracePt t="22319" x="8566150" y="3625850"/>
          <p14:tracePt t="22327" x="8566150" y="3632200"/>
          <p14:tracePt t="22343" x="8566150" y="3638550"/>
          <p14:tracePt t="22367" x="8566150" y="3644900"/>
          <p14:tracePt t="22368" x="8566150" y="3651250"/>
          <p14:tracePt t="22376" x="8566150" y="3663950"/>
          <p14:tracePt t="22392" x="8566150" y="3689350"/>
          <p14:tracePt t="22409" x="8553450" y="3721100"/>
          <p14:tracePt t="22425" x="8540750" y="3765550"/>
          <p14:tracePt t="22443" x="8528050" y="3797300"/>
          <p14:tracePt t="22459" x="8528050" y="3835400"/>
          <p14:tracePt t="22476" x="8521700" y="3873500"/>
          <p14:tracePt t="22492" x="8521700" y="3886200"/>
          <p14:tracePt t="22509" x="8515350" y="3917950"/>
          <p14:tracePt t="22526" x="8502650" y="3949700"/>
          <p14:tracePt t="22542" x="8489950" y="4006850"/>
          <p14:tracePt t="22559" x="8477250" y="4051300"/>
          <p14:tracePt t="22576" x="8470900" y="4114800"/>
          <p14:tracePt t="22592" x="8470900" y="4184650"/>
          <p14:tracePt t="22609" x="8470900" y="4260850"/>
          <p14:tracePt t="22625" x="8470900" y="4311650"/>
          <p14:tracePt t="22643" x="8470900" y="4349750"/>
          <p14:tracePt t="22659" x="8470900" y="4356100"/>
          <p14:tracePt t="22675" x="8470900" y="4400550"/>
          <p14:tracePt t="22692" x="8470900" y="4451350"/>
          <p14:tracePt t="22709" x="8470900" y="4514850"/>
          <p14:tracePt t="22725" x="8470900" y="4584700"/>
          <p14:tracePt t="22742" x="8470900" y="4654550"/>
          <p14:tracePt t="22759" x="8470900" y="4756150"/>
          <p14:tracePt t="22776" x="8470900" y="4813300"/>
          <p14:tracePt t="22792" x="8470900" y="4870450"/>
          <p14:tracePt t="22809" x="8470900" y="4933950"/>
          <p14:tracePt t="22825" x="8470900" y="5003800"/>
          <p14:tracePt t="22842" x="8477250" y="5086350"/>
          <p14:tracePt t="22859" x="8477250" y="5181600"/>
          <p14:tracePt t="22876" x="8483600" y="5270500"/>
          <p14:tracePt t="22893" x="8496300" y="5340350"/>
          <p14:tracePt t="22910" x="8509000" y="5403850"/>
          <p14:tracePt t="22926" x="8521700" y="5467350"/>
          <p14:tracePt t="22942" x="8521700" y="5524500"/>
          <p14:tracePt t="22959" x="8540750" y="5607050"/>
          <p14:tracePt t="22976" x="8540750" y="5638800"/>
          <p14:tracePt t="22992" x="8547100" y="5695950"/>
          <p14:tracePt t="23009" x="8553450" y="5753100"/>
          <p14:tracePt t="23025" x="8553450" y="5803900"/>
          <p14:tracePt t="23042" x="8553450" y="5854700"/>
          <p14:tracePt t="23059" x="8553450" y="5905500"/>
          <p14:tracePt t="23076" x="8553450" y="5949950"/>
          <p14:tracePt t="23092" x="8553450" y="5994400"/>
          <p14:tracePt t="23109" x="8553450" y="6045200"/>
          <p14:tracePt t="23125" x="8553450" y="6083300"/>
          <p14:tracePt t="23125" x="8553450" y="6102350"/>
          <p14:tracePt t="23144" x="8553450" y="6134100"/>
          <p14:tracePt t="23159" x="8553450" y="6165850"/>
          <p14:tracePt t="23175" x="8553450" y="6203950"/>
          <p14:tracePt t="23192" x="8553450" y="6242050"/>
          <p14:tracePt t="23209" x="8553450" y="6280150"/>
          <p14:tracePt t="23225" x="8553450" y="6299200"/>
          <p14:tracePt t="23242" x="8553450" y="6324600"/>
          <p14:tracePt t="23258" x="8553450" y="6337300"/>
          <p14:tracePt t="23275" x="8559800" y="6356350"/>
          <p14:tracePt t="23292" x="8559800" y="6369050"/>
          <p14:tracePt t="23309" x="8559800" y="6381750"/>
          <p14:tracePt t="23325" x="8566150" y="6413500"/>
          <p14:tracePt t="23325" x="8566150" y="6419850"/>
          <p14:tracePt t="23343" x="8566150" y="6432550"/>
          <p14:tracePt t="23359" x="8572500" y="6470650"/>
          <p14:tracePt t="23376" x="8572500" y="6489700"/>
          <p14:tracePt t="23393" x="8578850" y="6508750"/>
          <p14:tracePt t="23409" x="8585200" y="6527800"/>
          <p14:tracePt t="23426" x="8585200" y="6546850"/>
          <p14:tracePt t="23442" x="8585200" y="6559550"/>
          <p14:tracePt t="23459" x="8585200" y="6572250"/>
          <p14:tracePt t="23476" x="8585200" y="6578600"/>
          <p14:tracePt t="23512" x="8585200" y="6584950"/>
          <p14:tracePt t="23695" x="8591550" y="6591300"/>
          <p14:tracePt t="23727" x="8597900" y="6591300"/>
          <p14:tracePt t="23735" x="8597900" y="6559550"/>
          <p14:tracePt t="23743" x="8597900" y="6515100"/>
          <p14:tracePt t="23751" x="8578850" y="6381750"/>
          <p14:tracePt t="23760" x="8559800" y="6235700"/>
          <p14:tracePt t="23775" x="8540750" y="6083300"/>
          <p14:tracePt t="23792" x="8515350" y="5937250"/>
          <p14:tracePt t="23809" x="8489950" y="5778500"/>
          <p14:tracePt t="23826" x="8477250" y="5613400"/>
          <p14:tracePt t="23842" x="8458200" y="5467350"/>
          <p14:tracePt t="23859" x="8458200" y="5327650"/>
          <p14:tracePt t="23875" x="8458200" y="5194300"/>
          <p14:tracePt t="23894" x="8458200" y="5092700"/>
          <p14:tracePt t="23909" x="8458200" y="4978400"/>
          <p14:tracePt t="23926" x="8458200" y="4876800"/>
          <p14:tracePt t="23942" x="8458200" y="4686300"/>
          <p14:tracePt t="23960" x="8458200" y="4572000"/>
          <p14:tracePt t="23976" x="8458200" y="4476750"/>
          <p14:tracePt t="23992" x="8464550" y="4394200"/>
          <p14:tracePt t="24009" x="8464550" y="4318000"/>
          <p14:tracePt t="24026" x="8464550" y="4235450"/>
          <p14:tracePt t="24042" x="8464550" y="4165600"/>
          <p14:tracePt t="24059" x="8477250" y="4095750"/>
          <p14:tracePt t="24075" x="8496300" y="4013200"/>
          <p14:tracePt t="24092" x="8509000" y="3937000"/>
          <p14:tracePt t="24109" x="8521700" y="3867150"/>
          <p14:tracePt t="24126" x="8528050" y="3803650"/>
          <p14:tracePt t="24142" x="8528050" y="3714750"/>
          <p14:tracePt t="24160" x="8528050" y="3676650"/>
          <p14:tracePt t="24176" x="8528050" y="3632200"/>
          <p14:tracePt t="24192" x="8528050" y="3594100"/>
          <p14:tracePt t="24209" x="8528050" y="3581400"/>
          <p14:tracePt t="24226" x="8528050" y="3568700"/>
          <p14:tracePt t="24271" x="8521700" y="3568700"/>
          <p14:tracePt t="24896" x="8515350" y="3581400"/>
          <p14:tracePt t="24903" x="8502650" y="3625850"/>
          <p14:tracePt t="24912" x="8496300" y="3683000"/>
          <p14:tracePt t="24913" x="8489950" y="3765550"/>
          <p14:tracePt t="24925" x="8483600" y="3930650"/>
          <p14:tracePt t="24942" x="8477250" y="4032250"/>
          <p14:tracePt t="24959" x="8470900" y="4152900"/>
          <p14:tracePt t="24975" x="8470900" y="4273550"/>
          <p14:tracePt t="24992" x="8470900" y="4381500"/>
          <p14:tracePt t="25009" x="8470900" y="4495800"/>
          <p14:tracePt t="25026" x="8470900" y="4603750"/>
          <p14:tracePt t="25042" x="8470900" y="4724400"/>
          <p14:tracePt t="25059" x="8470900" y="4851400"/>
          <p14:tracePt t="25075" x="8470900" y="4953000"/>
          <p14:tracePt t="25092" x="8451850" y="5067300"/>
          <p14:tracePt t="25109" x="8451850" y="5181600"/>
          <p14:tracePt t="25126" x="8439150" y="5295900"/>
          <p14:tracePt t="25142" x="8426450" y="5492750"/>
          <p14:tracePt t="25160" x="8420100" y="5645150"/>
          <p14:tracePt t="25175" x="8420100" y="5791200"/>
          <p14:tracePt t="25192" x="8420100" y="5937250"/>
          <p14:tracePt t="25209" x="8445500" y="6102350"/>
          <p14:tracePt t="25225" x="8464550" y="6235700"/>
          <p14:tracePt t="25242" x="8477250" y="6330950"/>
          <p14:tracePt t="25259" x="8496300" y="6394450"/>
          <p14:tracePt t="25276" x="8509000" y="6451600"/>
          <p14:tracePt t="25292" x="8521700" y="6483350"/>
          <p14:tracePt t="25309" x="8528050" y="6489700"/>
          <p14:tracePt t="25325" x="8528050" y="6502400"/>
          <p14:tracePt t="25341" x="8528050" y="6515100"/>
          <p14:tracePt t="25359" x="8534400" y="6515100"/>
          <p14:tracePt t="25376" x="8534400" y="6527800"/>
          <p14:tracePt t="25415" x="8534400" y="6534150"/>
          <p14:tracePt t="25423" x="8540750" y="6534150"/>
          <p14:tracePt t="25431" x="8540750" y="6540500"/>
          <p14:tracePt t="25479" x="8547100" y="6546850"/>
          <p14:tracePt t="25511" x="8553450" y="6546850"/>
          <p14:tracePt t="25519" x="8559800" y="6546850"/>
          <p14:tracePt t="25528" x="8566150" y="6527800"/>
          <p14:tracePt t="25535" x="8566150" y="6477000"/>
          <p14:tracePt t="25542" x="8547100" y="6305550"/>
          <p14:tracePt t="25558" x="8502650" y="5930900"/>
          <p14:tracePt t="25577" x="8451850" y="5575300"/>
          <p14:tracePt t="25592" x="8394700" y="5187950"/>
          <p14:tracePt t="25609" x="8312150" y="4806950"/>
          <p14:tracePt t="25625" x="8235950" y="4413250"/>
          <p14:tracePt t="25642" x="8134350" y="4057650"/>
          <p14:tracePt t="25659" x="8077200" y="3765550"/>
          <p14:tracePt t="25675" x="8058150" y="3651250"/>
          <p14:tracePt t="25692" x="8058150" y="3536950"/>
          <p14:tracePt t="25709" x="8058150" y="3479800"/>
          <p14:tracePt t="25743" x="8058150" y="3467100"/>
          <p14:tracePt t="25759" x="8058150" y="3460750"/>
          <p14:tracePt t="25760" x="8058150" y="3454400"/>
          <p14:tracePt t="25983" x="8058150" y="3460750"/>
          <p14:tracePt t="25991" x="8039100" y="3486150"/>
          <p14:tracePt t="26009" x="8039100" y="3498850"/>
          <p14:tracePt t="26010" x="8026400" y="3549650"/>
          <p14:tracePt t="26025" x="8013700" y="3613150"/>
          <p14:tracePt t="26042" x="8013700" y="3689350"/>
          <p14:tracePt t="26059" x="8007350" y="3778250"/>
          <p14:tracePt t="26076" x="8007350" y="3848100"/>
          <p14:tracePt t="26093" x="7994650" y="3975100"/>
          <p14:tracePt t="26109" x="7962900" y="4152900"/>
          <p14:tracePt t="26125" x="7943850" y="4337050"/>
          <p14:tracePt t="26125" x="7924800" y="4425950"/>
          <p14:tracePt t="26143" x="7918450" y="4616450"/>
          <p14:tracePt t="26159" x="7912100" y="4806950"/>
          <p14:tracePt t="26176" x="7905750" y="4959350"/>
          <p14:tracePt t="26192" x="7905750" y="5086350"/>
          <p14:tracePt t="26209" x="7905750" y="5200650"/>
          <p14:tracePt t="26225" x="7905750" y="5321300"/>
          <p14:tracePt t="26242" x="7905750" y="5461000"/>
          <p14:tracePt t="26259" x="7905750" y="5613400"/>
          <p14:tracePt t="26276" x="7905750" y="5759450"/>
          <p14:tracePt t="26292" x="7918450" y="5873750"/>
          <p14:tracePt t="26309" x="7931150" y="5975350"/>
          <p14:tracePt t="26325" x="7950200" y="6057900"/>
          <p14:tracePt t="26325" x="7950200" y="6096000"/>
          <p14:tracePt t="26343" x="7956550" y="6134100"/>
          <p14:tracePt t="26358" x="7994650" y="6254750"/>
          <p14:tracePt t="26376" x="8013700" y="6330950"/>
          <p14:tracePt t="26392" x="8032750" y="6394450"/>
          <p14:tracePt t="26408" x="8064500" y="6464300"/>
          <p14:tracePt t="26425" x="8077200" y="6502400"/>
          <p14:tracePt t="26442" x="8096250" y="6559550"/>
          <p14:tracePt t="26458" x="8108950" y="6610350"/>
          <p14:tracePt t="26475" x="8128000" y="6661150"/>
          <p14:tracePt t="26492" x="8134350" y="6699250"/>
          <p14:tracePt t="26509" x="8140700" y="6731000"/>
          <p14:tracePt t="26525" x="8147050" y="6743700"/>
          <p14:tracePt t="26525" x="8147050" y="6750050"/>
          <p14:tracePt t="26543" x="8147050" y="6756400"/>
          <p14:tracePt t="26560" x="8147050" y="6762750"/>
          <p14:tracePt t="26575" x="8147050" y="6769100"/>
          <p14:tracePt t="26655" x="8153400" y="6775450"/>
          <p14:tracePt t="26936" x="8153400" y="6769100"/>
          <p14:tracePt t="26943" x="8153400" y="6711950"/>
          <p14:tracePt t="26952" x="8153400" y="6680200"/>
          <p14:tracePt t="26959" x="8153400" y="6616700"/>
          <p14:tracePt t="26976" x="8153400" y="6559550"/>
          <p14:tracePt t="26992" x="8153400" y="6508750"/>
          <p14:tracePt t="27009" x="8153400" y="6464300"/>
          <p14:tracePt t="27026" x="8153400" y="6426200"/>
          <p14:tracePt t="27042" x="8140700" y="6394450"/>
          <p14:tracePt t="27059" x="8140700" y="6381750"/>
          <p14:tracePt t="27076" x="8134350" y="6369050"/>
          <p14:tracePt t="27151" x="8134350" y="6362700"/>
          <p14:tracePt t="28080" x="8134350" y="6369050"/>
          <p14:tracePt t="28088" x="8147050" y="6388100"/>
          <p14:tracePt t="28096" x="8172450" y="6407150"/>
          <p14:tracePt t="28104" x="8204200" y="6432550"/>
          <p14:tracePt t="28112" x="8267700" y="6457950"/>
          <p14:tracePt t="28126" x="8343900" y="6477000"/>
          <p14:tracePt t="28143" x="8420100" y="6496050"/>
          <p14:tracePt t="28160" x="8432800" y="6496050"/>
          <p14:tracePt t="28176" x="8445500" y="6496050"/>
          <p14:tracePt t="28415" x="8445500" y="6502400"/>
          <p14:tracePt t="28424" x="8458200" y="6502400"/>
          <p14:tracePt t="28432" x="8464550" y="6508750"/>
          <p14:tracePt t="28445" x="8470900" y="6515100"/>
          <p14:tracePt t="28560" x="8451850" y="6515100"/>
          <p14:tracePt t="28568" x="8445500" y="6508750"/>
          <p14:tracePt t="28576" x="8432800" y="6496050"/>
          <p14:tracePt t="28577" x="8420100" y="6483350"/>
          <p14:tracePt t="28593" x="8407400" y="6477000"/>
          <p14:tracePt t="28656" x="8401050" y="6477000"/>
          <p14:tracePt t="28760" x="8413750" y="6489700"/>
          <p14:tracePt t="28785" x="8426450" y="6502400"/>
          <p14:tracePt t="28786" x="8445500" y="6508750"/>
          <p14:tracePt t="28793" x="8470900" y="6521450"/>
          <p14:tracePt t="28810" x="8489950" y="6521450"/>
          <p14:tracePt t="28826" x="8509000" y="6521450"/>
          <p14:tracePt t="28843" x="8540750" y="6521450"/>
          <p14:tracePt t="28860" x="8578850" y="6489700"/>
          <p14:tracePt t="28876" x="8591550" y="6400800"/>
          <p14:tracePt t="28893" x="8597900" y="6299200"/>
          <p14:tracePt t="28910" x="8597900" y="6172200"/>
          <p14:tracePt t="28926" x="8597900" y="6076950"/>
          <p14:tracePt t="28943" x="8597900" y="5943600"/>
          <p14:tracePt t="28960" x="8591550" y="5880100"/>
          <p14:tracePt t="28977" x="8585200" y="5816600"/>
          <p14:tracePt t="28993" x="8572500" y="5772150"/>
          <p14:tracePt t="29010" x="8572500" y="5734050"/>
          <p14:tracePt t="29026" x="8572500" y="5702300"/>
          <p14:tracePt t="29043" x="8572500" y="5664200"/>
          <p14:tracePt t="29059" x="8572500" y="5613400"/>
          <p14:tracePt t="29076" x="8572500" y="5549900"/>
          <p14:tracePt t="29093" x="8572500" y="5467350"/>
          <p14:tracePt t="29110" x="8572500" y="5372100"/>
          <p14:tracePt t="29126" x="8572500" y="5264150"/>
          <p14:tracePt t="29143" x="8572500" y="5060950"/>
          <p14:tracePt t="29160" x="8572500" y="4921250"/>
          <p14:tracePt t="29177" x="8572500" y="4800600"/>
          <p14:tracePt t="29193" x="8572500" y="4699000"/>
          <p14:tracePt t="29210" x="8572500" y="4603750"/>
          <p14:tracePt t="29226" x="8572500" y="4514850"/>
          <p14:tracePt t="29243" x="8572500" y="4425950"/>
          <p14:tracePt t="29259" x="8572500" y="4337050"/>
          <p14:tracePt t="29276" x="8572500" y="4267200"/>
          <p14:tracePt t="29293" x="8572500" y="4210050"/>
          <p14:tracePt t="29310" x="8572500" y="4146550"/>
          <p14:tracePt t="29326" x="8572500" y="4083050"/>
          <p14:tracePt t="29343" x="8572500" y="4019550"/>
          <p14:tracePt t="29360" x="8572500" y="3962400"/>
          <p14:tracePt t="29377" x="8578850" y="3930650"/>
          <p14:tracePt t="29393" x="8585200" y="3892550"/>
          <p14:tracePt t="29409" x="8585200" y="3867150"/>
          <p14:tracePt t="29426" x="8585200" y="3848100"/>
          <p14:tracePt t="29442" x="8597900" y="3822700"/>
          <p14:tracePt t="29459" x="8597900" y="3778250"/>
          <p14:tracePt t="29493" x="8597900" y="3727450"/>
          <p14:tracePt t="29493" x="8597900" y="3695700"/>
          <p14:tracePt t="29510" x="8597900" y="3670300"/>
          <p14:tracePt t="29920" x="8597900" y="3632200"/>
          <p14:tracePt t="29928" x="8591550" y="3587750"/>
          <p14:tracePt t="29943" x="8572500" y="3505200"/>
          <p14:tracePt t="29944" x="8553450" y="3460750"/>
          <p14:tracePt t="29944" x="8547100" y="3441700"/>
          <p14:tracePt t="29960" x="8534400" y="3397250"/>
          <p14:tracePt t="29977" x="8528050" y="3378200"/>
          <p14:tracePt t="30016" x="8521700" y="3371850"/>
          <p14:tracePt t="30136" x="8515350" y="3390900"/>
          <p14:tracePt t="30144" x="8502650" y="3473450"/>
          <p14:tracePt t="30160" x="8489950" y="3568700"/>
          <p14:tracePt t="30176" x="8483600" y="3581400"/>
          <p14:tracePt t="30177" x="8470900" y="3695700"/>
          <p14:tracePt t="30193" x="8470900" y="3803650"/>
          <p14:tracePt t="30209" x="8470900" y="3917950"/>
          <p14:tracePt t="30226" x="8470900" y="4013200"/>
          <p14:tracePt t="30243" x="8477250" y="4089400"/>
          <p14:tracePt t="30259" x="8483600" y="4140200"/>
          <p14:tracePt t="30276" x="8496300" y="4210050"/>
          <p14:tracePt t="30294" x="8502650" y="4260850"/>
          <p14:tracePt t="30309" x="8502650" y="4337050"/>
          <p14:tracePt t="30327" x="8502650" y="4419600"/>
          <p14:tracePt t="30343" x="8502650" y="4572000"/>
          <p14:tracePt t="30360" x="8502650" y="4673600"/>
          <p14:tracePt t="30376" x="8502650" y="4775200"/>
          <p14:tracePt t="30393" x="8502650" y="4876800"/>
          <p14:tracePt t="30409" x="8502650" y="4984750"/>
          <p14:tracePt t="30426" x="8477250" y="5105400"/>
          <p14:tracePt t="30443" x="8451850" y="5232400"/>
          <p14:tracePt t="30459" x="8426450" y="5365750"/>
          <p14:tracePt t="30475" x="8407400" y="5480050"/>
          <p14:tracePt t="30493" x="8407400" y="5594350"/>
          <p14:tracePt t="30509" x="8407400" y="5689600"/>
          <p14:tracePt t="30526" x="8407400" y="5759450"/>
          <p14:tracePt t="30543" x="8407400" y="5842000"/>
          <p14:tracePt t="30560" x="8413750" y="5892800"/>
          <p14:tracePt t="30576" x="8426450" y="5962650"/>
          <p14:tracePt t="30593" x="8432800" y="6032500"/>
          <p14:tracePt t="30609" x="8445500" y="6089650"/>
          <p14:tracePt t="30626" x="8451850" y="6134100"/>
          <p14:tracePt t="30643" x="8458200" y="6178550"/>
          <p14:tracePt t="30659" x="8470900" y="6203950"/>
          <p14:tracePt t="30676" x="8477250" y="6242050"/>
          <p14:tracePt t="30693" x="8477250" y="6292850"/>
          <p14:tracePt t="30709" x="8477250" y="6388100"/>
          <p14:tracePt t="30726" x="8477250" y="6515100"/>
          <p14:tracePt t="30743" x="8464550" y="6642100"/>
          <p14:tracePt t="30760" x="8464550" y="6661150"/>
          <p14:tracePt t="30864" x="8464550" y="6667500"/>
          <p14:tracePt t="30880" x="8470900" y="6667500"/>
          <p14:tracePt t="30896" x="8477250" y="6667500"/>
          <p14:tracePt t="30912" x="8489950" y="6667500"/>
          <p14:tracePt t="30920" x="8496300" y="6667500"/>
          <p14:tracePt t="30926" x="8509000" y="6667500"/>
          <p14:tracePt t="30943" x="8534400" y="6616700"/>
          <p14:tracePt t="30960" x="8534400" y="6527800"/>
          <p14:tracePt t="30976" x="8534400" y="6426200"/>
          <p14:tracePt t="30994" x="8515350" y="6299200"/>
          <p14:tracePt t="31009" x="8496300" y="6146800"/>
          <p14:tracePt t="31026" x="8458200" y="5943600"/>
          <p14:tracePt t="31043" x="8432800" y="5740400"/>
          <p14:tracePt t="31059" x="8388350" y="5454650"/>
          <p14:tracePt t="31076" x="8375650" y="5289550"/>
          <p14:tracePt t="31093" x="8375650" y="5130800"/>
          <p14:tracePt t="31109" x="8375650" y="5003800"/>
          <p14:tracePt t="31126" x="8369300" y="4864100"/>
          <p14:tracePt t="31143" x="8356600" y="4660900"/>
          <p14:tracePt t="31160" x="8356600" y="4527550"/>
          <p14:tracePt t="31176" x="8337550" y="4375150"/>
          <p14:tracePt t="31194" x="8318500" y="4254500"/>
          <p14:tracePt t="31209" x="8305800" y="4165600"/>
          <p14:tracePt t="31226" x="8305800" y="4108450"/>
          <p14:tracePt t="31243" x="8305800" y="4057650"/>
          <p14:tracePt t="31259" x="8305800" y="3994150"/>
          <p14:tracePt t="31276" x="8305800" y="3943350"/>
          <p14:tracePt t="31293" x="8305800" y="3867150"/>
          <p14:tracePt t="31309" x="8299450" y="3784600"/>
          <p14:tracePt t="31326" x="8286750" y="3714750"/>
          <p14:tracePt t="31343" x="8267700" y="3663950"/>
          <p14:tracePt t="31360" x="8261350" y="3625850"/>
          <p14:tracePt t="31376" x="8255000" y="3600450"/>
          <p14:tracePt t="31393" x="8248650" y="3587750"/>
          <p14:tracePt t="31409" x="8248650" y="3581400"/>
          <p14:tracePt t="32008" x="8248650" y="3594100"/>
          <p14:tracePt t="32019" x="8248650" y="3638550"/>
          <p14:tracePt t="32019" x="8248650" y="3702050"/>
          <p14:tracePt t="32027" x="8229600" y="3816350"/>
          <p14:tracePt t="32043" x="8216900" y="3937000"/>
          <p14:tracePt t="32059" x="8197850" y="4064000"/>
          <p14:tracePt t="32076" x="8197850" y="4197350"/>
          <p14:tracePt t="32093" x="8197850" y="4368800"/>
          <p14:tracePt t="32110" x="8197850" y="4533900"/>
          <p14:tracePt t="32126" x="8197850" y="4679950"/>
          <p14:tracePt t="32143" x="8197850" y="4895850"/>
          <p14:tracePt t="32160" x="8216900" y="5029200"/>
          <p14:tracePt t="32178" x="8242300" y="5137150"/>
          <p14:tracePt t="32193" x="8274050" y="5226050"/>
          <p14:tracePt t="32210" x="8293100" y="5308600"/>
          <p14:tracePt t="32226" x="8324850" y="5403850"/>
          <p14:tracePt t="32243" x="8350250" y="5486400"/>
          <p14:tracePt t="32259" x="8369300" y="5575300"/>
          <p14:tracePt t="32276" x="8388350" y="5657850"/>
          <p14:tracePt t="32293" x="8401050" y="5734050"/>
          <p14:tracePt t="32310" x="8413750" y="5810250"/>
          <p14:tracePt t="32326" x="8420100" y="5886450"/>
          <p14:tracePt t="32343" x="8420100" y="5988050"/>
          <p14:tracePt t="32360" x="8420100" y="6140450"/>
          <p14:tracePt t="32376" x="8420100" y="6216650"/>
          <p14:tracePt t="32392" x="8426450" y="6261100"/>
          <p14:tracePt t="32410" x="8426450" y="6286500"/>
          <p14:tracePt t="32426" x="8432800" y="6299200"/>
          <p14:tracePt t="32443" x="8439150" y="6305550"/>
          <p14:tracePt t="32459" x="8439150" y="6318250"/>
          <p14:tracePt t="32476" x="8439150" y="6330950"/>
          <p14:tracePt t="32492" x="8439150" y="6343650"/>
          <p14:tracePt t="32509" x="8445500" y="6356350"/>
          <p14:tracePt t="32526" x="8445500" y="6369050"/>
          <p14:tracePt t="32543" x="8445500" y="6375400"/>
          <p14:tracePt t="32560" x="8445500" y="6381750"/>
          <p14:tracePt t="32576" x="8445500" y="6388100"/>
          <p14:tracePt t="32592" x="8445500" y="6394450"/>
          <p14:tracePt t="32640" x="8445500" y="6400800"/>
          <p14:tracePt t="32672" x="8445500" y="6407150"/>
          <p14:tracePt t="35653" x="8445500" y="6381750"/>
          <p14:tracePt t="35679" x="8432800" y="6350000"/>
          <p14:tracePt t="35679" x="8420100" y="6305550"/>
          <p14:tracePt t="35694" x="8394700" y="6197600"/>
          <p14:tracePt t="35708" x="8343900" y="6064250"/>
          <p14:tracePt t="35725" x="8293100" y="5899150"/>
          <p14:tracePt t="35741" x="8223250" y="5715000"/>
          <p14:tracePt t="35758" x="8039100" y="5156200"/>
          <p14:tracePt t="35776" x="7861300" y="4756150"/>
          <p14:tracePt t="35792" x="7740650" y="4457700"/>
          <p14:tracePt t="35808" x="7677150" y="4292600"/>
          <p14:tracePt t="35826" x="7626350" y="4178300"/>
          <p14:tracePt t="35842" x="7600950" y="4102100"/>
          <p14:tracePt t="35858" x="7581900" y="4038600"/>
          <p14:tracePt t="35875" x="7556500" y="3975100"/>
          <p14:tracePt t="35891" x="7512050" y="3892550"/>
          <p14:tracePt t="35909" x="7448550" y="3816350"/>
          <p14:tracePt t="35925" x="7372350" y="3733800"/>
          <p14:tracePt t="35942" x="7308850" y="3670300"/>
          <p14:tracePt t="35942" x="7270750" y="3638550"/>
          <p14:tracePt t="35959" x="7200900" y="3587750"/>
          <p14:tracePt t="35975" x="7150100" y="3549650"/>
          <p14:tracePt t="35991" x="7092950" y="3511550"/>
          <p14:tracePt t="36009" x="7023100" y="3467100"/>
          <p14:tracePt t="36025" x="6953250" y="3429000"/>
          <p14:tracePt t="36042" x="6864350" y="3390900"/>
          <p14:tracePt t="36058" x="6769100" y="3352800"/>
          <p14:tracePt t="36076" x="6667500" y="3321050"/>
          <p14:tracePt t="36091" x="6610350" y="3302000"/>
          <p14:tracePt t="36109" x="6559550" y="3295650"/>
          <p14:tracePt t="36125" x="6515100" y="3295650"/>
          <p14:tracePt t="36125" x="6502400" y="3295650"/>
          <p14:tracePt t="36143" x="6496050" y="3295650"/>
          <p14:tracePt t="36182" x="6489700" y="3295650"/>
          <p14:tracePt t="36191" x="6477000" y="3295650"/>
          <p14:tracePt t="36191" x="6464300" y="3295650"/>
          <p14:tracePt t="36208" x="6438900" y="3308350"/>
          <p14:tracePt t="36208" x="6369050" y="3327400"/>
          <p14:tracePt t="36224" x="6299200" y="3346450"/>
          <p14:tracePt t="36241" x="6223000" y="3365500"/>
          <p14:tracePt t="36258" x="6165850" y="3371850"/>
          <p14:tracePt t="36275" x="6127750" y="3378200"/>
          <p14:tracePt t="36291" x="6102350" y="3384550"/>
          <p14:tracePt t="36326" x="6096000" y="3384550"/>
          <p14:tracePt t="36327" x="6089650" y="3384550"/>
          <p14:tracePt t="36341" x="6076950" y="3384550"/>
          <p14:tracePt t="36630" x="0" y="0"/>
        </p14:tracePtLst>
        <p14:tracePtLst>
          <p14:tracePt t="65378" x="5727700" y="4603750"/>
          <p14:tracePt t="65416" x="5727700" y="4610100"/>
          <p14:tracePt t="65559" x="5734050" y="4597400"/>
          <p14:tracePt t="65568" x="5734050" y="4578350"/>
          <p14:tracePt t="65576" x="5740400" y="4540250"/>
          <p14:tracePt t="65608" x="5740400" y="4533900"/>
          <p14:tracePt t="65616" x="5727700" y="4489450"/>
          <p14:tracePt t="65623" x="5708650" y="4432300"/>
          <p14:tracePt t="65631" x="5638800" y="4286250"/>
          <p14:tracePt t="65648" x="5549900" y="4159250"/>
          <p14:tracePt t="65664" x="5448300" y="4044950"/>
          <p14:tracePt t="65679" x="5353050" y="3968750"/>
          <p14:tracePt t="65696" x="5283200" y="3949700"/>
          <p14:tracePt t="65712" x="5213350" y="3937000"/>
          <p14:tracePt t="65728" x="5162550" y="3937000"/>
          <p14:tracePt t="65744" x="5054600" y="4000500"/>
          <p14:tracePt t="65768" x="4978400" y="4133850"/>
          <p14:tracePt t="65777" x="4927600" y="4248150"/>
          <p14:tracePt t="65793" x="4889500" y="4387850"/>
          <p14:tracePt t="65810" x="4876800" y="4425950"/>
          <p14:tracePt t="65827" x="4870450" y="4572000"/>
          <p14:tracePt t="65843" x="4870450" y="4718050"/>
          <p14:tracePt t="65859" x="4870450" y="4908550"/>
          <p14:tracePt t="65877" x="4864100" y="5124450"/>
          <p14:tracePt t="65893" x="4864100" y="5251450"/>
          <p14:tracePt t="65910" x="4870450" y="5365750"/>
          <p14:tracePt t="65926" x="4914900" y="5556250"/>
          <p14:tracePt t="65944" x="4965700" y="5689600"/>
          <p14:tracePt t="65960" x="5016500" y="5791200"/>
          <p14:tracePt t="65977" x="5086350" y="5880100"/>
          <p14:tracePt t="65993" x="5149850" y="5956300"/>
          <p14:tracePt t="66010" x="5207000" y="6013450"/>
          <p14:tracePt t="66026" x="5270500" y="6057900"/>
          <p14:tracePt t="66043" x="5327650" y="6102350"/>
          <p14:tracePt t="66059" x="5403850" y="6140450"/>
          <p14:tracePt t="66076" x="5467350" y="6159500"/>
          <p14:tracePt t="66093" x="5524500" y="6184900"/>
          <p14:tracePt t="66110" x="5562600" y="6191250"/>
          <p14:tracePt t="66126" x="5626100" y="6191250"/>
          <p14:tracePt t="66126" x="5657850" y="6191250"/>
          <p14:tracePt t="66144" x="5753100" y="6172200"/>
          <p14:tracePt t="66160" x="5880100" y="6076950"/>
          <p14:tracePt t="66176" x="6000750" y="5943600"/>
          <p14:tracePt t="66192" x="6115050" y="5753100"/>
          <p14:tracePt t="66209" x="6210300" y="5556250"/>
          <p14:tracePt t="66225" x="6267450" y="5372100"/>
          <p14:tracePt t="66243" x="6267450" y="5200650"/>
          <p14:tracePt t="66259" x="6254750" y="5022850"/>
          <p14:tracePt t="66276" x="6153150" y="4768850"/>
          <p14:tracePt t="66292" x="6026150" y="4527550"/>
          <p14:tracePt t="66310" x="5905500" y="4349750"/>
          <p14:tracePt t="66326" x="5803900" y="4235450"/>
          <p14:tracePt t="66326" x="5759450" y="4184650"/>
          <p14:tracePt t="66344" x="5702300" y="4140200"/>
          <p14:tracePt t="66360" x="5657850" y="4114800"/>
          <p14:tracePt t="66376" x="5626100" y="4114800"/>
          <p14:tracePt t="66393" x="5613400" y="4114800"/>
          <p14:tracePt t="66409" x="5607050" y="4114800"/>
          <p14:tracePt t="66426" x="5600700" y="4114800"/>
          <p14:tracePt t="66656" x="5575300" y="4114800"/>
          <p14:tracePt t="66662" x="5524500" y="4114800"/>
          <p14:tracePt t="66676" x="5461000" y="4114800"/>
          <p14:tracePt t="66677" x="5302250" y="4146550"/>
          <p14:tracePt t="66693" x="5124450" y="4210050"/>
          <p14:tracePt t="66710" x="4965700" y="4279900"/>
          <p14:tracePt t="66726" x="4838700" y="4375150"/>
          <p14:tracePt t="66743" x="4699000" y="4546600"/>
          <p14:tracePt t="66759" x="4622800" y="4654550"/>
          <p14:tracePt t="66776" x="4572000" y="4724400"/>
          <p14:tracePt t="66792" x="4552950" y="4737100"/>
          <p14:tracePt t="66809" x="4406900" y="4895850"/>
          <p14:tracePt t="66826" x="4222750" y="5073650"/>
          <p14:tracePt t="66843" x="4083050" y="5187950"/>
          <p14:tracePt t="66859" x="4019550" y="5226050"/>
          <p14:tracePt t="66876" x="4006850" y="5238750"/>
          <p14:tracePt t="66893" x="4000500" y="5245100"/>
          <p14:tracePt t="66992" x="4006850" y="5245100"/>
          <p14:tracePt t="66993" x="4025900" y="5238750"/>
          <p14:tracePt t="67009" x="4044950" y="5232400"/>
          <p14:tracePt t="67010" x="4070350" y="5207000"/>
          <p14:tracePt t="67026" x="4076700" y="5143500"/>
          <p14:tracePt t="67043" x="4070350" y="5048250"/>
          <p14:tracePt t="67060" x="4019550" y="4946650"/>
          <p14:tracePt t="67076" x="3956050" y="4857750"/>
          <p14:tracePt t="67093" x="3867150" y="4749800"/>
          <p14:tracePt t="67109" x="3702050" y="4629150"/>
          <p14:tracePt t="67126" x="3333750" y="4419600"/>
          <p14:tracePt t="67143" x="2679700" y="4203700"/>
          <p14:tracePt t="67160" x="2241550" y="4102100"/>
          <p14:tracePt t="67176" x="1784350" y="4044950"/>
          <p14:tracePt t="67193" x="1600200" y="4038600"/>
          <p14:tracePt t="67209" x="1428750" y="4057650"/>
          <p14:tracePt t="67226" x="1136650" y="4102100"/>
          <p14:tracePt t="67243" x="939800" y="4159250"/>
          <p14:tracePt t="67259" x="749300" y="4235450"/>
          <p14:tracePt t="67276" x="596900" y="4311650"/>
          <p14:tracePt t="67293" x="457200" y="4413250"/>
          <p14:tracePt t="67309" x="355600" y="4502150"/>
          <p14:tracePt t="67327" x="285750" y="4597400"/>
          <p14:tracePt t="67343" x="222250" y="4762500"/>
          <p14:tracePt t="67360" x="209550" y="4895850"/>
          <p14:tracePt t="67376" x="209550" y="5022850"/>
          <p14:tracePt t="67393" x="228600" y="5162550"/>
          <p14:tracePt t="67409" x="292100" y="5372100"/>
          <p14:tracePt t="67426" x="361950" y="5626100"/>
          <p14:tracePt t="67443" x="488950" y="5861050"/>
          <p14:tracePt t="67460" x="596900" y="6051550"/>
          <p14:tracePt t="67476" x="679450" y="6178550"/>
          <p14:tracePt t="67493" x="787400" y="6299200"/>
          <p14:tracePt t="67493" x="844550" y="6343650"/>
          <p14:tracePt t="67512" x="927100" y="6388100"/>
          <p14:tracePt t="67526" x="1136650" y="6470650"/>
          <p14:tracePt t="67543" x="1847850" y="6629400"/>
          <p14:tracePt t="67560" x="2393950" y="6705600"/>
          <p14:tracePt t="67576" x="2889250" y="6705600"/>
          <p14:tracePt t="67593" x="3346450" y="6654800"/>
          <p14:tracePt t="67609" x="3759200" y="6591300"/>
          <p14:tracePt t="67626" x="4108450" y="6496050"/>
          <p14:tracePt t="67643" x="4298950" y="6426200"/>
          <p14:tracePt t="67660" x="4451350" y="6330950"/>
          <p14:tracePt t="67676" x="4559300" y="6223000"/>
          <p14:tracePt t="67693" x="4610100" y="6089650"/>
          <p14:tracePt t="67709" x="4622800" y="5911850"/>
          <p14:tracePt t="67726" x="4635500" y="5721350"/>
          <p14:tracePt t="67742" x="4565650" y="5473700"/>
          <p14:tracePt t="67760" x="4483100" y="5276850"/>
          <p14:tracePt t="67776" x="4394200" y="5105400"/>
          <p14:tracePt t="67793" x="4292600" y="4978400"/>
          <p14:tracePt t="67809" x="4152900" y="4819650"/>
          <p14:tracePt t="67826" x="4019550" y="4705350"/>
          <p14:tracePt t="67843" x="3835400" y="4591050"/>
          <p14:tracePt t="67860" x="3644900" y="4483100"/>
          <p14:tracePt t="67876" x="3416300" y="4368800"/>
          <p14:tracePt t="67893" x="3194050" y="4298950"/>
          <p14:tracePt t="67909" x="2870200" y="4241800"/>
          <p14:tracePt t="67926" x="2705100" y="4229100"/>
          <p14:tracePt t="67943" x="2419350" y="4191000"/>
          <p14:tracePt t="67960" x="2254250" y="4178300"/>
          <p14:tracePt t="67976" x="2108200" y="4178300"/>
          <p14:tracePt t="67993" x="2032000" y="4178300"/>
          <p14:tracePt t="68010" x="1962150" y="4203700"/>
          <p14:tracePt t="68026" x="1930400" y="4229100"/>
          <p14:tracePt t="68043" x="1917700" y="4241800"/>
          <p14:tracePt t="68060" x="1905000" y="4248150"/>
          <p14:tracePt t="68076" x="1905000" y="4260850"/>
          <p14:tracePt t="68327" x="1905000" y="4286250"/>
          <p14:tracePt t="68336" x="1924050" y="4298950"/>
          <p14:tracePt t="68343" x="1943100" y="4318000"/>
          <p14:tracePt t="68359" x="1962150" y="4337050"/>
          <p14:tracePt t="68360" x="1981200" y="4362450"/>
          <p14:tracePt t="68376" x="2025650" y="4419600"/>
          <p14:tracePt t="68393" x="2070100" y="4470400"/>
          <p14:tracePt t="68409" x="2127250" y="4533900"/>
          <p14:tracePt t="68426" x="2184400" y="4603750"/>
          <p14:tracePt t="68442" x="2266950" y="4699000"/>
          <p14:tracePt t="68459" x="2317750" y="4756150"/>
          <p14:tracePt t="68476" x="2419350" y="4845050"/>
          <p14:tracePt t="68493" x="2533650" y="4933950"/>
          <p14:tracePt t="68509" x="2692400" y="5035550"/>
          <p14:tracePt t="68527" x="2990850" y="5156200"/>
          <p14:tracePt t="68543" x="3422650" y="5302250"/>
          <p14:tracePt t="68559" x="3702050" y="5340350"/>
          <p14:tracePt t="68577" x="3981450" y="5359400"/>
          <p14:tracePt t="68593" x="4210050" y="5340350"/>
          <p14:tracePt t="68610" x="4387850" y="5295900"/>
          <p14:tracePt t="68626" x="4508500" y="5232400"/>
          <p14:tracePt t="68643" x="4635500" y="5149850"/>
          <p14:tracePt t="68659" x="4667250" y="5111750"/>
          <p14:tracePt t="68676" x="4686300" y="5035550"/>
          <p14:tracePt t="68692" x="4699000" y="4921250"/>
          <p14:tracePt t="68709" x="4686300" y="4800600"/>
          <p14:tracePt t="68726" x="4641850" y="4673600"/>
          <p14:tracePt t="68743" x="4533900" y="4514850"/>
          <p14:tracePt t="68760" x="4445000" y="4432300"/>
          <p14:tracePt t="68776" x="4368800" y="4375150"/>
          <p14:tracePt t="68793" x="4260850" y="4337050"/>
          <p14:tracePt t="68809" x="4133850" y="4311650"/>
          <p14:tracePt t="68826" x="4013200" y="4286250"/>
          <p14:tracePt t="68843" x="3886200" y="4279900"/>
          <p14:tracePt t="68859" x="3771900" y="4267200"/>
          <p14:tracePt t="68876" x="3695700" y="4260850"/>
          <p14:tracePt t="68892" x="3619500" y="4248150"/>
          <p14:tracePt t="68909" x="3581400" y="4241800"/>
          <p14:tracePt t="68926" x="3556000" y="4235450"/>
          <p14:tracePt t="68943" x="3536950" y="4222750"/>
          <p14:tracePt t="68959" x="3517900" y="4203700"/>
          <p14:tracePt t="68976" x="3498850" y="4191000"/>
          <p14:tracePt t="68992" x="3486150" y="4171950"/>
          <p14:tracePt t="69011" x="3467100" y="4146550"/>
          <p14:tracePt t="69026" x="3448050" y="4133850"/>
          <p14:tracePt t="69043" x="3441700" y="4127500"/>
          <p14:tracePt t="69059" x="3422650" y="4108450"/>
          <p14:tracePt t="69076" x="3422650" y="4102100"/>
          <p14:tracePt t="69093" x="3416300" y="4083050"/>
          <p14:tracePt t="69109" x="3416300" y="4064000"/>
          <p14:tracePt t="69126" x="3416300" y="4051300"/>
          <p14:tracePt t="69143" x="3416300" y="4038600"/>
          <p14:tracePt t="69159" x="3416300" y="4032250"/>
          <p14:tracePt t="69176" x="3416300" y="4019550"/>
          <p14:tracePt t="69216" x="3416300" y="4013200"/>
          <p14:tracePt t="69231" x="3416300" y="4006850"/>
          <p14:tracePt t="69247" x="3416300" y="4000500"/>
          <p14:tracePt t="69288" x="3416300" y="3994150"/>
          <p14:tracePt t="69423" x="3416300" y="3981450"/>
          <p14:tracePt t="69435" x="3416300" y="3968750"/>
          <p14:tracePt t="69443" x="3416300" y="3956050"/>
          <p14:tracePt t="69444" x="3416300" y="3937000"/>
          <p14:tracePt t="69460" x="3416300" y="3924300"/>
          <p14:tracePt t="69478" x="3416300" y="3911600"/>
          <p14:tracePt t="70011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نبذة عن تاريخ التصوير </a:t>
            </a:r>
            <a:r>
              <a:rPr lang="ar-SA" dirty="0" smtClean="0"/>
              <a:t>الطبي: الموجات فوق الصوتية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200150"/>
            <a:ext cx="6731000" cy="3657600"/>
          </a:xfrm>
        </p:spPr>
        <p:txBody>
          <a:bodyPr>
            <a:normAutofit/>
          </a:bodyPr>
          <a:lstStyle/>
          <a:p>
            <a:r>
              <a:rPr lang="ar-SA" sz="3200" dirty="0" smtClean="0"/>
              <a:t>بدأت الأفكار الأساسية للتصوير بالموجات فوق الصوتية من الاستعمالات العسكرية للرادار و السونار في الحرب العالمية الأولى و بدأ استعمالها في الطب عام </a:t>
            </a:r>
            <a:r>
              <a:rPr lang="ar-SA" dirty="0" smtClean="0"/>
              <a:t>1942 بواسطة الأمريكي جورج لودفيج</a:t>
            </a:r>
            <a:endParaRPr lang="en-US" sz="3200" dirty="0"/>
          </a:p>
        </p:txBody>
      </p:sp>
      <p:pic>
        <p:nvPicPr>
          <p:cNvPr id="5" name="Picture 5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368606"/>
            <a:ext cx="2143760" cy="14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lid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33" y="3368605"/>
            <a:ext cx="1444167" cy="143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Yasser\Desktop\Ludw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2" y="3028635"/>
            <a:ext cx="1406979" cy="200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asser\Desktop\imagesCAISL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01" y="2930351"/>
            <a:ext cx="1721639" cy="21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Yasser\Desktop\sonar-diagra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3" y="1106375"/>
            <a:ext cx="1361277" cy="18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517" x="6324600" y="2374900"/>
          <p14:tracePt t="4847" x="6337300" y="2387600"/>
          <p14:tracePt t="4856" x="6362700" y="2419350"/>
          <p14:tracePt t="4857" x="6381750" y="2438400"/>
          <p14:tracePt t="4863" x="6483350" y="2489200"/>
          <p14:tracePt t="4881" x="6699250" y="2565400"/>
          <p14:tracePt t="4896" x="6940550" y="2616200"/>
          <p14:tracePt t="4914" x="7156450" y="2647950"/>
          <p14:tracePt t="4930" x="7366000" y="2679700"/>
          <p14:tracePt t="4947" x="7531100" y="2686050"/>
          <p14:tracePt t="4963" x="7632700" y="2686050"/>
          <p14:tracePt t="4980" x="7658100" y="2686050"/>
          <p14:tracePt t="4996" x="7670800" y="2686050"/>
          <p14:tracePt t="5013" x="7689850" y="2686050"/>
          <p14:tracePt t="5029" x="7696200" y="2686050"/>
          <p14:tracePt t="5168" x="7677150" y="2686050"/>
          <p14:tracePt t="5177" x="7664450" y="2686050"/>
          <p14:tracePt t="5184" x="7613650" y="2686050"/>
          <p14:tracePt t="5184" x="7562850" y="2686050"/>
          <p14:tracePt t="5197" x="7416800" y="2686050"/>
          <p14:tracePt t="5214" x="7245350" y="2686050"/>
          <p14:tracePt t="5231" x="6985000" y="2686050"/>
          <p14:tracePt t="5248" x="6832600" y="2686050"/>
          <p14:tracePt t="5264" x="6686550" y="2686050"/>
          <p14:tracePt t="5280" x="6553200" y="2686050"/>
          <p14:tracePt t="5297" x="6413500" y="2686050"/>
          <p14:tracePt t="5314" x="6267450" y="2686050"/>
          <p14:tracePt t="5331" x="6216650" y="2686050"/>
          <p14:tracePt t="5348" x="6121400" y="2686050"/>
          <p14:tracePt t="5364" x="5994400" y="2692400"/>
          <p14:tracePt t="5381" x="5899150" y="2692400"/>
          <p14:tracePt t="5397" x="5835650" y="2698750"/>
          <p14:tracePt t="5414" x="5772150" y="2698750"/>
          <p14:tracePt t="5431" x="5676900" y="2698750"/>
          <p14:tracePt t="5449" x="5607050" y="2698750"/>
          <p14:tracePt t="5464" x="5524500" y="2698750"/>
          <p14:tracePt t="5481" x="5467350" y="2698750"/>
          <p14:tracePt t="5497" x="5422900" y="2698750"/>
          <p14:tracePt t="5514" x="5397500" y="2698750"/>
          <p14:tracePt t="5531" x="5314950" y="2711450"/>
          <p14:tracePt t="5548" x="5245100" y="2724150"/>
          <p14:tracePt t="5564" x="5194300" y="2724150"/>
          <p14:tracePt t="5581" x="5162550" y="2724150"/>
          <p14:tracePt t="5597" x="5111750" y="2724150"/>
          <p14:tracePt t="5614" x="5067300" y="2724150"/>
          <p14:tracePt t="5631" x="4984750" y="2724150"/>
          <p14:tracePt t="5648" x="4940300" y="2724150"/>
          <p14:tracePt t="5664" x="4883150" y="2724150"/>
          <p14:tracePt t="5681" x="4832350" y="2724150"/>
          <p14:tracePt t="5697" x="4768850" y="2724150"/>
          <p14:tracePt t="5714" x="4724400" y="2724150"/>
          <p14:tracePt t="5731" x="4686300" y="2724150"/>
          <p14:tracePt t="5747" x="4641850" y="2724150"/>
          <p14:tracePt t="5764" x="4597400" y="2724150"/>
          <p14:tracePt t="5781" x="4552950" y="2724150"/>
          <p14:tracePt t="5797" x="4521200" y="2724150"/>
          <p14:tracePt t="5814" x="4495800" y="2724150"/>
          <p14:tracePt t="5831" x="4387850" y="2724150"/>
          <p14:tracePt t="5848" x="4318000" y="2724150"/>
          <p14:tracePt t="5864" x="4248150" y="2724150"/>
          <p14:tracePt t="5880" x="4203700" y="2724150"/>
          <p14:tracePt t="5897" x="4191000" y="2724150"/>
          <p14:tracePt t="5914" x="4127500" y="2724150"/>
          <p14:tracePt t="5931" x="4064000" y="2724150"/>
          <p14:tracePt t="5947" x="4019550" y="2724150"/>
          <p14:tracePt t="5964" x="3994150" y="2724150"/>
          <p14:tracePt t="5981" x="3956050" y="2724150"/>
          <p14:tracePt t="5997" x="3924300" y="2724150"/>
          <p14:tracePt t="6014" x="3905250" y="2724150"/>
          <p14:tracePt t="6031" x="3886200" y="2724150"/>
          <p14:tracePt t="6072" x="3879850" y="2724150"/>
          <p14:tracePt t="6120" x="3873500" y="2724150"/>
          <p14:tracePt t="6136" x="3867150" y="2724150"/>
          <p14:tracePt t="6152" x="3860800" y="2724150"/>
          <p14:tracePt t="6160" x="3854450" y="2724150"/>
          <p14:tracePt t="6168" x="3848100" y="2724150"/>
          <p14:tracePt t="6184" x="3841750" y="2724150"/>
          <p14:tracePt t="6185" x="3835400" y="2724150"/>
          <p14:tracePt t="6197" x="3829050" y="2724150"/>
          <p14:tracePt t="6214" x="3822700" y="2724150"/>
          <p14:tracePt t="6230" x="3816350" y="2724150"/>
          <p14:tracePt t="6296" x="3810000" y="2724150"/>
          <p14:tracePt t="6307" x="3803650" y="2724150"/>
          <p14:tracePt t="6307" x="3797300" y="2724150"/>
          <p14:tracePt t="6314" x="3778250" y="2724150"/>
          <p14:tracePt t="6331" x="3765550" y="2724150"/>
          <p14:tracePt t="6347" x="3746500" y="2724150"/>
          <p14:tracePt t="6365" x="3727450" y="2724150"/>
          <p14:tracePt t="6381" x="3721100" y="2724150"/>
          <p14:tracePt t="6397" x="3702050" y="2724150"/>
          <p14:tracePt t="6414" x="3676650" y="2724150"/>
          <p14:tracePt t="6430" x="3663950" y="2724150"/>
          <p14:tracePt t="6430" x="3657600" y="2724150"/>
          <p14:tracePt t="6448" x="3644900" y="2724150"/>
          <p14:tracePt t="6464" x="3638550" y="2724150"/>
          <p14:tracePt t="6481" x="3625850" y="2724150"/>
          <p14:tracePt t="6497" x="3619500" y="2724150"/>
          <p14:tracePt t="6536" x="3613150" y="2724150"/>
          <p14:tracePt t="6536" x="3606800" y="2724150"/>
          <p14:tracePt t="6547" x="3600450" y="2724150"/>
          <p14:tracePt t="6565" x="3594100" y="2724150"/>
          <p14:tracePt t="6580" x="3587750" y="2724150"/>
          <p14:tracePt t="6712" x="3581400" y="2724150"/>
          <p14:tracePt t="6723" x="3575050" y="2724150"/>
          <p14:tracePt t="6728" x="3568700" y="2724150"/>
          <p14:tracePt t="6752" x="3562350" y="2724150"/>
          <p14:tracePt t="6783" x="3556000" y="2724150"/>
          <p14:tracePt t="6864" x="3549650" y="2724150"/>
          <p14:tracePt t="6873" x="3543300" y="2724150"/>
          <p14:tracePt t="6873" x="3536950" y="2724150"/>
          <p14:tracePt t="6881" x="3517900" y="2724150"/>
          <p14:tracePt t="6897" x="3498850" y="2724150"/>
          <p14:tracePt t="6914" x="3473450" y="2724150"/>
          <p14:tracePt t="6931" x="3448050" y="2724150"/>
          <p14:tracePt t="6947" x="3416300" y="2724150"/>
          <p14:tracePt t="6964" x="3384550" y="2724150"/>
          <p14:tracePt t="6980" x="3340100" y="2724150"/>
          <p14:tracePt t="6997" x="3302000" y="2724150"/>
          <p14:tracePt t="7014" x="3257550" y="2724150"/>
          <p14:tracePt t="7031" x="3187700" y="2724150"/>
          <p14:tracePt t="7048" x="3130550" y="2724150"/>
          <p14:tracePt t="7065" x="3073400" y="2724150"/>
          <p14:tracePt t="7080" x="3016250" y="2724150"/>
          <p14:tracePt t="7097" x="2927350" y="2724150"/>
          <p14:tracePt t="7114" x="2870200" y="2724150"/>
          <p14:tracePt t="7131" x="2813050" y="2724150"/>
          <p14:tracePt t="7147" x="2762250" y="2724150"/>
          <p14:tracePt t="7164" x="2711450" y="2724150"/>
          <p14:tracePt t="7180" x="2673350" y="2717800"/>
          <p14:tracePt t="7197" x="2641600" y="2717800"/>
          <p14:tracePt t="7214" x="2616200" y="2717800"/>
          <p14:tracePt t="7231" x="2590800" y="2717800"/>
          <p14:tracePt t="7247" x="2559050" y="2717800"/>
          <p14:tracePt t="7264" x="2546350" y="2717800"/>
          <p14:tracePt t="7281" x="2527300" y="2717800"/>
          <p14:tracePt t="7297" x="2514600" y="2717800"/>
          <p14:tracePt t="7336" x="2508250" y="2717800"/>
          <p14:tracePt t="9447" x="2514600" y="2717800"/>
          <p14:tracePt t="9455" x="2533650" y="2717800"/>
          <p14:tracePt t="9463" x="2584450" y="2717800"/>
          <p14:tracePt t="9472" x="2622550" y="2717800"/>
          <p14:tracePt t="9480" x="2667000" y="2717800"/>
          <p14:tracePt t="9496" x="2698750" y="2717800"/>
          <p14:tracePt t="9513" x="2717800" y="2717800"/>
          <p14:tracePt t="9529" x="2730500" y="2717800"/>
          <p14:tracePt t="9546" x="2749550" y="2717800"/>
          <p14:tracePt t="9562" x="2774950" y="2717800"/>
          <p14:tracePt t="9579" x="2800350" y="2717800"/>
          <p14:tracePt t="9596" x="2832100" y="2717800"/>
          <p14:tracePt t="9613" x="2882900" y="2717800"/>
          <p14:tracePt t="9629" x="2946400" y="2717800"/>
          <p14:tracePt t="9647" x="3016250" y="2717800"/>
          <p14:tracePt t="9663" x="3086100" y="2717800"/>
          <p14:tracePt t="9679" x="3162300" y="2717800"/>
          <p14:tracePt t="9696" x="3225800" y="2717800"/>
          <p14:tracePt t="9713" x="3295650" y="2717800"/>
          <p14:tracePt t="9729" x="3371850" y="2717800"/>
          <p14:tracePt t="9746" x="3460750" y="2730500"/>
          <p14:tracePt t="9763" x="3556000" y="2743200"/>
          <p14:tracePt t="9779" x="3663950" y="2755900"/>
          <p14:tracePt t="9796" x="3771900" y="2768600"/>
          <p14:tracePt t="9813" x="3860800" y="2787650"/>
          <p14:tracePt t="9829" x="3949700" y="2800350"/>
          <p14:tracePt t="9847" x="4006850" y="2806700"/>
          <p14:tracePt t="9864" x="4044950" y="2813050"/>
          <p14:tracePt t="9879" x="4095750" y="2813050"/>
          <p14:tracePt t="9897" x="4146550" y="2825750"/>
          <p14:tracePt t="9913" x="4229100" y="2838450"/>
          <p14:tracePt t="9930" x="4330700" y="2851150"/>
          <p14:tracePt t="9947" x="4406900" y="2857500"/>
          <p14:tracePt t="9963" x="4521200" y="2882900"/>
          <p14:tracePt t="9979" x="4610100" y="2889250"/>
          <p14:tracePt t="9996" x="4775200" y="2914650"/>
          <p14:tracePt t="10013" x="5003800" y="2946400"/>
          <p14:tracePt t="10029" x="5416550" y="3003550"/>
          <p14:tracePt t="10047" x="5721350" y="3048000"/>
          <p14:tracePt t="10063" x="5918200" y="3073400"/>
          <p14:tracePt t="10079" x="6102350" y="3105150"/>
          <p14:tracePt t="10096" x="6248400" y="3130550"/>
          <p14:tracePt t="10113" x="6375400" y="3143250"/>
          <p14:tracePt t="10130" x="6502400" y="3168650"/>
          <p14:tracePt t="10146" x="6629400" y="3187700"/>
          <p14:tracePt t="10163" x="6724650" y="3200400"/>
          <p14:tracePt t="10180" x="6807200" y="3206750"/>
          <p14:tracePt t="10196" x="6870700" y="3206750"/>
          <p14:tracePt t="10213" x="6902450" y="3206750"/>
          <p14:tracePt t="10230" x="6915150" y="3206750"/>
          <p14:tracePt t="10247" x="6921500" y="3206750"/>
          <p14:tracePt t="10295" x="6927850" y="3206750"/>
          <p14:tracePt t="10296" x="6934200" y="3206750"/>
          <p14:tracePt t="10319" x="6946900" y="3206750"/>
          <p14:tracePt t="10320" x="6953250" y="3206750"/>
          <p14:tracePt t="10330" x="6991350" y="3213100"/>
          <p14:tracePt t="10346" x="7042150" y="3213100"/>
          <p14:tracePt t="10366" x="7092950" y="3219450"/>
          <p14:tracePt t="10380" x="7143750" y="3219450"/>
          <p14:tracePt t="10395" x="7188200" y="3219450"/>
          <p14:tracePt t="10412" x="7207250" y="3219450"/>
          <p14:tracePt t="10429" x="7226300" y="3219450"/>
          <p14:tracePt t="10638" x="7226300" y="3225800"/>
          <p14:tracePt t="10647" x="7200900" y="3232150"/>
          <p14:tracePt t="10655" x="7175500" y="3232150"/>
          <p14:tracePt t="10663" x="7105650" y="3238500"/>
          <p14:tracePt t="10679" x="7004050" y="3257550"/>
          <p14:tracePt t="10696" x="6858000" y="3276600"/>
          <p14:tracePt t="10713" x="6705600" y="3302000"/>
          <p14:tracePt t="10730" x="6540500" y="3327400"/>
          <p14:tracePt t="10746" x="6388100" y="3340100"/>
          <p14:tracePt t="10763" x="6197600" y="3340100"/>
          <p14:tracePt t="10779" x="6013450" y="3340100"/>
          <p14:tracePt t="10796" x="5848350" y="3340100"/>
          <p14:tracePt t="10813" x="5676900" y="3340100"/>
          <p14:tracePt t="10813" x="5600700" y="3340100"/>
          <p14:tracePt t="10831" x="5530850" y="3340100"/>
          <p14:tracePt t="10847" x="5340350" y="3340100"/>
          <p14:tracePt t="10863" x="5219700" y="3340100"/>
          <p14:tracePt t="10880" x="5105400" y="3340100"/>
          <p14:tracePt t="10896" x="5003800" y="3340100"/>
          <p14:tracePt t="10912" x="4889500" y="3340100"/>
          <p14:tracePt t="10929" x="4768850" y="3340100"/>
          <p14:tracePt t="10946" x="4641850" y="3340100"/>
          <p14:tracePt t="10963" x="4552950" y="3340100"/>
          <p14:tracePt t="10979" x="4438650" y="3340100"/>
          <p14:tracePt t="10996" x="4318000" y="3340100"/>
          <p14:tracePt t="11013" x="4216400" y="3340100"/>
          <p14:tracePt t="11029" x="4159250" y="3340100"/>
          <p14:tracePt t="11047" x="4044950" y="3340100"/>
          <p14:tracePt t="11064" x="3911600" y="3340100"/>
          <p14:tracePt t="11080" x="3771900" y="3340100"/>
          <p14:tracePt t="11097" x="3651250" y="3340100"/>
          <p14:tracePt t="11114" x="3524250" y="3340100"/>
          <p14:tracePt t="11130" x="3403600" y="3340100"/>
          <p14:tracePt t="11147" x="3263900" y="3340100"/>
          <p14:tracePt t="11166" x="3162300" y="3340100"/>
          <p14:tracePt t="11180" x="3105150" y="3340100"/>
          <p14:tracePt t="11197" x="3073400" y="3340100"/>
          <p14:tracePt t="11214" x="3054350" y="3340100"/>
          <p14:tracePt t="11231" x="3041650" y="3340100"/>
          <p14:tracePt t="11248" x="3016250" y="3340100"/>
          <p14:tracePt t="11264" x="3003550" y="3340100"/>
          <p14:tracePt t="11280" x="2984500" y="3340100"/>
          <p14:tracePt t="11297" x="2959100" y="3333750"/>
          <p14:tracePt t="11313" x="2940050" y="3333750"/>
          <p14:tracePt t="11330" x="2914650" y="3333750"/>
          <p14:tracePt t="11348" x="2901950" y="3327400"/>
          <p14:tracePt t="11364" x="2889250" y="3327400"/>
          <p14:tracePt t="11381" x="2882900" y="3327400"/>
          <p14:tracePt t="11512" x="2889250" y="3327400"/>
          <p14:tracePt t="11514" x="2901950" y="3327400"/>
          <p14:tracePt t="11530" x="2921000" y="3327400"/>
          <p14:tracePt t="11531" x="2971800" y="3327400"/>
          <p14:tracePt t="11547" x="3035300" y="3327400"/>
          <p14:tracePt t="11564" x="3086100" y="3327400"/>
          <p14:tracePt t="11581" x="3124200" y="3327400"/>
          <p14:tracePt t="11597" x="3162300" y="3321050"/>
          <p14:tracePt t="11614" x="3194050" y="3321050"/>
          <p14:tracePt t="11630" x="3238500" y="3321050"/>
          <p14:tracePt t="11648" x="3282950" y="3321050"/>
          <p14:tracePt t="11664" x="3321050" y="3321050"/>
          <p14:tracePt t="11680" x="3365500" y="3321050"/>
          <p14:tracePt t="11697" x="3416300" y="3321050"/>
          <p14:tracePt t="11714" x="3448050" y="3321050"/>
          <p14:tracePt t="11730" x="3486150" y="3321050"/>
          <p14:tracePt t="11747" x="3530600" y="3308350"/>
          <p14:tracePt t="11764" x="3575050" y="3308350"/>
          <p14:tracePt t="11781" x="3594100" y="3302000"/>
          <p14:tracePt t="11797" x="3606800" y="3302000"/>
          <p14:tracePt t="11814" x="3619500" y="3302000"/>
          <p14:tracePt t="11830" x="3625850" y="3302000"/>
          <p14:tracePt t="11848" x="3632200" y="3302000"/>
          <p14:tracePt t="11888" x="3638550" y="3302000"/>
          <p14:tracePt t="12935" x="3625850" y="3302000"/>
          <p14:tracePt t="12943" x="3619500" y="3302000"/>
          <p14:tracePt t="12951" x="3613150" y="3302000"/>
          <p14:tracePt t="12959" x="3606800" y="3302000"/>
          <p14:tracePt t="12966" x="3600450" y="3302000"/>
          <p14:tracePt t="12980" x="3587750" y="3302000"/>
          <p14:tracePt t="12997" x="3581400" y="3302000"/>
          <p14:tracePt t="13014" x="3562350" y="3302000"/>
          <p14:tracePt t="13030" x="3536950" y="3302000"/>
          <p14:tracePt t="13048" x="3511550" y="3302000"/>
          <p14:tracePt t="13064" x="3492500" y="3302000"/>
          <p14:tracePt t="13080" x="3479800" y="3302000"/>
          <p14:tracePt t="13097" x="3454400" y="3302000"/>
          <p14:tracePt t="13114" x="3448050" y="3302000"/>
          <p14:tracePt t="13130" x="3435350" y="3302000"/>
          <p14:tracePt t="13271" x="3429000" y="3302000"/>
          <p14:tracePt t="13887" x="3403600" y="3302000"/>
          <p14:tracePt t="13895" x="3359150" y="3321050"/>
          <p14:tracePt t="13906" x="3295650" y="3340100"/>
          <p14:tracePt t="13907" x="3219450" y="3378200"/>
          <p14:tracePt t="13914" x="3105150" y="3448050"/>
          <p14:tracePt t="13930" x="2984500" y="3517900"/>
          <p14:tracePt t="13947" x="2832100" y="3625850"/>
          <p14:tracePt t="13964" x="2711450" y="3733800"/>
          <p14:tracePt t="13980" x="2571750" y="3879850"/>
          <p14:tracePt t="13997" x="2432050" y="4044950"/>
          <p14:tracePt t="14013" x="2273300" y="4273550"/>
          <p14:tracePt t="14030" x="2057400" y="4610100"/>
          <p14:tracePt t="14047" x="1949450" y="4800600"/>
          <p14:tracePt t="14064" x="1866900" y="4953000"/>
          <p14:tracePt t="14080" x="1809750" y="5099050"/>
          <p14:tracePt t="14097" x="1771650" y="5219700"/>
          <p14:tracePt t="14113" x="1752600" y="5353050"/>
          <p14:tracePt t="14130" x="1739900" y="5473700"/>
          <p14:tracePt t="14147" x="1739900" y="5600700"/>
          <p14:tracePt t="14164" x="1739900" y="5708650"/>
          <p14:tracePt t="14180" x="1746250" y="5816600"/>
          <p14:tracePt t="14197" x="1771650" y="5892800"/>
          <p14:tracePt t="14213" x="1790700" y="5930900"/>
          <p14:tracePt t="14230" x="1828800" y="5962650"/>
          <p14:tracePt t="14247" x="1892300" y="5994400"/>
          <p14:tracePt t="14264" x="1949450" y="6007100"/>
          <p14:tracePt t="14280" x="1993900" y="6013450"/>
          <p14:tracePt t="14297" x="2044700" y="6013450"/>
          <p14:tracePt t="14313" x="2133600" y="5981700"/>
          <p14:tracePt t="14330" x="2203450" y="5943600"/>
          <p14:tracePt t="14347" x="2279650" y="5905500"/>
          <p14:tracePt t="14365" x="2374900" y="5854700"/>
          <p14:tracePt t="14381" x="2463800" y="5797550"/>
          <p14:tracePt t="14397" x="2514600" y="5765800"/>
          <p14:tracePt t="14414" x="2540000" y="5740400"/>
          <p14:tracePt t="14430" x="2559050" y="5715000"/>
          <p14:tracePt t="14447" x="2603500" y="5613400"/>
          <p14:tracePt t="14464" x="2616200" y="5537200"/>
          <p14:tracePt t="14480" x="2628900" y="5454650"/>
          <p14:tracePt t="14497" x="2628900" y="5391150"/>
          <p14:tracePt t="14513" x="2628900" y="5321300"/>
          <p14:tracePt t="14529" x="2603500" y="5238750"/>
          <p14:tracePt t="14547" x="2552700" y="5149850"/>
          <p14:tracePt t="14563" x="2501900" y="5073650"/>
          <p14:tracePt t="14581" x="2438400" y="5003800"/>
          <p14:tracePt t="14597" x="2381250" y="4965700"/>
          <p14:tracePt t="14613" x="2298700" y="4914900"/>
          <p14:tracePt t="14630" x="2197100" y="4864100"/>
          <p14:tracePt t="14647" x="2051050" y="4806950"/>
          <p14:tracePt t="14664" x="1943100" y="4756150"/>
          <p14:tracePt t="14680" x="1822450" y="4724400"/>
          <p14:tracePt t="14697" x="1695450" y="4711700"/>
          <p14:tracePt t="14713" x="1568450" y="4679950"/>
          <p14:tracePt t="14730" x="1447800" y="4667250"/>
          <p14:tracePt t="14747" x="1333500" y="4660900"/>
          <p14:tracePt t="14764" x="1225550" y="4660900"/>
          <p14:tracePt t="14780" x="1130300" y="4660900"/>
          <p14:tracePt t="14797" x="1016000" y="4660900"/>
          <p14:tracePt t="14813" x="920750" y="4686300"/>
          <p14:tracePt t="14830" x="768350" y="4762500"/>
          <p14:tracePt t="14848" x="673100" y="4832350"/>
          <p14:tracePt t="14864" x="622300" y="4870450"/>
          <p14:tracePt t="14881" x="577850" y="4914900"/>
          <p14:tracePt t="14897" x="552450" y="4946650"/>
          <p14:tracePt t="14914" x="514350" y="5010150"/>
          <p14:tracePt t="14930" x="508000" y="5067300"/>
          <p14:tracePt t="14947" x="495300" y="5149850"/>
          <p14:tracePt t="14963" x="488950" y="5245100"/>
          <p14:tracePt t="14980" x="488950" y="5365750"/>
          <p14:tracePt t="14997" x="495300" y="5505450"/>
          <p14:tracePt t="15014" x="508000" y="5613400"/>
          <p14:tracePt t="15030" x="552450" y="5759450"/>
          <p14:tracePt t="15048" x="584200" y="5892800"/>
          <p14:tracePt t="15063" x="609600" y="5988050"/>
          <p14:tracePt t="15080" x="635000" y="6038850"/>
          <p14:tracePt t="15097" x="685800" y="6127750"/>
          <p14:tracePt t="15114" x="762000" y="6216650"/>
          <p14:tracePt t="15130" x="869950" y="6305550"/>
          <p14:tracePt t="15147" x="990600" y="6381750"/>
          <p14:tracePt t="15164" x="1073150" y="6419850"/>
          <p14:tracePt t="15180" x="1149350" y="6464300"/>
          <p14:tracePt t="15197" x="1238250" y="6483350"/>
          <p14:tracePt t="15214" x="1397000" y="6502400"/>
          <p14:tracePt t="15230" x="1689100" y="6534150"/>
          <p14:tracePt t="15248" x="1993900" y="6540500"/>
          <p14:tracePt t="15263" x="2178050" y="6540500"/>
          <p14:tracePt t="15281" x="2374900" y="6534150"/>
          <p14:tracePt t="15297" x="2489200" y="6489700"/>
          <p14:tracePt t="15314" x="2635250" y="6413500"/>
          <p14:tracePt t="15330" x="2755900" y="6324600"/>
          <p14:tracePt t="15347" x="2863850" y="6235700"/>
          <p14:tracePt t="15364" x="2933700" y="6146800"/>
          <p14:tracePt t="15381" x="2984500" y="6051550"/>
          <p14:tracePt t="15398" x="3009900" y="5918200"/>
          <p14:tracePt t="15414" x="3009900" y="5797550"/>
          <p14:tracePt t="15430" x="3009900" y="5645150"/>
          <p14:tracePt t="15448" x="2997200" y="5568950"/>
          <p14:tracePt t="15527" x="2997200" y="5562600"/>
          <p14:tracePt t="17231" x="2997200" y="5549900"/>
          <p14:tracePt t="17239" x="3009900" y="5530850"/>
          <p14:tracePt t="17247" x="3041650" y="5492750"/>
          <p14:tracePt t="17256" x="3060700" y="5467350"/>
          <p14:tracePt t="17264" x="3092450" y="5429250"/>
          <p14:tracePt t="17280" x="3111500" y="5403850"/>
          <p14:tracePt t="17297" x="3136900" y="5372100"/>
          <p14:tracePt t="17313" x="3149600" y="5340350"/>
          <p14:tracePt t="17330" x="3162300" y="5302250"/>
          <p14:tracePt t="17347" x="3168650" y="5264150"/>
          <p14:tracePt t="17364" x="3175000" y="5245100"/>
          <p14:tracePt t="17380" x="3175000" y="5226050"/>
          <p14:tracePt t="18064" x="3175000" y="5213350"/>
          <p14:tracePt t="18072" x="3181350" y="5181600"/>
          <p14:tracePt t="18081" x="3187700" y="5130800"/>
          <p14:tracePt t="18082" x="3213100" y="4959350"/>
          <p14:tracePt t="18097" x="3270250" y="4756150"/>
          <p14:tracePt t="18114" x="3327400" y="4483100"/>
          <p14:tracePt t="18131" x="3397250" y="4292600"/>
          <p14:tracePt t="18148" x="3448050" y="4133850"/>
          <p14:tracePt t="18164" x="3473450" y="4006850"/>
          <p14:tracePt t="18181" x="3486150" y="3917950"/>
          <p14:tracePt t="18198" x="3498850" y="3816350"/>
          <p14:tracePt t="18215" x="3511550" y="3689350"/>
          <p14:tracePt t="18232" x="3517900" y="3600450"/>
          <p14:tracePt t="18249" x="3517900" y="3530600"/>
          <p14:tracePt t="18264" x="3517900" y="3486150"/>
          <p14:tracePt t="18281" x="3517900" y="3448050"/>
          <p14:tracePt t="18298" x="3517900" y="3422650"/>
          <p14:tracePt t="18314" x="3517900" y="3390900"/>
          <p14:tracePt t="18331" x="3517900" y="3346450"/>
          <p14:tracePt t="18348" x="3517900" y="3289300"/>
          <p14:tracePt t="18364" x="3517900" y="3244850"/>
          <p14:tracePt t="18381" x="3517900" y="3206750"/>
          <p14:tracePt t="18397" x="3517900" y="3168650"/>
          <p14:tracePt t="18414" x="3511550" y="3117850"/>
          <p14:tracePt t="18431" x="3492500" y="3041650"/>
          <p14:tracePt t="18464" x="3492500" y="2990850"/>
          <p14:tracePt t="18465" x="3492500" y="2946400"/>
          <p14:tracePt t="18480" x="3486150" y="2895600"/>
          <p14:tracePt t="18497" x="3473450" y="2857500"/>
          <p14:tracePt t="18514" x="3454400" y="2819400"/>
          <p14:tracePt t="18530" x="3454400" y="2800350"/>
          <p14:tracePt t="18547" x="3441700" y="2768600"/>
          <p14:tracePt t="18563" x="3441700" y="2749550"/>
          <p14:tracePt t="18580" x="3429000" y="2724150"/>
          <p14:tracePt t="18597" x="3422650" y="2705100"/>
          <p14:tracePt t="18613" x="3409950" y="2686050"/>
          <p14:tracePt t="18629" x="3403600" y="2686050"/>
          <p14:tracePt t="18647" x="3397250" y="2673350"/>
          <p14:tracePt t="18663" x="3390900" y="2673350"/>
          <p14:tracePt t="18680" x="3384550" y="2667000"/>
          <p14:tracePt t="18697" x="3378200" y="2667000"/>
          <p14:tracePt t="18743" x="3371850" y="2667000"/>
          <p14:tracePt t="18800" x="3378200" y="2667000"/>
          <p14:tracePt t="18809" x="3397250" y="2667000"/>
          <p14:tracePt t="18816" x="3409950" y="2667000"/>
          <p14:tracePt t="18817" x="3435350" y="2667000"/>
          <p14:tracePt t="18831" x="3536950" y="2667000"/>
          <p14:tracePt t="18848" x="3606800" y="2667000"/>
          <p14:tracePt t="18864" x="3670300" y="2667000"/>
          <p14:tracePt t="18881" x="3740150" y="2667000"/>
          <p14:tracePt t="18897" x="3803650" y="2667000"/>
          <p14:tracePt t="18913" x="3848100" y="2667000"/>
          <p14:tracePt t="18930" x="3886200" y="2667000"/>
          <p14:tracePt t="18947" x="3911600" y="2667000"/>
          <p14:tracePt t="18963" x="3924300" y="2667000"/>
          <p14:tracePt t="18981" x="3930650" y="2667000"/>
          <p14:tracePt t="18996" x="3937000" y="2667000"/>
          <p14:tracePt t="19013" x="3943350" y="2667000"/>
          <p14:tracePt t="19030" x="3956050" y="2667000"/>
          <p14:tracePt t="19048" x="3975100" y="2667000"/>
          <p14:tracePt t="19063" x="4000500" y="2667000"/>
          <p14:tracePt t="19080" x="4025900" y="2667000"/>
          <p14:tracePt t="19096" x="4038600" y="2667000"/>
          <p14:tracePt t="19114" x="4051300" y="2667000"/>
          <p14:tracePt t="19297" x="4070350" y="2667000"/>
          <p14:tracePt t="19312" x="4089400" y="2667000"/>
          <p14:tracePt t="19320" x="4108450" y="2667000"/>
          <p14:tracePt t="19328" x="4133850" y="2667000"/>
          <p14:tracePt t="19336" x="4191000" y="2667000"/>
          <p14:tracePt t="19348" x="4210050" y="2667000"/>
          <p14:tracePt t="19365" x="4235450" y="2667000"/>
          <p14:tracePt t="19576" x="4229100" y="2673350"/>
          <p14:tracePt t="19584" x="4184650" y="2679700"/>
          <p14:tracePt t="19592" x="4140200" y="2686050"/>
          <p14:tracePt t="19600" x="4025900" y="2705100"/>
          <p14:tracePt t="19614" x="3911600" y="2717800"/>
          <p14:tracePt t="19631" x="3803650" y="2730500"/>
          <p14:tracePt t="19647" x="3663950" y="2743200"/>
          <p14:tracePt t="19664" x="3594100" y="2749550"/>
          <p14:tracePt t="19681" x="3549650" y="2749550"/>
          <p14:tracePt t="19697" x="3505200" y="2755900"/>
          <p14:tracePt t="19714" x="3460750" y="2768600"/>
          <p14:tracePt t="19731" x="3435350" y="2768600"/>
          <p14:tracePt t="19748" x="3403600" y="2768600"/>
          <p14:tracePt t="19764" x="3384550" y="2768600"/>
          <p14:tracePt t="19781" x="3365500" y="2768600"/>
          <p14:tracePt t="19799" x="3352800" y="2768600"/>
          <p14:tracePt t="19814" x="3346450" y="2768600"/>
          <p14:tracePt t="20000" x="3352800" y="2768600"/>
          <p14:tracePt t="20008" x="3384550" y="2768600"/>
          <p14:tracePt t="20016" x="3422650" y="2768600"/>
          <p14:tracePt t="20024" x="3479800" y="2768600"/>
          <p14:tracePt t="20031" x="3644900" y="2768600"/>
          <p14:tracePt t="20048" x="3727450" y="2768600"/>
          <p14:tracePt t="20064" x="3784600" y="2768600"/>
          <p14:tracePt t="20081" x="3822700" y="2768600"/>
          <p14:tracePt t="20098" x="3841750" y="2768600"/>
          <p14:tracePt t="20114" x="3848100" y="2768600"/>
          <p14:tracePt t="20131" x="3854450" y="2768600"/>
          <p14:tracePt t="20200" x="3867150" y="2768600"/>
          <p14:tracePt t="20208" x="3879850" y="2768600"/>
          <p14:tracePt t="20216" x="3898900" y="2768600"/>
          <p14:tracePt t="20232" x="3905250" y="2768600"/>
          <p14:tracePt t="20233" x="3917950" y="2768600"/>
          <p14:tracePt t="20248" x="3924300" y="2768600"/>
          <p14:tracePt t="20264" x="3930650" y="2768600"/>
          <p14:tracePt t="20336" x="3943350" y="2768600"/>
          <p14:tracePt t="20344" x="3949700" y="2768600"/>
          <p14:tracePt t="20352" x="3962400" y="2768600"/>
          <p14:tracePt t="20365" x="3975100" y="2768600"/>
          <p14:tracePt t="20381" x="3987800" y="2768600"/>
          <p14:tracePt t="20398" x="4000500" y="2768600"/>
          <p14:tracePt t="20414" x="4006850" y="2768600"/>
          <p14:tracePt t="20414" x="4019550" y="2768600"/>
          <p14:tracePt t="20432" x="4032250" y="2768600"/>
          <p14:tracePt t="20448" x="4044950" y="2768600"/>
          <p14:tracePt t="20520" x="4051300" y="2768600"/>
          <p14:tracePt t="20528" x="4057650" y="2768600"/>
          <p14:tracePt t="20536" x="4064000" y="2768600"/>
          <p14:tracePt t="20547" x="4070350" y="2768600"/>
          <p14:tracePt t="20552" x="4076700" y="2768600"/>
          <p14:tracePt t="21910" x="4070350" y="2768600"/>
          <p14:tracePt t="21944" x="4051300" y="2768600"/>
          <p14:tracePt t="21952" x="4019550" y="2768600"/>
          <p14:tracePt t="21960" x="3981450" y="2768600"/>
          <p14:tracePt t="21968" x="3905250" y="2768600"/>
          <p14:tracePt t="21981" x="3848100" y="2774950"/>
          <p14:tracePt t="21997" x="3803650" y="2774950"/>
          <p14:tracePt t="22014" x="3759200" y="2781300"/>
          <p14:tracePt t="22031" x="3721100" y="2781300"/>
          <p14:tracePt t="22048" x="3676650" y="2781300"/>
          <p14:tracePt t="22064" x="3625850" y="2781300"/>
          <p14:tracePt t="22081" x="3587750" y="2781300"/>
          <p14:tracePt t="22097" x="3562350" y="2781300"/>
          <p14:tracePt t="22114" x="3549650" y="2781300"/>
          <p14:tracePt t="22131" x="3543300" y="2781300"/>
          <p14:tracePt t="22147" x="3536950" y="2781300"/>
          <p14:tracePt t="22272" x="3530600" y="2781300"/>
          <p14:tracePt t="22280" x="3524250" y="2781300"/>
          <p14:tracePt t="22280" x="3517900" y="2781300"/>
          <p14:tracePt t="22320" x="3511550" y="2781300"/>
          <p14:tracePt t="22343" x="3505200" y="2781300"/>
          <p14:tracePt t="22352" x="3498850" y="2781300"/>
          <p14:tracePt t="22376" x="3492500" y="2781300"/>
          <p14:tracePt t="22424" x="3486150" y="2781300"/>
          <p14:tracePt t="22448" x="3479800" y="2781300"/>
          <p14:tracePt t="22456" x="3473450" y="2781300"/>
          <p14:tracePt t="22463" x="3467100" y="2774950"/>
          <p14:tracePt t="22473" x="3460750" y="2774950"/>
          <p14:tracePt t="22480" x="3448050" y="2774950"/>
          <p14:tracePt t="22497" x="3441700" y="2774950"/>
          <p14:tracePt t="22515" x="3435350" y="2774950"/>
          <p14:tracePt t="22531" x="3429000" y="2768600"/>
          <p14:tracePt t="24720" x="0" y="0"/>
        </p14:tracePtLst>
        <p14:tracePtLst>
          <p14:tracePt t="39518" x="2774950" y="4914900"/>
          <p14:tracePt t="39720" x="2762250" y="4914900"/>
          <p14:tracePt t="39731" x="2743200" y="4902200"/>
          <p14:tracePt t="39731" x="2711450" y="4864100"/>
          <p14:tracePt t="39752" x="2641600" y="4806950"/>
          <p14:tracePt t="39768" x="2559050" y="4737100"/>
          <p14:tracePt t="39784" x="2482850" y="4679950"/>
          <p14:tracePt t="39799" x="2438400" y="4654550"/>
          <p14:tracePt t="39815" x="2381250" y="4622800"/>
          <p14:tracePt t="39831" x="2305050" y="4584700"/>
          <p14:tracePt t="39831" x="2266950" y="4572000"/>
          <p14:tracePt t="39864" x="2178050" y="4552950"/>
          <p14:tracePt t="39871" x="2101850" y="4546600"/>
          <p14:tracePt t="39881" x="2012950" y="4546600"/>
          <p14:tracePt t="39898" x="1930400" y="4546600"/>
          <p14:tracePt t="39914" x="1847850" y="4546600"/>
          <p14:tracePt t="39931" x="1746250" y="4546600"/>
          <p14:tracePt t="39947" x="1663700" y="4559300"/>
          <p14:tracePt t="39965" x="1555750" y="4572000"/>
          <p14:tracePt t="39981" x="1492250" y="4578350"/>
          <p14:tracePt t="39998" x="1416050" y="4603750"/>
          <p14:tracePt t="40014" x="1365250" y="4616450"/>
          <p14:tracePt t="40031" x="1295400" y="4648200"/>
          <p14:tracePt t="40048" x="1244600" y="4673600"/>
          <p14:tracePt t="40064" x="1200150" y="4692650"/>
          <p14:tracePt t="40081" x="1155700" y="4724400"/>
          <p14:tracePt t="40098" x="1104900" y="4756150"/>
          <p14:tracePt t="40114" x="1060450" y="4806950"/>
          <p14:tracePt t="40131" x="1009650" y="4851400"/>
          <p14:tracePt t="40147" x="952500" y="4914900"/>
          <p14:tracePt t="40164" x="908050" y="4978400"/>
          <p14:tracePt t="40180" x="876300" y="5041900"/>
          <p14:tracePt t="40199" x="838200" y="5105400"/>
          <p14:tracePt t="40214" x="819150" y="5162550"/>
          <p14:tracePt t="40214" x="812800" y="5181600"/>
          <p14:tracePt t="40232" x="800100" y="5232400"/>
          <p14:tracePt t="40249" x="793750" y="5295900"/>
          <p14:tracePt t="40264" x="787400" y="5365750"/>
          <p14:tracePt t="40281" x="787400" y="5435600"/>
          <p14:tracePt t="40297" x="787400" y="5511800"/>
          <p14:tracePt t="40314" x="781050" y="5588000"/>
          <p14:tracePt t="40331" x="781050" y="5670550"/>
          <p14:tracePt t="40347" x="781050" y="5753100"/>
          <p14:tracePt t="40365" x="781050" y="5835650"/>
          <p14:tracePt t="40381" x="781050" y="5905500"/>
          <p14:tracePt t="40397" x="793750" y="5981700"/>
          <p14:tracePt t="40414" x="812800" y="6032500"/>
          <p14:tracePt t="40430" x="838200" y="6096000"/>
          <p14:tracePt t="40446" x="876300" y="6184900"/>
          <p14:tracePt t="40463" x="901700" y="6229350"/>
          <p14:tracePt t="40480" x="927100" y="6267450"/>
          <p14:tracePt t="40497" x="984250" y="6318250"/>
          <p14:tracePt t="40514" x="1041400" y="6369050"/>
          <p14:tracePt t="40531" x="1060450" y="6375400"/>
          <p14:tracePt t="40548" x="1098550" y="6394450"/>
          <p14:tracePt t="40564" x="1193800" y="6419850"/>
          <p14:tracePt t="40581" x="1308100" y="6457950"/>
          <p14:tracePt t="40598" x="1435100" y="6477000"/>
          <p14:tracePt t="40614" x="1536700" y="6489700"/>
          <p14:tracePt t="40631" x="1695450" y="6502400"/>
          <p14:tracePt t="40648" x="1803400" y="6502400"/>
          <p14:tracePt t="40664" x="1911350" y="6502400"/>
          <p14:tracePt t="40681" x="2044700" y="6464300"/>
          <p14:tracePt t="40697" x="2159000" y="6426200"/>
          <p14:tracePt t="40714" x="2273300" y="6388100"/>
          <p14:tracePt t="40731" x="2406650" y="6337300"/>
          <p14:tracePt t="40747" x="2540000" y="6254750"/>
          <p14:tracePt t="40764" x="2641600" y="6178550"/>
          <p14:tracePt t="40781" x="2724150" y="6096000"/>
          <p14:tracePt t="40797" x="2806700" y="6007100"/>
          <p14:tracePt t="40814" x="2863850" y="5918200"/>
          <p14:tracePt t="40831" x="2927350" y="5765800"/>
          <p14:tracePt t="40848" x="2952750" y="5645150"/>
          <p14:tracePt t="40864" x="2965450" y="5537200"/>
          <p14:tracePt t="40882" x="2978150" y="5454650"/>
          <p14:tracePt t="40897" x="2978150" y="5384800"/>
          <p14:tracePt t="40915" x="2978150" y="5334000"/>
          <p14:tracePt t="40931" x="2959100" y="5257800"/>
          <p14:tracePt t="40948" x="2933700" y="5194300"/>
          <p14:tracePt t="40964" x="2876550" y="5124450"/>
          <p14:tracePt t="40981" x="2819400" y="5048250"/>
          <p14:tracePt t="40997" x="2762250" y="4978400"/>
          <p14:tracePt t="41014" x="2647950" y="4889500"/>
          <p14:tracePt t="41031" x="2482850" y="4775200"/>
          <p14:tracePt t="41048" x="2393950" y="4711700"/>
          <p14:tracePt t="41064" x="2266950" y="4635500"/>
          <p14:tracePt t="41081" x="2127250" y="4578350"/>
          <p14:tracePt t="41097" x="1981200" y="4527550"/>
          <p14:tracePt t="41114" x="1822450" y="4489450"/>
          <p14:tracePt t="41130" x="1670050" y="4470400"/>
          <p14:tracePt t="41147" x="1530350" y="4451350"/>
          <p14:tracePt t="41164" x="1403350" y="4451350"/>
          <p14:tracePt t="41180" x="1263650" y="4451350"/>
          <p14:tracePt t="41197" x="1149350" y="4451350"/>
          <p14:tracePt t="41214" x="1054100" y="4464050"/>
          <p14:tracePt t="41231" x="901700" y="4521200"/>
          <p14:tracePt t="41248" x="825500" y="4572000"/>
          <p14:tracePt t="41265" x="768350" y="4622800"/>
          <p14:tracePt t="41281" x="711200" y="4686300"/>
          <p14:tracePt t="41297" x="660400" y="4762500"/>
          <p14:tracePt t="41314" x="609600" y="4857750"/>
          <p14:tracePt t="41331" x="577850" y="4940300"/>
          <p14:tracePt t="41348" x="546100" y="5029200"/>
          <p14:tracePt t="41364" x="520700" y="5124450"/>
          <p14:tracePt t="41381" x="501650" y="5213350"/>
          <p14:tracePt t="41398" x="488950" y="5321300"/>
          <p14:tracePt t="41414" x="476250" y="5410200"/>
          <p14:tracePt t="41431" x="469900" y="5568950"/>
          <p14:tracePt t="41448" x="469900" y="5670550"/>
          <p14:tracePt t="41464" x="482600" y="5803900"/>
          <p14:tracePt t="41481" x="501650" y="5911850"/>
          <p14:tracePt t="41497" x="527050" y="6000750"/>
          <p14:tracePt t="41514" x="565150" y="6096000"/>
          <p14:tracePt t="41531" x="596900" y="6178550"/>
          <p14:tracePt t="41548" x="628650" y="6254750"/>
          <p14:tracePt t="41564" x="673100" y="6318250"/>
          <p14:tracePt t="41581" x="717550" y="6369050"/>
          <p14:tracePt t="41597" x="800100" y="6426200"/>
          <p14:tracePt t="41614" x="889000" y="6470650"/>
          <p14:tracePt t="41631" x="1111250" y="6540500"/>
          <p14:tracePt t="41648" x="1282700" y="6578600"/>
          <p14:tracePt t="41664" x="1441450" y="6616700"/>
          <p14:tracePt t="41681" x="1625600" y="6635750"/>
          <p14:tracePt t="41697" x="1803400" y="6642100"/>
          <p14:tracePt t="41714" x="1974850" y="6642100"/>
          <p14:tracePt t="41731" x="2133600" y="6642100"/>
          <p14:tracePt t="41747" x="2260600" y="6642100"/>
          <p14:tracePt t="41764" x="2387600" y="6610350"/>
          <p14:tracePt t="41781" x="2495550" y="6559550"/>
          <p14:tracePt t="41797" x="2590800" y="6508750"/>
          <p14:tracePt t="41814" x="2692400" y="6438900"/>
          <p14:tracePt t="41830" x="2813050" y="6330950"/>
          <p14:tracePt t="41864" x="2882900" y="6248400"/>
          <p14:tracePt t="41866" x="2933700" y="6165850"/>
          <p14:tracePt t="41880" x="2984500" y="6096000"/>
          <p14:tracePt t="41897" x="3028950" y="6032500"/>
          <p14:tracePt t="41914" x="3073400" y="5962650"/>
          <p14:tracePt t="41930" x="3111500" y="5892800"/>
          <p14:tracePt t="41947" x="3143250" y="5810250"/>
          <p14:tracePt t="41964" x="3162300" y="5759450"/>
          <p14:tracePt t="42007" x="3168650" y="5708650"/>
          <p14:tracePt t="42015" x="3155950" y="5657850"/>
          <p14:tracePt t="42023" x="3149600" y="5613400"/>
          <p14:tracePt t="42031" x="3105150" y="5429250"/>
          <p14:tracePt t="42048" x="3054350" y="5321300"/>
          <p14:tracePt t="42064" x="2978150" y="5219700"/>
          <p14:tracePt t="42081" x="2882900" y="5105400"/>
          <p14:tracePt t="42097" x="2781300" y="4997450"/>
          <p14:tracePt t="42114" x="2686050" y="4914900"/>
          <p14:tracePt t="42130" x="2565400" y="4838700"/>
          <p14:tracePt t="42147" x="2470150" y="4787900"/>
          <p14:tracePt t="42164" x="2374900" y="4749800"/>
          <p14:tracePt t="42181" x="2292350" y="4718050"/>
          <p14:tracePt t="42197" x="2197100" y="4692650"/>
          <p14:tracePt t="42214" x="2076450" y="4667250"/>
          <p14:tracePt t="42230" x="1962150" y="4641850"/>
          <p14:tracePt t="42230" x="1924050" y="4629150"/>
          <p14:tracePt t="42248" x="1885950" y="4629150"/>
          <p14:tracePt t="42264" x="1765300" y="4603750"/>
          <p14:tracePt t="42281" x="1625600" y="4591050"/>
          <p14:tracePt t="42297" x="1492250" y="4572000"/>
          <p14:tracePt t="42314" x="1371600" y="4572000"/>
          <p14:tracePt t="42330" x="1263650" y="4572000"/>
          <p14:tracePt t="42347" x="1174750" y="4597400"/>
          <p14:tracePt t="42367" x="1085850" y="4673600"/>
          <p14:tracePt t="42381" x="1009650" y="4768850"/>
          <p14:tracePt t="42397" x="939800" y="4889500"/>
          <p14:tracePt t="42414" x="889000" y="4991100"/>
          <p14:tracePt t="42431" x="844550" y="5143500"/>
          <p14:tracePt t="42448" x="831850" y="5238750"/>
          <p14:tracePt t="42464" x="819150" y="5334000"/>
          <p14:tracePt t="42481" x="806450" y="5422900"/>
          <p14:tracePt t="42497" x="800100" y="5499100"/>
          <p14:tracePt t="42514" x="800100" y="5524500"/>
          <p14:tracePt t="42531" x="806450" y="5581650"/>
          <p14:tracePt t="42548" x="838200" y="5683250"/>
          <p14:tracePt t="42564" x="876300" y="5784850"/>
          <p14:tracePt t="42581" x="927100" y="5892800"/>
          <p14:tracePt t="42598" x="965200" y="5988050"/>
          <p14:tracePt t="42615" x="1035050" y="6102350"/>
          <p14:tracePt t="42655" x="1041400" y="6108700"/>
          <p14:tracePt t="42660" x="1047750" y="6115050"/>
          <p14:tracePt t="42664" x="1060450" y="6121400"/>
          <p14:tracePt t="42680" x="1073150" y="6127750"/>
          <p14:tracePt t="42697" x="1092200" y="6134100"/>
          <p14:tracePt t="42714" x="1104900" y="6134100"/>
          <p14:tracePt t="42731" x="1117600" y="6140450"/>
          <p14:tracePt t="42747" x="1123950" y="6140450"/>
          <p14:tracePt t="42764" x="1130300" y="6140450"/>
          <p14:tracePt t="42848" x="1143000" y="6140450"/>
          <p14:tracePt t="42855" x="1149350" y="6140450"/>
          <p14:tracePt t="42861" x="1155700" y="6140450"/>
          <p14:tracePt t="42864" x="1162050" y="6140450"/>
          <p14:tracePt t="42880" x="1181100" y="6140450"/>
          <p14:tracePt t="42898" x="1193800" y="6140450"/>
          <p14:tracePt t="42914" x="1219200" y="6140450"/>
          <p14:tracePt t="42931" x="1263650" y="6140450"/>
          <p14:tracePt t="42947" x="1320800" y="6140450"/>
          <p14:tracePt t="42964" x="1371600" y="6140450"/>
          <p14:tracePt t="42980" x="1428750" y="6134100"/>
          <p14:tracePt t="42997" x="1473200" y="6127750"/>
          <p14:tracePt t="43014" x="1479550" y="6127750"/>
          <p14:tracePt t="43014" x="1517650" y="6115050"/>
          <p14:tracePt t="43032" x="1555750" y="6096000"/>
          <p14:tracePt t="43047" x="1600200" y="6076950"/>
          <p14:tracePt t="43064" x="1638300" y="6045200"/>
          <p14:tracePt t="43080" x="1657350" y="6019800"/>
          <p14:tracePt t="43097" x="1670050" y="5981700"/>
          <p14:tracePt t="43114" x="1670050" y="5975350"/>
          <p14:tracePt t="43131" x="1670050" y="5969000"/>
          <p14:tracePt t="43147" x="1663700" y="5949950"/>
          <p14:tracePt t="43164" x="1657350" y="5937250"/>
          <p14:tracePt t="43180" x="1651000" y="5930900"/>
          <p14:tracePt t="43197" x="1625600" y="5918200"/>
          <p14:tracePt t="43214" x="1612900" y="5918200"/>
          <p14:tracePt t="43231" x="1606550" y="5918200"/>
          <p14:tracePt t="43319" x="1600200" y="5911850"/>
          <p14:tracePt t="43327" x="1600200" y="5905500"/>
          <p14:tracePt t="43335" x="1600200" y="5899150"/>
          <p14:tracePt t="43343" x="1600200" y="5892800"/>
          <p14:tracePt t="43351" x="1600200" y="5886450"/>
          <p14:tracePt t="43447" x="1600200" y="5880100"/>
          <p14:tracePt t="43447" x="1606550" y="5880100"/>
          <p14:tracePt t="43463" x="1625600" y="5880100"/>
          <p14:tracePt t="43471" x="1644650" y="5880100"/>
          <p14:tracePt t="43479" x="1695450" y="5880100"/>
          <p14:tracePt t="43497" x="1720850" y="5880100"/>
          <p14:tracePt t="43497" x="1784350" y="5880100"/>
          <p14:tracePt t="43514" x="1847850" y="5880100"/>
          <p14:tracePt t="43531" x="1898650" y="5873750"/>
          <p14:tracePt t="43547" x="1930400" y="5861050"/>
          <p14:tracePt t="43564" x="1955800" y="5854700"/>
          <p14:tracePt t="43580" x="1981200" y="5835650"/>
          <p14:tracePt t="43597" x="2006600" y="5816600"/>
          <p14:tracePt t="43614" x="2012950" y="5803900"/>
          <p14:tracePt t="43632" x="2012950" y="5797550"/>
          <p14:tracePt t="43648" x="2012950" y="5784850"/>
          <p14:tracePt t="43664" x="2000250" y="5765800"/>
          <p14:tracePt t="43681" x="1968500" y="5759450"/>
          <p14:tracePt t="43697" x="1943100" y="5753100"/>
          <p14:tracePt t="43714" x="1911350" y="5753100"/>
          <p14:tracePt t="43730" x="1879600" y="5753100"/>
          <p14:tracePt t="43747" x="1860550" y="5753100"/>
          <p14:tracePt t="43764" x="1828800" y="5753100"/>
          <p14:tracePt t="43780" x="1816100" y="5753100"/>
          <p14:tracePt t="43798" x="1784350" y="5772150"/>
          <p14:tracePt t="43814" x="1765300" y="5797550"/>
          <p14:tracePt t="43814" x="1758950" y="5816600"/>
          <p14:tracePt t="43832" x="1733550" y="5854700"/>
          <p14:tracePt t="43848" x="1733550" y="5873750"/>
          <p14:tracePt t="43864" x="1733550" y="5886450"/>
          <p14:tracePt t="43880" x="1727200" y="5892800"/>
          <p14:tracePt t="44055" x="1733550" y="5892800"/>
          <p14:tracePt t="44073" x="1739900" y="5892800"/>
          <p14:tracePt t="44079" x="1746250" y="5892800"/>
          <p14:tracePt t="44215" x="1752600" y="5892800"/>
          <p14:tracePt t="44224" x="1758950" y="5892800"/>
          <p14:tracePt t="44231" x="1771650" y="5892800"/>
          <p14:tracePt t="44232" x="1816100" y="5892800"/>
          <p14:tracePt t="44248" x="1905000" y="5892800"/>
          <p14:tracePt t="44263" x="2025650" y="5892800"/>
          <p14:tracePt t="44280" x="2152650" y="5892800"/>
          <p14:tracePt t="44297" x="2286000" y="5892800"/>
          <p14:tracePt t="44315" x="2406650" y="5892800"/>
          <p14:tracePt t="44330" x="2520950" y="5873750"/>
          <p14:tracePt t="44347" x="2603500" y="5842000"/>
          <p14:tracePt t="44364" x="2667000" y="5803900"/>
          <p14:tracePt t="44381" x="2730500" y="5753100"/>
          <p14:tracePt t="44397" x="2794000" y="5702300"/>
          <p14:tracePt t="44414" x="2857500" y="5645150"/>
          <p14:tracePt t="44431" x="2921000" y="5562600"/>
          <p14:tracePt t="44448" x="2946400" y="5499100"/>
          <p14:tracePt t="44464" x="2959100" y="5454650"/>
          <p14:tracePt t="44481" x="2959100" y="5397500"/>
          <p14:tracePt t="44497" x="2952750" y="5346700"/>
          <p14:tracePt t="44514" x="2927350" y="5283200"/>
          <p14:tracePt t="44530" x="2901950" y="5238750"/>
          <p14:tracePt t="44547" x="2857500" y="5181600"/>
          <p14:tracePt t="44564" x="2800350" y="5124450"/>
          <p14:tracePt t="44581" x="2736850" y="5060950"/>
          <p14:tracePt t="44597" x="2654300" y="5016500"/>
          <p14:tracePt t="44614" x="2552700" y="4965700"/>
          <p14:tracePt t="44630" x="2419350" y="4914900"/>
          <p14:tracePt t="44648" x="2330450" y="4889500"/>
          <p14:tracePt t="44664" x="2235200" y="4864100"/>
          <p14:tracePt t="44681" x="2139950" y="4832350"/>
          <p14:tracePt t="44697" x="2044700" y="4800600"/>
          <p14:tracePt t="44714" x="1949450" y="4775200"/>
          <p14:tracePt t="44730" x="1847850" y="4749800"/>
          <p14:tracePt t="44747" x="1758950" y="4737100"/>
          <p14:tracePt t="44764" x="1682750" y="4730750"/>
          <p14:tracePt t="44781" x="1625600" y="4730750"/>
          <p14:tracePt t="44797" x="1562100" y="4730750"/>
          <p14:tracePt t="44814" x="1517650" y="4730750"/>
          <p14:tracePt t="44830" x="1371600" y="4813300"/>
          <p14:tracePt t="44848" x="1263650" y="4908550"/>
          <p14:tracePt t="44864" x="1149350" y="5022850"/>
          <p14:tracePt t="44881" x="1066800" y="5124450"/>
          <p14:tracePt t="44897" x="1003300" y="5232400"/>
          <p14:tracePt t="44914" x="965200" y="5327650"/>
          <p14:tracePt t="44930" x="952500" y="5441950"/>
          <p14:tracePt t="44947" x="952500" y="5562600"/>
          <p14:tracePt t="44964" x="965200" y="5670550"/>
          <p14:tracePt t="44981" x="1009650" y="5778500"/>
          <p14:tracePt t="44997" x="1066800" y="5873750"/>
          <p14:tracePt t="45014" x="1143000" y="5969000"/>
          <p14:tracePt t="45030" x="1263650" y="6089650"/>
          <p14:tracePt t="45049" x="1333500" y="6140450"/>
          <p14:tracePt t="45064" x="1428750" y="6203950"/>
          <p14:tracePt t="45081" x="1498600" y="6248400"/>
          <p14:tracePt t="45097" x="1562100" y="6273800"/>
          <p14:tracePt t="45114" x="1625600" y="6292850"/>
          <p14:tracePt t="45130" x="1682750" y="6299200"/>
          <p14:tracePt t="45147" x="1739900" y="6305550"/>
          <p14:tracePt t="45164" x="1797050" y="6311900"/>
          <p14:tracePt t="45181" x="1822450" y="6311900"/>
          <p14:tracePt t="45197" x="1835150" y="6311900"/>
          <p14:tracePt t="45256" x="1841500" y="6311900"/>
          <p14:tracePt t="46104" x="1873250" y="6311900"/>
          <p14:tracePt t="46112" x="1917700" y="6286500"/>
          <p14:tracePt t="46120" x="2038350" y="6242050"/>
          <p14:tracePt t="46132" x="2159000" y="6191250"/>
          <p14:tracePt t="46148" x="2203450" y="6172200"/>
          <p14:tracePt t="46165" x="2273300" y="6140450"/>
          <p14:tracePt t="46181" x="2324100" y="6108700"/>
          <p14:tracePt t="46198" x="2355850" y="6089650"/>
          <p14:tracePt t="46215" x="2387600" y="6064250"/>
          <p14:tracePt t="46232" x="2393950" y="6057900"/>
          <p14:tracePt t="46248" x="2413000" y="6026150"/>
          <p14:tracePt t="46266" x="2425700" y="6000750"/>
          <p14:tracePt t="46281" x="2432050" y="5981700"/>
          <p14:tracePt t="46298" x="2444750" y="5956300"/>
          <p14:tracePt t="46314" x="2444750" y="5937250"/>
          <p14:tracePt t="46332" x="2451100" y="5911850"/>
          <p14:tracePt t="46347" x="2457450" y="5886450"/>
          <p14:tracePt t="46365" x="2457450" y="5848350"/>
          <p14:tracePt t="46381" x="2457450" y="5822950"/>
          <p14:tracePt t="46398" x="2457450" y="5816600"/>
          <p14:tracePt t="46414" x="2432050" y="5784850"/>
          <p14:tracePt t="46432" x="2406650" y="5753100"/>
          <p14:tracePt t="46448" x="2393950" y="5740400"/>
          <p14:tracePt t="46465" x="2381250" y="5721350"/>
          <p14:tracePt t="46481" x="2374900" y="5708650"/>
          <p14:tracePt t="46498" x="2374900" y="5702300"/>
          <p14:tracePt t="46515" x="2368550" y="5683250"/>
          <p14:tracePt t="46532" x="2362200" y="5664200"/>
          <p14:tracePt t="46548" x="2349500" y="5632450"/>
          <p14:tracePt t="46565" x="2336800" y="5600700"/>
          <p14:tracePt t="46582" x="2330450" y="5588000"/>
          <p14:tracePt t="46598" x="2324100" y="5575300"/>
          <p14:tracePt t="46615" x="2305050" y="5543550"/>
          <p14:tracePt t="46615" x="2292350" y="5524500"/>
          <p14:tracePt t="46633" x="2273300" y="5505450"/>
          <p14:tracePt t="46649" x="2260600" y="5492750"/>
          <p14:tracePt t="46665" x="2254250" y="5480050"/>
          <p14:tracePt t="46681" x="2247900" y="5473700"/>
          <p14:tracePt t="46698" x="2241550" y="5473700"/>
          <p14:tracePt t="46736" x="2235200" y="5473700"/>
          <p14:tracePt t="46737" x="2228850" y="5473700"/>
          <p14:tracePt t="46748" x="2222500" y="5473700"/>
          <p14:tracePt t="46765" x="2216150" y="5473700"/>
          <p14:tracePt t="46781" x="2209800" y="5473700"/>
          <p14:tracePt t="46798" x="2197100" y="5480050"/>
          <p14:tracePt t="46815" x="2190750" y="5486400"/>
          <p14:tracePt t="46815" x="2184400" y="5486400"/>
          <p14:tracePt t="46833" x="2178050" y="5505450"/>
          <p14:tracePt t="46849" x="2178050" y="5530850"/>
          <p14:tracePt t="46865" x="2178050" y="5568950"/>
          <p14:tracePt t="46881" x="2203450" y="5626100"/>
          <p14:tracePt t="46898" x="2247900" y="5683250"/>
          <p14:tracePt t="46915" x="2298700" y="5740400"/>
          <p14:tracePt t="46931" x="2355850" y="5778500"/>
          <p14:tracePt t="46948" x="2387600" y="5797550"/>
          <p14:tracePt t="46965" x="2419350" y="5797550"/>
          <p14:tracePt t="46981" x="2457450" y="5797550"/>
          <p14:tracePt t="46998" x="2495550" y="5797550"/>
          <p14:tracePt t="47015" x="2533650" y="5797550"/>
          <p14:tracePt t="47015" x="2552700" y="5797550"/>
          <p14:tracePt t="47032" x="2584450" y="5784850"/>
          <p14:tracePt t="47048" x="2635250" y="5746750"/>
          <p14:tracePt t="47065" x="2667000" y="5715000"/>
          <p14:tracePt t="47081" x="2692400" y="5683250"/>
          <p14:tracePt t="47098" x="2698750" y="5645150"/>
          <p14:tracePt t="47115" x="2705100" y="5607050"/>
          <p14:tracePt t="47132" x="2705100" y="5562600"/>
          <p14:tracePt t="47148" x="2698750" y="5511800"/>
          <p14:tracePt t="47165" x="2673350" y="5448300"/>
          <p14:tracePt t="47181" x="2635250" y="5403850"/>
          <p14:tracePt t="47198" x="2590800" y="5353050"/>
          <p14:tracePt t="47215" x="2540000" y="5308600"/>
          <p14:tracePt t="47215" x="2501900" y="5289550"/>
          <p14:tracePt t="47232" x="2438400" y="5257800"/>
          <p14:tracePt t="47249" x="2374900" y="5232400"/>
          <p14:tracePt t="47265" x="2330450" y="5219700"/>
          <p14:tracePt t="47281" x="2279650" y="5207000"/>
          <p14:tracePt t="47298" x="2241550" y="5200650"/>
          <p14:tracePt t="47315" x="2197100" y="5200650"/>
          <p14:tracePt t="47332" x="2165350" y="5200650"/>
          <p14:tracePt t="47349" x="2139950" y="5200650"/>
          <p14:tracePt t="47365" x="2101850" y="5232400"/>
          <p14:tracePt t="47381" x="2057400" y="5276850"/>
          <p14:tracePt t="47398" x="2032000" y="5321300"/>
          <p14:tracePt t="47414" x="2012950" y="5372100"/>
          <p14:tracePt t="47431" x="2006600" y="5441950"/>
          <p14:tracePt t="47448" x="2006600" y="5480050"/>
          <p14:tracePt t="47465" x="2025650" y="5537200"/>
          <p14:tracePt t="47483" x="2063750" y="5588000"/>
          <p14:tracePt t="47498" x="2108200" y="5638800"/>
          <p14:tracePt t="47515" x="2139950" y="5676900"/>
          <p14:tracePt t="47531" x="2190750" y="5702300"/>
          <p14:tracePt t="47549" x="2235200" y="5721350"/>
          <p14:tracePt t="47565" x="2279650" y="5740400"/>
          <p14:tracePt t="47582" x="2336800" y="5765800"/>
          <p14:tracePt t="47598" x="2374900" y="5772150"/>
          <p14:tracePt t="47615" x="2457450" y="5784850"/>
          <p14:tracePt t="47631" x="2571750" y="5791200"/>
          <p14:tracePt t="47648" x="2635250" y="5791200"/>
          <p14:tracePt t="47665" x="2673350" y="5791200"/>
          <p14:tracePt t="47682" x="2711450" y="5765800"/>
          <p14:tracePt t="47698" x="2743200" y="5740400"/>
          <p14:tracePt t="47715" x="2755900" y="5695950"/>
          <p14:tracePt t="47731" x="2768600" y="5638800"/>
          <p14:tracePt t="47748" x="2781300" y="5588000"/>
          <p14:tracePt t="47765" x="2781300" y="5562600"/>
          <p14:tracePt t="47824" x="2781300" y="5549900"/>
          <p14:tracePt t="47832" x="2762250" y="5524500"/>
          <p14:tracePt t="47842" x="2755900" y="5505450"/>
          <p14:tracePt t="47849" x="2730500" y="5473700"/>
          <p14:tracePt t="47864" x="2698750" y="5448300"/>
          <p14:tracePt t="47881" x="2660650" y="5429250"/>
          <p14:tracePt t="47898" x="2622550" y="5410200"/>
          <p14:tracePt t="47915" x="2578100" y="5397500"/>
          <p14:tracePt t="47931" x="2546350" y="5397500"/>
          <p14:tracePt t="47950" x="2508250" y="5397500"/>
          <p14:tracePt t="47965" x="2470150" y="5397500"/>
          <p14:tracePt t="47982" x="2438400" y="5397500"/>
          <p14:tracePt t="47998" x="2406650" y="5403850"/>
          <p14:tracePt t="48014" x="2393950" y="5410200"/>
          <p14:tracePt t="48031" x="2381250" y="5422900"/>
          <p14:tracePt t="48048" x="2374900" y="5422900"/>
          <p14:tracePt t="48065" x="2374900" y="5429250"/>
          <p14:tracePt t="48081" x="2374900" y="5435600"/>
          <p14:tracePt t="48168" x="2374900" y="5441950"/>
          <p14:tracePt t="48225" x="2381250" y="5441950"/>
          <p14:tracePt t="48280" x="2387600" y="5441950"/>
          <p14:tracePt t="49248" x="2393950" y="5441950"/>
          <p14:tracePt t="49256" x="2419350" y="5429250"/>
          <p14:tracePt t="49265" x="2457450" y="5378450"/>
          <p14:tracePt t="49266" x="2578100" y="5187950"/>
          <p14:tracePt t="49281" x="2774950" y="4845050"/>
          <p14:tracePt t="49298" x="2971800" y="4483100"/>
          <p14:tracePt t="49314" x="3162300" y="4076700"/>
          <p14:tracePt t="49331" x="3365500" y="3727450"/>
          <p14:tracePt t="49348" x="3600450" y="3378200"/>
          <p14:tracePt t="49365" x="3797300" y="3105150"/>
          <p14:tracePt t="49382" x="4013200" y="2857500"/>
          <p14:tracePt t="49397" x="4146550" y="2736850"/>
          <p14:tracePt t="49414" x="4210050" y="2673350"/>
          <p14:tracePt t="49431" x="4241800" y="2628900"/>
          <p14:tracePt t="49449" x="4241800" y="2622550"/>
          <p14:tracePt t="49465" x="4241800" y="2616200"/>
          <p14:tracePt t="49504" x="4241800" y="2603500"/>
          <p14:tracePt t="49512" x="4235450" y="2603500"/>
          <p14:tracePt t="49520" x="4216400" y="2603500"/>
          <p14:tracePt t="49532" x="4184650" y="2597150"/>
          <p14:tracePt t="49548" x="4121150" y="2584450"/>
          <p14:tracePt t="49565" x="4032250" y="2578100"/>
          <p14:tracePt t="49581" x="3981450" y="2571750"/>
          <p14:tracePt t="49598" x="3968750" y="2571750"/>
          <p14:tracePt t="49614" x="3886200" y="2578100"/>
          <p14:tracePt t="49614" x="3854450" y="2590800"/>
          <p14:tracePt t="49633" x="3790950" y="2609850"/>
          <p14:tracePt t="49648" x="3771900" y="2622550"/>
          <p14:tracePt t="49665" x="3759200" y="2628900"/>
          <p14:tracePt t="49681" x="3759200" y="2635250"/>
          <p14:tracePt t="49744" x="3759200" y="2641600"/>
          <p14:tracePt t="49752" x="3759200" y="2647950"/>
          <p14:tracePt t="49764" x="3771900" y="2673350"/>
          <p14:tracePt t="49765" x="3860800" y="2717800"/>
          <p14:tracePt t="49781" x="3981450" y="2762250"/>
          <p14:tracePt t="49798" x="4108450" y="2787650"/>
          <p14:tracePt t="49815" x="4216400" y="2800350"/>
          <p14:tracePt t="49831" x="4298950" y="2806700"/>
          <p14:tracePt t="49849" x="4318000" y="2806700"/>
          <p14:tracePt t="49865" x="4324350" y="2806700"/>
          <p14:tracePt t="50009" x="4292600" y="2806700"/>
          <p14:tracePt t="50032" x="4254500" y="2806700"/>
          <p14:tracePt t="50040" x="4197350" y="2806700"/>
          <p14:tracePt t="50048" x="4038600" y="2806700"/>
          <p14:tracePt t="50065" x="3943350" y="2806700"/>
          <p14:tracePt t="50065" x="3746500" y="2806700"/>
          <p14:tracePt t="50081" x="3556000" y="2806700"/>
          <p14:tracePt t="50098" x="3416300" y="2806700"/>
          <p14:tracePt t="50114" x="3340100" y="2806700"/>
          <p14:tracePt t="50131" x="3314700" y="2806700"/>
          <p14:tracePt t="50280" x="3321050" y="2806700"/>
          <p14:tracePt t="50296" x="3333750" y="2806700"/>
          <p14:tracePt t="50304" x="3346450" y="2806700"/>
          <p14:tracePt t="50312" x="3359150" y="2806700"/>
          <p14:tracePt t="50320" x="3384550" y="2806700"/>
          <p14:tracePt t="50331" x="3429000" y="2806700"/>
          <p14:tracePt t="50348" x="3460750" y="2806700"/>
          <p14:tracePt t="50365" x="3486150" y="2806700"/>
          <p14:tracePt t="50381" x="3517900" y="2806700"/>
          <p14:tracePt t="50399" x="3543300" y="2806700"/>
          <p14:tracePt t="50414" x="3581400" y="2806700"/>
          <p14:tracePt t="50414" x="3600450" y="2806700"/>
          <p14:tracePt t="50432" x="3619500" y="2806700"/>
          <p14:tracePt t="50448" x="3657600" y="2806700"/>
          <p14:tracePt t="50464" x="3676650" y="2806700"/>
          <p14:tracePt t="50481" x="3689350" y="2806700"/>
          <p14:tracePt t="50498" x="3695700" y="2806700"/>
          <p14:tracePt t="51648" x="3689350" y="2813050"/>
          <p14:tracePt t="51656" x="3663950" y="2838450"/>
          <p14:tracePt t="51664" x="3479800" y="2933700"/>
          <p14:tracePt t="51674" x="3295650" y="3035300"/>
          <p14:tracePt t="51681" x="2946400" y="3238500"/>
          <p14:tracePt t="51698" x="2609850" y="3467100"/>
          <p14:tracePt t="51715" x="2413000" y="3594100"/>
          <p14:tracePt t="51731" x="2292350" y="3683000"/>
          <p14:tracePt t="51748" x="2203450" y="3746500"/>
          <p14:tracePt t="51764" x="2133600" y="3797300"/>
          <p14:tracePt t="51781" x="2076450" y="3841750"/>
          <p14:tracePt t="51797" x="2000250" y="3879850"/>
          <p14:tracePt t="51814" x="1898650" y="3905250"/>
          <p14:tracePt t="51831" x="1778000" y="3924300"/>
          <p14:tracePt t="51864" x="1701800" y="3924300"/>
          <p14:tracePt t="51865" x="1638300" y="3924300"/>
          <p14:tracePt t="51881" x="1587500" y="3924300"/>
          <p14:tracePt t="51898" x="1543050" y="3924300"/>
          <p14:tracePt t="51915" x="1492250" y="3917950"/>
          <p14:tracePt t="51931" x="1454150" y="3917950"/>
          <p14:tracePt t="51948" x="1416050" y="3917950"/>
          <p14:tracePt t="51964" x="1384300" y="3911600"/>
          <p14:tracePt t="51982" x="1358900" y="3911600"/>
          <p14:tracePt t="51997" x="1333500" y="3911600"/>
          <p14:tracePt t="52015" x="1320800" y="3911600"/>
          <p14:tracePt t="52031" x="1289050" y="3924300"/>
          <p14:tracePt t="52049" x="1270000" y="3943350"/>
          <p14:tracePt t="52064" x="1270000" y="3987800"/>
          <p14:tracePt t="52081" x="1270000" y="4032250"/>
          <p14:tracePt t="52098" x="1295400" y="4089400"/>
          <p14:tracePt t="52115" x="1358900" y="4146550"/>
          <p14:tracePt t="52131" x="1454150" y="4184650"/>
          <p14:tracePt t="52148" x="1568450" y="4203700"/>
          <p14:tracePt t="52165" x="1708150" y="4210050"/>
          <p14:tracePt t="52181" x="1841500" y="4210050"/>
          <p14:tracePt t="52198" x="1943100" y="4159250"/>
          <p14:tracePt t="52215" x="2038350" y="4083050"/>
          <p14:tracePt t="52231" x="2089150" y="3968750"/>
          <p14:tracePt t="52249" x="2114550" y="3860800"/>
          <p14:tracePt t="52264" x="2127250" y="3752850"/>
          <p14:tracePt t="52281" x="2127250" y="3644900"/>
          <p14:tracePt t="52298" x="2127250" y="3530600"/>
          <p14:tracePt t="52314" x="2108200" y="3422650"/>
          <p14:tracePt t="52331" x="2070100" y="3327400"/>
          <p14:tracePt t="52348" x="2025650" y="3251200"/>
          <p14:tracePt t="52364" x="1968500" y="3175000"/>
          <p14:tracePt t="52381" x="1917700" y="3124200"/>
          <p14:tracePt t="52398" x="1873250" y="3092450"/>
          <p14:tracePt t="52415" x="1822450" y="3054350"/>
          <p14:tracePt t="52431" x="1720850" y="3016250"/>
          <p14:tracePt t="52448" x="1612900" y="2978150"/>
          <p14:tracePt t="52465" x="1549400" y="2952750"/>
          <p14:tracePt t="52481" x="1479550" y="2933700"/>
          <p14:tracePt t="52497" x="1441450" y="2914650"/>
          <p14:tracePt t="52514" x="1397000" y="2895600"/>
          <p14:tracePt t="52531" x="1346200" y="2882900"/>
          <p14:tracePt t="52547" x="1314450" y="2870200"/>
          <p14:tracePt t="52565" x="1276350" y="2870200"/>
          <p14:tracePt t="52581" x="1238250" y="2863850"/>
          <p14:tracePt t="52598" x="1206500" y="2863850"/>
          <p14:tracePt t="52614" x="1143000" y="2882900"/>
          <p14:tracePt t="52632" x="1092200" y="2908300"/>
          <p14:tracePt t="52648" x="1028700" y="2946400"/>
          <p14:tracePt t="52665" x="984250" y="2984500"/>
          <p14:tracePt t="52681" x="952500" y="3022600"/>
          <p14:tracePt t="52698" x="933450" y="3054350"/>
          <p14:tracePt t="52714" x="901700" y="3092450"/>
          <p14:tracePt t="52731" x="876300" y="3155950"/>
          <p14:tracePt t="52748" x="844550" y="3251200"/>
          <p14:tracePt t="52764" x="800100" y="3352800"/>
          <p14:tracePt t="52781" x="774700" y="3467100"/>
          <p14:tracePt t="52798" x="742950" y="3581400"/>
          <p14:tracePt t="52814" x="730250" y="3689350"/>
          <p14:tracePt t="52814" x="730250" y="3733800"/>
          <p14:tracePt t="52832" x="730250" y="3835400"/>
          <p14:tracePt t="52848" x="755650" y="3924300"/>
          <p14:tracePt t="52865" x="806450" y="4013200"/>
          <p14:tracePt t="52881" x="850900" y="4083050"/>
          <p14:tracePt t="52898" x="869950" y="4127500"/>
          <p14:tracePt t="52915" x="882650" y="4152900"/>
          <p14:tracePt t="52931" x="895350" y="4178300"/>
          <p14:tracePt t="52948" x="908050" y="4197350"/>
          <p14:tracePt t="52965" x="920750" y="4216400"/>
          <p14:tracePt t="52981" x="946150" y="4241800"/>
          <p14:tracePt t="52998" x="977900" y="4267200"/>
          <p14:tracePt t="53014" x="1003300" y="4286250"/>
          <p14:tracePt t="53031" x="1035050" y="4318000"/>
          <p14:tracePt t="53048" x="1060450" y="4349750"/>
          <p14:tracePt t="53065" x="1098550" y="4381500"/>
          <p14:tracePt t="53081" x="1130300" y="4400550"/>
          <p14:tracePt t="53098" x="1168400" y="4419600"/>
          <p14:tracePt t="53114" x="1225550" y="4432300"/>
          <p14:tracePt t="53131" x="1314450" y="4438650"/>
          <p14:tracePt t="53148" x="1428750" y="4438650"/>
          <p14:tracePt t="53165" x="1524000" y="4438650"/>
          <p14:tracePt t="53181" x="1625600" y="4400550"/>
          <p14:tracePt t="53198" x="1714500" y="4362450"/>
          <p14:tracePt t="53214" x="1809750" y="4318000"/>
          <p14:tracePt t="53214" x="1860550" y="4279900"/>
          <p14:tracePt t="53232" x="1930400" y="4222750"/>
          <p14:tracePt t="53248" x="1993900" y="4152900"/>
          <p14:tracePt t="53265" x="2038350" y="4064000"/>
          <p14:tracePt t="53281" x="2063750" y="4006850"/>
          <p14:tracePt t="53298" x="2089150" y="3898900"/>
          <p14:tracePt t="53314" x="2101850" y="3778250"/>
          <p14:tracePt t="53331" x="2120900" y="3663950"/>
          <p14:tracePt t="53348" x="2120900" y="3543300"/>
          <p14:tracePt t="53365" x="2120900" y="3435350"/>
          <p14:tracePt t="53381" x="2089150" y="3321050"/>
          <p14:tracePt t="53398" x="2063750" y="3213100"/>
          <p14:tracePt t="53414" x="2019300" y="3111500"/>
          <p14:tracePt t="53414" x="2000250" y="3073400"/>
          <p14:tracePt t="53432" x="1936750" y="2984500"/>
          <p14:tracePt t="53448" x="1873250" y="2914650"/>
          <p14:tracePt t="53464" x="1809750" y="2863850"/>
          <p14:tracePt t="53481" x="1746250" y="2825750"/>
          <p14:tracePt t="53498" x="1689100" y="2806700"/>
          <p14:tracePt t="53513" x="1619250" y="2794000"/>
          <p14:tracePt t="53530" x="1543050" y="2781300"/>
          <p14:tracePt t="53548" x="1473200" y="2781300"/>
          <p14:tracePt t="53567" x="1384300" y="2781300"/>
          <p14:tracePt t="53581" x="1282700" y="2781300"/>
          <p14:tracePt t="53598" x="1174750" y="2787650"/>
          <p14:tracePt t="53614" x="1041400" y="2825750"/>
          <p14:tracePt t="53632" x="971550" y="2851150"/>
          <p14:tracePt t="53648" x="901700" y="2889250"/>
          <p14:tracePt t="53664" x="831850" y="2946400"/>
          <p14:tracePt t="53680" x="742950" y="3028950"/>
          <p14:tracePt t="53698" x="666750" y="3130550"/>
          <p14:tracePt t="53714" x="596900" y="3232150"/>
          <p14:tracePt t="53731" x="552450" y="3333750"/>
          <p14:tracePt t="53747" x="514350" y="3429000"/>
          <p14:tracePt t="53765" x="508000" y="3517900"/>
          <p14:tracePt t="53781" x="508000" y="3594100"/>
          <p14:tracePt t="53798" x="508000" y="3683000"/>
          <p14:tracePt t="53814" x="539750" y="3778250"/>
          <p14:tracePt t="53814" x="546100" y="3803650"/>
          <p14:tracePt t="53832" x="565150" y="3879850"/>
          <p14:tracePt t="53848" x="590550" y="3943350"/>
          <p14:tracePt t="53864" x="622300" y="4006850"/>
          <p14:tracePt t="53881" x="660400" y="4076700"/>
          <p14:tracePt t="53898" x="698500" y="4127500"/>
          <p14:tracePt t="53914" x="742950" y="4191000"/>
          <p14:tracePt t="53931" x="774700" y="4229100"/>
          <p14:tracePt t="53948" x="831850" y="4260850"/>
          <p14:tracePt t="53964" x="889000" y="4292600"/>
          <p14:tracePt t="53981" x="965200" y="4324350"/>
          <p14:tracePt t="53998" x="1022350" y="4343400"/>
          <p14:tracePt t="54014" x="1123950" y="4362450"/>
          <p14:tracePt t="54032" x="1200150" y="4381500"/>
          <p14:tracePt t="54048" x="1295400" y="4387850"/>
          <p14:tracePt t="54064" x="1416050" y="4387850"/>
          <p14:tracePt t="54082" x="1549400" y="4381500"/>
          <p14:tracePt t="54098" x="1689100" y="4349750"/>
          <p14:tracePt t="54114" x="1790700" y="4292600"/>
          <p14:tracePt t="54131" x="1892300" y="4210050"/>
          <p14:tracePt t="54148" x="1955800" y="4114800"/>
          <p14:tracePt t="54164" x="2019300" y="3994150"/>
          <p14:tracePt t="54182" x="2051050" y="3879850"/>
          <p14:tracePt t="54198" x="2082800" y="3759200"/>
          <p14:tracePt t="54198" x="2089150" y="3702050"/>
          <p14:tracePt t="54216" x="2095500" y="3638550"/>
          <p14:tracePt t="54231" x="2108200" y="3454400"/>
          <p14:tracePt t="54248" x="2108200" y="3333750"/>
          <p14:tracePt t="54264" x="2082800" y="3225800"/>
          <p14:tracePt t="54281" x="2044700" y="3124200"/>
          <p14:tracePt t="54298" x="1987550" y="3016250"/>
          <p14:tracePt t="54315" x="1917700" y="2927350"/>
          <p14:tracePt t="54331" x="1854200" y="2844800"/>
          <p14:tracePt t="54348" x="1765300" y="2781300"/>
          <p14:tracePt t="54364" x="1682750" y="2736850"/>
          <p14:tracePt t="54381" x="1587500" y="2692400"/>
          <p14:tracePt t="54398" x="1504950" y="2667000"/>
          <p14:tracePt t="54414" x="1409700" y="2641600"/>
          <p14:tracePt t="54431" x="1301750" y="2622550"/>
          <p14:tracePt t="54449" x="1225550" y="2616200"/>
          <p14:tracePt t="54464" x="1149350" y="2616200"/>
          <p14:tracePt t="54481" x="1092200" y="2616200"/>
          <p14:tracePt t="54497" x="1022350" y="2641600"/>
          <p14:tracePt t="54515" x="952500" y="2686050"/>
          <p14:tracePt t="54530" x="908050" y="2717800"/>
          <p14:tracePt t="54547" x="876300" y="2755900"/>
          <p14:tracePt t="54564" x="850900" y="2800350"/>
          <p14:tracePt t="54581" x="838200" y="2838450"/>
          <p14:tracePt t="54597" x="825500" y="2870200"/>
          <p14:tracePt t="54615" x="812800" y="2914650"/>
          <p14:tracePt t="54631" x="806450" y="2965450"/>
          <p14:tracePt t="54649" x="806450" y="2997200"/>
          <p14:tracePt t="54664" x="800100" y="3009900"/>
          <p14:tracePt t="54681" x="800100" y="3022600"/>
          <p14:tracePt t="54698" x="800100" y="3028950"/>
          <p14:tracePt t="54714" x="800100" y="3035300"/>
          <p14:tracePt t="54731" x="800100" y="3041650"/>
          <p14:tracePt t="55601" x="800100" y="3073400"/>
          <p14:tracePt t="55607" x="800100" y="3105150"/>
          <p14:tracePt t="55616" x="800100" y="3143250"/>
          <p14:tracePt t="55616" x="800100" y="3187700"/>
          <p14:tracePt t="55632" x="800100" y="3219450"/>
          <p14:tracePt t="55648" x="819150" y="3270250"/>
          <p14:tracePt t="55664" x="844550" y="3327400"/>
          <p14:tracePt t="55681" x="869950" y="3397250"/>
          <p14:tracePt t="55697" x="895350" y="3467100"/>
          <p14:tracePt t="55714" x="927100" y="3556000"/>
          <p14:tracePt t="55731" x="965200" y="3683000"/>
          <p14:tracePt t="55747" x="1022350" y="3822700"/>
          <p14:tracePt t="55765" x="1092200" y="3943350"/>
          <p14:tracePt t="55781" x="1155700" y="4038600"/>
          <p14:tracePt t="55797" x="1200150" y="4095750"/>
          <p14:tracePt t="55815" x="1238250" y="4146550"/>
          <p14:tracePt t="55832" x="1263650" y="4178300"/>
          <p14:tracePt t="55848" x="1295400" y="4203700"/>
          <p14:tracePt t="55863" x="1333500" y="4267200"/>
          <p14:tracePt t="55881" x="1390650" y="4343400"/>
          <p14:tracePt t="55898" x="1435100" y="4413250"/>
          <p14:tracePt t="55914" x="1485900" y="4483100"/>
          <p14:tracePt t="55931" x="1524000" y="4540250"/>
          <p14:tracePt t="55947" x="1562100" y="4578350"/>
          <p14:tracePt t="55965" x="1581150" y="4610100"/>
          <p14:tracePt t="55981" x="1593850" y="4616450"/>
          <p14:tracePt t="55999" x="1612900" y="4635500"/>
          <p14:tracePt t="56014" x="1631950" y="4654550"/>
          <p14:tracePt t="56031" x="1670050" y="4692650"/>
          <p14:tracePt t="56048" x="1676400" y="4692650"/>
          <p14:tracePt t="56064" x="1720850" y="4730750"/>
          <p14:tracePt t="56081" x="1765300" y="4768850"/>
          <p14:tracePt t="56098" x="1828800" y="4826000"/>
          <p14:tracePt t="56114" x="1879600" y="4883150"/>
          <p14:tracePt t="56131" x="1936750" y="4933950"/>
          <p14:tracePt t="56147" x="1974850" y="4978400"/>
          <p14:tracePt t="56165" x="2006600" y="5016500"/>
          <p14:tracePt t="56181" x="2025650" y="5035550"/>
          <p14:tracePt t="56198" x="2051050" y="5067300"/>
          <p14:tracePt t="56214" x="2070100" y="5099050"/>
          <p14:tracePt t="56231" x="2108200" y="5175250"/>
          <p14:tracePt t="56248" x="2152650" y="5270500"/>
          <p14:tracePt t="56264" x="2209800" y="5378450"/>
          <p14:tracePt t="56281" x="2311400" y="5492750"/>
          <p14:tracePt t="56298" x="2432050" y="5600700"/>
          <p14:tracePt t="56314" x="2578100" y="5695950"/>
          <p14:tracePt t="56331" x="2755900" y="5791200"/>
          <p14:tracePt t="56347" x="2921000" y="5861050"/>
          <p14:tracePt t="56364" x="3073400" y="5905500"/>
          <p14:tracePt t="56381" x="3238500" y="5924550"/>
          <p14:tracePt t="56398" x="3384550" y="5943600"/>
          <p14:tracePt t="56414" x="3594100" y="5943600"/>
          <p14:tracePt t="56432" x="3689350" y="5943600"/>
          <p14:tracePt t="56448" x="3733800" y="5943600"/>
          <p14:tracePt t="56465" x="3752850" y="5943600"/>
          <p14:tracePt t="56504" x="3759200" y="5943600"/>
          <p14:tracePt t="56527" x="3765550" y="5943600"/>
          <p14:tracePt t="56536" x="3771900" y="5937250"/>
          <p14:tracePt t="56559" x="3778250" y="5937250"/>
          <p14:tracePt t="56656" x="3784600" y="5937250"/>
          <p14:tracePt t="56671" x="3778250" y="5930900"/>
          <p14:tracePt t="56791" x="3784600" y="5930900"/>
          <p14:tracePt t="56800" x="3797300" y="5930900"/>
          <p14:tracePt t="56807" x="3816350" y="5930900"/>
          <p14:tracePt t="56824" x="3879850" y="5937250"/>
          <p14:tracePt t="56831" x="3905250" y="5949950"/>
          <p14:tracePt t="56832" x="3994150" y="5969000"/>
          <p14:tracePt t="56848" x="4089400" y="5988050"/>
          <p14:tracePt t="56864" x="4159250" y="5994400"/>
          <p14:tracePt t="56881" x="4184650" y="6000750"/>
          <p14:tracePt t="56897" x="4197350" y="6000750"/>
          <p14:tracePt t="57295" x="4203700" y="6000750"/>
          <p14:tracePt t="57312" x="4203700" y="6007100"/>
          <p14:tracePt t="57344" x="4203700" y="6013450"/>
          <p14:tracePt t="57348" x="4203700" y="6019800"/>
          <p14:tracePt t="57364" x="4203700" y="6026150"/>
          <p14:tracePt t="57365" x="4203700" y="6038850"/>
          <p14:tracePt t="57381" x="4210050" y="6057900"/>
          <p14:tracePt t="57397" x="4222750" y="6064250"/>
          <p14:tracePt t="57415" x="4235450" y="6076950"/>
          <p14:tracePt t="57431" x="4279900" y="6083300"/>
          <p14:tracePt t="57448" x="4305300" y="6096000"/>
          <p14:tracePt t="57464" x="4337050" y="6096000"/>
          <p14:tracePt t="57482" x="4368800" y="6102350"/>
          <p14:tracePt t="57497" x="4387850" y="6108700"/>
          <p14:tracePt t="57514" x="4394200" y="6108700"/>
          <p14:tracePt t="57531" x="4406900" y="6108700"/>
          <p14:tracePt t="57568" x="4419600" y="6108700"/>
          <p14:tracePt t="57591" x="4425950" y="6108700"/>
          <p14:tracePt t="57632" x="4425950" y="6102350"/>
          <p14:tracePt t="57640" x="4425950" y="6096000"/>
          <p14:tracePt t="57648" x="4413250" y="6089650"/>
          <p14:tracePt t="57648" x="4343400" y="6070600"/>
          <p14:tracePt t="57664" x="4235450" y="6057900"/>
          <p14:tracePt t="57681" x="4114800" y="6051550"/>
          <p14:tracePt t="57697" x="4006850" y="6051550"/>
          <p14:tracePt t="57715" x="3962400" y="6051550"/>
          <p14:tracePt t="57731" x="3937000" y="6064250"/>
          <p14:tracePt t="57748" x="3930650" y="6070600"/>
          <p14:tracePt t="57764" x="3930650" y="6076950"/>
          <p14:tracePt t="57808" x="3930650" y="6089650"/>
          <p14:tracePt t="57815" x="3943350" y="6096000"/>
          <p14:tracePt t="57816" x="3962400" y="6096000"/>
          <p14:tracePt t="57831" x="4083050" y="6096000"/>
          <p14:tracePt t="57848" x="4216400" y="6076950"/>
          <p14:tracePt t="57864" x="4362450" y="6019800"/>
          <p14:tracePt t="57881" x="4489450" y="5930900"/>
          <p14:tracePt t="57897" x="4597400" y="5835650"/>
          <p14:tracePt t="57914" x="4667250" y="5689600"/>
          <p14:tracePt t="57931" x="4686300" y="5530850"/>
          <p14:tracePt t="57948" x="4686300" y="5327650"/>
          <p14:tracePt t="57965" x="4641850" y="5181600"/>
          <p14:tracePt t="57981" x="4578350" y="5035550"/>
          <p14:tracePt t="57998" x="4495800" y="4902200"/>
          <p14:tracePt t="58014" x="4406900" y="4800600"/>
          <p14:tracePt t="58031" x="4279900" y="4692650"/>
          <p14:tracePt t="58049" x="4197350" y="4667250"/>
          <p14:tracePt t="58064" x="4127500" y="4648200"/>
          <p14:tracePt t="58081" x="4070350" y="4635500"/>
          <p14:tracePt t="58097" x="4013200" y="4629150"/>
          <p14:tracePt t="58114" x="3937000" y="4629150"/>
          <p14:tracePt t="58131" x="3860800" y="4635500"/>
          <p14:tracePt t="58148" x="3771900" y="4667250"/>
          <p14:tracePt t="58164" x="3689350" y="4705350"/>
          <p14:tracePt t="58199" x="3670300" y="4718050"/>
          <p14:tracePt t="58200" x="3638550" y="4762500"/>
          <p14:tracePt t="58214" x="3575050" y="4845050"/>
          <p14:tracePt t="58230" x="3511550" y="5022850"/>
          <p14:tracePt t="58248" x="3498850" y="5162550"/>
          <p14:tracePt t="58264" x="3498850" y="5308600"/>
          <p14:tracePt t="58281" x="3498850" y="5429250"/>
          <p14:tracePt t="58297" x="3536950" y="5530850"/>
          <p14:tracePt t="58314" x="3562350" y="5626100"/>
          <p14:tracePt t="58331" x="3600450" y="5727700"/>
          <p14:tracePt t="58348" x="3638550" y="5829300"/>
          <p14:tracePt t="58364" x="3683000" y="5918200"/>
          <p14:tracePt t="58381" x="3727450" y="6019800"/>
          <p14:tracePt t="58397" x="3784600" y="6115050"/>
          <p14:tracePt t="58415" x="3822700" y="6159500"/>
          <p14:tracePt t="58431" x="3879850" y="6216650"/>
          <p14:tracePt t="58448" x="3930650" y="6242050"/>
          <p14:tracePt t="58464" x="3981450" y="6242050"/>
          <p14:tracePt t="58481" x="4019550" y="6235700"/>
          <p14:tracePt t="58498" x="4121150" y="6184900"/>
          <p14:tracePt t="58514" x="4229100" y="6121400"/>
          <p14:tracePt t="58531" x="4362450" y="6007100"/>
          <p14:tracePt t="58548" x="4406900" y="5962650"/>
          <p14:tracePt t="58564" x="4470400" y="5829300"/>
          <p14:tracePt t="58581" x="4521200" y="5657850"/>
          <p14:tracePt t="58597" x="4552950" y="5492750"/>
          <p14:tracePt t="58615" x="4552950" y="5334000"/>
          <p14:tracePt t="58615" x="4552950" y="5302250"/>
          <p14:tracePt t="58631" x="4527550" y="5187950"/>
          <p14:tracePt t="58647" x="4470400" y="5060950"/>
          <p14:tracePt t="58664" x="4419600" y="4959350"/>
          <p14:tracePt t="58681" x="4368800" y="4883150"/>
          <p14:tracePt t="58697" x="4311650" y="4826000"/>
          <p14:tracePt t="58715" x="4229100" y="4756150"/>
          <p14:tracePt t="58731" x="4178300" y="4711700"/>
          <p14:tracePt t="58747" x="4121150" y="4692650"/>
          <p14:tracePt t="58764" x="4044950" y="4673600"/>
          <p14:tracePt t="58781" x="3968750" y="4660900"/>
          <p14:tracePt t="58797" x="3892550" y="4654550"/>
          <p14:tracePt t="58815" x="3822700" y="4654550"/>
          <p14:tracePt t="58831" x="3702050" y="4667250"/>
          <p14:tracePt t="58848" x="3625850" y="4711700"/>
          <p14:tracePt t="58864" x="3556000" y="4768850"/>
          <p14:tracePt t="58881" x="3479800" y="4851400"/>
          <p14:tracePt t="58897" x="3467100" y="4883150"/>
          <p14:tracePt t="58914" x="3416300" y="4997450"/>
          <p14:tracePt t="58930" x="3397250" y="5111750"/>
          <p14:tracePt t="58948" x="3397250" y="5232400"/>
          <p14:tracePt t="58964" x="3397250" y="5289550"/>
          <p14:tracePt t="58981" x="3422650" y="5372100"/>
          <p14:tracePt t="58997" x="3467100" y="5454650"/>
          <p14:tracePt t="59014" x="3511550" y="5549900"/>
          <p14:tracePt t="59031" x="3556000" y="5657850"/>
          <p14:tracePt t="59048" x="3587750" y="5689600"/>
          <p14:tracePt t="59065" x="3606800" y="5715000"/>
          <p14:tracePt t="59081" x="3613150" y="5727700"/>
          <p14:tracePt t="59098" x="3625850" y="5734050"/>
          <p14:tracePt t="59114" x="3644900" y="5740400"/>
          <p14:tracePt t="59131" x="3670300" y="5746750"/>
          <p14:tracePt t="59147" x="3689350" y="5753100"/>
          <p14:tracePt t="59164" x="3708400" y="5759450"/>
          <p14:tracePt t="59181" x="3721100" y="5765800"/>
          <p14:tracePt t="59198" x="3727450" y="5765800"/>
          <p14:tracePt t="59214" x="3765550" y="5791200"/>
          <p14:tracePt t="59232" x="3778250" y="5803900"/>
          <p14:tracePt t="59248" x="3810000" y="5829300"/>
          <p14:tracePt t="59264" x="3835400" y="5842000"/>
          <p14:tracePt t="59281" x="3892550" y="5873750"/>
          <p14:tracePt t="59298" x="3949700" y="5886450"/>
          <p14:tracePt t="59314" x="4000500" y="5899150"/>
          <p14:tracePt t="59331" x="4064000" y="5905500"/>
          <p14:tracePt t="59347" x="4127500" y="5911850"/>
          <p14:tracePt t="59365" x="4171950" y="5911850"/>
          <p14:tracePt t="59381" x="4210050" y="5911850"/>
          <p14:tracePt t="59398" x="4248150" y="5911850"/>
          <p14:tracePt t="59414" x="4286250" y="5899150"/>
          <p14:tracePt t="59432" x="4298950" y="5892800"/>
          <p14:tracePt t="59448" x="4305300" y="5892800"/>
          <p14:tracePt t="59551" x="4311650" y="5892800"/>
          <p14:tracePt t="59567" x="4318000" y="5892800"/>
          <p14:tracePt t="59583" x="4324350" y="5892800"/>
          <p14:tracePt t="59599" x="4330700" y="5892800"/>
          <p14:tracePt t="59615" x="4337050" y="5892800"/>
          <p14:tracePt t="59632" x="4343400" y="5892800"/>
          <p14:tracePt t="59640" x="4349750" y="5892800"/>
          <p14:tracePt t="59656" x="4356100" y="5892800"/>
          <p14:tracePt t="59671" x="4362450" y="5892800"/>
          <p14:tracePt t="59736" x="4362450" y="5880100"/>
          <p14:tracePt t="59746" x="4349750" y="5854700"/>
          <p14:tracePt t="59751" x="4324350" y="5784850"/>
          <p14:tracePt t="59764" x="4292600" y="5734050"/>
          <p14:tracePt t="59780" x="4273550" y="5708650"/>
          <p14:tracePt t="59797" x="4260850" y="5695950"/>
          <p14:tracePt t="59814" x="4260850" y="5689600"/>
          <p14:tracePt t="59814" x="4254500" y="5689600"/>
          <p14:tracePt t="59832" x="4241800" y="5689600"/>
          <p14:tracePt t="59871" x="4235450" y="5689600"/>
          <p14:tracePt t="59879" x="4203700" y="5727700"/>
          <p14:tracePt t="59897" x="4197350" y="5746750"/>
          <p14:tracePt t="59898" x="4171950" y="5778500"/>
          <p14:tracePt t="59914" x="4152900" y="5810250"/>
          <p14:tracePt t="59932" x="4152900" y="5829300"/>
          <p14:tracePt t="59947" x="4152900" y="5842000"/>
          <p14:tracePt t="59964" x="4152900" y="5848350"/>
          <p14:tracePt t="59999" x="4152900" y="5854700"/>
          <p14:tracePt t="60015" x="4159250" y="5854700"/>
          <p14:tracePt t="60016" x="4165600" y="5854700"/>
          <p14:tracePt t="60031" x="4171950" y="5854700"/>
          <p14:tracePt t="60047" x="4178300" y="5854700"/>
          <p14:tracePt t="60064" x="4191000" y="5854700"/>
          <p14:tracePt t="60080" x="4197350" y="5854700"/>
          <p14:tracePt t="60097" x="4210050" y="5854700"/>
          <p14:tracePt t="60114" x="4216400" y="5854700"/>
          <p14:tracePt t="60131" x="4229100" y="5854700"/>
          <p14:tracePt t="60148" x="4235450" y="5848350"/>
          <p14:tracePt t="60183" x="4235450" y="5842000"/>
          <p14:tracePt t="60184" x="4235450" y="5835650"/>
          <p14:tracePt t="60197" x="4235450" y="5829300"/>
          <p14:tracePt t="60240" x="4222750" y="5816600"/>
          <p14:tracePt t="60248" x="4114800" y="5753100"/>
          <p14:tracePt t="60264" x="4038600" y="5721350"/>
          <p14:tracePt t="60265" x="3695700" y="5600700"/>
          <p14:tracePt t="60281" x="3257550" y="5486400"/>
          <p14:tracePt t="60297" x="2851150" y="5435600"/>
          <p14:tracePt t="60314" x="2673350" y="5429250"/>
          <p14:tracePt t="60331" x="2578100" y="5429250"/>
          <p14:tracePt t="60347" x="2533650" y="5429250"/>
          <p14:tracePt t="60365" x="2514600" y="5441950"/>
          <p14:tracePt t="60380" x="2501900" y="5448300"/>
          <p14:tracePt t="60380" x="2501900" y="5454650"/>
          <p14:tracePt t="60399" x="2482850" y="5461000"/>
          <p14:tracePt t="60414" x="2463800" y="5473700"/>
          <p14:tracePt t="60414" x="2444750" y="5486400"/>
          <p14:tracePt t="60431" x="2419350" y="5499100"/>
          <p14:tracePt t="60447" x="2406650" y="5505450"/>
          <p14:tracePt t="60487" x="2400300" y="5511800"/>
          <p14:tracePt t="60519" x="2400300" y="5518150"/>
          <p14:tracePt t="60528" x="2400300" y="5524500"/>
          <p14:tracePt t="60552" x="2406650" y="5530850"/>
          <p14:tracePt t="60559" x="2413000" y="5537200"/>
          <p14:tracePt t="60567" x="2425700" y="5537200"/>
          <p14:tracePt t="60580" x="2444750" y="5549900"/>
          <p14:tracePt t="60582" x="2501900" y="5562600"/>
          <p14:tracePt t="60597" x="2571750" y="5568950"/>
          <p14:tracePt t="60614" x="2667000" y="5568950"/>
          <p14:tracePt t="60630" x="2813050" y="5511800"/>
          <p14:tracePt t="60648" x="2901950" y="5435600"/>
          <p14:tracePt t="60664" x="2952750" y="5353050"/>
          <p14:tracePt t="60681" x="2984500" y="5257800"/>
          <p14:tracePt t="60697" x="2984500" y="5168900"/>
          <p14:tracePt t="60714" x="2946400" y="5080000"/>
          <p14:tracePt t="60730" x="2895600" y="4997450"/>
          <p14:tracePt t="60748" x="2825750" y="4921250"/>
          <p14:tracePt t="60764" x="2762250" y="4864100"/>
          <p14:tracePt t="60781" x="2673350" y="4826000"/>
          <p14:tracePt t="60797" x="2603500" y="4781550"/>
          <p14:tracePt t="60814" x="2533650" y="4743450"/>
          <p14:tracePt t="60831" x="2381250" y="4679950"/>
          <p14:tracePt t="60848" x="2254250" y="4629150"/>
          <p14:tracePt t="60864" x="2120900" y="4597400"/>
          <p14:tracePt t="60881" x="2006600" y="4559300"/>
          <p14:tracePt t="60897" x="1943100" y="4540250"/>
          <p14:tracePt t="60914" x="1879600" y="4521200"/>
          <p14:tracePt t="60931" x="1771650" y="4508500"/>
          <p14:tracePt t="60947" x="1644650" y="4502150"/>
          <p14:tracePt t="60964" x="1524000" y="4502150"/>
          <p14:tracePt t="60981" x="1409700" y="4502150"/>
          <p14:tracePt t="60997" x="1320800" y="4502150"/>
          <p14:tracePt t="61014" x="1244600" y="4502150"/>
          <p14:tracePt t="61031" x="1136650" y="4527550"/>
          <p14:tracePt t="61048" x="1073150" y="4565650"/>
          <p14:tracePt t="61064" x="1009650" y="4610100"/>
          <p14:tracePt t="61081" x="946150" y="4654550"/>
          <p14:tracePt t="61097" x="876300" y="4718050"/>
          <p14:tracePt t="61114" x="825500" y="4762500"/>
          <p14:tracePt t="61130" x="787400" y="4832350"/>
          <p14:tracePt t="61149" x="768350" y="4889500"/>
          <p14:tracePt t="61164" x="742950" y="4972050"/>
          <p14:tracePt t="61181" x="704850" y="5080000"/>
          <p14:tracePt t="61197" x="679450" y="5200650"/>
          <p14:tracePt t="61214" x="654050" y="5327650"/>
          <p14:tracePt t="61231" x="641350" y="5429250"/>
          <p14:tracePt t="61247" x="635000" y="5537200"/>
          <p14:tracePt t="61264" x="660400" y="5657850"/>
          <p14:tracePt t="61281" x="717550" y="5784850"/>
          <p14:tracePt t="61297" x="806450" y="5924550"/>
          <p14:tracePt t="61314" x="869950" y="6019800"/>
          <p14:tracePt t="61331" x="952500" y="6102350"/>
          <p14:tracePt t="61347" x="1041400" y="6172200"/>
          <p14:tracePt t="61365" x="1111250" y="6242050"/>
          <p14:tracePt t="61381" x="1200150" y="6305550"/>
          <p14:tracePt t="61397" x="1295400" y="6369050"/>
          <p14:tracePt t="61414" x="1384300" y="6413500"/>
          <p14:tracePt t="61431" x="1536700" y="6477000"/>
          <p14:tracePt t="61448" x="1670050" y="6508750"/>
          <p14:tracePt t="61464" x="1816100" y="6515100"/>
          <p14:tracePt t="61481" x="1981200" y="6515100"/>
          <p14:tracePt t="61497" x="2152650" y="6515100"/>
          <p14:tracePt t="61514" x="2279650" y="6496050"/>
          <p14:tracePt t="61530" x="2419350" y="6457950"/>
          <p14:tracePt t="61548" x="2546350" y="6400800"/>
          <p14:tracePt t="61564" x="2654300" y="6350000"/>
          <p14:tracePt t="61581" x="2755900" y="6280150"/>
          <p14:tracePt t="61597" x="2838450" y="6197600"/>
          <p14:tracePt t="61614" x="2908300" y="6127750"/>
          <p14:tracePt t="61630" x="2997200" y="6000750"/>
          <p14:tracePt t="61648" x="3060700" y="5911850"/>
          <p14:tracePt t="61664" x="3105150" y="5848350"/>
          <p14:tracePt t="61681" x="3111500" y="5829300"/>
          <p14:tracePt t="61697" x="3143250" y="5734050"/>
          <p14:tracePt t="61714" x="3162300" y="5645150"/>
          <p14:tracePt t="61731" x="3168650" y="5562600"/>
          <p14:tracePt t="61747" x="3168650" y="5480050"/>
          <p14:tracePt t="61764" x="3155950" y="5410200"/>
          <p14:tracePt t="61781" x="3155950" y="5403850"/>
          <p14:tracePt t="61797" x="3143250" y="5359400"/>
          <p14:tracePt t="61814" x="3092450" y="5295900"/>
          <p14:tracePt t="61830" x="3009900" y="5207000"/>
          <p14:tracePt t="61847" x="2914650" y="5143500"/>
          <p14:tracePt t="61864" x="2794000" y="5080000"/>
          <p14:tracePt t="61881" x="2667000" y="5029200"/>
          <p14:tracePt t="61897" x="2501900" y="4991100"/>
          <p14:tracePt t="61914" x="2317750" y="4959350"/>
          <p14:tracePt t="61930" x="2120900" y="4933950"/>
          <p14:tracePt t="61947" x="1930400" y="4908550"/>
          <p14:tracePt t="61964" x="1746250" y="4902200"/>
          <p14:tracePt t="61981" x="1612900" y="4902200"/>
          <p14:tracePt t="61998" x="1485900" y="4902200"/>
          <p14:tracePt t="61998" x="1435100" y="4902200"/>
          <p14:tracePt t="62016" x="1390650" y="4902200"/>
          <p14:tracePt t="62031" x="1263650" y="4921250"/>
          <p14:tracePt t="62048" x="1187450" y="4946650"/>
          <p14:tracePt t="62064" x="1123950" y="4965700"/>
          <p14:tracePt t="62080" x="1073150" y="4984750"/>
          <p14:tracePt t="62097" x="1028700" y="5022850"/>
          <p14:tracePt t="62114" x="1003300" y="5035550"/>
          <p14:tracePt t="62131" x="984250" y="5048250"/>
          <p14:tracePt t="62147" x="977900" y="5048250"/>
          <p14:tracePt t="62164" x="971550" y="5054600"/>
          <p14:tracePt t="62181" x="965200" y="5060950"/>
          <p14:tracePt t="62198" x="952500" y="5067300"/>
          <p14:tracePt t="62214" x="933450" y="5086350"/>
          <p14:tracePt t="62231" x="895350" y="5124450"/>
          <p14:tracePt t="62248" x="876300" y="5175250"/>
          <p14:tracePt t="62264" x="857250" y="5213350"/>
          <p14:tracePt t="62280" x="844550" y="5251450"/>
          <p14:tracePt t="62297" x="838200" y="5283200"/>
          <p14:tracePt t="62314" x="838200" y="5314950"/>
          <p14:tracePt t="62330" x="838200" y="5346700"/>
          <p14:tracePt t="62347" x="838200" y="5391150"/>
          <p14:tracePt t="62366" x="838200" y="5429250"/>
          <p14:tracePt t="62380" x="838200" y="5467350"/>
          <p14:tracePt t="62398" x="863600" y="5524500"/>
          <p14:tracePt t="62414" x="889000" y="5594350"/>
          <p14:tracePt t="62414" x="908050" y="5626100"/>
          <p14:tracePt t="62432" x="946150" y="5695950"/>
          <p14:tracePt t="62447" x="984250" y="5746750"/>
          <p14:tracePt t="62464" x="1041400" y="5810250"/>
          <p14:tracePt t="62480" x="1111250" y="5861050"/>
          <p14:tracePt t="62497" x="1193800" y="5905500"/>
          <p14:tracePt t="62514" x="1270000" y="5943600"/>
          <p14:tracePt t="62531" x="1377950" y="5975350"/>
          <p14:tracePt t="62547" x="1492250" y="6013450"/>
          <p14:tracePt t="62565" x="1651000" y="6032500"/>
          <p14:tracePt t="62580" x="1828800" y="6051550"/>
          <p14:tracePt t="62598" x="1993900" y="6051550"/>
          <p14:tracePt t="62614" x="2184400" y="6051550"/>
          <p14:tracePt t="62614" x="2279650" y="6051550"/>
          <p14:tracePt t="62632" x="2425700" y="6019800"/>
          <p14:tracePt t="62648" x="2546350" y="5969000"/>
          <p14:tracePt t="62664" x="2667000" y="5899150"/>
          <p14:tracePt t="62680" x="2762250" y="5816600"/>
          <p14:tracePt t="62698" x="2838450" y="5721350"/>
          <p14:tracePt t="62714" x="2870200" y="5619750"/>
          <p14:tracePt t="62731" x="2882900" y="5524500"/>
          <p14:tracePt t="62746" x="2889250" y="5410200"/>
          <p14:tracePt t="62763" x="2889250" y="5327650"/>
          <p14:tracePt t="62780" x="2876550" y="5276850"/>
          <p14:tracePt t="62797" x="2819400" y="5200650"/>
          <p14:tracePt t="62814" x="2749550" y="5111750"/>
          <p14:tracePt t="62814" x="2705100" y="5067300"/>
          <p14:tracePt t="62833" x="2616200" y="4991100"/>
          <p14:tracePt t="62847" x="2495550" y="4933950"/>
          <p14:tracePt t="62864" x="2355850" y="4876800"/>
          <p14:tracePt t="62880" x="2190750" y="4832350"/>
          <p14:tracePt t="62897" x="1987550" y="4781550"/>
          <p14:tracePt t="62914" x="1778000" y="4749800"/>
          <p14:tracePt t="62931" x="1581150" y="4724400"/>
          <p14:tracePt t="62947" x="1409700" y="4724400"/>
          <p14:tracePt t="62964" x="1282700" y="4724400"/>
          <p14:tracePt t="62980" x="1219200" y="4743450"/>
          <p14:tracePt t="62997" x="1117600" y="4800600"/>
          <p14:tracePt t="63014" x="1028700" y="4857750"/>
          <p14:tracePt t="63031" x="939800" y="4933950"/>
          <p14:tracePt t="63048" x="869950" y="5010150"/>
          <p14:tracePt t="63064" x="806450" y="5111750"/>
          <p14:tracePt t="63081" x="762000" y="5194300"/>
          <p14:tracePt t="63098" x="730250" y="5295900"/>
          <p14:tracePt t="63114" x="698500" y="5397500"/>
          <p14:tracePt t="63131" x="685800" y="5492750"/>
          <p14:tracePt t="63147" x="666750" y="5619750"/>
          <p14:tracePt t="63164" x="666750" y="5759450"/>
          <p14:tracePt t="63180" x="666750" y="5905500"/>
          <p14:tracePt t="63197" x="723900" y="6019800"/>
          <p14:tracePt t="63214" x="800100" y="6127750"/>
          <p14:tracePt t="63214" x="838200" y="6178550"/>
          <p14:tracePt t="63232" x="939800" y="6280150"/>
          <p14:tracePt t="63248" x="1060450" y="6350000"/>
          <p14:tracePt t="63264" x="1187450" y="6413500"/>
          <p14:tracePt t="63280" x="1333500" y="6451600"/>
          <p14:tracePt t="63297" x="1485900" y="6489700"/>
          <p14:tracePt t="63314" x="1631950" y="6515100"/>
          <p14:tracePt t="63331" x="1809750" y="6534150"/>
          <p14:tracePt t="63347" x="1993900" y="6546850"/>
          <p14:tracePt t="63364" x="2178050" y="6546850"/>
          <p14:tracePt t="63380" x="2362200" y="6546850"/>
          <p14:tracePt t="63398" x="2533650" y="6546850"/>
          <p14:tracePt t="63414" x="2717800" y="6515100"/>
          <p14:tracePt t="63432" x="2806700" y="6457950"/>
          <p14:tracePt t="63447" x="2895600" y="6369050"/>
          <p14:tracePt t="63464" x="2971800" y="6261100"/>
          <p14:tracePt t="63480" x="3022600" y="6159500"/>
          <p14:tracePt t="63498" x="3073400" y="6083300"/>
          <p14:tracePt t="63515" x="3105150" y="6007100"/>
          <p14:tracePt t="63532" x="3143250" y="5905500"/>
          <p14:tracePt t="63548" x="3168650" y="5803900"/>
          <p14:tracePt t="63565" x="3181350" y="5708650"/>
          <p14:tracePt t="63582" x="3194050" y="5613400"/>
          <p14:tracePt t="63599" x="3194050" y="5499100"/>
          <p14:tracePt t="63617" x="3194050" y="5492750"/>
          <p14:tracePt t="63631" x="3187700" y="5448300"/>
          <p14:tracePt t="63649" x="3155950" y="5378450"/>
          <p14:tracePt t="63665" x="3098800" y="5283200"/>
          <p14:tracePt t="63681" x="3028950" y="5187950"/>
          <p14:tracePt t="63698" x="2952750" y="5099050"/>
          <p14:tracePt t="63715" x="2870200" y="5016500"/>
          <p14:tracePt t="63732" x="2774950" y="4933950"/>
          <p14:tracePt t="63748" x="2673350" y="4857750"/>
          <p14:tracePt t="63764" x="2540000" y="4781550"/>
          <p14:tracePt t="63781" x="2425700" y="4718050"/>
          <p14:tracePt t="63798" x="2279650" y="4654550"/>
          <p14:tracePt t="63814" x="2146300" y="4616450"/>
          <p14:tracePt t="63814" x="2076450" y="4603750"/>
          <p14:tracePt t="63833" x="1924050" y="4584700"/>
          <p14:tracePt t="63849" x="1790700" y="4578350"/>
          <p14:tracePt t="63865" x="1651000" y="4578350"/>
          <p14:tracePt t="63881" x="1536700" y="4578350"/>
          <p14:tracePt t="63898" x="1397000" y="4584700"/>
          <p14:tracePt t="63915" x="1282700" y="4616450"/>
          <p14:tracePt t="63931" x="1162050" y="4641850"/>
          <p14:tracePt t="63948" x="1047750" y="4679950"/>
          <p14:tracePt t="63965" x="946150" y="4724400"/>
          <p14:tracePt t="63981" x="850900" y="4768850"/>
          <p14:tracePt t="63998" x="768350" y="4813300"/>
          <p14:tracePt t="64015" x="704850" y="4857750"/>
          <p14:tracePt t="64031" x="609600" y="4940300"/>
          <p14:tracePt t="64051" x="546100" y="5003800"/>
          <p14:tracePt t="64065" x="501650" y="5080000"/>
          <p14:tracePt t="64082" x="469900" y="5168900"/>
          <p14:tracePt t="64098" x="450850" y="5270500"/>
          <p14:tracePt t="64115" x="444500" y="5353050"/>
          <p14:tracePt t="64131" x="438150" y="5429250"/>
          <p14:tracePt t="64148" x="438150" y="5511800"/>
          <p14:tracePt t="64165" x="438150" y="5581650"/>
          <p14:tracePt t="64182" x="469900" y="5670550"/>
          <p14:tracePt t="64198" x="501650" y="5765800"/>
          <p14:tracePt t="64215" x="539750" y="5867400"/>
          <p14:tracePt t="64231" x="603250" y="6013450"/>
          <p14:tracePt t="64249" x="647700" y="6083300"/>
          <p14:tracePt t="64265" x="698500" y="6159500"/>
          <p14:tracePt t="64282" x="749300" y="6210300"/>
          <p14:tracePt t="64298" x="787400" y="6235700"/>
          <p14:tracePt t="64315" x="819150" y="6248400"/>
          <p14:tracePt t="64332" x="844550" y="6254750"/>
          <p14:tracePt t="64348" x="863600" y="6261100"/>
          <p14:tracePt t="64365" x="882650" y="6261100"/>
          <p14:tracePt t="64382" x="889000" y="6261100"/>
          <p14:tracePt t="64398" x="895350" y="6261100"/>
          <p14:tracePt t="64432" x="901700" y="6261100"/>
          <p14:tracePt t="64712" x="914400" y="6261100"/>
          <p14:tracePt t="64720" x="927100" y="6261100"/>
          <p14:tracePt t="64728" x="939800" y="6261100"/>
          <p14:tracePt t="64736" x="990600" y="6261100"/>
          <p14:tracePt t="64748" x="1092200" y="6261100"/>
          <p14:tracePt t="64765" x="1200150" y="6261100"/>
          <p14:tracePt t="64782" x="1358900" y="6261100"/>
          <p14:tracePt t="64798" x="1638300" y="6261100"/>
          <p14:tracePt t="64798" x="1816100" y="6261100"/>
          <p14:tracePt t="64816" x="2209800" y="6248400"/>
          <p14:tracePt t="64832" x="2660650" y="6203950"/>
          <p14:tracePt t="64849" x="3048000" y="6159500"/>
          <p14:tracePt t="64865" x="3524250" y="6096000"/>
          <p14:tracePt t="64882" x="3981450" y="6051550"/>
          <p14:tracePt t="64898" x="4381500" y="6019800"/>
          <p14:tracePt t="64915" x="4686300" y="6007100"/>
          <p14:tracePt t="64931" x="4851400" y="5994400"/>
          <p14:tracePt t="64948" x="4984750" y="5981700"/>
          <p14:tracePt t="64965" x="5099050" y="5969000"/>
          <p14:tracePt t="64982" x="5168900" y="5956300"/>
          <p14:tracePt t="64998" x="5232400" y="5949950"/>
          <p14:tracePt t="65015" x="5276850" y="5937250"/>
          <p14:tracePt t="65033" x="5302250" y="5930900"/>
          <p14:tracePt t="65048" x="5308600" y="5924550"/>
          <p14:tracePt t="65065" x="5314950" y="5918200"/>
          <p14:tracePt t="65081" x="5321300" y="5918200"/>
          <p14:tracePt t="65224" x="5327650" y="5918200"/>
          <p14:tracePt t="65232" x="5327650" y="5911850"/>
          <p14:tracePt t="65256" x="5334000" y="5911850"/>
          <p14:tracePt t="65592" x="5334000" y="5899150"/>
          <p14:tracePt t="65608" x="5327650" y="5892800"/>
          <p14:tracePt t="65616" x="5321300" y="5892800"/>
          <p14:tracePt t="65617" x="5321300" y="5886450"/>
          <p14:tracePt t="65631" x="5314950" y="5880100"/>
          <p14:tracePt t="65672" x="5314950" y="5873750"/>
          <p14:tracePt t="65691" x="5314950" y="5867400"/>
          <p14:tracePt t="65696" x="5314950" y="5842000"/>
          <p14:tracePt t="65715" x="5314950" y="5835650"/>
          <p14:tracePt t="65715" x="5314950" y="5797550"/>
          <p14:tracePt t="65732" x="5334000" y="5765800"/>
          <p14:tracePt t="65748" x="5372100" y="5702300"/>
          <p14:tracePt t="65765" x="5441950" y="5651500"/>
          <p14:tracePt t="65781" x="5556250" y="5619750"/>
          <p14:tracePt t="65798" x="5683250" y="5594350"/>
          <p14:tracePt t="65815" x="5753100" y="5588000"/>
          <p14:tracePt t="65832" x="5803900" y="5588000"/>
          <p14:tracePt t="65847" x="5943600" y="5588000"/>
          <p14:tracePt t="65865" x="6038850" y="5588000"/>
          <p14:tracePt t="65881" x="6121400" y="5588000"/>
          <p14:tracePt t="65898" x="6191250" y="5594350"/>
          <p14:tracePt t="65914" x="6229350" y="5613400"/>
          <p14:tracePt t="65931" x="6242050" y="5619750"/>
          <p14:tracePt t="65948" x="6261100" y="5638800"/>
          <p14:tracePt t="65965" x="6286500" y="5657850"/>
          <p14:tracePt t="65981" x="6311900" y="5683250"/>
          <p14:tracePt t="65998" x="6343650" y="5702300"/>
          <p14:tracePt t="66015" x="6381750" y="5727700"/>
          <p14:tracePt t="66015" x="6419850" y="5740400"/>
          <p14:tracePt t="66032" x="6483350" y="5753100"/>
          <p14:tracePt t="66048" x="6540500" y="5753100"/>
          <p14:tracePt t="66065" x="6769100" y="5753100"/>
          <p14:tracePt t="66081" x="7124700" y="5715000"/>
          <p14:tracePt t="66098" x="7467600" y="5645150"/>
          <p14:tracePt t="66115" x="7747000" y="5530850"/>
          <p14:tracePt t="66132" x="7905750" y="5397500"/>
          <p14:tracePt t="66148" x="8032750" y="5251450"/>
          <p14:tracePt t="66165" x="8128000" y="5060950"/>
          <p14:tracePt t="66181" x="8172450" y="4883150"/>
          <p14:tracePt t="66198" x="8178800" y="4737100"/>
          <p14:tracePt t="66214" x="8178800" y="4597400"/>
          <p14:tracePt t="66231" x="8134350" y="4451350"/>
          <p14:tracePt t="66248" x="8096250" y="4337050"/>
          <p14:tracePt t="66265" x="8039100" y="4210050"/>
          <p14:tracePt t="66281" x="8032750" y="4191000"/>
          <p14:tracePt t="66298" x="7924800" y="4076700"/>
          <p14:tracePt t="66314" x="7797800" y="3981450"/>
          <p14:tracePt t="66331" x="7670800" y="3905250"/>
          <p14:tracePt t="66348" x="7562850" y="3848100"/>
          <p14:tracePt t="66365" x="7435850" y="3797300"/>
          <p14:tracePt t="66381" x="7327900" y="3765550"/>
          <p14:tracePt t="66398" x="7239000" y="3746500"/>
          <p14:tracePt t="66415" x="7067550" y="3740150"/>
          <p14:tracePt t="66433" x="6934200" y="3740150"/>
          <p14:tracePt t="66448" x="6769100" y="3746500"/>
          <p14:tracePt t="66465" x="6584950" y="3816350"/>
          <p14:tracePt t="66481" x="6413500" y="3886200"/>
          <p14:tracePt t="66498" x="6375400" y="3905250"/>
          <p14:tracePt t="66515" x="6235700" y="4006850"/>
          <p14:tracePt t="66532" x="6076950" y="4152900"/>
          <p14:tracePt t="66548" x="5943600" y="4305300"/>
          <p14:tracePt t="66565" x="5842000" y="4476750"/>
          <p14:tracePt t="66581" x="5778500" y="4629150"/>
          <p14:tracePt t="66598" x="5734050" y="4762500"/>
          <p14:tracePt t="66616" x="5689600" y="4895850"/>
          <p14:tracePt t="66616" x="5683250" y="4946650"/>
          <p14:tracePt t="66632" x="5676900" y="5003800"/>
          <p14:tracePt t="66648" x="5664200" y="5060950"/>
          <p14:tracePt t="66665" x="5670550" y="5219700"/>
          <p14:tracePt t="66681" x="5670550" y="5372100"/>
          <p14:tracePt t="66698" x="5683250" y="5568950"/>
          <p14:tracePt t="66714" x="5746750" y="5734050"/>
          <p14:tracePt t="66732" x="5835650" y="5886450"/>
          <p14:tracePt t="66748" x="5911850" y="5994400"/>
          <p14:tracePt t="66765" x="6000750" y="6070600"/>
          <p14:tracePt t="66781" x="6121400" y="6140450"/>
          <p14:tracePt t="66798" x="6324600" y="6203950"/>
          <p14:tracePt t="66814" x="6629400" y="6273800"/>
          <p14:tracePt t="66831" x="7150100" y="6343650"/>
          <p14:tracePt t="66848" x="7486650" y="6388100"/>
          <p14:tracePt t="66864" x="7740650" y="6388100"/>
          <p14:tracePt t="66881" x="8032750" y="6394450"/>
          <p14:tracePt t="66898" x="8312150" y="6375400"/>
          <p14:tracePt t="66915" x="8509000" y="6318250"/>
          <p14:tracePt t="66931" x="8712200" y="6235700"/>
          <p14:tracePt t="66948" x="8870950" y="6146800"/>
          <p14:tracePt t="66965" x="9048750" y="6007100"/>
          <p14:tracePt t="66981" x="9137650" y="5911850"/>
          <p14:tracePt t="67000" x="9137650" y="5848350"/>
          <p14:tracePt t="67014" x="9137650" y="5772150"/>
          <p14:tracePt t="67014" x="9137650" y="5721350"/>
          <p14:tracePt t="67032" x="9137650" y="5588000"/>
          <p14:tracePt t="67048" x="9137650" y="5441950"/>
          <p14:tracePt t="67065" x="9137650" y="5276850"/>
          <p14:tracePt t="67081" x="9093200" y="5073650"/>
          <p14:tracePt t="67098" x="8997950" y="4787900"/>
          <p14:tracePt t="67114" x="8909050" y="4591050"/>
          <p14:tracePt t="67132" x="8788400" y="4400550"/>
          <p14:tracePt t="67148" x="8636000" y="4210050"/>
          <p14:tracePt t="67165" x="8439150" y="4032250"/>
          <p14:tracePt t="67181" x="8204200" y="3867150"/>
          <p14:tracePt t="67198" x="7975600" y="3721100"/>
          <p14:tracePt t="67215" x="7550150" y="3543300"/>
          <p14:tracePt t="67233" x="7245350" y="3448050"/>
          <p14:tracePt t="67248" x="6927850" y="3352800"/>
          <p14:tracePt t="67265" x="6642100" y="3308350"/>
          <p14:tracePt t="67281" x="6324600" y="3270250"/>
          <p14:tracePt t="67298" x="6032500" y="3263900"/>
          <p14:tracePt t="67316" x="5784850" y="3263900"/>
          <p14:tracePt t="67331" x="5492750" y="3308350"/>
          <p14:tracePt t="67348" x="5270500" y="3384550"/>
          <p14:tracePt t="67365" x="5067300" y="3498850"/>
          <p14:tracePt t="67382" x="4940300" y="3600450"/>
          <p14:tracePt t="67398" x="4813300" y="3740150"/>
          <p14:tracePt t="67415" x="4705350" y="3911600"/>
          <p14:tracePt t="67431" x="4591050" y="4146550"/>
          <p14:tracePt t="67464" x="4546600" y="4286250"/>
          <p14:tracePt t="67465" x="4533900" y="4445000"/>
          <p14:tracePt t="67481" x="4514850" y="4584700"/>
          <p14:tracePt t="67498" x="4502150" y="4673600"/>
          <p14:tracePt t="67515" x="4502150" y="4781550"/>
          <p14:tracePt t="67531" x="4502150" y="4851400"/>
          <p14:tracePt t="67548" x="4521200" y="4914900"/>
          <p14:tracePt t="67564" x="4533900" y="4959350"/>
          <p14:tracePt t="67582" x="4546600" y="4997450"/>
          <p14:tracePt t="67598" x="4552950" y="5016500"/>
          <p14:tracePt t="67615" x="4565650" y="5041900"/>
          <p14:tracePt t="67633" x="4578350" y="5060950"/>
          <p14:tracePt t="67649" x="4591050" y="5067300"/>
          <p14:tracePt t="67665" x="4597400" y="5080000"/>
          <p14:tracePt t="67682" x="4603750" y="5092700"/>
          <p14:tracePt t="67698" x="4610100" y="5105400"/>
          <p14:tracePt t="67715" x="4622800" y="5111750"/>
          <p14:tracePt t="67731" x="4629150" y="5124450"/>
          <p14:tracePt t="67748" x="4635500" y="5137150"/>
          <p14:tracePt t="67764" x="4648200" y="5156200"/>
          <p14:tracePt t="67781" x="4667250" y="5200650"/>
          <p14:tracePt t="67798" x="4686300" y="5226050"/>
          <p14:tracePt t="67815" x="4699000" y="5238750"/>
          <p14:tracePt t="67831" x="4730750" y="5295900"/>
          <p14:tracePt t="67849" x="4762500" y="5340350"/>
          <p14:tracePt t="67865" x="4787900" y="5391150"/>
          <p14:tracePt t="67881" x="4819650" y="5435600"/>
          <p14:tracePt t="67897" x="4845050" y="5480050"/>
          <p14:tracePt t="67915" x="4876800" y="5518150"/>
          <p14:tracePt t="67931" x="4927600" y="5568950"/>
          <p14:tracePt t="67948" x="4984750" y="5626100"/>
          <p14:tracePt t="67964" x="5003800" y="5638800"/>
          <p14:tracePt t="67982" x="5054600" y="5676900"/>
          <p14:tracePt t="67998" x="5111750" y="5715000"/>
          <p14:tracePt t="68015" x="5162550" y="5740400"/>
          <p14:tracePt t="68031" x="5207000" y="5765800"/>
          <p14:tracePt t="68072" x="5213350" y="5765800"/>
          <p14:tracePt t="68081" x="5226050" y="5772150"/>
          <p14:tracePt t="68082" x="5257800" y="5803900"/>
          <p14:tracePt t="68098" x="5308600" y="5835650"/>
          <p14:tracePt t="68115" x="5384800" y="5880100"/>
          <p14:tracePt t="68131" x="5486400" y="5937250"/>
          <p14:tracePt t="68148" x="5594350" y="5981700"/>
          <p14:tracePt t="68164" x="5695950" y="6038850"/>
          <p14:tracePt t="68181" x="5822950" y="6096000"/>
          <p14:tracePt t="68198" x="5956300" y="6127750"/>
          <p14:tracePt t="68215" x="6070600" y="6146800"/>
          <p14:tracePt t="68232" x="6203950" y="6146800"/>
          <p14:tracePt t="68248" x="6299200" y="6102350"/>
          <p14:tracePt t="68264" x="6394450" y="6013450"/>
          <p14:tracePt t="68281" x="6483350" y="5835650"/>
          <p14:tracePt t="68298" x="6604000" y="5505450"/>
          <p14:tracePt t="68315" x="6667500" y="5111750"/>
          <p14:tracePt t="68331" x="6699250" y="4730750"/>
          <p14:tracePt t="68348" x="6705600" y="4419600"/>
          <p14:tracePt t="68364" x="6673850" y="4191000"/>
          <p14:tracePt t="68381" x="6642100" y="4013200"/>
          <p14:tracePt t="68398" x="6578600" y="3873500"/>
          <p14:tracePt t="68415" x="6527800" y="3765550"/>
          <p14:tracePt t="68432" x="6483350" y="3708400"/>
          <p14:tracePt t="68449" x="6470650" y="3689350"/>
          <p14:tracePt t="68464" x="6419850" y="3663950"/>
          <p14:tracePt t="68481" x="6381750" y="3657600"/>
          <p14:tracePt t="68498" x="6337300" y="3644900"/>
          <p14:tracePt t="68515" x="6299200" y="3644900"/>
          <p14:tracePt t="68531" x="6267450" y="3638550"/>
          <p14:tracePt t="68548" x="6235700" y="3632200"/>
          <p14:tracePt t="68564" x="6203950" y="3632200"/>
          <p14:tracePt t="68581" x="6191250" y="3632200"/>
          <p14:tracePt t="68598" x="6159500" y="3632200"/>
          <p14:tracePt t="68615" x="6140450" y="3632200"/>
          <p14:tracePt t="68631" x="6089650" y="3632200"/>
          <p14:tracePt t="68649" x="6051550" y="3651250"/>
          <p14:tracePt t="68664" x="6019800" y="3663950"/>
          <p14:tracePt t="68682" x="5962650" y="3721100"/>
          <p14:tracePt t="68698" x="5886450" y="3790950"/>
          <p14:tracePt t="68715" x="5816600" y="3886200"/>
          <p14:tracePt t="68731" x="5772150" y="4006850"/>
          <p14:tracePt t="68748" x="5765800" y="4013200"/>
          <p14:tracePt t="68764" x="5727700" y="4133850"/>
          <p14:tracePt t="68781" x="5721350" y="4229100"/>
          <p14:tracePt t="68798" x="5708650" y="4368800"/>
          <p14:tracePt t="68815" x="5695950" y="4540250"/>
          <p14:tracePt t="68832" x="5676900" y="4787900"/>
          <p14:tracePt t="68848" x="5683250" y="4927600"/>
          <p14:tracePt t="68864" x="5702300" y="5041900"/>
          <p14:tracePt t="68881" x="5708650" y="5111750"/>
          <p14:tracePt t="68897" x="5727700" y="5194300"/>
          <p14:tracePt t="68914" x="5753100" y="5251450"/>
          <p14:tracePt t="68931" x="5784850" y="5302250"/>
          <p14:tracePt t="68948" x="5816600" y="5353050"/>
          <p14:tracePt t="68964" x="5842000" y="5372100"/>
          <p14:tracePt t="68981" x="5873750" y="5410200"/>
          <p14:tracePt t="68998" x="5924550" y="5454650"/>
          <p14:tracePt t="69014" x="5969000" y="5486400"/>
          <p14:tracePt t="69014" x="6007100" y="5505450"/>
          <p14:tracePt t="69032" x="6057900" y="5543550"/>
          <p14:tracePt t="69048" x="6108700" y="5568950"/>
          <p14:tracePt t="69065" x="6153150" y="5600700"/>
          <p14:tracePt t="69081" x="6191250" y="5626100"/>
          <p14:tracePt t="69098" x="6216650" y="5645150"/>
          <p14:tracePt t="69114" x="6242050" y="5664200"/>
          <p14:tracePt t="69131" x="6261100" y="5670550"/>
          <p14:tracePt t="69148" x="6273800" y="5676900"/>
          <p14:tracePt t="69165" x="6286500" y="5683250"/>
          <p14:tracePt t="69181" x="6292850" y="5689600"/>
          <p14:tracePt t="70840" x="6286500" y="5683250"/>
          <p14:tracePt t="70846" x="6286500" y="5626100"/>
          <p14:tracePt t="70865" x="6286500" y="5581650"/>
          <p14:tracePt t="70865" x="6286500" y="5473700"/>
          <p14:tracePt t="70882" x="6286500" y="5353050"/>
          <p14:tracePt t="70898" x="6286500" y="5213350"/>
          <p14:tracePt t="70914" x="6286500" y="5092700"/>
          <p14:tracePt t="70931" x="6286500" y="4946650"/>
          <p14:tracePt t="70948" x="6286500" y="4838700"/>
          <p14:tracePt t="70964" x="6286500" y="4756150"/>
          <p14:tracePt t="70980" x="6286500" y="4711700"/>
          <p14:tracePt t="70998" x="6286500" y="4679950"/>
          <p14:tracePt t="71014" x="6286500" y="4667250"/>
          <p14:tracePt t="71031" x="6280150" y="4648200"/>
          <p14:tracePt t="71048" x="6280150" y="4635500"/>
          <p14:tracePt t="71064" x="6280150" y="4629150"/>
          <p14:tracePt t="71081" x="6267450" y="4603750"/>
          <p14:tracePt t="71098" x="6267450" y="4584700"/>
          <p14:tracePt t="71115" x="6261100" y="4552950"/>
          <p14:tracePt t="71131" x="6242050" y="4521200"/>
          <p14:tracePt t="71148" x="6235700" y="4483100"/>
          <p14:tracePt t="71164" x="6223000" y="4457700"/>
          <p14:tracePt t="71181" x="6216650" y="4425950"/>
          <p14:tracePt t="71198" x="6203950" y="4400550"/>
          <p14:tracePt t="71214" x="6172200" y="4356100"/>
          <p14:tracePt t="71232" x="6153150" y="4318000"/>
          <p14:tracePt t="71248" x="6140450" y="4292600"/>
          <p14:tracePt t="71264" x="6134100" y="4279900"/>
          <p14:tracePt t="71281" x="6127750" y="4267200"/>
          <p14:tracePt t="71298" x="6127750" y="4248150"/>
          <p14:tracePt t="71496" x="6127750" y="4241800"/>
          <p14:tracePt t="71504" x="6121400" y="4241800"/>
          <p14:tracePt t="71543" x="6121400" y="4235450"/>
          <p14:tracePt t="71975" x="6108700" y="4235450"/>
          <p14:tracePt t="71983" x="6083300" y="4248150"/>
          <p14:tracePt t="71991" x="6057900" y="4254500"/>
          <p14:tracePt t="71999" x="5981700" y="4286250"/>
          <p14:tracePt t="72014" x="5905500" y="4330700"/>
          <p14:tracePt t="72032" x="5867400" y="4349750"/>
          <p14:tracePt t="72048" x="5848350" y="4356100"/>
          <p14:tracePt t="72064" x="5842000" y="4356100"/>
          <p14:tracePt t="72112" x="5835650" y="4356100"/>
          <p14:tracePt t="72232" x="5829300" y="4356100"/>
          <p14:tracePt t="72528" x="5822950" y="4356100"/>
          <p14:tracePt t="72529" x="5816600" y="4356100"/>
          <p14:tracePt t="72548" x="5810250" y="4356100"/>
          <p14:tracePt t="72548" x="5797550" y="4356100"/>
          <p14:tracePt t="72564" x="5791200" y="4356100"/>
          <p14:tracePt t="72581" x="5778500" y="4356100"/>
          <p14:tracePt t="72624" x="5772150" y="4356100"/>
          <p14:tracePt t="74664" x="5778500" y="4356100"/>
          <p14:tracePt t="74672" x="5822950" y="4368800"/>
          <p14:tracePt t="74681" x="5886450" y="4375150"/>
          <p14:tracePt t="74682" x="6032500" y="4406900"/>
          <p14:tracePt t="74697" x="6254750" y="4451350"/>
          <p14:tracePt t="74715" x="6477000" y="4495800"/>
          <p14:tracePt t="74731" x="6661150" y="4514850"/>
          <p14:tracePt t="74748" x="6807200" y="4540250"/>
          <p14:tracePt t="74764" x="6921500" y="4559300"/>
          <p14:tracePt t="74781" x="6934200" y="4559300"/>
          <p14:tracePt t="74797" x="6985000" y="4565650"/>
          <p14:tracePt t="74815" x="7010400" y="4565650"/>
          <p14:tracePt t="74831" x="7061200" y="4565650"/>
          <p14:tracePt t="74848" x="7080250" y="4565650"/>
          <p14:tracePt t="74864" x="7112000" y="4572000"/>
          <p14:tracePt t="74881" x="7143750" y="4578350"/>
          <p14:tracePt t="74897" x="7169150" y="4584700"/>
          <p14:tracePt t="74914" x="7194550" y="4584700"/>
          <p14:tracePt t="74931" x="7213600" y="4584700"/>
          <p14:tracePt t="74948" x="7226300" y="4591050"/>
          <p14:tracePt t="74964" x="7245350" y="4591050"/>
          <p14:tracePt t="74981" x="7264400" y="4597400"/>
          <p14:tracePt t="74997" x="7283450" y="4597400"/>
          <p14:tracePt t="75015" x="7321550" y="4597400"/>
          <p14:tracePt t="75032" x="7346950" y="4597400"/>
          <p14:tracePt t="75048" x="7372350" y="4597400"/>
          <p14:tracePt t="75064" x="7410450" y="4597400"/>
          <p14:tracePt t="75080" x="7442200" y="4597400"/>
          <p14:tracePt t="75097" x="7461250" y="4597400"/>
          <p14:tracePt t="75114" x="7480300" y="4597400"/>
          <p14:tracePt t="75131" x="7499350" y="4597400"/>
          <p14:tracePt t="75279" x="7480300" y="4597400"/>
          <p14:tracePt t="75288" x="7429500" y="4591050"/>
          <p14:tracePt t="75295" x="7359650" y="4578350"/>
          <p14:tracePt t="75300" x="7143750" y="4546600"/>
          <p14:tracePt t="75314" x="6934200" y="4502150"/>
          <p14:tracePt t="75331" x="6724650" y="4464050"/>
          <p14:tracePt t="75347" x="6534150" y="4432300"/>
          <p14:tracePt t="75364" x="6381750" y="4413250"/>
          <p14:tracePt t="75381" x="6273800" y="4400550"/>
          <p14:tracePt t="75397" x="6184900" y="4394200"/>
          <p14:tracePt t="75414" x="6108700" y="4394200"/>
          <p14:tracePt t="75431" x="6089650" y="4394200"/>
          <p14:tracePt t="75447" x="6076950" y="4394200"/>
          <p14:tracePt t="75463" x="6064250" y="4394200"/>
          <p14:tracePt t="75480" x="6051550" y="4394200"/>
          <p14:tracePt t="75498" x="6038850" y="4394200"/>
          <p14:tracePt t="75516" x="6019800" y="4387850"/>
          <p14:tracePt t="75531" x="6000750" y="4387850"/>
          <p14:tracePt t="75548" x="5969000" y="4387850"/>
          <p14:tracePt t="75565" x="5943600" y="4381500"/>
          <p14:tracePt t="75581" x="5924550" y="4375150"/>
          <p14:tracePt t="75598" x="5911850" y="4375150"/>
          <p14:tracePt t="75720" x="5905500" y="4375150"/>
          <p14:tracePt t="75839" x="5911850" y="4368800"/>
          <p14:tracePt t="75984" x="5918200" y="4368800"/>
          <p14:tracePt t="77271" x="5937250" y="4368800"/>
          <p14:tracePt t="77280" x="5981700" y="4406900"/>
          <p14:tracePt t="77290" x="6013450" y="4438650"/>
          <p14:tracePt t="77298" x="6102350" y="4514850"/>
          <p14:tracePt t="77314" x="6191250" y="4591050"/>
          <p14:tracePt t="77331" x="6299200" y="4679950"/>
          <p14:tracePt t="77348" x="6400800" y="4749800"/>
          <p14:tracePt t="77364" x="6483350" y="4813300"/>
          <p14:tracePt t="77381" x="6546850" y="4857750"/>
          <p14:tracePt t="77397" x="6591300" y="4889500"/>
          <p14:tracePt t="77414" x="6648450" y="4927600"/>
          <p14:tracePt t="77431" x="6673850" y="4946650"/>
          <p14:tracePt t="77447" x="6680200" y="4946650"/>
          <p14:tracePt t="77463" x="6686550" y="4953000"/>
          <p14:tracePt t="77480" x="6692900" y="4953000"/>
          <p14:tracePt t="77519" x="6699250" y="4959350"/>
          <p14:tracePt t="77529" x="6711950" y="4965700"/>
          <p14:tracePt t="77544" x="6731000" y="4972050"/>
          <p14:tracePt t="77547" x="6769100" y="4997450"/>
          <p14:tracePt t="77564" x="6813550" y="5022850"/>
          <p14:tracePt t="77581" x="6870700" y="5054600"/>
          <p14:tracePt t="77597" x="6915150" y="5080000"/>
          <p14:tracePt t="77614" x="6965950" y="5105400"/>
          <p14:tracePt t="77631" x="7054850" y="5156200"/>
          <p14:tracePt t="77648" x="7124700" y="5187950"/>
          <p14:tracePt t="77664" x="7194550" y="5232400"/>
          <p14:tracePt t="77681" x="7308850" y="5276850"/>
          <p14:tracePt t="77697" x="7480300" y="5327650"/>
          <p14:tracePt t="77716" x="7670800" y="5378450"/>
          <p14:tracePt t="77731" x="7918450" y="5410200"/>
          <p14:tracePt t="77748" x="8102600" y="5429250"/>
          <p14:tracePt t="77764" x="8267700" y="5448300"/>
          <p14:tracePt t="77781" x="8394700" y="5448300"/>
          <p14:tracePt t="77797" x="8496300" y="5429250"/>
          <p14:tracePt t="77814" x="8578850" y="5359400"/>
          <p14:tracePt t="77831" x="8648700" y="5200650"/>
          <p14:tracePt t="77848" x="8686800" y="5067300"/>
          <p14:tracePt t="77864" x="8705850" y="4921250"/>
          <p14:tracePt t="77881" x="8705850" y="4775200"/>
          <p14:tracePt t="77897" x="8705850" y="4629150"/>
          <p14:tracePt t="77914" x="8674100" y="4502150"/>
          <p14:tracePt t="77931" x="8623300" y="4375150"/>
          <p14:tracePt t="77948" x="8540750" y="4248150"/>
          <p14:tracePt t="77964" x="8451850" y="4127500"/>
          <p14:tracePt t="77981" x="8350250" y="4025900"/>
          <p14:tracePt t="77997" x="8242300" y="3943350"/>
          <p14:tracePt t="77997" x="8178800" y="3917950"/>
          <p14:tracePt t="78015" x="8077200" y="3860800"/>
          <p14:tracePt t="78032" x="8001000" y="3829050"/>
          <p14:tracePt t="78047" x="7931150" y="3810000"/>
          <p14:tracePt t="78064" x="7893050" y="3803650"/>
          <p14:tracePt t="78081" x="7829550" y="3803650"/>
          <p14:tracePt t="78097" x="7785100" y="3803650"/>
          <p14:tracePt t="78114" x="7715250" y="3822700"/>
          <p14:tracePt t="78131" x="7639050" y="3854450"/>
          <p14:tracePt t="78148" x="7569200" y="3905250"/>
          <p14:tracePt t="78164" x="7499350" y="3956050"/>
          <p14:tracePt t="78180" x="7423150" y="4000500"/>
          <p14:tracePt t="78197" x="7359650" y="4057650"/>
          <p14:tracePt t="78214" x="7277100" y="4140200"/>
          <p14:tracePt t="78232" x="7219950" y="4229100"/>
          <p14:tracePt t="78248" x="7169150" y="4311650"/>
          <p14:tracePt t="78264" x="7118350" y="4406900"/>
          <p14:tracePt t="78281" x="7092950" y="4489450"/>
          <p14:tracePt t="78297" x="7080250" y="4584700"/>
          <p14:tracePt t="78314" x="7061200" y="4699000"/>
          <p14:tracePt t="78331" x="7054850" y="4800600"/>
          <p14:tracePt t="78348" x="7054850" y="4902200"/>
          <p14:tracePt t="78364" x="7054850" y="5010150"/>
          <p14:tracePt t="78381" x="7054850" y="5105400"/>
          <p14:tracePt t="78398" x="7067550" y="5187950"/>
          <p14:tracePt t="78398" x="7073900" y="5213350"/>
          <p14:tracePt t="78431" x="7092950" y="5276850"/>
          <p14:tracePt t="78431" x="7118350" y="5340350"/>
          <p14:tracePt t="78448" x="7143750" y="5403850"/>
          <p14:tracePt t="78464" x="7181850" y="5492750"/>
          <p14:tracePt t="78481" x="7226300" y="5562600"/>
          <p14:tracePt t="78497" x="7277100" y="5632450"/>
          <p14:tracePt t="78514" x="7334250" y="5702300"/>
          <p14:tracePt t="78531" x="7416800" y="5772150"/>
          <p14:tracePt t="78547" x="7499350" y="5829300"/>
          <p14:tracePt t="78564" x="7588250" y="5873750"/>
          <p14:tracePt t="78581" x="7670800" y="5905500"/>
          <p14:tracePt t="78597" x="7747000" y="5924550"/>
          <p14:tracePt t="78614" x="7810500" y="5943600"/>
          <p14:tracePt t="78631" x="7912100" y="5962650"/>
          <p14:tracePt t="78648" x="7994650" y="5981700"/>
          <p14:tracePt t="78664" x="8070850" y="5981700"/>
          <p14:tracePt t="78681" x="8140700" y="5981700"/>
          <p14:tracePt t="78698" x="8216900" y="5981700"/>
          <p14:tracePt t="78714" x="8280400" y="5956300"/>
          <p14:tracePt t="78731" x="8337550" y="5911850"/>
          <p14:tracePt t="78747" x="8388350" y="5854700"/>
          <p14:tracePt t="78764" x="8426450" y="5803900"/>
          <p14:tracePt t="78781" x="8464550" y="5715000"/>
          <p14:tracePt t="78797" x="8509000" y="5575300"/>
          <p14:tracePt t="78814" x="8534400" y="5429250"/>
          <p14:tracePt t="78831" x="8553450" y="5194300"/>
          <p14:tracePt t="78848" x="8553450" y="5048250"/>
          <p14:tracePt t="78864" x="8553450" y="4902200"/>
          <p14:tracePt t="78881" x="8553450" y="4756150"/>
          <p14:tracePt t="78898" x="8521700" y="4603750"/>
          <p14:tracePt t="78914" x="8477250" y="4464050"/>
          <p14:tracePt t="78932" x="8413750" y="4318000"/>
          <p14:tracePt t="78947" x="8356600" y="4210050"/>
          <p14:tracePt t="78964" x="8299450" y="4121150"/>
          <p14:tracePt t="78981" x="8242300" y="4044950"/>
          <p14:tracePt t="78997" x="8185150" y="3987800"/>
          <p14:tracePt t="79014" x="8077200" y="3937000"/>
          <p14:tracePt t="79032" x="7994650" y="3905250"/>
          <p14:tracePt t="79048" x="7924800" y="3879850"/>
          <p14:tracePt t="79064" x="7854950" y="3860800"/>
          <p14:tracePt t="79081" x="7791450" y="3848100"/>
          <p14:tracePt t="79097" x="7715250" y="3841750"/>
          <p14:tracePt t="79114" x="7645400" y="3835400"/>
          <p14:tracePt t="79131" x="7575550" y="3835400"/>
          <p14:tracePt t="79147" x="7499350" y="3867150"/>
          <p14:tracePt t="79164" x="7416800" y="3917950"/>
          <p14:tracePt t="79181" x="7346950" y="3987800"/>
          <p14:tracePt t="79197" x="7283450" y="4076700"/>
          <p14:tracePt t="79214" x="7200900" y="4216400"/>
          <p14:tracePt t="79232" x="7156450" y="4318000"/>
          <p14:tracePt t="79247" x="7124700" y="4425950"/>
          <p14:tracePt t="79264" x="7099300" y="4533900"/>
          <p14:tracePt t="79281" x="7086600" y="4629150"/>
          <p14:tracePt t="79298" x="7073900" y="4711700"/>
          <p14:tracePt t="79314" x="7073900" y="4800600"/>
          <p14:tracePt t="79331" x="7073900" y="4876800"/>
          <p14:tracePt t="79347" x="7073900" y="4959350"/>
          <p14:tracePt t="79366" x="7073900" y="5035550"/>
          <p14:tracePt t="79380" x="7073900" y="5099050"/>
          <p14:tracePt t="79397" x="7073900" y="5175250"/>
          <p14:tracePt t="79414" x="7092950" y="5270500"/>
          <p14:tracePt t="79431" x="7112000" y="5314950"/>
          <p14:tracePt t="79447" x="7143750" y="5353050"/>
          <p14:tracePt t="79465" x="7188200" y="5384800"/>
          <p14:tracePt t="79481" x="7239000" y="5410200"/>
          <p14:tracePt t="79498" x="7296150" y="5429250"/>
          <p14:tracePt t="79514" x="7385050" y="5448300"/>
          <p14:tracePt t="79531" x="7512050" y="5461000"/>
          <p14:tracePt t="79547" x="7626350" y="5473700"/>
          <p14:tracePt t="79564" x="7778750" y="5473700"/>
          <p14:tracePt t="79581" x="7905750" y="5473700"/>
          <p14:tracePt t="79598" x="8032750" y="5473700"/>
          <p14:tracePt t="79614" x="8178800" y="5422900"/>
          <p14:tracePt t="79647" x="8229600" y="5372100"/>
          <p14:tracePt t="79648" x="8293100" y="5314950"/>
          <p14:tracePt t="79664" x="8337550" y="5213350"/>
          <p14:tracePt t="79680" x="8375650" y="5105400"/>
          <p14:tracePt t="79698" x="8382000" y="5105400"/>
          <p14:tracePt t="79714" x="8388350" y="5029200"/>
          <p14:tracePt t="79731" x="8382000" y="4914900"/>
          <p14:tracePt t="79747" x="8356600" y="4787900"/>
          <p14:tracePt t="79764" x="8324850" y="4660900"/>
          <p14:tracePt t="79780" x="8280400" y="4552950"/>
          <p14:tracePt t="79798" x="8242300" y="4451350"/>
          <p14:tracePt t="79814" x="8172450" y="4324350"/>
          <p14:tracePt t="79832" x="8108950" y="4254500"/>
          <p14:tracePt t="79847" x="8077200" y="4210050"/>
          <p14:tracePt t="79864" x="8039100" y="4178300"/>
          <p14:tracePt t="79881" x="8007350" y="4159250"/>
          <p14:tracePt t="79898" x="7956550" y="4152900"/>
          <p14:tracePt t="79915" x="7899400" y="4140200"/>
          <p14:tracePt t="79931" x="7829550" y="4140200"/>
          <p14:tracePt t="79947" x="7766050" y="4140200"/>
          <p14:tracePt t="79964" x="7708900" y="4159250"/>
          <p14:tracePt t="79981" x="7645400" y="4191000"/>
          <p14:tracePt t="79998" x="7594600" y="4235450"/>
          <p14:tracePt t="80014" x="7531100" y="4298950"/>
          <p14:tracePt t="80032" x="7499350" y="4343400"/>
          <p14:tracePt t="80047" x="7467600" y="4419600"/>
          <p14:tracePt t="80064" x="7435850" y="4502150"/>
          <p14:tracePt t="80081" x="7416800" y="4578350"/>
          <p14:tracePt t="80097" x="7410450" y="4641850"/>
          <p14:tracePt t="80114" x="7410450" y="4705350"/>
          <p14:tracePt t="80131" x="7410450" y="4718050"/>
          <p14:tracePt t="80149" x="7410450" y="4730750"/>
          <p14:tracePt t="80164" x="7410450" y="4768850"/>
          <p14:tracePt t="80180" x="7423150" y="4826000"/>
          <p14:tracePt t="80198" x="7435850" y="4883150"/>
          <p14:tracePt t="80214" x="7454900" y="4972050"/>
          <p14:tracePt t="80232" x="7480300" y="5029200"/>
          <p14:tracePt t="80247" x="7499350" y="5080000"/>
          <p14:tracePt t="80264" x="7537450" y="5137150"/>
          <p14:tracePt t="80280" x="7569200" y="5200650"/>
          <p14:tracePt t="80297" x="7613650" y="5270500"/>
          <p14:tracePt t="80315" x="7664450" y="5340350"/>
          <p14:tracePt t="80331" x="7727950" y="5410200"/>
          <p14:tracePt t="80347" x="7823200" y="5467350"/>
          <p14:tracePt t="80380" x="7943850" y="5537200"/>
          <p14:tracePt t="80381" x="8077200" y="5588000"/>
          <p14:tracePt t="80397" x="8210550" y="5626100"/>
          <p14:tracePt t="80414" x="8382000" y="5670550"/>
          <p14:tracePt t="80431" x="8496300" y="5670550"/>
          <p14:tracePt t="80447" x="8604250" y="5670550"/>
          <p14:tracePt t="80464" x="8705850" y="5638800"/>
          <p14:tracePt t="80481" x="8820150" y="5594350"/>
          <p14:tracePt t="80497" x="8896350" y="5549900"/>
          <p14:tracePt t="80515" x="8972550" y="5492750"/>
          <p14:tracePt t="80530" x="9055100" y="5429250"/>
          <p14:tracePt t="80547" x="9099550" y="5372100"/>
          <p14:tracePt t="80564" x="9131300" y="5308600"/>
          <p14:tracePt t="80581" x="9137650" y="5226050"/>
          <p14:tracePt t="80597" x="9137650" y="5175250"/>
          <p14:tracePt t="80614" x="9137650" y="5111750"/>
          <p14:tracePt t="80632" x="9137650" y="5086350"/>
          <p14:tracePt t="80648" x="9124950" y="5060950"/>
          <p14:tracePt t="80664" x="9112250" y="5041900"/>
          <p14:tracePt t="80681" x="9093200" y="5022850"/>
          <p14:tracePt t="80697" x="9055100" y="4997450"/>
          <p14:tracePt t="80714" x="8997950" y="4972050"/>
          <p14:tracePt t="80730" x="8915400" y="4940300"/>
          <p14:tracePt t="80747" x="8820150" y="4902200"/>
          <p14:tracePt t="80764" x="8750300" y="4883150"/>
          <p14:tracePt t="80780" x="8674100" y="4876800"/>
          <p14:tracePt t="80797" x="8636000" y="4870450"/>
          <p14:tracePt t="80814" x="8591550" y="4870450"/>
          <p14:tracePt t="80831" x="8540750" y="4876800"/>
          <p14:tracePt t="80848" x="8496300" y="4927600"/>
          <p14:tracePt t="80864" x="8426450" y="4997450"/>
          <p14:tracePt t="80881" x="8369300" y="5067300"/>
          <p14:tracePt t="80897" x="8318500" y="5156200"/>
          <p14:tracePt t="80914" x="8261350" y="5251450"/>
          <p14:tracePt t="80931" x="8229600" y="5340350"/>
          <p14:tracePt t="80947" x="8204200" y="5448300"/>
          <p14:tracePt t="80964" x="8178800" y="5524500"/>
          <p14:tracePt t="80982" x="8166100" y="5594350"/>
          <p14:tracePt t="80998" x="8166100" y="5638800"/>
          <p14:tracePt t="81015" x="8166100" y="5689600"/>
          <p14:tracePt t="81032" x="8172450" y="5715000"/>
          <p14:tracePt t="81049" x="8185150" y="5740400"/>
          <p14:tracePt t="81065" x="8204200" y="5765800"/>
          <p14:tracePt t="81082" x="8242300" y="5791200"/>
          <p14:tracePt t="81098" x="8305800" y="5822950"/>
          <p14:tracePt t="81115" x="8388350" y="5842000"/>
          <p14:tracePt t="81131" x="8515350" y="5848350"/>
          <p14:tracePt t="81148" x="8636000" y="5848350"/>
          <p14:tracePt t="81165" x="8750300" y="5842000"/>
          <p14:tracePt t="81182" x="8851900" y="5784850"/>
          <p14:tracePt t="81198" x="8947150" y="5715000"/>
          <p14:tracePt t="81198" x="8997950" y="5670550"/>
          <p14:tracePt t="81216" x="9067800" y="5581650"/>
          <p14:tracePt t="81232" x="9124950" y="5492750"/>
          <p14:tracePt t="81249" x="9137650" y="5410200"/>
          <p14:tracePt t="81264" x="9137650" y="5334000"/>
          <p14:tracePt t="81281" x="9137650" y="5270500"/>
          <p14:tracePt t="81298" x="9137650" y="5207000"/>
          <p14:tracePt t="81316" x="9137650" y="5156200"/>
          <p14:tracePt t="81333" x="9118600" y="5111750"/>
          <p14:tracePt t="81348" x="9093200" y="5067300"/>
          <p14:tracePt t="81364" x="9042400" y="5010150"/>
          <p14:tracePt t="81381" x="8985250" y="4965700"/>
          <p14:tracePt t="81397" x="8934450" y="4940300"/>
          <p14:tracePt t="81415" x="8870950" y="4921250"/>
          <p14:tracePt t="81431" x="8788400" y="4908550"/>
          <p14:tracePt t="81448" x="8731250" y="4908550"/>
          <p14:tracePt t="81465" x="8712200" y="4908550"/>
          <p14:tracePt t="81482" x="8667750" y="4933950"/>
          <p14:tracePt t="81498" x="8623300" y="4984750"/>
          <p14:tracePt t="81515" x="8566150" y="5035550"/>
          <p14:tracePt t="81531" x="8521700" y="5092700"/>
          <p14:tracePt t="81548" x="8483600" y="5156200"/>
          <p14:tracePt t="81565" x="8439150" y="5213350"/>
          <p14:tracePt t="81582" x="8407400" y="5276850"/>
          <p14:tracePt t="81598" x="8362950" y="5353050"/>
          <p14:tracePt t="81598" x="8350250" y="5391150"/>
          <p14:tracePt t="81616" x="8324850" y="5454650"/>
          <p14:tracePt t="81632" x="8312150" y="5530850"/>
          <p14:tracePt t="81649" x="8305800" y="5594350"/>
          <p14:tracePt t="81665" x="8299450" y="5638800"/>
          <p14:tracePt t="81682" x="8299450" y="5676900"/>
          <p14:tracePt t="81698" x="8305800" y="5708650"/>
          <p14:tracePt t="81714" x="8318500" y="5727700"/>
          <p14:tracePt t="81731" x="8337550" y="5753100"/>
          <p14:tracePt t="81747" x="8356600" y="5778500"/>
          <p14:tracePt t="81764" x="8388350" y="5803900"/>
          <p14:tracePt t="81781" x="8432800" y="5829300"/>
          <p14:tracePt t="81797" x="8496300" y="5854700"/>
          <p14:tracePt t="81814" x="8572500" y="5861050"/>
          <p14:tracePt t="81831" x="8705850" y="5867400"/>
          <p14:tracePt t="81848" x="8794750" y="5854700"/>
          <p14:tracePt t="81864" x="8877300" y="5791200"/>
          <p14:tracePt t="81881" x="8959850" y="5715000"/>
          <p14:tracePt t="81898" x="9023350" y="5607050"/>
          <p14:tracePt t="81914" x="9061450" y="5505450"/>
          <p14:tracePt t="81931" x="9099550" y="5397500"/>
          <p14:tracePt t="81948" x="9112250" y="5302250"/>
          <p14:tracePt t="81965" x="9112250" y="5207000"/>
          <p14:tracePt t="81981" x="9099550" y="5124450"/>
          <p14:tracePt t="81998" x="9067800" y="5054600"/>
          <p14:tracePt t="82014" x="9036050" y="5003800"/>
          <p14:tracePt t="82031" x="8991600" y="4953000"/>
          <p14:tracePt t="82048" x="8947150" y="4921250"/>
          <p14:tracePt t="82064" x="8890000" y="4902200"/>
          <p14:tracePt t="82081" x="8826500" y="4883150"/>
          <p14:tracePt t="82097" x="8769350" y="4876800"/>
          <p14:tracePt t="82114" x="8693150" y="4876800"/>
          <p14:tracePt t="82131" x="8597900" y="4883150"/>
          <p14:tracePt t="82147" x="8521700" y="4914900"/>
          <p14:tracePt t="82164" x="8445500" y="4959350"/>
          <p14:tracePt t="82181" x="8375650" y="5016500"/>
          <p14:tracePt t="82198" x="8312150" y="5080000"/>
          <p14:tracePt t="82215" x="8248650" y="5156200"/>
          <p14:tracePt t="82231" x="8197850" y="5264150"/>
          <p14:tracePt t="82248" x="8172450" y="5327650"/>
          <p14:tracePt t="82265" x="8153400" y="5384800"/>
          <p14:tracePt t="82281" x="8147050" y="5422900"/>
          <p14:tracePt t="82298" x="8147050" y="5441950"/>
          <p14:tracePt t="82315" x="8147050" y="5454650"/>
          <p14:tracePt t="82331" x="8153400" y="5467350"/>
          <p14:tracePt t="82347" x="8166100" y="5480050"/>
          <p14:tracePt t="82364" x="8178800" y="5486400"/>
          <p14:tracePt t="82381" x="8191500" y="5492750"/>
          <p14:tracePt t="82398" x="8210550" y="5505450"/>
          <p14:tracePt t="82414" x="8235950" y="5518150"/>
          <p14:tracePt t="82431" x="8280400" y="5537200"/>
          <p14:tracePt t="82448" x="8318500" y="5556250"/>
          <p14:tracePt t="82464" x="8356600" y="5581650"/>
          <p14:tracePt t="82480" x="8407400" y="5613400"/>
          <p14:tracePt t="82497" x="8464550" y="5645150"/>
          <p14:tracePt t="82514" x="8534400" y="5683250"/>
          <p14:tracePt t="82531" x="8591550" y="5715000"/>
          <p14:tracePt t="82547" x="8648700" y="5740400"/>
          <p14:tracePt t="82564" x="8699500" y="5746750"/>
          <p14:tracePt t="82580" x="8718550" y="5746750"/>
          <p14:tracePt t="82597" x="8737600" y="5746750"/>
          <p14:tracePt t="82614" x="8743950" y="5746750"/>
          <p14:tracePt t="82631" x="8750300" y="5734050"/>
          <p14:tracePt t="82647" x="8756650" y="5721350"/>
          <p14:tracePt t="82664" x="8763000" y="5708650"/>
          <p14:tracePt t="82680" x="8769350" y="5689600"/>
          <p14:tracePt t="82697" x="8769350" y="5657850"/>
          <p14:tracePt t="82714" x="8788400" y="5594350"/>
          <p14:tracePt t="82731" x="8826500" y="5492750"/>
          <p14:tracePt t="82747" x="8870950" y="5378450"/>
          <p14:tracePt t="82764" x="8915400" y="5276850"/>
          <p14:tracePt t="82781" x="8953500" y="5187950"/>
          <p14:tracePt t="82797" x="8966200" y="5143500"/>
          <p14:tracePt t="82814" x="8972550" y="5111750"/>
          <p14:tracePt t="82831" x="8978900" y="5105400"/>
          <p14:tracePt t="82847" x="8978900" y="5099050"/>
          <p14:tracePt t="82895" x="8972550" y="5092700"/>
          <p14:tracePt t="82903" x="8966200" y="5092700"/>
          <p14:tracePt t="82914" x="8953500" y="5092700"/>
          <p14:tracePt t="82919" x="8909050" y="5086350"/>
          <p14:tracePt t="82931" x="8870950" y="5086350"/>
          <p14:tracePt t="82947" x="8839200" y="5086350"/>
          <p14:tracePt t="82964" x="8807450" y="5086350"/>
          <p14:tracePt t="82981" x="8775700" y="5086350"/>
          <p14:tracePt t="82998" x="8743950" y="5086350"/>
          <p14:tracePt t="83014" x="8712200" y="5099050"/>
          <p14:tracePt t="83031" x="8674100" y="5124450"/>
          <p14:tracePt t="83047" x="8655050" y="5149850"/>
          <p14:tracePt t="83064" x="8629650" y="5168900"/>
          <p14:tracePt t="83081" x="8623300" y="5175250"/>
          <p14:tracePt t="83097" x="8616950" y="5181600"/>
          <p14:tracePt t="83114" x="8610600" y="5181600"/>
          <p14:tracePt t="83131" x="8610600" y="5187950"/>
          <p14:tracePt t="83200" x="8604250" y="5194300"/>
          <p14:tracePt t="83376" x="8604250" y="5200650"/>
          <p14:tracePt t="83407" x="8597900" y="5200650"/>
          <p14:tracePt t="83432" x="8597900" y="5207000"/>
          <p14:tracePt t="83447" x="8591550" y="5213350"/>
          <p14:tracePt t="83479" x="8585200" y="5213350"/>
          <p14:tracePt t="83543" x="8585200" y="5219700"/>
          <p14:tracePt t="83567" x="8572500" y="5219700"/>
          <p14:tracePt t="83591" x="8572500" y="5226050"/>
          <p14:tracePt t="83623" x="8566150" y="5232400"/>
          <p14:tracePt t="83735" x="8553450" y="5245100"/>
          <p14:tracePt t="83743" x="8521700" y="5270500"/>
          <p14:tracePt t="83749" x="8489950" y="5295900"/>
          <p14:tracePt t="83764" x="8439150" y="5340350"/>
          <p14:tracePt t="83764" x="8350250" y="5410200"/>
          <p14:tracePt t="83780" x="8280400" y="5486400"/>
          <p14:tracePt t="83797" x="8210550" y="5575300"/>
          <p14:tracePt t="83814" x="8166100" y="5632450"/>
          <p14:tracePt t="83831" x="8108950" y="5734050"/>
          <p14:tracePt t="83847" x="8070850" y="5778500"/>
          <p14:tracePt t="83864" x="8058150" y="5797550"/>
          <p14:tracePt t="83881" x="8051800" y="5803900"/>
          <p14:tracePt t="84056" x="8045450" y="5810250"/>
          <p14:tracePt t="84073" x="8032750" y="5810250"/>
          <p14:tracePt t="84081" x="8020050" y="5810250"/>
          <p14:tracePt t="84082" x="7988300" y="5816600"/>
          <p14:tracePt t="84099" x="7969250" y="5816600"/>
          <p14:tracePt t="84115" x="7950200" y="5816600"/>
          <p14:tracePt t="84131" x="7943850" y="5816600"/>
          <p14:tracePt t="84148" x="7937500" y="5816600"/>
          <p14:tracePt t="84164" x="7931150" y="5816600"/>
          <p14:tracePt t="84672" x="7924800" y="5816600"/>
          <p14:tracePt t="84696" x="7918450" y="5816600"/>
          <p14:tracePt t="84704" x="7912100" y="5816600"/>
          <p14:tracePt t="84720" x="7905750" y="5816600"/>
          <p14:tracePt t="85048" x="7886700" y="5816600"/>
          <p14:tracePt t="85056" x="7861300" y="5816600"/>
          <p14:tracePt t="85065" x="7842250" y="5816600"/>
          <p14:tracePt t="85069" x="7772400" y="5816600"/>
          <p14:tracePt t="85081" x="7708900" y="5816600"/>
          <p14:tracePt t="85098" x="7651750" y="5810250"/>
          <p14:tracePt t="85115" x="7607300" y="5797550"/>
          <p14:tracePt t="85131" x="7575550" y="5791200"/>
          <p14:tracePt t="85148" x="7556500" y="5791200"/>
          <p14:tracePt t="85164" x="7550150" y="5791200"/>
          <p14:tracePt t="85181" x="7550150" y="5784850"/>
          <p14:tracePt t="85198" x="7543800" y="5784850"/>
          <p14:tracePt t="85392" x="7537450" y="5778500"/>
          <p14:tracePt t="85392" x="7518400" y="5765800"/>
          <p14:tracePt t="85408" x="7454900" y="5740400"/>
          <p14:tracePt t="85415" x="7385050" y="5708650"/>
          <p14:tracePt t="85416" x="7061200" y="5568950"/>
          <p14:tracePt t="85432" x="6591300" y="5372100"/>
          <p14:tracePt t="85448" x="6000750" y="5143500"/>
          <p14:tracePt t="85464" x="5454650" y="4895850"/>
          <p14:tracePt t="85481" x="4978400" y="4660900"/>
          <p14:tracePt t="85498" x="4559300" y="4425950"/>
          <p14:tracePt t="85515" x="4318000" y="4279900"/>
          <p14:tracePt t="85533" x="4133850" y="4146550"/>
          <p14:tracePt t="85548" x="4044950" y="4076700"/>
          <p14:tracePt t="85565" x="3956050" y="4006850"/>
          <p14:tracePt t="85581" x="3879850" y="3943350"/>
          <p14:tracePt t="85598" x="3810000" y="3898900"/>
          <p14:tracePt t="85614" x="3746500" y="3867150"/>
          <p14:tracePt t="85633" x="3695700" y="3829050"/>
          <p14:tracePt t="85648" x="3663950" y="3810000"/>
          <p14:tracePt t="85665" x="3600450" y="3765550"/>
          <p14:tracePt t="85681" x="3536950" y="3721100"/>
          <p14:tracePt t="85698" x="3460750" y="3663950"/>
          <p14:tracePt t="85715" x="3390900" y="3606800"/>
          <p14:tracePt t="85731" x="3321050" y="3556000"/>
          <p14:tracePt t="85748" x="3263900" y="3511550"/>
          <p14:tracePt t="85765" x="3194050" y="3454400"/>
          <p14:tracePt t="85781" x="3143250" y="3429000"/>
          <p14:tracePt t="85798" x="3117850" y="3416300"/>
          <p14:tracePt t="85814" x="3086100" y="3403600"/>
          <p14:tracePt t="85832" x="3073400" y="3397250"/>
          <p14:tracePt t="85880" x="3067050" y="3390900"/>
          <p14:tracePt t="85912" x="3060700" y="3390900"/>
          <p14:tracePt t="85953" x="3060700" y="3378200"/>
          <p14:tracePt t="85968" x="3060700" y="3352800"/>
          <p14:tracePt t="85975" x="3060700" y="3346450"/>
          <p14:tracePt t="85984" x="3060700" y="3333750"/>
          <p14:tracePt t="85991" x="3067050" y="3314700"/>
          <p14:tracePt t="85999" x="3086100" y="3295650"/>
          <p14:tracePt t="86014" x="3092450" y="3282950"/>
          <p14:tracePt t="86056" x="3092450" y="3276600"/>
          <p14:tracePt t="86064" x="3098800" y="3276600"/>
          <p14:tracePt t="86112" x="3098800" y="3270250"/>
          <p14:tracePt t="86127" x="3105150" y="3270250"/>
          <p14:tracePt t="86136" x="3117850" y="3270250"/>
          <p14:tracePt t="86148" x="3130550" y="3270250"/>
          <p14:tracePt t="86152" x="3162300" y="3263900"/>
          <p14:tracePt t="86164" x="3175000" y="3263900"/>
          <p14:tracePt t="86199" x="3187700" y="3263900"/>
          <p14:tracePt t="86214" x="3213100" y="3263900"/>
          <p14:tracePt t="86215" x="3302000" y="3263900"/>
          <p14:tracePt t="86233" x="3390900" y="3263900"/>
          <p14:tracePt t="86248" x="3492500" y="3263900"/>
          <p14:tracePt t="86265" x="3524250" y="3263900"/>
          <p14:tracePt t="86281" x="3562350" y="3263900"/>
          <p14:tracePt t="86298" x="3625850" y="3263900"/>
          <p14:tracePt t="86314" x="3644900" y="3263900"/>
          <p14:tracePt t="86472" x="3625850" y="3257550"/>
          <p14:tracePt t="86480" x="3575050" y="3238500"/>
          <p14:tracePt t="86491" x="3536950" y="3238500"/>
          <p14:tracePt t="86498" x="3486150" y="3232150"/>
          <p14:tracePt t="86515" x="3422650" y="3225800"/>
          <p14:tracePt t="86531" x="3365500" y="3213100"/>
          <p14:tracePt t="86548" x="3352800" y="3206750"/>
          <p14:tracePt t="86565" x="3346450" y="3206750"/>
          <p14:tracePt t="86679" x="3378200" y="3206750"/>
          <p14:tracePt t="86691" x="3409950" y="3213100"/>
          <p14:tracePt t="86698" x="3473450" y="3219450"/>
          <p14:tracePt t="86699" x="3587750" y="3238500"/>
          <p14:tracePt t="86715" x="3752850" y="3257550"/>
          <p14:tracePt t="86731" x="3854450" y="3270250"/>
          <p14:tracePt t="86776" x="3860800" y="3270250"/>
          <p14:tracePt t="86896" x="3854450" y="3270250"/>
          <p14:tracePt t="86907" x="3848100" y="3270250"/>
          <p14:tracePt t="86935" x="3810000" y="3270250"/>
          <p14:tracePt t="86943" x="3765550" y="3263900"/>
          <p14:tracePt t="86956" x="3702050" y="3257550"/>
          <p14:tracePt t="86964" x="3632200" y="3244850"/>
          <p14:tracePt t="86965" x="3524250" y="3232150"/>
          <p14:tracePt t="86983" x="3460750" y="3219450"/>
          <p14:tracePt t="86998" x="3441700" y="3219450"/>
          <p14:tracePt t="87014" x="3435350" y="3219450"/>
          <p14:tracePt t="87151" x="3441700" y="3219450"/>
          <p14:tracePt t="87159" x="3473450" y="3219450"/>
          <p14:tracePt t="87167" x="3498850" y="3219450"/>
          <p14:tracePt t="87175" x="3530600" y="3219450"/>
          <p14:tracePt t="87181" x="3619500" y="3219450"/>
          <p14:tracePt t="87198" x="3733800" y="3219450"/>
          <p14:tracePt t="87216" x="3740150" y="3219450"/>
          <p14:tracePt t="87504" x="3714750" y="3219450"/>
          <p14:tracePt t="87504" x="3683000" y="3219450"/>
          <p14:tracePt t="87520" x="3644900" y="3219450"/>
          <p14:tracePt t="87531" x="3606800" y="3219450"/>
          <p14:tracePt t="87535" x="3556000" y="3219450"/>
          <p14:tracePt t="87548" x="3524250" y="3219450"/>
          <p14:tracePt t="87564" x="3492500" y="3213100"/>
          <p14:tracePt t="87581" x="3479800" y="3206750"/>
          <p14:tracePt t="87720" x="3486150" y="3206750"/>
          <p14:tracePt t="87728" x="3505200" y="3206750"/>
          <p14:tracePt t="87735" x="3562350" y="3206750"/>
          <p14:tracePt t="87748" x="3651250" y="3206750"/>
          <p14:tracePt t="87764" x="3746500" y="3206750"/>
          <p14:tracePt t="87782" x="3803650" y="3206750"/>
          <p14:tracePt t="87798" x="3810000" y="3206750"/>
          <p14:tracePt t="88383" x="3790950" y="3206750"/>
          <p14:tracePt t="88391" x="3771900" y="3206750"/>
          <p14:tracePt t="88399" x="3733800" y="3206750"/>
          <p14:tracePt t="88414" x="3676650" y="3200400"/>
          <p14:tracePt t="88414" x="3581400" y="3200400"/>
          <p14:tracePt t="88430" x="3435350" y="3194050"/>
          <p14:tracePt t="88448" x="3390900" y="3194050"/>
          <p14:tracePt t="88464" x="3365500" y="3194050"/>
          <p14:tracePt t="88481" x="3346450" y="3194050"/>
          <p14:tracePt t="88498" x="3340100" y="3194050"/>
          <p14:tracePt t="88515" x="3333750" y="3194050"/>
          <p14:tracePt t="88559" x="3327400" y="3187700"/>
          <p14:tracePt t="88720" x="3321050" y="3187700"/>
          <p14:tracePt t="88727" x="3308350" y="3187700"/>
          <p14:tracePt t="88732" x="3289300" y="3187700"/>
          <p14:tracePt t="88748" x="3244850" y="3175000"/>
          <p14:tracePt t="88765" x="3206750" y="3175000"/>
          <p14:tracePt t="88782" x="3187700" y="3175000"/>
          <p14:tracePt t="88798" x="3181350" y="3175000"/>
          <p14:tracePt t="88815" x="3181350" y="3168650"/>
          <p14:tracePt t="90883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نبذة عن تاريخ التصوير </a:t>
            </a:r>
            <a:r>
              <a:rPr lang="ar-SA" dirty="0" smtClean="0"/>
              <a:t>الطبي: الأشعة المقطعية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0" y="1200150"/>
            <a:ext cx="6680200" cy="3657600"/>
          </a:xfrm>
        </p:spPr>
        <p:txBody>
          <a:bodyPr/>
          <a:lstStyle/>
          <a:p>
            <a:r>
              <a:rPr lang="ar-SA" dirty="0" smtClean="0"/>
              <a:t>في عام 1971 بدأ استعمال تقنية الأشعة المقطعية بفضل جهود المهندس الانجليزي جودفري هاونسفيلد في تطويرها بناء على استعمال تقنية الحاسوب الجديدة </a:t>
            </a:r>
          </a:p>
          <a:p>
            <a:pPr lvl="1"/>
            <a:r>
              <a:rPr lang="ar-SA" dirty="0" smtClean="0"/>
              <a:t>تطبيق لنظريات رياضية طورها العالم رادون عام 1924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492661"/>
            <a:ext cx="185547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5" y="3496471"/>
            <a:ext cx="2899410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44" y="3492661"/>
            <a:ext cx="1769201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Yasser\Desktop\Hounsfield,%20Godfrey%2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0" y="1466850"/>
            <a:ext cx="1236504" cy="17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321048"/>
            <a:ext cx="1236994" cy="173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9041" x="2406650" y="3143250"/>
          <p14:tracePt t="19208" x="2413000" y="3124200"/>
          <p14:tracePt t="19217" x="2413000" y="3098800"/>
          <p14:tracePt t="19223" x="2400300" y="3060700"/>
          <p14:tracePt t="19231" x="2381250" y="3028950"/>
          <p14:tracePt t="19255" x="2368550" y="3016250"/>
          <p14:tracePt t="19270" x="2317750" y="2984500"/>
          <p14:tracePt t="19271" x="2298700" y="2971800"/>
          <p14:tracePt t="19288" x="2254250" y="2940050"/>
          <p14:tracePt t="19288" x="2228850" y="2933700"/>
          <p14:tracePt t="19303" x="2178050" y="2908300"/>
          <p14:tracePt t="19321" x="2114550" y="2895600"/>
          <p14:tracePt t="19344" x="2038350" y="2895600"/>
          <p14:tracePt t="19360" x="1924050" y="2895600"/>
          <p14:tracePt t="19376" x="1835150" y="2895600"/>
          <p14:tracePt t="19391" x="1778000" y="2901950"/>
          <p14:tracePt t="19407" x="1708150" y="2927350"/>
          <p14:tracePt t="19423" x="1631950" y="2959100"/>
          <p14:tracePt t="19437" x="1619250" y="2959100"/>
          <p14:tracePt t="19453" x="1574800" y="2997200"/>
          <p14:tracePt t="19470" x="1504950" y="3048000"/>
          <p14:tracePt t="19486" x="1441450" y="3130550"/>
          <p14:tracePt t="19504" x="1390650" y="3187700"/>
          <p14:tracePt t="19519" x="1352550" y="3257550"/>
          <p14:tracePt t="19537" x="1314450" y="3327400"/>
          <p14:tracePt t="19553" x="1282700" y="3384550"/>
          <p14:tracePt t="19570" x="1270000" y="3454400"/>
          <p14:tracePt t="19586" x="1270000" y="3467100"/>
          <p14:tracePt t="19603" x="1263650" y="3492500"/>
          <p14:tracePt t="19619" x="1263650" y="3556000"/>
          <p14:tracePt t="19636" x="1263650" y="3619500"/>
          <p14:tracePt t="19653" x="1295400" y="3702050"/>
          <p14:tracePt t="19669" x="1327150" y="3771900"/>
          <p14:tracePt t="19686" x="1377950" y="3854450"/>
          <p14:tracePt t="19704" x="1416050" y="3898900"/>
          <p14:tracePt t="19720" x="1466850" y="3962400"/>
          <p14:tracePt t="19736" x="1517650" y="4019550"/>
          <p14:tracePt t="19753" x="1600200" y="4070350"/>
          <p14:tracePt t="19770" x="1682750" y="4133850"/>
          <p14:tracePt t="19786" x="1778000" y="4184650"/>
          <p14:tracePt t="19803" x="1841500" y="4222750"/>
          <p14:tracePt t="19819" x="1917700" y="4254500"/>
          <p14:tracePt t="19837" x="1987550" y="4273550"/>
          <p14:tracePt t="19853" x="2044700" y="4298950"/>
          <p14:tracePt t="19870" x="2108200" y="4305300"/>
          <p14:tracePt t="19886" x="2184400" y="4305300"/>
          <p14:tracePt t="19902" x="2260600" y="4305300"/>
          <p14:tracePt t="19919" x="2355850" y="4279900"/>
          <p14:tracePt t="19935" x="2470150" y="4229100"/>
          <p14:tracePt t="19952" x="2508250" y="4210050"/>
          <p14:tracePt t="19969" x="2571750" y="4152900"/>
          <p14:tracePt t="19985" x="2647950" y="4051300"/>
          <p14:tracePt t="20003" x="2686050" y="3924300"/>
          <p14:tracePt t="20020" x="2724150" y="3803650"/>
          <p14:tracePt t="20036" x="2743200" y="3670300"/>
          <p14:tracePt t="20053" x="2743200" y="3556000"/>
          <p14:tracePt t="20070" x="2736850" y="3448050"/>
          <p14:tracePt t="20086" x="2686050" y="3321050"/>
          <p14:tracePt t="20104" x="2667000" y="3270250"/>
          <p14:tracePt t="20119" x="2647950" y="3244850"/>
          <p14:tracePt t="20136" x="2597150" y="3194050"/>
          <p14:tracePt t="20153" x="2546350" y="3143250"/>
          <p14:tracePt t="20171" x="2501900" y="3117850"/>
          <p14:tracePt t="20186" x="2476500" y="3105150"/>
          <p14:tracePt t="20203" x="2393950" y="3073400"/>
          <p14:tracePt t="20219" x="2311400" y="3041650"/>
          <p14:tracePt t="20236" x="2228850" y="3016250"/>
          <p14:tracePt t="20252" x="2146300" y="2997200"/>
          <p14:tracePt t="20270" x="2057400" y="2984500"/>
          <p14:tracePt t="20286" x="1949450" y="2971800"/>
          <p14:tracePt t="20286" x="1892300" y="2965450"/>
          <p14:tracePt t="20303" x="1790700" y="2965450"/>
          <p14:tracePt t="20319" x="1746250" y="2965450"/>
          <p14:tracePt t="20336" x="1689100" y="2978150"/>
          <p14:tracePt t="20353" x="1593850" y="2997200"/>
          <p14:tracePt t="20369" x="1517650" y="3022600"/>
          <p14:tracePt t="20386" x="1485900" y="3041650"/>
          <p14:tracePt t="20440" x="1473200" y="3060700"/>
          <p14:tracePt t="20448" x="1466850" y="3073400"/>
          <p14:tracePt t="20455" x="1454150" y="3105150"/>
          <p14:tracePt t="20469" x="1435100" y="3124200"/>
          <p14:tracePt t="20470" x="1403350" y="3175000"/>
          <p14:tracePt t="20486" x="1384300" y="3225800"/>
          <p14:tracePt t="20503" x="1346200" y="3295650"/>
          <p14:tracePt t="20519" x="1314450" y="3397250"/>
          <p14:tracePt t="20536" x="1295400" y="3486150"/>
          <p14:tracePt t="20553" x="1282700" y="3587750"/>
          <p14:tracePt t="20569" x="1282700" y="3663950"/>
          <p14:tracePt t="20586" x="1308100" y="3765550"/>
          <p14:tracePt t="20603" x="1339850" y="3841750"/>
          <p14:tracePt t="20619" x="1371600" y="3905250"/>
          <p14:tracePt t="20636" x="1403350" y="3968750"/>
          <p14:tracePt t="20653" x="1466850" y="4038600"/>
          <p14:tracePt t="20670" x="1536700" y="4108450"/>
          <p14:tracePt t="20686" x="1670050" y="4222750"/>
          <p14:tracePt t="20704" x="1714500" y="4241800"/>
          <p14:tracePt t="20720" x="1816100" y="4305300"/>
          <p14:tracePt t="20736" x="1911350" y="4343400"/>
          <p14:tracePt t="20753" x="2000250" y="4375150"/>
          <p14:tracePt t="20769" x="2089150" y="4387850"/>
          <p14:tracePt t="20786" x="2171700" y="4394200"/>
          <p14:tracePt t="20803" x="2311400" y="4394200"/>
          <p14:tracePt t="20819" x="2463800" y="4394200"/>
          <p14:tracePt t="20836" x="2616200" y="4343400"/>
          <p14:tracePt t="20853" x="2743200" y="4254500"/>
          <p14:tracePt t="20870" x="2819400" y="4191000"/>
          <p14:tracePt t="20886" x="2863850" y="4070350"/>
          <p14:tracePt t="20903" x="2895600" y="3905250"/>
          <p14:tracePt t="20919" x="2901950" y="3733800"/>
          <p14:tracePt t="20936" x="2901950" y="3721100"/>
          <p14:tracePt t="20975" x="2901950" y="3702050"/>
          <p14:tracePt t="20987" x="2870200" y="3644900"/>
          <p14:tracePt t="20988" x="2794000" y="3530600"/>
          <p14:tracePt t="21003" x="2698750" y="3409950"/>
          <p14:tracePt t="21020" x="2597150" y="3302000"/>
          <p14:tracePt t="21036" x="2489200" y="3232150"/>
          <p14:tracePt t="21053" x="2362200" y="3175000"/>
          <p14:tracePt t="21069" x="2203450" y="3136900"/>
          <p14:tracePt t="21086" x="2019300" y="3117850"/>
          <p14:tracePt t="21104" x="1974850" y="3117850"/>
          <p14:tracePt t="21119" x="1866900" y="3117850"/>
          <p14:tracePt t="21136" x="1778000" y="3130550"/>
          <p14:tracePt t="21153" x="1778000" y="3136900"/>
          <p14:tracePt t="21169" x="1701800" y="3168650"/>
          <p14:tracePt t="21186" x="1612900" y="3225800"/>
          <p14:tracePt t="21203" x="1543050" y="3270250"/>
          <p14:tracePt t="21219" x="1479550" y="3327400"/>
          <p14:tracePt t="21236" x="1435100" y="3378200"/>
          <p14:tracePt t="21253" x="1409700" y="3435350"/>
          <p14:tracePt t="21270" x="1397000" y="3479800"/>
          <p14:tracePt t="21286" x="1390650" y="3505200"/>
          <p14:tracePt t="21303" x="1384300" y="3536950"/>
          <p14:tracePt t="21320" x="1384300" y="3556000"/>
          <p14:tracePt t="21336" x="1384300" y="3568700"/>
          <p14:tracePt t="21400" x="1384300" y="3575050"/>
          <p14:tracePt t="21431" x="1390650" y="3581400"/>
          <p14:tracePt t="21447" x="1403350" y="3581400"/>
          <p14:tracePt t="21455" x="1428750" y="3581400"/>
          <p14:tracePt t="21456" x="1441450" y="3587750"/>
          <p14:tracePt t="21469" x="1485900" y="3587750"/>
          <p14:tracePt t="21469" x="1511300" y="3587750"/>
          <p14:tracePt t="21488" x="1530350" y="3587750"/>
          <p14:tracePt t="21502" x="1612900" y="3454400"/>
          <p14:tracePt t="21519" x="1619250" y="3448050"/>
          <p14:tracePt t="21535" x="1619250" y="3435350"/>
          <p14:tracePt t="21552" x="1619250" y="3365500"/>
          <p14:tracePt t="21569" x="1606550" y="3282950"/>
          <p14:tracePt t="21586" x="1574800" y="3213100"/>
          <p14:tracePt t="21602" x="1524000" y="3136900"/>
          <p14:tracePt t="21619" x="1473200" y="3086100"/>
          <p14:tracePt t="21635" x="1422400" y="3035300"/>
          <p14:tracePt t="21652" x="1365250" y="3016250"/>
          <p14:tracePt t="21668" x="1308100" y="3003550"/>
          <p14:tracePt t="21686" x="1225550" y="3003550"/>
          <p14:tracePt t="21703" x="1193800" y="3009900"/>
          <p14:tracePt t="21720" x="1143000" y="3035300"/>
          <p14:tracePt t="21736" x="1092200" y="3079750"/>
          <p14:tracePt t="21753" x="1028700" y="3149600"/>
          <p14:tracePt t="21769" x="965200" y="3219450"/>
          <p14:tracePt t="21786" x="914400" y="3295650"/>
          <p14:tracePt t="21803" x="863600" y="3371850"/>
          <p14:tracePt t="21820" x="831850" y="3460750"/>
          <p14:tracePt t="21836" x="806450" y="3549650"/>
          <p14:tracePt t="21853" x="806450" y="3613150"/>
          <p14:tracePt t="21869" x="806450" y="3676650"/>
          <p14:tracePt t="21886" x="825500" y="3752850"/>
          <p14:tracePt t="21903" x="831850" y="3765550"/>
          <p14:tracePt t="21903" x="844550" y="3778250"/>
          <p14:tracePt t="21919" x="850900" y="3790950"/>
          <p14:tracePt t="21935" x="857250" y="3797300"/>
          <p14:tracePt t="21952" x="863600" y="3803650"/>
          <p14:tracePt t="21968" x="863600" y="3810000"/>
          <p14:tracePt t="21986" x="869950" y="3810000"/>
          <p14:tracePt t="22003" x="882650" y="3810000"/>
          <p14:tracePt t="23023" x="901700" y="3778250"/>
          <p14:tracePt t="23031" x="914400" y="3733800"/>
          <p14:tracePt t="23040" x="933450" y="3695700"/>
          <p14:tracePt t="23040" x="946150" y="3651250"/>
          <p14:tracePt t="23054" x="952500" y="3606800"/>
          <p14:tracePt t="23069" x="958850" y="3606800"/>
          <p14:tracePt t="23224" x="958850" y="3600450"/>
          <p14:tracePt t="23224" x="965200" y="3581400"/>
          <p14:tracePt t="23240" x="971550" y="3575050"/>
          <p14:tracePt t="23248" x="971550" y="3562350"/>
          <p14:tracePt t="23262" x="984250" y="3543300"/>
          <p14:tracePt t="23272" x="984250" y="3536950"/>
          <p14:tracePt t="23585" x="984250" y="3530600"/>
          <p14:tracePt t="23672" x="977900" y="3530600"/>
          <p14:tracePt t="23688" x="971550" y="3530600"/>
          <p14:tracePt t="24784" x="965200" y="3536950"/>
          <p14:tracePt t="24792" x="958850" y="3549650"/>
          <p14:tracePt t="24804" x="958850" y="3556000"/>
          <p14:tracePt t="24808" x="946150" y="3581400"/>
          <p14:tracePt t="24820" x="939800" y="3625850"/>
          <p14:tracePt t="24837" x="927100" y="3683000"/>
          <p14:tracePt t="24854" x="920750" y="3746500"/>
          <p14:tracePt t="24870" x="914400" y="3810000"/>
          <p14:tracePt t="24887" x="908050" y="3860800"/>
          <p14:tracePt t="24905" x="914400" y="3917950"/>
          <p14:tracePt t="24920" x="914400" y="3981450"/>
          <p14:tracePt t="24937" x="914400" y="4057650"/>
          <p14:tracePt t="24954" x="914400" y="4121150"/>
          <p14:tracePt t="24970" x="914400" y="4178300"/>
          <p14:tracePt t="24987" x="920750" y="4222750"/>
          <p14:tracePt t="25024" x="920750" y="4235450"/>
          <p14:tracePt t="25024" x="933450" y="4267200"/>
          <p14:tracePt t="25037" x="939800" y="4362450"/>
          <p14:tracePt t="25054" x="958850" y="4476750"/>
          <p14:tracePt t="25070" x="977900" y="4597400"/>
          <p14:tracePt t="25087" x="1003300" y="4768850"/>
          <p14:tracePt t="25104" x="1016000" y="4845050"/>
          <p14:tracePt t="25121" x="1041400" y="4933950"/>
          <p14:tracePt t="25137" x="1073150" y="5035550"/>
          <p14:tracePt t="25154" x="1123950" y="5137150"/>
          <p14:tracePt t="25170" x="1174750" y="5226050"/>
          <p14:tracePt t="25187" x="1225550" y="5308600"/>
          <p14:tracePt t="25203" x="1276350" y="5397500"/>
          <p14:tracePt t="25220" x="1327150" y="5480050"/>
          <p14:tracePt t="25237" x="1371600" y="5549900"/>
          <p14:tracePt t="25254" x="1422400" y="5619750"/>
          <p14:tracePt t="25270" x="1479550" y="5695950"/>
          <p14:tracePt t="25270" x="1511300" y="5727700"/>
          <p14:tracePt t="25288" x="1574800" y="5791200"/>
          <p14:tracePt t="25304" x="1657350" y="5842000"/>
          <p14:tracePt t="25321" x="1727200" y="5873750"/>
          <p14:tracePt t="25337" x="1828800" y="5886450"/>
          <p14:tracePt t="25353" x="1968500" y="5892800"/>
          <p14:tracePt t="25370" x="2120900" y="5892800"/>
          <p14:tracePt t="25387" x="2324100" y="5892800"/>
          <p14:tracePt t="25403" x="2552700" y="5892800"/>
          <p14:tracePt t="25421" x="2806700" y="5867400"/>
          <p14:tracePt t="25437" x="3003550" y="5835650"/>
          <p14:tracePt t="25453" x="3200400" y="5803900"/>
          <p14:tracePt t="25469" x="3378200" y="5765800"/>
          <p14:tracePt t="25486" x="3568700" y="5695950"/>
          <p14:tracePt t="25503" x="3949700" y="5518150"/>
          <p14:tracePt t="25521" x="4254500" y="5410200"/>
          <p14:tracePt t="25537" x="4540250" y="5321300"/>
          <p14:tracePt t="25553" x="4806950" y="5257800"/>
          <p14:tracePt t="25570" x="4972050" y="5200650"/>
          <p14:tracePt t="25587" x="5130800" y="5149850"/>
          <p14:tracePt t="25603" x="5276850" y="5080000"/>
          <p14:tracePt t="25620" x="5422900" y="4965700"/>
          <p14:tracePt t="25637" x="5543550" y="4832350"/>
          <p14:tracePt t="25654" x="5632450" y="4686300"/>
          <p14:tracePt t="25670" x="5708650" y="4578350"/>
          <p14:tracePt t="25687" x="5772150" y="4413250"/>
          <p14:tracePt t="25704" x="5803900" y="4305300"/>
          <p14:tracePt t="25720" x="5803900" y="4216400"/>
          <p14:tracePt t="25737" x="5803900" y="4146550"/>
          <p14:tracePt t="25754" x="5803900" y="4102100"/>
          <p14:tracePt t="25770" x="5803900" y="4089400"/>
          <p14:tracePt t="25787" x="5791200" y="4057650"/>
          <p14:tracePt t="25803" x="5759450" y="3949700"/>
          <p14:tracePt t="25820" x="5721350" y="3829050"/>
          <p14:tracePt t="25837" x="5695950" y="3740150"/>
          <p14:tracePt t="25853" x="5676900" y="3683000"/>
          <p14:tracePt t="25870" x="5670550" y="3644900"/>
          <p14:tracePt t="25887" x="5664200" y="3632200"/>
          <p14:tracePt t="25904" x="5651500" y="3619500"/>
          <p14:tracePt t="25921" x="5651500" y="3613150"/>
          <p14:tracePt t="25938" x="5645150" y="3613150"/>
          <p14:tracePt t="25953" x="5626100" y="3613150"/>
          <p14:tracePt t="25971" x="5607050" y="3606800"/>
          <p14:tracePt t="25987" x="5568950" y="3600450"/>
          <p14:tracePt t="26004" x="5530850" y="3587750"/>
          <p14:tracePt t="26020" x="5480050" y="3581400"/>
          <p14:tracePt t="26037" x="5422900" y="3568700"/>
          <p14:tracePt t="26054" x="5384800" y="3568700"/>
          <p14:tracePt t="26071" x="5334000" y="3568700"/>
          <p14:tracePt t="26087" x="5289550" y="3556000"/>
          <p14:tracePt t="26105" x="5270500" y="3556000"/>
          <p14:tracePt t="26120" x="5264150" y="3549650"/>
          <p14:tracePt t="26137" x="5257800" y="3549650"/>
          <p14:tracePt t="26200" x="5257800" y="3543300"/>
          <p14:tracePt t="26213" x="5257800" y="3536950"/>
          <p14:tracePt t="26213" x="5257800" y="3530600"/>
          <p14:tracePt t="26220" x="5289550" y="3511550"/>
          <p14:tracePt t="26237" x="5314950" y="3486150"/>
          <p14:tracePt t="26253" x="5340350" y="3435350"/>
          <p14:tracePt t="26270" x="5359400" y="3371850"/>
          <p14:tracePt t="26287" x="5365750" y="3219450"/>
          <p14:tracePt t="26305" x="5353050" y="3111500"/>
          <p14:tracePt t="26320" x="5327650" y="3022600"/>
          <p14:tracePt t="26337" x="5321300" y="2997200"/>
          <p14:tracePt t="26353" x="5276850" y="2940050"/>
          <p14:tracePt t="26370" x="5232400" y="2895600"/>
          <p14:tracePt t="26387" x="5194300" y="2876550"/>
          <p14:tracePt t="26404" x="5118100" y="2851150"/>
          <p14:tracePt t="26420" x="5010150" y="2838450"/>
          <p14:tracePt t="26437" x="4908550" y="2838450"/>
          <p14:tracePt t="26453" x="4838700" y="2838450"/>
          <p14:tracePt t="26471" x="4787900" y="2844800"/>
          <p14:tracePt t="26487" x="4622800" y="2940050"/>
          <p14:tracePt t="26504" x="4521200" y="3028950"/>
          <p14:tracePt t="26520" x="4425950" y="3117850"/>
          <p14:tracePt t="26537" x="4343400" y="3232150"/>
          <p14:tracePt t="26553" x="4279900" y="3340100"/>
          <p14:tracePt t="26571" x="4235450" y="3448050"/>
          <p14:tracePt t="26587" x="4203700" y="3549650"/>
          <p14:tracePt t="26604" x="4191000" y="3644900"/>
          <p14:tracePt t="26620" x="4191000" y="3714750"/>
          <p14:tracePt t="26637" x="4191000" y="3778250"/>
          <p14:tracePt t="26653" x="4191000" y="3841750"/>
          <p14:tracePt t="26670" x="4203700" y="3892550"/>
          <p14:tracePt t="26687" x="4254500" y="3981450"/>
          <p14:tracePt t="26705" x="4298950" y="4051300"/>
          <p14:tracePt t="26720" x="4356100" y="4114800"/>
          <p14:tracePt t="26760" x="4387850" y="4146550"/>
          <p14:tracePt t="26770" x="4400550" y="4171950"/>
          <p14:tracePt t="26771" x="4445000" y="4203700"/>
          <p14:tracePt t="26787" x="4514850" y="4241800"/>
          <p14:tracePt t="26804" x="4533900" y="4254500"/>
          <p14:tracePt t="26820" x="4622800" y="4279900"/>
          <p14:tracePt t="26837" x="4749800" y="4292600"/>
          <p14:tracePt t="26853" x="4876800" y="4305300"/>
          <p14:tracePt t="26871" x="5010150" y="4305300"/>
          <p14:tracePt t="26887" x="5156200" y="4311650"/>
          <p14:tracePt t="26905" x="5276850" y="4311650"/>
          <p14:tracePt t="26920" x="5403850" y="4311650"/>
          <p14:tracePt t="26937" x="5511800" y="4273550"/>
          <p14:tracePt t="26953" x="5613400" y="4216400"/>
          <p14:tracePt t="26970" x="5708650" y="4133850"/>
          <p14:tracePt t="26987" x="5746750" y="4038600"/>
          <p14:tracePt t="27004" x="5791200" y="3905250"/>
          <p14:tracePt t="27020" x="5791200" y="3860800"/>
          <p14:tracePt t="27037" x="5791200" y="3829050"/>
          <p14:tracePt t="27053" x="5791200" y="3740150"/>
          <p14:tracePt t="27070" x="5791200" y="3670300"/>
          <p14:tracePt t="27088" x="5772150" y="3613150"/>
          <p14:tracePt t="27104" x="5727700" y="3549650"/>
          <p14:tracePt t="27121" x="5670550" y="3473450"/>
          <p14:tracePt t="27138" x="5613400" y="3409950"/>
          <p14:tracePt t="27153" x="5562600" y="3365500"/>
          <p14:tracePt t="27170" x="5505450" y="3321050"/>
          <p14:tracePt t="27187" x="5441950" y="3276600"/>
          <p14:tracePt t="27203" x="5372100" y="3244850"/>
          <p14:tracePt t="27220" x="5270500" y="3213100"/>
          <p14:tracePt t="27237" x="5162550" y="3181350"/>
          <p14:tracePt t="27253" x="5041900" y="3162300"/>
          <p14:tracePt t="27271" x="4921250" y="3155950"/>
          <p14:tracePt t="27287" x="4768850" y="3181350"/>
          <p14:tracePt t="27304" x="4730750" y="3194050"/>
          <p14:tracePt t="27320" x="4667250" y="3244850"/>
          <p14:tracePt t="27337" x="4597400" y="3308350"/>
          <p14:tracePt t="27353" x="4533900" y="3371850"/>
          <p14:tracePt t="27370" x="4521200" y="3416300"/>
          <p14:tracePt t="27387" x="4502150" y="3479800"/>
          <p14:tracePt t="27403" x="4483100" y="3568700"/>
          <p14:tracePt t="27420" x="4470400" y="3644900"/>
          <p14:tracePt t="27480" x="4470400" y="3657600"/>
          <p14:tracePt t="27488" x="4495800" y="3721100"/>
          <p14:tracePt t="27504" x="4514850" y="3752850"/>
          <p14:tracePt t="27505" x="4565650" y="3803650"/>
          <p14:tracePt t="27520" x="4603750" y="3841750"/>
          <p14:tracePt t="27536" x="4667250" y="3886200"/>
          <p14:tracePt t="27553" x="4679950" y="3892550"/>
          <p14:tracePt t="27570" x="4756150" y="3911600"/>
          <p14:tracePt t="27587" x="4864100" y="3943350"/>
          <p14:tracePt t="27604" x="4984750" y="3956050"/>
          <p14:tracePt t="27620" x="5118100" y="3968750"/>
          <p14:tracePt t="27637" x="5238750" y="3968750"/>
          <p14:tracePt t="27655" x="5334000" y="3968750"/>
          <p14:tracePt t="27670" x="5435600" y="3937000"/>
          <p14:tracePt t="27687" x="5486400" y="3898900"/>
          <p14:tracePt t="27704" x="5524500" y="3854450"/>
          <p14:tracePt t="27720" x="5556250" y="3784600"/>
          <p14:tracePt t="27737" x="5581650" y="3708400"/>
          <p14:tracePt t="27754" x="5588000" y="3651250"/>
          <p14:tracePt t="27770" x="5588000" y="3613150"/>
          <p14:tracePt t="27787" x="5588000" y="3587750"/>
          <p14:tracePt t="27803" x="5581650" y="3575050"/>
          <p14:tracePt t="27820" x="5581650" y="3568700"/>
          <p14:tracePt t="27837" x="5581650" y="3562350"/>
          <p14:tracePt t="27944" x="5575300" y="3562350"/>
          <p14:tracePt t="27960" x="5568950" y="3562350"/>
          <p14:tracePt t="27970" x="5562600" y="3562350"/>
          <p14:tracePt t="27979" x="5556250" y="3562350"/>
          <p14:tracePt t="27987" x="5549900" y="3562350"/>
          <p14:tracePt t="28003" x="5537200" y="3562350"/>
          <p14:tracePt t="28020" x="5524500" y="3562350"/>
          <p14:tracePt t="28037" x="5511800" y="3562350"/>
          <p14:tracePt t="28054" x="5505450" y="3568700"/>
          <p14:tracePt t="28070" x="5499100" y="3568700"/>
          <p14:tracePt t="28086" x="5492750" y="3568700"/>
          <p14:tracePt t="28128" x="5486400" y="3568700"/>
          <p14:tracePt t="28144" x="5467350" y="3568700"/>
          <p14:tracePt t="28148" x="5454650" y="3575050"/>
          <p14:tracePt t="28153" x="5435600" y="3575050"/>
          <p14:tracePt t="28170" x="5435600" y="3600450"/>
          <p14:tracePt t="28187" x="5480050" y="3670300"/>
          <p14:tracePt t="28203" x="5575300" y="3771900"/>
          <p14:tracePt t="28220" x="5708650" y="3848100"/>
          <p14:tracePt t="28237" x="5905500" y="3924300"/>
          <p14:tracePt t="28254" x="6248400" y="3987800"/>
          <p14:tracePt t="28270" x="6521450" y="4032250"/>
          <p14:tracePt t="28270" x="6705600" y="4064000"/>
          <p14:tracePt t="28288" x="7042150" y="4064000"/>
          <p14:tracePt t="28304" x="7315200" y="4025900"/>
          <p14:tracePt t="28320" x="7505700" y="3943350"/>
          <p14:tracePt t="28337" x="7677150" y="3816350"/>
          <p14:tracePt t="28354" x="7772400" y="3714750"/>
          <p14:tracePt t="28370" x="7835900" y="3632200"/>
          <p14:tracePt t="28387" x="7874000" y="3536950"/>
          <p14:tracePt t="28403" x="7893050" y="3473450"/>
          <p14:tracePt t="28420" x="7899400" y="3371850"/>
          <p14:tracePt t="28437" x="7893050" y="3276600"/>
          <p14:tracePt t="28454" x="7854950" y="3168650"/>
          <p14:tracePt t="28470" x="7816850" y="3086100"/>
          <p14:tracePt t="28470" x="7804150" y="3054350"/>
          <p14:tracePt t="28488" x="7772400" y="2984500"/>
          <p14:tracePt t="28504" x="7766050" y="2971800"/>
          <p14:tracePt t="28520" x="7747000" y="2946400"/>
          <p14:tracePt t="28537" x="7740650" y="2946400"/>
          <p14:tracePt t="28553" x="7689850" y="2921000"/>
          <p14:tracePt t="28569" x="7620000" y="2895600"/>
          <p14:tracePt t="28587" x="7524750" y="2882900"/>
          <p14:tracePt t="28604" x="7423150" y="2870200"/>
          <p14:tracePt t="28620" x="7308850" y="2870200"/>
          <p14:tracePt t="28637" x="7239000" y="2870200"/>
          <p14:tracePt t="28654" x="7156450" y="2870200"/>
          <p14:tracePt t="28670" x="7080250" y="2882900"/>
          <p14:tracePt t="28670" x="7042150" y="2901950"/>
          <p14:tracePt t="28688" x="6972300" y="2946400"/>
          <p14:tracePt t="28704" x="6889750" y="3016250"/>
          <p14:tracePt t="28720" x="6826250" y="3092450"/>
          <p14:tracePt t="28736" x="6762750" y="3181350"/>
          <p14:tracePt t="28753" x="6718300" y="3251200"/>
          <p14:tracePt t="28770" x="6673850" y="3327400"/>
          <p14:tracePt t="28786" x="6648450" y="3403600"/>
          <p14:tracePt t="28803" x="6623050" y="3467100"/>
          <p14:tracePt t="28820" x="6597650" y="3543300"/>
          <p14:tracePt t="28837" x="6584950" y="3587750"/>
          <p14:tracePt t="28854" x="6578600" y="3651250"/>
          <p14:tracePt t="28870" x="6572250" y="3714750"/>
          <p14:tracePt t="28887" x="6565900" y="3835400"/>
          <p14:tracePt t="28904" x="6565900" y="3854450"/>
          <p14:tracePt t="28920" x="6565900" y="3892550"/>
          <p14:tracePt t="28937" x="6597650" y="3968750"/>
          <p14:tracePt t="28953" x="6629400" y="4025900"/>
          <p14:tracePt t="28970" x="6680200" y="4089400"/>
          <p14:tracePt t="28986" x="6724650" y="4146550"/>
          <p14:tracePt t="29003" x="6781800" y="4178300"/>
          <p14:tracePt t="29020" x="6845300" y="4210050"/>
          <p14:tracePt t="29036" x="6921500" y="4241800"/>
          <p14:tracePt t="29053" x="7016750" y="4260850"/>
          <p14:tracePt t="29070" x="7143750" y="4286250"/>
          <p14:tracePt t="29088" x="7239000" y="4292600"/>
          <p14:tracePt t="29105" x="7327900" y="4298950"/>
          <p14:tracePt t="29120" x="7416800" y="4305300"/>
          <p14:tracePt t="29137" x="7505700" y="4305300"/>
          <p14:tracePt t="29153" x="7588250" y="4305300"/>
          <p14:tracePt t="29170" x="7696200" y="4305300"/>
          <p14:tracePt t="29187" x="7791450" y="4305300"/>
          <p14:tracePt t="29203" x="7899400" y="4279900"/>
          <p14:tracePt t="29220" x="8007350" y="4222750"/>
          <p14:tracePt t="29236" x="8121650" y="4152900"/>
          <p14:tracePt t="29253" x="8210550" y="4070350"/>
          <p14:tracePt t="29269" x="8286750" y="3981450"/>
          <p14:tracePt t="29286" x="8343900" y="3803650"/>
          <p14:tracePt t="29320" x="8369300" y="3670300"/>
          <p14:tracePt t="29321" x="8369300" y="3530600"/>
          <p14:tracePt t="29338" x="8369300" y="3422650"/>
          <p14:tracePt t="29353" x="8337550" y="3314700"/>
          <p14:tracePt t="29370" x="8286750" y="3206750"/>
          <p14:tracePt t="29386" x="8216900" y="3105150"/>
          <p14:tracePt t="29403" x="8140700" y="3016250"/>
          <p14:tracePt t="29420" x="8051800" y="2933700"/>
          <p14:tracePt t="29437" x="7950200" y="2857500"/>
          <p14:tracePt t="29454" x="7924800" y="2844800"/>
          <p14:tracePt t="29488" x="7886700" y="2825750"/>
          <p14:tracePt t="29489" x="7791450" y="2794000"/>
          <p14:tracePt t="29505" x="7670800" y="2781300"/>
          <p14:tracePt t="29520" x="7588250" y="2781300"/>
          <p14:tracePt t="29537" x="7505700" y="2794000"/>
          <p14:tracePt t="29553" x="7493000" y="2794000"/>
          <p14:tracePt t="29570" x="7429500" y="2825750"/>
          <p14:tracePt t="29587" x="7334250" y="2870200"/>
          <p14:tracePt t="29604" x="7239000" y="2927350"/>
          <p14:tracePt t="29620" x="7143750" y="2997200"/>
          <p14:tracePt t="29637" x="7061200" y="3060700"/>
          <p14:tracePt t="29653" x="6985000" y="3130550"/>
          <p14:tracePt t="29670" x="6927850" y="3194050"/>
          <p14:tracePt t="29687" x="6826250" y="3321050"/>
          <p14:tracePt t="29704" x="6769100" y="3403600"/>
          <p14:tracePt t="29720" x="6724650" y="3486150"/>
          <p14:tracePt t="29737" x="6692900" y="3562350"/>
          <p14:tracePt t="29753" x="6673850" y="3644900"/>
          <p14:tracePt t="29770" x="6673850" y="3651250"/>
          <p14:tracePt t="29824" x="6673850" y="3683000"/>
          <p14:tracePt t="29824" x="6680200" y="3727450"/>
          <p14:tracePt t="29840" x="6699250" y="3784600"/>
          <p14:tracePt t="29847" x="6711950" y="3829050"/>
          <p14:tracePt t="29862" x="6737350" y="3898900"/>
          <p14:tracePt t="29888" x="6750050" y="3911600"/>
          <p14:tracePt t="29896" x="6769100" y="3937000"/>
          <p14:tracePt t="29897" x="6788150" y="3956050"/>
          <p14:tracePt t="29903" x="6838950" y="4013200"/>
          <p14:tracePt t="29920" x="6883400" y="4051300"/>
          <p14:tracePt t="29937" x="6953250" y="4083050"/>
          <p14:tracePt t="29953" x="7048500" y="4114800"/>
          <p14:tracePt t="29970" x="7137400" y="4133850"/>
          <p14:tracePt t="29986" x="7232650" y="4146550"/>
          <p14:tracePt t="30003" x="7340600" y="4159250"/>
          <p14:tracePt t="30020" x="7442200" y="4159250"/>
          <p14:tracePt t="30037" x="7524750" y="4159250"/>
          <p14:tracePt t="30053" x="7588250" y="4159250"/>
          <p14:tracePt t="30070" x="7645400" y="4146550"/>
          <p14:tracePt t="30087" x="7740650" y="4108450"/>
          <p14:tracePt t="30104" x="7842250" y="4057650"/>
          <p14:tracePt t="30121" x="7937500" y="3987800"/>
          <p14:tracePt t="30137" x="8026400" y="3892550"/>
          <p14:tracePt t="30153" x="8096250" y="3746500"/>
          <p14:tracePt t="30170" x="8140700" y="3619500"/>
          <p14:tracePt t="30186" x="8153400" y="3460750"/>
          <p14:tracePt t="30203" x="8153400" y="3308350"/>
          <p14:tracePt t="30220" x="8128000" y="3149600"/>
          <p14:tracePt t="30237" x="8077200" y="3016250"/>
          <p14:tracePt t="30253" x="8013700" y="2895600"/>
          <p14:tracePt t="30270" x="7931150" y="2800350"/>
          <p14:tracePt t="30287" x="7791450" y="2692400"/>
          <p14:tracePt t="30304" x="7696200" y="2647950"/>
          <p14:tracePt t="30321" x="7594600" y="2609850"/>
          <p14:tracePt t="30336" x="7473950" y="2578100"/>
          <p14:tracePt t="30353" x="7397750" y="2565400"/>
          <p14:tracePt t="30370" x="7385050" y="2565400"/>
          <p14:tracePt t="30386" x="7327900" y="2565400"/>
          <p14:tracePt t="30403" x="7245350" y="2565400"/>
          <p14:tracePt t="30420" x="7156450" y="2571750"/>
          <p14:tracePt t="30437" x="7073900" y="2597150"/>
          <p14:tracePt t="30453" x="6978650" y="2628900"/>
          <p14:tracePt t="30470" x="6889750" y="2673350"/>
          <p14:tracePt t="30486" x="6756400" y="2762250"/>
          <p14:tracePt t="30504" x="6667500" y="2832100"/>
          <p14:tracePt t="30520" x="6591300" y="2901950"/>
          <p14:tracePt t="30537" x="6559550" y="2933700"/>
          <p14:tracePt t="30553" x="6559550" y="2946400"/>
          <p14:tracePt t="30570" x="6508750" y="3041650"/>
          <p14:tracePt t="30587" x="6464300" y="3143250"/>
          <p14:tracePt t="30603" x="6457950" y="3175000"/>
          <p14:tracePt t="30620" x="6445250" y="3263900"/>
          <p14:tracePt t="30637" x="6445250" y="3359150"/>
          <p14:tracePt t="30653" x="6445250" y="3390900"/>
          <p14:tracePt t="30670" x="6445250" y="3492500"/>
          <p14:tracePt t="30687" x="6445250" y="3632200"/>
          <p14:tracePt t="30704" x="6477000" y="3733800"/>
          <p14:tracePt t="30720" x="6502400" y="3816350"/>
          <p14:tracePt t="30736" x="6534150" y="3898900"/>
          <p14:tracePt t="30753" x="6584950" y="3981450"/>
          <p14:tracePt t="30770" x="6648450" y="4070350"/>
          <p14:tracePt t="30786" x="6686550" y="4114800"/>
          <p14:tracePt t="30803" x="6731000" y="4165600"/>
          <p14:tracePt t="30820" x="6794500" y="4229100"/>
          <p14:tracePt t="30836" x="6877050" y="4273550"/>
          <p14:tracePt t="30853" x="6959600" y="4311650"/>
          <p14:tracePt t="30870" x="7067550" y="4337050"/>
          <p14:tracePt t="30886" x="7245350" y="4375150"/>
          <p14:tracePt t="30904" x="7346950" y="4375150"/>
          <p14:tracePt t="30920" x="7454900" y="4375150"/>
          <p14:tracePt t="30937" x="7543800" y="4362450"/>
          <p14:tracePt t="30954" x="7632700" y="4324350"/>
          <p14:tracePt t="30970" x="7727950" y="4267200"/>
          <p14:tracePt t="30987" x="7816850" y="4184650"/>
          <p14:tracePt t="31003" x="7899400" y="4089400"/>
          <p14:tracePt t="31020" x="7969250" y="3949700"/>
          <p14:tracePt t="31036" x="8013700" y="3803650"/>
          <p14:tracePt t="31053" x="8039100" y="3651250"/>
          <p14:tracePt t="31070" x="8051800" y="3441700"/>
          <p14:tracePt t="31088" x="8039100" y="3371850"/>
          <p14:tracePt t="31103" x="7969250" y="3181350"/>
          <p14:tracePt t="31120" x="7905750" y="3073400"/>
          <p14:tracePt t="31136" x="7823200" y="2984500"/>
          <p14:tracePt t="31153" x="7734300" y="2901950"/>
          <p14:tracePt t="31169" x="7632700" y="2825750"/>
          <p14:tracePt t="31186" x="7524750" y="2768600"/>
          <p14:tracePt t="31202" x="7410450" y="2724150"/>
          <p14:tracePt t="31219" x="7289800" y="2679700"/>
          <p14:tracePt t="31236" x="7175500" y="2660650"/>
          <p14:tracePt t="31253" x="7092950" y="2647950"/>
          <p14:tracePt t="31269" x="7086600" y="2647950"/>
          <p14:tracePt t="31286" x="7048500" y="2654300"/>
          <p14:tracePt t="31302" x="6959600" y="2679700"/>
          <p14:tracePt t="31319" x="6883400" y="2730500"/>
          <p14:tracePt t="31336" x="6794500" y="2800350"/>
          <p14:tracePt t="31353" x="6711950" y="2882900"/>
          <p14:tracePt t="31369" x="6635750" y="2971800"/>
          <p14:tracePt t="31386" x="6572250" y="3054350"/>
          <p14:tracePt t="31402" x="6515100" y="3155950"/>
          <p14:tracePt t="31419" x="6483350" y="3257550"/>
          <p14:tracePt t="31436" x="6451600" y="3359150"/>
          <p14:tracePt t="31453" x="6432550" y="3441700"/>
          <p14:tracePt t="31469" x="6394450" y="3556000"/>
          <p14:tracePt t="31486" x="6381750" y="3689350"/>
          <p14:tracePt t="31502" x="6369050" y="3898900"/>
          <p14:tracePt t="31536" x="6369050" y="4025900"/>
          <p14:tracePt t="31536" x="6369050" y="4146550"/>
          <p14:tracePt t="31554" x="6369050" y="4210050"/>
          <p14:tracePt t="31570" x="6369050" y="4222750"/>
          <p14:tracePt t="31587" x="6388100" y="4298950"/>
          <p14:tracePt t="31603" x="6432550" y="4381500"/>
          <p14:tracePt t="31620" x="6477000" y="4457700"/>
          <p14:tracePt t="31636" x="6527800" y="4533900"/>
          <p14:tracePt t="31653" x="6604000" y="4616450"/>
          <p14:tracePt t="31670" x="6686550" y="4660900"/>
          <p14:tracePt t="31687" x="6851650" y="4724400"/>
          <p14:tracePt t="31704" x="6972300" y="4749800"/>
          <p14:tracePt t="31720" x="7112000" y="4768850"/>
          <p14:tracePt t="31736" x="7258050" y="4768850"/>
          <p14:tracePt t="31753" x="7416800" y="4768850"/>
          <p14:tracePt t="31771" x="7543800" y="4737100"/>
          <p14:tracePt t="31787" x="7651750" y="4679950"/>
          <p14:tracePt t="31803" x="7740650" y="4629150"/>
          <p14:tracePt t="31820" x="7816850" y="4565650"/>
          <p14:tracePt t="31836" x="7880350" y="4508500"/>
          <p14:tracePt t="31853" x="7937500" y="4432300"/>
          <p14:tracePt t="31870" x="7994650" y="4362450"/>
          <p14:tracePt t="31870" x="8020050" y="4330700"/>
          <p14:tracePt t="31888" x="8064500" y="4273550"/>
          <p14:tracePt t="31904" x="8083550" y="4229100"/>
          <p14:tracePt t="31920" x="8096250" y="4197350"/>
          <p14:tracePt t="31936" x="8102600" y="4178300"/>
          <p14:tracePt t="31953" x="8102600" y="4165600"/>
          <p14:tracePt t="31991" x="8102600" y="4159250"/>
          <p14:tracePt t="32295" x="8096250" y="4159250"/>
          <p14:tracePt t="32313" x="8089900" y="4159250"/>
          <p14:tracePt t="32359" x="8083550" y="4159250"/>
          <p14:tracePt t="32382" x="8070850" y="4152900"/>
          <p14:tracePt t="32391" x="8070850" y="4140200"/>
          <p14:tracePt t="32399" x="8064500" y="4108450"/>
          <p14:tracePt t="32405" x="8058150" y="4038600"/>
          <p14:tracePt t="32419" x="8032750" y="3930650"/>
          <p14:tracePt t="32436" x="8013700" y="3790950"/>
          <p14:tracePt t="32453" x="8007350" y="3721100"/>
          <p14:tracePt t="32469" x="7956550" y="3575050"/>
          <p14:tracePt t="32486" x="7924800" y="3486150"/>
          <p14:tracePt t="32505" x="7880350" y="3378200"/>
          <p14:tracePt t="32520" x="7810500" y="3289300"/>
          <p14:tracePt t="32537" x="7747000" y="3225800"/>
          <p14:tracePt t="32553" x="7702550" y="3194050"/>
          <p14:tracePt t="32570" x="7658100" y="3162300"/>
          <p14:tracePt t="32586" x="7620000" y="3143250"/>
          <p14:tracePt t="32604" x="7575550" y="3124200"/>
          <p14:tracePt t="32620" x="7518400" y="3111500"/>
          <p14:tracePt t="32637" x="7480300" y="3105150"/>
          <p14:tracePt t="32652" x="7454900" y="3105150"/>
          <p14:tracePt t="32669" x="7397750" y="3098800"/>
          <p14:tracePt t="32686" x="7315200" y="3092450"/>
          <p14:tracePt t="32704" x="7296150" y="3092450"/>
          <p14:tracePt t="32720" x="7251700" y="3092450"/>
          <p14:tracePt t="32737" x="7239000" y="3092450"/>
          <p14:tracePt t="32754" x="7194550" y="3092450"/>
          <p14:tracePt t="32770" x="7150100" y="3098800"/>
          <p14:tracePt t="32786" x="7105650" y="3098800"/>
          <p14:tracePt t="32803" x="7067550" y="3105150"/>
          <p14:tracePt t="32820" x="7042150" y="3111500"/>
          <p14:tracePt t="32837" x="7029450" y="3117850"/>
          <p14:tracePt t="32853" x="7004050" y="3130550"/>
          <p14:tracePt t="32870" x="6965950" y="3168650"/>
          <p14:tracePt t="32886" x="6889750" y="3244850"/>
          <p14:tracePt t="32904" x="6845300" y="3321050"/>
          <p14:tracePt t="32920" x="6794500" y="3422650"/>
          <p14:tracePt t="32937" x="6769100" y="3524250"/>
          <p14:tracePt t="32953" x="6756400" y="3638550"/>
          <p14:tracePt t="32970" x="6743700" y="3702050"/>
          <p14:tracePt t="32986" x="6743700" y="3771900"/>
          <p14:tracePt t="33003" x="6743700" y="3867150"/>
          <p14:tracePt t="33019" x="6756400" y="3968750"/>
          <p14:tracePt t="33036" x="6775450" y="4044950"/>
          <p14:tracePt t="33053" x="6800850" y="4127500"/>
          <p14:tracePt t="33070" x="6838950" y="4203700"/>
          <p14:tracePt t="33086" x="6896100" y="4292600"/>
          <p14:tracePt t="33104" x="6902450" y="4305300"/>
          <p14:tracePt t="33120" x="6921500" y="4337050"/>
          <p14:tracePt t="33137" x="6940550" y="4362450"/>
          <p14:tracePt t="33153" x="6965950" y="4387850"/>
          <p14:tracePt t="33171" x="6985000" y="4406900"/>
          <p14:tracePt t="33186" x="7010400" y="4425950"/>
          <p14:tracePt t="33204" x="7035800" y="4438650"/>
          <p14:tracePt t="33220" x="7061200" y="4445000"/>
          <p14:tracePt t="33237" x="7092950" y="4457700"/>
          <p14:tracePt t="33253" x="7112000" y="4464050"/>
          <p14:tracePt t="33270" x="7137400" y="4470400"/>
          <p14:tracePt t="33286" x="7162800" y="4476750"/>
          <p14:tracePt t="33304" x="7175500" y="4476750"/>
          <p14:tracePt t="33344" x="7181850" y="4476750"/>
          <p14:tracePt t="33353" x="7188200" y="4483100"/>
          <p14:tracePt t="33383" x="7194550" y="4483100"/>
          <p14:tracePt t="33408" x="7200900" y="4489450"/>
          <p14:tracePt t="33423" x="7207250" y="4489450"/>
          <p14:tracePt t="33446" x="7213600" y="4495800"/>
          <p14:tracePt t="33728" x="7213600" y="4502150"/>
          <p14:tracePt t="33736" x="7213600" y="4508500"/>
          <p14:tracePt t="33751" x="7213600" y="4521200"/>
          <p14:tracePt t="33763" x="7213600" y="4533900"/>
          <p14:tracePt t="33770" x="7213600" y="4546600"/>
          <p14:tracePt t="33786" x="7219950" y="4565650"/>
          <p14:tracePt t="33803" x="7226300" y="4572000"/>
          <p14:tracePt t="33820" x="7226300" y="4597400"/>
          <p14:tracePt t="33837" x="7232650" y="4597400"/>
          <p14:tracePt t="33853" x="7232650" y="4603750"/>
          <p14:tracePt t="35415" x="7232650" y="4591050"/>
          <p14:tracePt t="35429" x="7232650" y="4578350"/>
          <p14:tracePt t="35431" x="7232650" y="4572000"/>
          <p14:tracePt t="35439" x="7232650" y="4559300"/>
          <p14:tracePt t="35454" x="7232650" y="4552950"/>
          <p14:tracePt t="35470" x="7232650" y="4546600"/>
          <p14:tracePt t="39248" x="7239000" y="4540250"/>
          <p14:tracePt t="39255" x="7258050" y="4533900"/>
          <p14:tracePt t="39263" x="7283450" y="4521200"/>
          <p14:tracePt t="39270" x="7366000" y="4476750"/>
          <p14:tracePt t="39286" x="7467600" y="4381500"/>
          <p14:tracePt t="39319" x="7537450" y="4273550"/>
          <p14:tracePt t="39320" x="7581900" y="4159250"/>
          <p14:tracePt t="39337" x="7600950" y="4044950"/>
          <p14:tracePt t="39353" x="7600950" y="3924300"/>
          <p14:tracePt t="39370" x="7600950" y="3803650"/>
          <p14:tracePt t="39386" x="7594600" y="3689350"/>
          <p14:tracePt t="39403" x="7569200" y="3606800"/>
          <p14:tracePt t="39419" x="7550150" y="3575050"/>
          <p14:tracePt t="39436" x="7499350" y="3492500"/>
          <p14:tracePt t="39453" x="7442200" y="3416300"/>
          <p14:tracePt t="39469" x="7385050" y="3340100"/>
          <p14:tracePt t="39487" x="7302500" y="3238500"/>
          <p14:tracePt t="39504" x="7258050" y="3194050"/>
          <p14:tracePt t="39519" x="7226300" y="3149600"/>
          <p14:tracePt t="39536" x="7213600" y="3117850"/>
          <p14:tracePt t="39553" x="7175500" y="3079750"/>
          <p14:tracePt t="39570" x="7131050" y="3041650"/>
          <p14:tracePt t="39586" x="7073900" y="3003550"/>
          <p14:tracePt t="39604" x="7010400" y="2978150"/>
          <p14:tracePt t="39619" x="6953250" y="2965450"/>
          <p14:tracePt t="39636" x="6877050" y="2959100"/>
          <p14:tracePt t="39653" x="6819900" y="2959100"/>
          <p14:tracePt t="39670" x="6743700" y="2971800"/>
          <p14:tracePt t="39686" x="6635750" y="3048000"/>
          <p14:tracePt t="39704" x="6572250" y="3136900"/>
          <p14:tracePt t="39719" x="6534150" y="3238500"/>
          <p14:tracePt t="39736" x="6508750" y="3346450"/>
          <p14:tracePt t="39753" x="6496050" y="3467100"/>
          <p14:tracePt t="39771" x="6483350" y="3581400"/>
          <p14:tracePt t="39786" x="6477000" y="3683000"/>
          <p14:tracePt t="39803" x="6477000" y="3778250"/>
          <p14:tracePt t="39819" x="6477000" y="3886200"/>
          <p14:tracePt t="39836" x="6477000" y="3975100"/>
          <p14:tracePt t="39853" x="6477000" y="4070350"/>
          <p14:tracePt t="39869" x="6502400" y="4152900"/>
          <p14:tracePt t="39886" x="6546850" y="4260850"/>
          <p14:tracePt t="39904" x="6584950" y="4318000"/>
          <p14:tracePt t="39919" x="6629400" y="4375150"/>
          <p14:tracePt t="39936" x="6667500" y="4419600"/>
          <p14:tracePt t="39953" x="6711950" y="4464050"/>
          <p14:tracePt t="39970" x="6775450" y="4502150"/>
          <p14:tracePt t="39986" x="6838950" y="4540250"/>
          <p14:tracePt t="40003" x="6915150" y="4572000"/>
          <p14:tracePt t="40019" x="7035800" y="4610100"/>
          <p14:tracePt t="40036" x="7156450" y="4648200"/>
          <p14:tracePt t="40053" x="7270750" y="4660900"/>
          <p14:tracePt t="40070" x="7366000" y="4667250"/>
          <p14:tracePt t="40086" x="7473950" y="4667250"/>
          <p14:tracePt t="40104" x="7543800" y="4616450"/>
          <p14:tracePt t="40119" x="7607300" y="4533900"/>
          <p14:tracePt t="40136" x="7683500" y="4406900"/>
          <p14:tracePt t="40153" x="7740650" y="4273550"/>
          <p14:tracePt t="40170" x="7772400" y="4146550"/>
          <p14:tracePt t="40186" x="7797800" y="4051300"/>
          <p14:tracePt t="40203" x="7816850" y="3949700"/>
          <p14:tracePt t="40219" x="7829550" y="3867150"/>
          <p14:tracePt t="40236" x="7829550" y="3810000"/>
          <p14:tracePt t="40253" x="7829550" y="3803650"/>
          <p14:tracePt t="40270" x="7823200" y="3727450"/>
          <p14:tracePt t="40286" x="7785100" y="3600450"/>
          <p14:tracePt t="40304" x="7753350" y="3524250"/>
          <p14:tracePt t="40319" x="7715250" y="3454400"/>
          <p14:tracePt t="40336" x="7677150" y="3384550"/>
          <p14:tracePt t="40352" x="7620000" y="3314700"/>
          <p14:tracePt t="40369" x="7562850" y="3251200"/>
          <p14:tracePt t="40386" x="7543800" y="3232150"/>
          <p14:tracePt t="40403" x="7486650" y="3194050"/>
          <p14:tracePt t="40419" x="7416800" y="3155950"/>
          <p14:tracePt t="40436" x="7346950" y="3130550"/>
          <p14:tracePt t="40453" x="7277100" y="3111500"/>
          <p14:tracePt t="40470" x="7207250" y="3105150"/>
          <p14:tracePt t="40486" x="7118350" y="3092450"/>
          <p14:tracePt t="40504" x="7067550" y="3086100"/>
          <p14:tracePt t="40519" x="7016750" y="3079750"/>
          <p14:tracePt t="40536" x="6978650" y="3073400"/>
          <p14:tracePt t="40553" x="6940550" y="3073400"/>
          <p14:tracePt t="40570" x="6877050" y="3073400"/>
          <p14:tracePt t="40586" x="6832600" y="3073400"/>
          <p14:tracePt t="40603" x="6775450" y="3105150"/>
          <p14:tracePt t="40619" x="6711950" y="3149600"/>
          <p14:tracePt t="40636" x="6654800" y="3206750"/>
          <p14:tracePt t="40652" x="6604000" y="3270250"/>
          <p14:tracePt t="40669" x="6565900" y="3340100"/>
          <p14:tracePt t="40686" x="6540500" y="3435350"/>
          <p14:tracePt t="40704" x="6527800" y="3479800"/>
          <p14:tracePt t="40719" x="6521450" y="3530600"/>
          <p14:tracePt t="40736" x="6515100" y="3556000"/>
          <p14:tracePt t="40753" x="6515100" y="3568700"/>
          <p14:tracePt t="40799" x="6515100" y="3575050"/>
          <p14:tracePt t="41008" x="6515100" y="3581400"/>
          <p14:tracePt t="41015" x="6515100" y="3587750"/>
          <p14:tracePt t="41019" x="6515100" y="3613150"/>
          <p14:tracePt t="41037" x="6515100" y="3651250"/>
          <p14:tracePt t="41053" x="6515100" y="3702050"/>
          <p14:tracePt t="41069" x="6515100" y="3759200"/>
          <p14:tracePt t="41086" x="6515100" y="3860800"/>
          <p14:tracePt t="41103" x="6515100" y="3892550"/>
          <p14:tracePt t="41120" x="6515100" y="3930650"/>
          <p14:tracePt t="41136" x="6527800" y="3968750"/>
          <p14:tracePt t="41153" x="6527800" y="3987800"/>
          <p14:tracePt t="41169" x="6540500" y="4019550"/>
          <p14:tracePt t="41186" x="6546850" y="4032250"/>
          <p14:tracePt t="41203" x="6559550" y="4051300"/>
          <p14:tracePt t="41219" x="6565900" y="4070350"/>
          <p14:tracePt t="41236" x="6578600" y="4089400"/>
          <p14:tracePt t="41253" x="6591300" y="4102100"/>
          <p14:tracePt t="41269" x="6604000" y="4114800"/>
          <p14:tracePt t="41269" x="6610350" y="4114800"/>
          <p14:tracePt t="41287" x="6635750" y="4133850"/>
          <p14:tracePt t="41303" x="6654800" y="4133850"/>
          <p14:tracePt t="41320" x="6667500" y="4140200"/>
          <p14:tracePt t="41336" x="6699250" y="4146550"/>
          <p14:tracePt t="41353" x="6737350" y="4159250"/>
          <p14:tracePt t="41369" x="6769100" y="4165600"/>
          <p14:tracePt t="41386" x="6800850" y="4171950"/>
          <p14:tracePt t="41431" x="6807200" y="4171950"/>
          <p14:tracePt t="41439" x="6819900" y="4171950"/>
          <p14:tracePt t="41439" x="6832600" y="4159250"/>
          <p14:tracePt t="41455" x="6845300" y="4152900"/>
          <p14:tracePt t="41455" x="6851650" y="4140200"/>
          <p14:tracePt t="41469" x="6870700" y="4114800"/>
          <p14:tracePt t="41486" x="6877050" y="4089400"/>
          <p14:tracePt t="41504" x="6883400" y="4070350"/>
          <p14:tracePt t="41520" x="6883400" y="4044950"/>
          <p14:tracePt t="41536" x="6883400" y="4019550"/>
          <p14:tracePt t="41553" x="6883400" y="4000500"/>
          <p14:tracePt t="41569" x="6883400" y="3981450"/>
          <p14:tracePt t="41586" x="6883400" y="3975100"/>
          <p14:tracePt t="41671" x="6883400" y="3968750"/>
          <p14:tracePt t="41679" x="6883400" y="3962400"/>
          <p14:tracePt t="41687" x="6883400" y="3956050"/>
          <p14:tracePt t="41687" x="6877050" y="3943350"/>
          <p14:tracePt t="41703" x="6870700" y="3930650"/>
          <p14:tracePt t="41719" x="6858000" y="3924300"/>
          <p14:tracePt t="41736" x="6851650" y="3917950"/>
          <p14:tracePt t="41753" x="6838950" y="3911600"/>
          <p14:tracePt t="41769" x="6832600" y="3911600"/>
          <p14:tracePt t="41787" x="6826250" y="3905250"/>
          <p14:tracePt t="41803" x="6819900" y="3905250"/>
          <p14:tracePt t="41839" x="6813550" y="3905250"/>
          <p14:tracePt t="41871" x="6807200" y="3898900"/>
          <p14:tracePt t="41895" x="6800850" y="3898900"/>
          <p14:tracePt t="41908" x="6794500" y="3898900"/>
          <p14:tracePt t="41920" x="6781800" y="3898900"/>
          <p14:tracePt t="41921" x="6775450" y="3892550"/>
          <p14:tracePt t="41936" x="6762750" y="3892550"/>
          <p14:tracePt t="41953" x="6756400" y="3886200"/>
          <p14:tracePt t="41969" x="6750050" y="3873500"/>
          <p14:tracePt t="41986" x="6737350" y="3873500"/>
          <p14:tracePt t="42002" x="6731000" y="3867150"/>
          <p14:tracePt t="42019" x="6718300" y="3867150"/>
          <p14:tracePt t="42036" x="6705600" y="3867150"/>
          <p14:tracePt t="42053" x="6686550" y="3873500"/>
          <p14:tracePt t="42069" x="6673850" y="3898900"/>
          <p14:tracePt t="42086" x="6667500" y="3949700"/>
          <p14:tracePt t="42103" x="6667500" y="3981450"/>
          <p14:tracePt t="42119" x="6661150" y="4013200"/>
          <p14:tracePt t="42136" x="6661150" y="4038600"/>
          <p14:tracePt t="42152" x="6661150" y="4064000"/>
          <p14:tracePt t="42169" x="6661150" y="4076700"/>
          <p14:tracePt t="42186" x="6661150" y="4095750"/>
          <p14:tracePt t="42202" x="6667500" y="4108450"/>
          <p14:tracePt t="42219" x="6680200" y="4127500"/>
          <p14:tracePt t="42236" x="6692900" y="4159250"/>
          <p14:tracePt t="42253" x="6711950" y="4191000"/>
          <p14:tracePt t="42269" x="6724650" y="4203700"/>
          <p14:tracePt t="42286" x="6756400" y="4216400"/>
          <p14:tracePt t="42303" x="6762750" y="4222750"/>
          <p14:tracePt t="42319" x="6762750" y="4229100"/>
          <p14:tracePt t="42336" x="6775450" y="4235450"/>
          <p14:tracePt t="42353" x="6788150" y="4241800"/>
          <p14:tracePt t="42369" x="6813550" y="4241800"/>
          <p14:tracePt t="42386" x="6838950" y="4241800"/>
          <p14:tracePt t="42403" x="6870700" y="4241800"/>
          <p14:tracePt t="42419" x="6902450" y="4235450"/>
          <p14:tracePt t="42436" x="6934200" y="4210050"/>
          <p14:tracePt t="42455" x="6940550" y="4210050"/>
          <p14:tracePt t="42470" x="6953250" y="4191000"/>
          <p14:tracePt t="42488" x="6953250" y="4171950"/>
          <p14:tracePt t="42503" x="6959600" y="4146550"/>
          <p14:tracePt t="42519" x="6959600" y="4121150"/>
          <p14:tracePt t="42567" x="6959600" y="4114800"/>
          <p14:tracePt t="42578" x="6959600" y="4102100"/>
          <p14:tracePt t="42579" x="6959600" y="4095750"/>
          <p14:tracePt t="42586" x="6953250" y="4064000"/>
          <p14:tracePt t="42603" x="6940550" y="4038600"/>
          <p14:tracePt t="42619" x="6934200" y="4006850"/>
          <p14:tracePt t="42636" x="6921500" y="3987800"/>
          <p14:tracePt t="42652" x="6908800" y="3968750"/>
          <p14:tracePt t="42669" x="6889750" y="3949700"/>
          <p14:tracePt t="42686" x="6864350" y="3930650"/>
          <p14:tracePt t="42742" x="6851650" y="3930650"/>
          <p14:tracePt t="42751" x="6845300" y="3917950"/>
          <p14:tracePt t="42766" x="6845300" y="3911600"/>
          <p14:tracePt t="42769" x="6826250" y="3898900"/>
          <p14:tracePt t="42786" x="6807200" y="3886200"/>
          <p14:tracePt t="42804" x="6781800" y="3879850"/>
          <p14:tracePt t="42819" x="6769100" y="3867150"/>
          <p14:tracePt t="42836" x="6750050" y="3860800"/>
          <p14:tracePt t="42852" x="6743700" y="3860800"/>
          <p14:tracePt t="42869" x="6731000" y="3854450"/>
          <p14:tracePt t="42886" x="6705600" y="3854450"/>
          <p14:tracePt t="42903" x="6680200" y="3867150"/>
          <p14:tracePt t="42919" x="6667500" y="3879850"/>
          <p14:tracePt t="42936" x="6635750" y="3898900"/>
          <p14:tracePt t="42952" x="6635750" y="3905250"/>
          <p14:tracePt t="42969" x="6623050" y="3924300"/>
          <p14:tracePt t="42986" x="6616700" y="3937000"/>
          <p14:tracePt t="43003" x="6616700" y="3943350"/>
          <p14:tracePt t="43019" x="6610350" y="3949700"/>
          <p14:tracePt t="43036" x="6610350" y="3956050"/>
          <p14:tracePt t="43053" x="6604000" y="3968750"/>
          <p14:tracePt t="43070" x="6604000" y="3981450"/>
          <p14:tracePt t="43086" x="6604000" y="4000500"/>
          <p14:tracePt t="43104" x="6604000" y="4013200"/>
          <p14:tracePt t="43119" x="6604000" y="4032250"/>
          <p14:tracePt t="43136" x="6604000" y="4044950"/>
          <p14:tracePt t="43152" x="6604000" y="4057650"/>
          <p14:tracePt t="43169" x="6610350" y="4064000"/>
          <p14:tracePt t="43207" x="6616700" y="4076700"/>
          <p14:tracePt t="43223" x="6623050" y="4083050"/>
          <p14:tracePt t="43228" x="6629400" y="4089400"/>
          <p14:tracePt t="43236" x="6648450" y="4095750"/>
          <p14:tracePt t="43252" x="6667500" y="4108450"/>
          <p14:tracePt t="43269" x="6680200" y="4114800"/>
          <p14:tracePt t="43286" x="6705600" y="4114800"/>
          <p14:tracePt t="43303" x="6718300" y="4121150"/>
          <p14:tracePt t="43319" x="6731000" y="4121150"/>
          <p14:tracePt t="43336" x="6737350" y="4121150"/>
          <p14:tracePt t="43353" x="6743700" y="4121150"/>
          <p14:tracePt t="43369" x="6762750" y="4114800"/>
          <p14:tracePt t="43386" x="6781800" y="4095750"/>
          <p14:tracePt t="43403" x="6788150" y="4070350"/>
          <p14:tracePt t="43419" x="6794500" y="4044950"/>
          <p14:tracePt t="43436" x="6800850" y="4013200"/>
          <p14:tracePt t="43453" x="6807200" y="4000500"/>
          <p14:tracePt t="43471" x="6807200" y="3994150"/>
          <p14:tracePt t="43486" x="6813550" y="3968750"/>
          <p14:tracePt t="43504" x="6813550" y="3949700"/>
          <p14:tracePt t="43519" x="6813550" y="3937000"/>
          <p14:tracePt t="43536" x="6807200" y="3911600"/>
          <p14:tracePt t="43552" x="6800850" y="3898900"/>
          <p14:tracePt t="43569" x="6794500" y="3886200"/>
          <p14:tracePt t="43586" x="6781800" y="3873500"/>
          <p14:tracePt t="43603" x="6775450" y="3867150"/>
          <p14:tracePt t="43619" x="6762750" y="3854450"/>
          <p14:tracePt t="43636" x="6750050" y="3841750"/>
          <p14:tracePt t="43652" x="6737350" y="3835400"/>
          <p14:tracePt t="43669" x="6731000" y="3829050"/>
          <p14:tracePt t="43686" x="6724650" y="3822700"/>
          <p14:tracePt t="43704" x="6718300" y="3822700"/>
          <p14:tracePt t="43719" x="6705600" y="3822700"/>
          <p14:tracePt t="43736" x="6686550" y="3822700"/>
          <p14:tracePt t="43752" x="6667500" y="3829050"/>
          <p14:tracePt t="43769" x="6654800" y="3829050"/>
          <p14:tracePt t="43786" x="6642100" y="3835400"/>
          <p14:tracePt t="43802" x="6629400" y="3841750"/>
          <p14:tracePt t="43820" x="6623050" y="3848100"/>
          <p14:tracePt t="43836" x="6610350" y="3860800"/>
          <p14:tracePt t="43852" x="6604000" y="3867150"/>
          <p14:tracePt t="43869" x="6604000" y="3873500"/>
          <p14:tracePt t="43934" x="6604000" y="3879850"/>
          <p14:tracePt t="43945" x="6604000" y="3898900"/>
          <p14:tracePt t="43950" x="6604000" y="3911600"/>
          <p14:tracePt t="43954" x="6610350" y="3924300"/>
          <p14:tracePt t="43969" x="6616700" y="3937000"/>
          <p14:tracePt t="43985" x="6623050" y="3949700"/>
          <p14:tracePt t="44003" x="6629400" y="3956050"/>
          <p14:tracePt t="44019" x="6642100" y="3962400"/>
          <p14:tracePt t="44036" x="6648450" y="3968750"/>
          <p14:tracePt t="44053" x="6661150" y="3975100"/>
          <p14:tracePt t="44086" x="6673850" y="3975100"/>
          <p14:tracePt t="44087" x="6680200" y="3975100"/>
          <p14:tracePt t="44103" x="6692900" y="3981450"/>
          <p14:tracePt t="44120" x="6718300" y="3987800"/>
          <p14:tracePt t="44136" x="6737350" y="3994150"/>
          <p14:tracePt t="44153" x="6769100" y="4000500"/>
          <p14:tracePt t="44169" x="6794500" y="4000500"/>
          <p14:tracePt t="44186" x="6826250" y="4000500"/>
          <p14:tracePt t="44202" x="6845300" y="4000500"/>
          <p14:tracePt t="44220" x="6864350" y="3994150"/>
          <p14:tracePt t="44237" x="6877050" y="3987800"/>
          <p14:tracePt t="44253" x="6883400" y="3962400"/>
          <p14:tracePt t="44269" x="6896100" y="3937000"/>
          <p14:tracePt t="44286" x="6896100" y="3892550"/>
          <p14:tracePt t="44303" x="6896100" y="3873500"/>
          <p14:tracePt t="44320" x="6896100" y="3848100"/>
          <p14:tracePt t="44336" x="6889750" y="3841750"/>
          <p14:tracePt t="44353" x="6883400" y="3835400"/>
          <p14:tracePt t="44369" x="6870700" y="3822700"/>
          <p14:tracePt t="44386" x="6858000" y="3816350"/>
          <p14:tracePt t="44403" x="6838950" y="3810000"/>
          <p14:tracePt t="44420" x="6813550" y="3810000"/>
          <p14:tracePt t="44436" x="6775450" y="3810000"/>
          <p14:tracePt t="44455" x="6762750" y="3810000"/>
          <p14:tracePt t="44469" x="6737350" y="3810000"/>
          <p14:tracePt t="44486" x="6718300" y="3810000"/>
          <p14:tracePt t="44502" x="6705600" y="3816350"/>
          <p14:tracePt t="44519" x="6699250" y="3822700"/>
          <p14:tracePt t="44536" x="6692900" y="3835400"/>
          <p14:tracePt t="44553" x="6686550" y="3841750"/>
          <p14:tracePt t="44569" x="6673850" y="3854450"/>
          <p14:tracePt t="44586" x="6673850" y="3860800"/>
          <p14:tracePt t="44602" x="6667500" y="3873500"/>
          <p14:tracePt t="44619" x="6667500" y="3879850"/>
          <p14:tracePt t="44670" x="6667500" y="3886200"/>
          <p14:tracePt t="44719" x="6667500" y="3892550"/>
          <p14:tracePt t="45214" x="6667500" y="3911600"/>
          <p14:tracePt t="45228" x="6667500" y="3937000"/>
          <p14:tracePt t="45231" x="6667500" y="3956050"/>
          <p14:tracePt t="45239" x="6667500" y="4000500"/>
          <p14:tracePt t="45252" x="6667500" y="4025900"/>
          <p14:tracePt t="45269" x="6667500" y="4044950"/>
          <p14:tracePt t="45269" x="6673850" y="4051300"/>
          <p14:tracePt t="45310" x="6680200" y="4057650"/>
          <p14:tracePt t="45319" x="6680200" y="4064000"/>
          <p14:tracePt t="45320" x="6705600" y="4064000"/>
          <p14:tracePt t="45336" x="6724650" y="4070350"/>
          <p14:tracePt t="45353" x="6762750" y="4070350"/>
          <p14:tracePt t="45369" x="6788150" y="4070350"/>
          <p14:tracePt t="45386" x="6826250" y="4070350"/>
          <p14:tracePt t="45402" x="6851650" y="4070350"/>
          <p14:tracePt t="45419" x="6889750" y="4070350"/>
          <p14:tracePt t="45436" x="6915150" y="4064000"/>
          <p14:tracePt t="45453" x="6940550" y="4038600"/>
          <p14:tracePt t="45469" x="6953250" y="4000500"/>
          <p14:tracePt t="45487" x="6953250" y="3981450"/>
          <p14:tracePt t="45503" x="6953250" y="3962400"/>
          <p14:tracePt t="45519" x="6946900" y="3943350"/>
          <p14:tracePt t="45536" x="6934200" y="3924300"/>
          <p14:tracePt t="45552" x="6927850" y="3911600"/>
          <p14:tracePt t="45569" x="6908800" y="3892550"/>
          <p14:tracePt t="45586" x="6896100" y="3873500"/>
          <p14:tracePt t="45602" x="6883400" y="3860800"/>
          <p14:tracePt t="45619" x="6870700" y="3854450"/>
          <p14:tracePt t="45636" x="6851650" y="3841750"/>
          <p14:tracePt t="45652" x="6826250" y="3835400"/>
          <p14:tracePt t="45669" x="6807200" y="3835400"/>
          <p14:tracePt t="45686" x="6762750" y="3841750"/>
          <p14:tracePt t="45704" x="6737350" y="3854450"/>
          <p14:tracePt t="45719" x="6705600" y="3879850"/>
          <p14:tracePt t="45736" x="6686550" y="3898900"/>
          <p14:tracePt t="45753" x="6680200" y="3905250"/>
          <p14:tracePt t="45770" x="6667500" y="3917950"/>
          <p14:tracePt t="45786" x="6661150" y="3930650"/>
          <p14:tracePt t="45803" x="6654800" y="3943350"/>
          <p14:tracePt t="45819" x="6654800" y="3949700"/>
          <p14:tracePt t="45836" x="6654800" y="3962400"/>
          <p14:tracePt t="45853" x="6648450" y="3981450"/>
          <p14:tracePt t="45869" x="6648450" y="3994150"/>
          <p14:tracePt t="45869" x="6648450" y="4000500"/>
          <p14:tracePt t="45903" x="6648450" y="4013200"/>
          <p14:tracePt t="45904" x="6648450" y="4025900"/>
          <p14:tracePt t="45919" x="6648450" y="4038600"/>
          <p14:tracePt t="45936" x="6648450" y="4044950"/>
          <p14:tracePt t="45952" x="6648450" y="4057650"/>
          <p14:tracePt t="45969" x="6648450" y="4070350"/>
          <p14:tracePt t="45986" x="6661150" y="4083050"/>
          <p14:tracePt t="46002" x="6673850" y="4089400"/>
          <p14:tracePt t="46018" x="6680200" y="4095750"/>
          <p14:tracePt t="46035" x="6692900" y="4095750"/>
          <p14:tracePt t="46052" x="6699250" y="4095750"/>
          <p14:tracePt t="46069" x="6711950" y="4102100"/>
          <p14:tracePt t="46086" x="6718300" y="4102100"/>
          <p14:tracePt t="46103" x="6724650" y="4102100"/>
          <p14:tracePt t="46142" x="6743700" y="4102100"/>
          <p14:tracePt t="46151" x="6743700" y="4095750"/>
          <p14:tracePt t="46158" x="6750050" y="4089400"/>
          <p14:tracePt t="46169" x="6756400" y="4076700"/>
          <p14:tracePt t="46186" x="6762750" y="4070350"/>
          <p14:tracePt t="46222" x="6762750" y="4064000"/>
          <p14:tracePt t="46238" x="6762750" y="4057650"/>
          <p14:tracePt t="46239" x="6769100" y="4057650"/>
          <p14:tracePt t="46253" x="6769100" y="4044950"/>
          <p14:tracePt t="46269" x="6775450" y="4025900"/>
          <p14:tracePt t="46287" x="6788150" y="3981450"/>
          <p14:tracePt t="46303" x="6788150" y="3962400"/>
          <p14:tracePt t="46319" x="6788150" y="3937000"/>
          <p14:tracePt t="46336" x="6788150" y="3917950"/>
          <p14:tracePt t="46352" x="6788150" y="3905250"/>
          <p14:tracePt t="46370" x="6781800" y="3892550"/>
          <p14:tracePt t="46386" x="6781800" y="3879850"/>
          <p14:tracePt t="46402" x="6769100" y="3867150"/>
          <p14:tracePt t="46419" x="6762750" y="3860800"/>
          <p14:tracePt t="46436" x="6756400" y="3854450"/>
          <p14:tracePt t="46452" x="6743700" y="3848100"/>
          <p14:tracePt t="46469" x="6718300" y="3835400"/>
          <p14:tracePt t="46486" x="6699250" y="3835400"/>
          <p14:tracePt t="46503" x="6680200" y="3835400"/>
          <p14:tracePt t="46519" x="6654800" y="3835400"/>
          <p14:tracePt t="46575" x="6642100" y="3835400"/>
          <p14:tracePt t="46590" x="6629400" y="3835400"/>
          <p14:tracePt t="46606" x="6623050" y="3841750"/>
          <p14:tracePt t="46619" x="6616700" y="3848100"/>
          <p14:tracePt t="46620" x="6610350" y="3854450"/>
          <p14:tracePt t="46636" x="6604000" y="3860800"/>
          <p14:tracePt t="46653" x="6597650" y="3873500"/>
          <p14:tracePt t="46669" x="6597650" y="3886200"/>
          <p14:tracePt t="46686" x="6591300" y="3898900"/>
          <p14:tracePt t="46703" x="6591300" y="3905250"/>
          <p14:tracePt t="46807" x="6591300" y="3898900"/>
          <p14:tracePt t="46815" x="6572250" y="3873500"/>
          <p14:tracePt t="46822" x="6565900" y="3854450"/>
          <p14:tracePt t="46836" x="6540500" y="3822700"/>
          <p14:tracePt t="46836" x="6489700" y="3752850"/>
          <p14:tracePt t="46853" x="6438900" y="3695700"/>
          <p14:tracePt t="46853" x="6407150" y="3657600"/>
          <p14:tracePt t="46870" x="6388100" y="3638550"/>
          <p14:tracePt t="46886" x="6318250" y="3562350"/>
          <p14:tracePt t="46903" x="6261100" y="3498850"/>
          <p14:tracePt t="46919" x="6210300" y="3448050"/>
          <p14:tracePt t="46936" x="6197600" y="3429000"/>
          <p14:tracePt t="46952" x="6178550" y="3409950"/>
          <p14:tracePt t="46969" x="6172200" y="3397250"/>
          <p14:tracePt t="46986" x="6159500" y="3384550"/>
          <p14:tracePt t="47151" x="6153150" y="3378200"/>
          <p14:tracePt t="47162" x="6140450" y="3365500"/>
          <p14:tracePt t="47163" x="6134100" y="3359150"/>
          <p14:tracePt t="47169" x="6115050" y="3340100"/>
          <p14:tracePt t="47186" x="6076950" y="3289300"/>
          <p14:tracePt t="47202" x="6038850" y="3244850"/>
          <p14:tracePt t="47219" x="6000750" y="3206750"/>
          <p14:tracePt t="47236" x="5994400" y="3187700"/>
          <p14:tracePt t="47252" x="5994400" y="3181350"/>
          <p14:tracePt t="47269" x="5988050" y="3181350"/>
          <p14:tracePt t="47495" x="6000750" y="3187700"/>
          <p14:tracePt t="47503" x="6045200" y="3244850"/>
          <p14:tracePt t="47503" x="6076950" y="3282950"/>
          <p14:tracePt t="47519" x="6121400" y="3333750"/>
          <p14:tracePt t="47535" x="6159500" y="3384550"/>
          <p14:tracePt t="47536" x="6261100" y="3498850"/>
          <p14:tracePt t="47552" x="6318250" y="3575050"/>
          <p14:tracePt t="47569" x="6400800" y="3663950"/>
          <p14:tracePt t="47586" x="6457950" y="3727450"/>
          <p14:tracePt t="47622" x="6470650" y="3746500"/>
          <p14:tracePt t="47623" x="6477000" y="3752850"/>
          <p14:tracePt t="47635" x="6496050" y="3765550"/>
          <p14:tracePt t="47652" x="6508750" y="3784600"/>
          <p14:tracePt t="47669" x="6534150" y="3803650"/>
          <p14:tracePt t="47686" x="6553200" y="3822700"/>
          <p14:tracePt t="47702" x="6572250" y="3835400"/>
          <p14:tracePt t="47719" x="6584950" y="3835400"/>
          <p14:tracePt t="47736" x="6604000" y="3835400"/>
          <p14:tracePt t="47753" x="6616700" y="3835400"/>
          <p14:tracePt t="47769" x="6635750" y="3841750"/>
          <p14:tracePt t="47786" x="6654800" y="3841750"/>
          <p14:tracePt t="47802" x="6673850" y="3854450"/>
          <p14:tracePt t="47819" x="6692900" y="3860800"/>
          <p14:tracePt t="47836" x="6724650" y="3879850"/>
          <p14:tracePt t="47852" x="6743700" y="3886200"/>
          <p14:tracePt t="47870" x="6769100" y="3905250"/>
          <p14:tracePt t="47888" x="6807200" y="3924300"/>
          <p14:tracePt t="47903" x="6838950" y="3937000"/>
          <p14:tracePt t="47919" x="6858000" y="3949700"/>
          <p14:tracePt t="47935" x="6870700" y="3949700"/>
          <p14:tracePt t="47952" x="6883400" y="3956050"/>
          <p14:tracePt t="47969" x="6889750" y="3956050"/>
          <p14:tracePt t="47986" x="6896100" y="3956050"/>
          <p14:tracePt t="48143" x="6902450" y="3962400"/>
          <p14:tracePt t="48150" x="6902450" y="3968750"/>
          <p14:tracePt t="48161" x="6902450" y="3975100"/>
          <p14:tracePt t="48162" x="6915150" y="3994150"/>
          <p14:tracePt t="48169" x="6921500" y="4006850"/>
          <p14:tracePt t="48186" x="6927850" y="4025900"/>
          <p14:tracePt t="48202" x="6934200" y="4044950"/>
          <p14:tracePt t="48219" x="6940550" y="4057650"/>
          <p14:tracePt t="48236" x="6940550" y="4076700"/>
          <p14:tracePt t="48253" x="6946900" y="4089400"/>
          <p14:tracePt t="48269" x="6946900" y="4108450"/>
          <p14:tracePt t="48287" x="6946900" y="4114800"/>
          <p14:tracePt t="48335" x="6946900" y="4121150"/>
          <p14:tracePt t="48367" x="6946900" y="4127500"/>
          <p14:tracePt t="48382" x="6946900" y="4133850"/>
          <p14:tracePt t="48394" x="6940550" y="4133850"/>
          <p14:tracePt t="48412" x="6934200" y="4140200"/>
          <p14:tracePt t="48413" x="6921500" y="4146550"/>
          <p14:tracePt t="48419" x="6902450" y="4152900"/>
          <p14:tracePt t="48436" x="6889750" y="4159250"/>
          <p14:tracePt t="48436" x="6877050" y="4165600"/>
          <p14:tracePt t="48454" x="6877050" y="4171950"/>
          <p14:tracePt t="48469" x="6864350" y="4184650"/>
          <p14:tracePt t="48486" x="6858000" y="4191000"/>
          <p14:tracePt t="48590" x="6845300" y="4191000"/>
          <p14:tracePt t="48612" x="6832600" y="4197350"/>
          <p14:tracePt t="48613" x="6819900" y="4203700"/>
          <p14:tracePt t="48619" x="6788150" y="4216400"/>
          <p14:tracePt t="48636" x="6769100" y="4229100"/>
          <p14:tracePt t="48653" x="6756400" y="4229100"/>
          <p14:tracePt t="48669" x="6737350" y="4235450"/>
          <p14:tracePt t="48686" x="6724650" y="4241800"/>
          <p14:tracePt t="48703" x="6711950" y="4248150"/>
          <p14:tracePt t="48719" x="6692900" y="4254500"/>
          <p14:tracePt t="48735" x="6667500" y="4260850"/>
          <p14:tracePt t="48752" x="6635750" y="4267200"/>
          <p14:tracePt t="48769" x="6616700" y="4267200"/>
          <p14:tracePt t="48786" x="6591300" y="4267200"/>
          <p14:tracePt t="48802" x="6584950" y="4273550"/>
          <p14:tracePt t="48819" x="6578600" y="4273550"/>
          <p14:tracePt t="48835" x="6572250" y="4273550"/>
          <p14:tracePt t="48853" x="6565900" y="4273550"/>
          <p14:tracePt t="48869" x="6553200" y="4279900"/>
          <p14:tracePt t="49339" x="0" y="0"/>
        </p14:tracePtLst>
        <p14:tracePtLst>
          <p14:tracePt t="63312" x="2495550" y="5416550"/>
          <p14:tracePt t="63535" x="2489200" y="5416550"/>
          <p14:tracePt t="63543" x="2482850" y="5416550"/>
          <p14:tracePt t="63550" x="2470150" y="5397500"/>
          <p14:tracePt t="63558" x="2444750" y="5372100"/>
          <p14:tracePt t="63569" x="2419350" y="5346700"/>
          <p14:tracePt t="63586" x="2343150" y="5327650"/>
          <p14:tracePt t="63603" x="2266950" y="5314950"/>
          <p14:tracePt t="63619" x="2190750" y="5302250"/>
          <p14:tracePt t="63636" x="2184400" y="5302250"/>
          <p14:tracePt t="63652" x="2152650" y="5302250"/>
          <p14:tracePt t="63669" x="2114550" y="5302250"/>
          <p14:tracePt t="63686" x="2057400" y="5321300"/>
          <p14:tracePt t="63703" x="2025650" y="5334000"/>
          <p14:tracePt t="63719" x="2012950" y="5353050"/>
          <p14:tracePt t="63736" x="1981200" y="5378450"/>
          <p14:tracePt t="63752" x="1955800" y="5403850"/>
          <p14:tracePt t="63769" x="1924050" y="5448300"/>
          <p14:tracePt t="63786" x="1905000" y="5499100"/>
          <p14:tracePt t="63803" x="1898650" y="5562600"/>
          <p14:tracePt t="63819" x="1892300" y="5626100"/>
          <p14:tracePt t="63836" x="1892300" y="5689600"/>
          <p14:tracePt t="63852" x="1892300" y="5753100"/>
          <p14:tracePt t="63869" x="1917700" y="5803900"/>
          <p14:tracePt t="63886" x="1962150" y="5873750"/>
          <p14:tracePt t="63903" x="1993900" y="5924550"/>
          <p14:tracePt t="63919" x="2044700" y="5969000"/>
          <p14:tracePt t="63936" x="2101850" y="6013450"/>
          <p14:tracePt t="63952" x="2190750" y="6051550"/>
          <p14:tracePt t="63969" x="2311400" y="6083300"/>
          <p14:tracePt t="63986" x="2438400" y="6115050"/>
          <p14:tracePt t="64003" x="2527300" y="6134100"/>
          <p14:tracePt t="64019" x="2590800" y="6134100"/>
          <p14:tracePt t="64036" x="2635250" y="6134100"/>
          <p14:tracePt t="64052" x="2667000" y="6108700"/>
          <p14:tracePt t="64069" x="2711450" y="6070600"/>
          <p14:tracePt t="64086" x="2755900" y="5956300"/>
          <p14:tracePt t="64104" x="2768600" y="5873750"/>
          <p14:tracePt t="64119" x="2774950" y="5784850"/>
          <p14:tracePt t="64136" x="2774950" y="5689600"/>
          <p14:tracePt t="64152" x="2774950" y="5594350"/>
          <p14:tracePt t="64169" x="2762250" y="5530850"/>
          <p14:tracePt t="64186" x="2743200" y="5461000"/>
          <p14:tracePt t="64203" x="2705100" y="5410200"/>
          <p14:tracePt t="64219" x="2673350" y="5372100"/>
          <p14:tracePt t="64236" x="2635250" y="5346700"/>
          <p14:tracePt t="64252" x="2590800" y="5327650"/>
          <p14:tracePt t="64269" x="2533650" y="5308600"/>
          <p14:tracePt t="64286" x="2432050" y="5283200"/>
          <p14:tracePt t="64303" x="2374900" y="5264150"/>
          <p14:tracePt t="64319" x="2362200" y="5264150"/>
          <p14:tracePt t="64336" x="2343150" y="5264150"/>
          <p14:tracePt t="64352" x="2317750" y="5264150"/>
          <p14:tracePt t="64369" x="2279650" y="5270500"/>
          <p14:tracePt t="64386" x="2247900" y="5283200"/>
          <p14:tracePt t="64402" x="2203450" y="5308600"/>
          <p14:tracePt t="64419" x="2165350" y="5340350"/>
          <p14:tracePt t="64436" x="2120900" y="5378450"/>
          <p14:tracePt t="64453" x="2089150" y="5403850"/>
          <p14:tracePt t="64469" x="2032000" y="5461000"/>
          <p14:tracePt t="64487" x="2019300" y="5492750"/>
          <p14:tracePt t="64503" x="2006600" y="5537200"/>
          <p14:tracePt t="64518" x="2000250" y="5581650"/>
          <p14:tracePt t="64535" x="2000250" y="5619750"/>
          <p14:tracePt t="64553" x="1993900" y="5670550"/>
          <p14:tracePt t="64569" x="1993900" y="5695950"/>
          <p14:tracePt t="64586" x="1993900" y="5727700"/>
          <p14:tracePt t="64602" x="1993900" y="5746750"/>
          <p14:tracePt t="64619" x="2012950" y="5772150"/>
          <p14:tracePt t="64635" x="2032000" y="5791200"/>
          <p14:tracePt t="64652" x="2051050" y="5810250"/>
          <p14:tracePt t="64669" x="2063750" y="5822950"/>
          <p14:tracePt t="64669" x="2070100" y="5822950"/>
          <p14:tracePt t="64687" x="2076450" y="5829300"/>
          <p14:tracePt t="64703" x="2082800" y="5835650"/>
          <p14:tracePt t="64720" x="2089150" y="5835650"/>
          <p14:tracePt t="64774" x="2095500" y="5835650"/>
          <p14:tracePt t="65407" x="2127250" y="5810250"/>
          <p14:tracePt t="65414" x="2159000" y="5778500"/>
          <p14:tracePt t="65422" x="2203450" y="5734050"/>
          <p14:tracePt t="65423" x="2241550" y="5695950"/>
          <p14:tracePt t="65436" x="2368550" y="5619750"/>
          <p14:tracePt t="65436" x="2425700" y="5594350"/>
          <p14:tracePt t="65455" x="2514600" y="5575300"/>
          <p14:tracePt t="65469" x="2806700" y="5543550"/>
          <p14:tracePt t="65487" x="2971800" y="5543550"/>
          <p14:tracePt t="65503" x="3130550" y="5543550"/>
          <p14:tracePt t="65519" x="3276600" y="5543550"/>
          <p14:tracePt t="65535" x="3416300" y="5543550"/>
          <p14:tracePt t="65552" x="3581400" y="5568950"/>
          <p14:tracePt t="65568" x="3759200" y="5581650"/>
          <p14:tracePt t="65585" x="4038600" y="5600700"/>
          <p14:tracePt t="65602" x="4349750" y="5619750"/>
          <p14:tracePt t="65619" x="4552950" y="5651500"/>
          <p14:tracePt t="65636" x="4730750" y="5689600"/>
          <p14:tracePt t="65653" x="4857750" y="5721350"/>
          <p14:tracePt t="65669" x="4959350" y="5746750"/>
          <p14:tracePt t="65669" x="4984750" y="5759450"/>
          <p14:tracePt t="65687" x="5035550" y="5784850"/>
          <p14:tracePt t="65702" x="5067300" y="5803900"/>
          <p14:tracePt t="65719" x="5105400" y="5822950"/>
          <p14:tracePt t="65735" x="5130800" y="5835650"/>
          <p14:tracePt t="65752" x="5149850" y="5848350"/>
          <p14:tracePt t="65769" x="5194300" y="5854700"/>
          <p14:tracePt t="65785" x="5232400" y="5867400"/>
          <p14:tracePt t="65802" x="5264150" y="5873750"/>
          <p14:tracePt t="65819" x="5302250" y="5886450"/>
          <p14:tracePt t="65835" x="5340350" y="5899150"/>
          <p14:tracePt t="65853" x="5403850" y="5905500"/>
          <p14:tracePt t="65869" x="5486400" y="5911850"/>
          <p14:tracePt t="65869" x="5530850" y="5911850"/>
          <p14:tracePt t="65887" x="5607050" y="5911850"/>
          <p14:tracePt t="65903" x="5664200" y="5911850"/>
          <p14:tracePt t="65919" x="5715000" y="5899150"/>
          <p14:tracePt t="65936" x="5746750" y="5873750"/>
          <p14:tracePt t="65952" x="5791200" y="5835650"/>
          <p14:tracePt t="65969" x="5829300" y="5791200"/>
          <p14:tracePt t="65986" x="5861050" y="5715000"/>
          <p14:tracePt t="66002" x="5880100" y="5632450"/>
          <p14:tracePt t="66019" x="5899150" y="5505450"/>
          <p14:tracePt t="66036" x="5899150" y="5403850"/>
          <p14:tracePt t="66053" x="5899150" y="5353050"/>
          <p14:tracePt t="66069" x="5873750" y="5289550"/>
          <p14:tracePt t="66069" x="5848350" y="5251450"/>
          <p14:tracePt t="66086" x="5848350" y="5238750"/>
          <p14:tracePt t="66102" x="5835650" y="5226050"/>
          <p14:tracePt t="66119" x="5822950" y="5213350"/>
          <p14:tracePt t="66137" x="5778500" y="5194300"/>
          <p14:tracePt t="66152" x="5689600" y="5162550"/>
          <p14:tracePt t="66170" x="5619750" y="5156200"/>
          <p14:tracePt t="66186" x="5524500" y="5156200"/>
          <p14:tracePt t="66203" x="5429250" y="5181600"/>
          <p14:tracePt t="66219" x="5334000" y="5238750"/>
          <p14:tracePt t="66236" x="5295900" y="5276850"/>
          <p14:tracePt t="66252" x="5194300" y="5365750"/>
          <p14:tracePt t="66269" x="5111750" y="5480050"/>
          <p14:tracePt t="66286" x="5029200" y="5613400"/>
          <p14:tracePt t="66303" x="4991100" y="5721350"/>
          <p14:tracePt t="66319" x="4978400" y="5822950"/>
          <p14:tracePt t="66336" x="4959350" y="5937250"/>
          <p14:tracePt t="66352" x="4946650" y="6019800"/>
          <p14:tracePt t="66369" x="4940300" y="6108700"/>
          <p14:tracePt t="66386" x="4940300" y="6178550"/>
          <p14:tracePt t="66402" x="4946650" y="6242050"/>
          <p14:tracePt t="66419" x="4978400" y="6299200"/>
          <p14:tracePt t="66436" x="5016500" y="6362700"/>
          <p14:tracePt t="66452" x="5067300" y="6426200"/>
          <p14:tracePt t="66469" x="5168900" y="6527800"/>
          <p14:tracePt t="66486" x="5289550" y="6597650"/>
          <p14:tracePt t="66503" x="5435600" y="6654800"/>
          <p14:tracePt t="66519" x="5613400" y="6705600"/>
          <p14:tracePt t="66536" x="5803900" y="6731000"/>
          <p14:tracePt t="66552" x="5988050" y="6743700"/>
          <p14:tracePt t="66569" x="6178550" y="6743700"/>
          <p14:tracePt t="66585" x="6381750" y="6743700"/>
          <p14:tracePt t="66602" x="6553200" y="6724650"/>
          <p14:tracePt t="66619" x="6737350" y="6648450"/>
          <p14:tracePt t="66636" x="6927850" y="6540500"/>
          <p14:tracePt t="66652" x="7112000" y="6356350"/>
          <p14:tracePt t="66669" x="7232650" y="6089650"/>
          <p14:tracePt t="66686" x="7321550" y="5613400"/>
          <p14:tracePt t="66703" x="7321550" y="5422900"/>
          <p14:tracePt t="66719" x="7308850" y="5213350"/>
          <p14:tracePt t="66736" x="7258050" y="5073650"/>
          <p14:tracePt t="66752" x="7181850" y="4940300"/>
          <p14:tracePt t="66769" x="7105650" y="4775200"/>
          <p14:tracePt t="66786" x="7023100" y="4641850"/>
          <p14:tracePt t="66803" x="6946900" y="4546600"/>
          <p14:tracePt t="66819" x="6864350" y="4457700"/>
          <p14:tracePt t="66836" x="6781800" y="4381500"/>
          <p14:tracePt t="66852" x="6604000" y="4305300"/>
          <p14:tracePt t="66871" x="6546850" y="4292600"/>
          <p14:tracePt t="66885" x="6318250" y="4260850"/>
          <p14:tracePt t="66903" x="6191250" y="4241800"/>
          <p14:tracePt t="66919" x="6159500" y="4241800"/>
          <p14:tracePt t="66935" x="6102350" y="4241800"/>
          <p14:tracePt t="66952" x="5905500" y="4279900"/>
          <p14:tracePt t="66969" x="5702300" y="4362450"/>
          <p14:tracePt t="66985" x="5638800" y="4400550"/>
          <p14:tracePt t="67002" x="5454650" y="4521200"/>
          <p14:tracePt t="67019" x="5334000" y="4635500"/>
          <p14:tracePt t="67036" x="5219700" y="4762500"/>
          <p14:tracePt t="67052" x="5130800" y="4889500"/>
          <p14:tracePt t="67069" x="5067300" y="5022850"/>
          <p14:tracePt t="67085" x="5022850" y="5124450"/>
          <p14:tracePt t="67103" x="4984750" y="5226050"/>
          <p14:tracePt t="67119" x="4959350" y="5334000"/>
          <p14:tracePt t="67136" x="4921250" y="5454650"/>
          <p14:tracePt t="67152" x="4895850" y="5568950"/>
          <p14:tracePt t="67169" x="4889500" y="5664200"/>
          <p14:tracePt t="67186" x="4889500" y="5753100"/>
          <p14:tracePt t="67203" x="4895850" y="5829300"/>
          <p14:tracePt t="67219" x="4927600" y="5905500"/>
          <p14:tracePt t="67236" x="4965700" y="5988050"/>
          <p14:tracePt t="67252" x="5010150" y="6083300"/>
          <p14:tracePt t="67269" x="5067300" y="6159500"/>
          <p14:tracePt t="67285" x="5149850" y="6261100"/>
          <p14:tracePt t="67303" x="5226050" y="6337300"/>
          <p14:tracePt t="67319" x="5346700" y="6413500"/>
          <p14:tracePt t="67336" x="5492750" y="6502400"/>
          <p14:tracePt t="67352" x="5632450" y="6578600"/>
          <p14:tracePt t="67369" x="5753100" y="6635750"/>
          <p14:tracePt t="67385" x="5873750" y="6686550"/>
          <p14:tracePt t="67402" x="6000750" y="6711950"/>
          <p14:tracePt t="67419" x="6146800" y="6724650"/>
          <p14:tracePt t="67436" x="6305550" y="6724650"/>
          <p14:tracePt t="67452" x="6483350" y="6724650"/>
          <p14:tracePt t="67469" x="6769100" y="6610350"/>
          <p14:tracePt t="67487" x="6902450" y="6521450"/>
          <p14:tracePt t="67503" x="7029450" y="6407150"/>
          <p14:tracePt t="67519" x="7118350" y="6286500"/>
          <p14:tracePt t="67536" x="7175500" y="6159500"/>
          <p14:tracePt t="67552" x="7207250" y="6013450"/>
          <p14:tracePt t="67569" x="7213600" y="5861050"/>
          <p14:tracePt t="67586" x="7213600" y="5708650"/>
          <p14:tracePt t="67602" x="7181850" y="5556250"/>
          <p14:tracePt t="67618" x="7137400" y="5422900"/>
          <p14:tracePt t="67636" x="7067550" y="5302250"/>
          <p14:tracePt t="67653" x="7004050" y="5213350"/>
          <p14:tracePt t="67669" x="6927850" y="5137150"/>
          <p14:tracePt t="67686" x="6807200" y="5016500"/>
          <p14:tracePt t="67703" x="6737350" y="4965700"/>
          <p14:tracePt t="67719" x="6692900" y="4940300"/>
          <p14:tracePt t="67735" x="6648450" y="4902200"/>
          <p14:tracePt t="67752" x="6604000" y="4876800"/>
          <p14:tracePt t="67769" x="6559550" y="4857750"/>
          <p14:tracePt t="67785" x="6464300" y="4832350"/>
          <p14:tracePt t="67802" x="6311900" y="4819650"/>
          <p14:tracePt t="67820" x="6184900" y="4819650"/>
          <p14:tracePt t="67836" x="5930900" y="4826000"/>
          <p14:tracePt t="67855" x="5854700" y="4838700"/>
          <p14:tracePt t="67869" x="5613400" y="4914900"/>
          <p14:tracePt t="67887" x="5511800" y="4959350"/>
          <p14:tracePt t="67903" x="5416550" y="5022850"/>
          <p14:tracePt t="67920" x="5327650" y="5086350"/>
          <p14:tracePt t="67935" x="5289550" y="5124450"/>
          <p14:tracePt t="67952" x="5245100" y="5181600"/>
          <p14:tracePt t="67969" x="5200650" y="5283200"/>
          <p14:tracePt t="67986" x="5149850" y="5403850"/>
          <p14:tracePt t="68002" x="5118100" y="5505450"/>
          <p14:tracePt t="68019" x="5092700" y="5613400"/>
          <p14:tracePt t="68035" x="5080000" y="5689600"/>
          <p14:tracePt t="68052" x="5080000" y="5765800"/>
          <p14:tracePt t="68069" x="5080000" y="5861050"/>
          <p14:tracePt t="68088" x="5080000" y="5911850"/>
          <p14:tracePt t="68102" x="5092700" y="5962650"/>
          <p14:tracePt t="68119" x="5118100" y="6026150"/>
          <p14:tracePt t="68135" x="5137150" y="6064250"/>
          <p14:tracePt t="68153" x="5156200" y="6108700"/>
          <p14:tracePt t="68169" x="5181600" y="6153150"/>
          <p14:tracePt t="68186" x="5207000" y="6191250"/>
          <p14:tracePt t="68202" x="5257800" y="6235700"/>
          <p14:tracePt t="68219" x="5321300" y="6280150"/>
          <p14:tracePt t="68235" x="5410200" y="6330950"/>
          <p14:tracePt t="68252" x="5549900" y="6388100"/>
          <p14:tracePt t="68269" x="5810250" y="6470650"/>
          <p14:tracePt t="68287" x="6007100" y="6527800"/>
          <p14:tracePt t="68303" x="6203950" y="6565900"/>
          <p14:tracePt t="68319" x="6381750" y="6572250"/>
          <p14:tracePt t="68335" x="6553200" y="6572250"/>
          <p14:tracePt t="68352" x="6724650" y="6534150"/>
          <p14:tracePt t="68369" x="6864350" y="6432550"/>
          <p14:tracePt t="68386" x="6985000" y="6305550"/>
          <p14:tracePt t="68402" x="7067550" y="6140450"/>
          <p14:tracePt t="68419" x="7131050" y="5994400"/>
          <p14:tracePt t="68435" x="7169150" y="5867400"/>
          <p14:tracePt t="68454" x="7188200" y="5740400"/>
          <p14:tracePt t="68470" x="7175500" y="5543550"/>
          <p14:tracePt t="68488" x="7131050" y="5397500"/>
          <p14:tracePt t="68503" x="7054850" y="5270500"/>
          <p14:tracePt t="68520" x="6978650" y="5162550"/>
          <p14:tracePt t="68536" x="6870700" y="5048250"/>
          <p14:tracePt t="68554" x="6750050" y="4959350"/>
          <p14:tracePt t="68570" x="6616700" y="4895850"/>
          <p14:tracePt t="68587" x="6457950" y="4826000"/>
          <p14:tracePt t="68603" x="6292850" y="4775200"/>
          <p14:tracePt t="68620" x="6115050" y="4724400"/>
          <p14:tracePt t="68636" x="5949950" y="4699000"/>
          <p14:tracePt t="68654" x="5784850" y="4673600"/>
          <p14:tracePt t="68670" x="5518150" y="4679950"/>
          <p14:tracePt t="68688" x="5372100" y="4756150"/>
          <p14:tracePt t="68704" x="5130800" y="4902200"/>
          <p14:tracePt t="68720" x="4978400" y="5016500"/>
          <p14:tracePt t="68737" x="4870450" y="5149850"/>
          <p14:tracePt t="68754" x="4794250" y="5283200"/>
          <p14:tracePt t="68770" x="4749800" y="5416550"/>
          <p14:tracePt t="68787" x="4718050" y="5549900"/>
          <p14:tracePt t="68803" x="4705350" y="5689600"/>
          <p14:tracePt t="68820" x="4705350" y="5810250"/>
          <p14:tracePt t="68836" x="4705350" y="5924550"/>
          <p14:tracePt t="68853" x="4718050" y="6038850"/>
          <p14:tracePt t="68870" x="4762500" y="6134100"/>
          <p14:tracePt t="68870" x="4781550" y="6178550"/>
          <p14:tracePt t="68887" x="4806950" y="6229350"/>
          <p14:tracePt t="68903" x="4851400" y="6286500"/>
          <p14:tracePt t="68920" x="4914900" y="6350000"/>
          <p14:tracePt t="68936" x="5010150" y="6413500"/>
          <p14:tracePt t="68953" x="5118100" y="6483350"/>
          <p14:tracePt t="68970" x="5264150" y="6540500"/>
          <p14:tracePt t="68987" x="5461000" y="6597650"/>
          <p14:tracePt t="69003" x="5715000" y="6642100"/>
          <p14:tracePt t="69020" x="6007100" y="6661150"/>
          <p14:tracePt t="69036" x="6254750" y="6661150"/>
          <p14:tracePt t="69054" x="6565900" y="6559550"/>
          <p14:tracePt t="69072" x="6718300" y="6470650"/>
          <p14:tracePt t="69087" x="6832600" y="6381750"/>
          <p14:tracePt t="69103" x="6927850" y="6292850"/>
          <p14:tracePt t="69120" x="6991350" y="6210300"/>
          <p14:tracePt t="69136" x="7048500" y="6127750"/>
          <p14:tracePt t="69153" x="7092950" y="6032500"/>
          <p14:tracePt t="69170" x="7118350" y="5937250"/>
          <p14:tracePt t="69187" x="7131050" y="5873750"/>
          <p14:tracePt t="69203" x="7137400" y="5842000"/>
          <p14:tracePt t="69220" x="7137400" y="5822950"/>
          <p14:tracePt t="69236" x="7137400" y="5810250"/>
          <p14:tracePt t="69391" x="7137400" y="5803900"/>
          <p14:tracePt t="69655" x="7137400" y="5810250"/>
          <p14:tracePt t="69664" x="7150100" y="5829300"/>
          <p14:tracePt t="69668" x="7175500" y="5861050"/>
          <p14:tracePt t="69687" x="7188200" y="5873750"/>
          <p14:tracePt t="69688" x="7226300" y="5892800"/>
          <p14:tracePt t="69703" x="7251700" y="5905500"/>
          <p14:tracePt t="69720" x="7264400" y="5911850"/>
          <p14:tracePt t="69737" x="7270750" y="5911850"/>
          <p14:tracePt t="69753" x="7277100" y="5911850"/>
          <p14:tracePt t="69799" x="7283450" y="5911850"/>
          <p14:tracePt t="69824" x="7289800" y="5911850"/>
          <p14:tracePt t="70053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نبذة عن تاريخ التصوير </a:t>
            </a:r>
            <a:r>
              <a:rPr lang="ar-SA" dirty="0" smtClean="0"/>
              <a:t>الطبي: الرنين المغناطيسي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1200150"/>
            <a:ext cx="6654800" cy="3657600"/>
          </a:xfrm>
        </p:spPr>
        <p:txBody>
          <a:bodyPr>
            <a:normAutofit/>
          </a:bodyPr>
          <a:lstStyle/>
          <a:p>
            <a:r>
              <a:rPr lang="ar-SA" sz="3200" dirty="0" smtClean="0"/>
              <a:t>في عام 1973 تم تسجيل أول صور بتقنية الرنين المغناطيسي من الفيزيائي الأمريكي بول لوتربور كتطبيق لنظريات فيزيائيةعن الرنين المغناطيسي تم وضعها بطريقة مستقلة من العالمين بلوك و بورسيل عام 1946</a:t>
            </a:r>
          </a:p>
          <a:p>
            <a:pPr marL="0" indent="0">
              <a:buNone/>
            </a:pPr>
            <a:r>
              <a:rPr lang="ar-SA" sz="3200" dirty="0" smtClean="0"/>
              <a:t> </a:t>
            </a:r>
            <a:endParaRPr lang="en-US" sz="3200" dirty="0"/>
          </a:p>
        </p:txBody>
      </p:sp>
      <p:pic>
        <p:nvPicPr>
          <p:cNvPr id="7" name="Picture 6" descr="N32dam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9" y="3549650"/>
            <a:ext cx="2889831" cy="135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Yasser\Desktop\lauterb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6350"/>
            <a:ext cx="1438275" cy="20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Yasser\Desktop\mri 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3471257"/>
            <a:ext cx="3038475" cy="15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Yasser\Desktop\MRI-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3160963"/>
            <a:ext cx="2688820" cy="186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405" x="3035300" y="4006850"/>
          <p14:tracePt t="13536" x="3028950" y="3987800"/>
          <p14:tracePt t="13544" x="2984500" y="3917950"/>
          <p14:tracePt t="13555" x="2946400" y="3860800"/>
          <p14:tracePt t="13568" x="2844800" y="3784600"/>
          <p14:tracePt t="13584" x="2736850" y="3702050"/>
          <p14:tracePt t="13599" x="2603500" y="3613150"/>
          <p14:tracePt t="13615" x="2476500" y="3556000"/>
          <p14:tracePt t="13631" x="2362200" y="3517900"/>
          <p14:tracePt t="13647" x="2254250" y="3498850"/>
          <p14:tracePt t="13664" x="2133600" y="3473450"/>
          <p14:tracePt t="13677" x="2000250" y="3467100"/>
          <p14:tracePt t="13695" x="1847850" y="3467100"/>
          <p14:tracePt t="13711" x="1670050" y="3486150"/>
          <p14:tracePt t="13727" x="1511300" y="3530600"/>
          <p14:tracePt t="13727" x="1403350" y="3562350"/>
          <p14:tracePt t="13744" x="1263650" y="3625850"/>
          <p14:tracePt t="13776" x="1111250" y="3695700"/>
          <p14:tracePt t="13793" x="958850" y="3771900"/>
          <p14:tracePt t="13795" x="755650" y="3898900"/>
          <p14:tracePt t="13810" x="565150" y="4025900"/>
          <p14:tracePt t="13827" x="374650" y="4184650"/>
          <p14:tracePt t="13843" x="254000" y="4305300"/>
          <p14:tracePt t="13860" x="203200" y="4394200"/>
          <p14:tracePt t="13876" x="184150" y="4489450"/>
          <p14:tracePt t="13893" x="171450" y="4591050"/>
          <p14:tracePt t="13910" x="171450" y="4724400"/>
          <p14:tracePt t="13926" x="203200" y="4883150"/>
          <p14:tracePt t="13944" x="247650" y="5029200"/>
          <p14:tracePt t="13960" x="298450" y="5137150"/>
          <p14:tracePt t="13976" x="361950" y="5207000"/>
          <p14:tracePt t="13994" x="463550" y="5314950"/>
          <p14:tracePt t="14010" x="584200" y="5403850"/>
          <p14:tracePt t="14027" x="692150" y="5461000"/>
          <p14:tracePt t="14043" x="723900" y="5486400"/>
          <p14:tracePt t="14079" x="787400" y="5499100"/>
          <p14:tracePt t="14080" x="882650" y="5511800"/>
          <p14:tracePt t="14093" x="1149350" y="5549900"/>
          <p14:tracePt t="14110" x="1333500" y="5568950"/>
          <p14:tracePt t="14143" x="1352550" y="5568950"/>
          <p14:tracePt t="14144" x="1466850" y="5568950"/>
          <p14:tracePt t="14160" x="1549400" y="5543550"/>
          <p14:tracePt t="14176" x="1727200" y="5499100"/>
          <p14:tracePt t="14194" x="1885950" y="5435600"/>
          <p14:tracePt t="14210" x="2044700" y="5334000"/>
          <p14:tracePt t="14227" x="2203450" y="5213350"/>
          <p14:tracePt t="14243" x="2286000" y="5124450"/>
          <p14:tracePt t="14260" x="2362200" y="4959350"/>
          <p14:tracePt t="14276" x="2438400" y="4743450"/>
          <p14:tracePt t="14294" x="2463800" y="4565650"/>
          <p14:tracePt t="14310" x="2463800" y="4375150"/>
          <p14:tracePt t="14327" x="2438400" y="4076700"/>
          <p14:tracePt t="14344" x="2368550" y="3905250"/>
          <p14:tracePt t="14360" x="2298700" y="3778250"/>
          <p14:tracePt t="14376" x="2209800" y="3657600"/>
          <p14:tracePt t="14393" x="2133600" y="3568700"/>
          <p14:tracePt t="14410" x="2038350" y="3498850"/>
          <p14:tracePt t="14427" x="1943100" y="3454400"/>
          <p14:tracePt t="14443" x="1841500" y="3422650"/>
          <p14:tracePt t="14460" x="1701800" y="3390900"/>
          <p14:tracePt t="14476" x="1549400" y="3371850"/>
          <p14:tracePt t="14493" x="1409700" y="3359150"/>
          <p14:tracePt t="14510" x="1263650" y="3359150"/>
          <p14:tracePt t="14510" x="1187450" y="3359150"/>
          <p14:tracePt t="14528" x="1041400" y="3359150"/>
          <p14:tracePt t="14543" x="882650" y="3390900"/>
          <p14:tracePt t="14560" x="717550" y="3448050"/>
          <p14:tracePt t="14576" x="577850" y="3543300"/>
          <p14:tracePt t="14593" x="419100" y="3708400"/>
          <p14:tracePt t="14610" x="311150" y="3956050"/>
          <p14:tracePt t="14627" x="203200" y="4324350"/>
          <p14:tracePt t="14643" x="152400" y="4718050"/>
          <p14:tracePt t="14660" x="139700" y="5022850"/>
          <p14:tracePt t="14676" x="158750" y="5251450"/>
          <p14:tracePt t="14694" x="209550" y="5429250"/>
          <p14:tracePt t="14710" x="222250" y="5441950"/>
          <p14:tracePt t="14727" x="266700" y="5499100"/>
          <p14:tracePt t="14743" x="342900" y="5562600"/>
          <p14:tracePt t="14760" x="533400" y="5689600"/>
          <p14:tracePt t="14776" x="571500" y="5708650"/>
          <p14:tracePt t="14793" x="666750" y="5746750"/>
          <p14:tracePt t="14810" x="755650" y="5778500"/>
          <p14:tracePt t="14854" x="781050" y="5778500"/>
          <p14:tracePt t="14863" x="876300" y="5778500"/>
          <p14:tracePt t="14876" x="971550" y="5778500"/>
          <p14:tracePt t="14879" x="1219200" y="5765800"/>
          <p14:tracePt t="14893" x="1428750" y="5708650"/>
          <p14:tracePt t="14910" x="1568450" y="5626100"/>
          <p14:tracePt t="14926" x="1866900" y="5359400"/>
          <p14:tracePt t="14944" x="2044700" y="5149850"/>
          <p14:tracePt t="14960" x="2184400" y="4921250"/>
          <p14:tracePt t="14976" x="2305050" y="4610100"/>
          <p14:tracePt t="14993" x="2387600" y="4343400"/>
          <p14:tracePt t="15010" x="2438400" y="4114800"/>
          <p14:tracePt t="15027" x="2457450" y="3968750"/>
          <p14:tracePt t="15044" x="2463800" y="3854450"/>
          <p14:tracePt t="15060" x="2463800" y="3740150"/>
          <p14:tracePt t="15076" x="2444750" y="3644900"/>
          <p14:tracePt t="15093" x="2400300" y="3556000"/>
          <p14:tracePt t="15109" x="2330450" y="3479800"/>
          <p14:tracePt t="15126" x="2241550" y="3397250"/>
          <p14:tracePt t="15143" x="2057400" y="3276600"/>
          <p14:tracePt t="15160" x="1911350" y="3213100"/>
          <p14:tracePt t="15176" x="1720850" y="3155950"/>
          <p14:tracePt t="15193" x="1536700" y="3136900"/>
          <p14:tracePt t="15210" x="1339850" y="3117850"/>
          <p14:tracePt t="15226" x="1136650" y="3117850"/>
          <p14:tracePt t="15243" x="946150" y="3175000"/>
          <p14:tracePt t="15259" x="647700" y="3295650"/>
          <p14:tracePt t="15276" x="355600" y="3454400"/>
          <p14:tracePt t="15293" x="101600" y="3651250"/>
          <p14:tracePt t="15310" x="0" y="3803650"/>
          <p14:tracePt t="15310" x="0" y="3898900"/>
          <p14:tracePt t="15327" x="0" y="4114800"/>
          <p14:tracePt t="15344" x="0" y="4305300"/>
          <p14:tracePt t="15360" x="0" y="4597400"/>
          <p14:tracePt t="15376" x="19050" y="4686300"/>
          <p14:tracePt t="15393" x="76200" y="4813300"/>
          <p14:tracePt t="15409" x="190500" y="4991100"/>
          <p14:tracePt t="15426" x="266700" y="5099050"/>
          <p14:tracePt t="15471" x="279400" y="5111750"/>
          <p14:tracePt t="15486" x="323850" y="5149850"/>
          <p14:tracePt t="15493" x="374650" y="5181600"/>
          <p14:tracePt t="15509" x="438150" y="5226050"/>
          <p14:tracePt t="15536" x="476250" y="5245100"/>
          <p14:tracePt t="15543" x="711200" y="5340350"/>
          <p14:tracePt t="15552" x="825500" y="5391150"/>
          <p14:tracePt t="15559" x="996950" y="5441950"/>
          <p14:tracePt t="15576" x="1225550" y="5505450"/>
          <p14:tracePt t="15593" x="1422400" y="5524500"/>
          <p14:tracePt t="15610" x="1612900" y="5524500"/>
          <p14:tracePt t="15626" x="1835150" y="5524500"/>
          <p14:tracePt t="15643" x="2082800" y="5505450"/>
          <p14:tracePt t="15659" x="2241550" y="5473700"/>
          <p14:tracePt t="15677" x="2355850" y="5429250"/>
          <p14:tracePt t="15693" x="2457450" y="5365750"/>
          <p14:tracePt t="15711" x="2527300" y="5321300"/>
          <p14:tracePt t="15726" x="2609850" y="5276850"/>
          <p14:tracePt t="15744" x="2654300" y="5251450"/>
          <p14:tracePt t="15760" x="2673350" y="5245100"/>
          <p14:tracePt t="15777" x="2679700" y="5238750"/>
          <p14:tracePt t="17041" x="2679700" y="5245100"/>
          <p14:tracePt t="17049" x="2679700" y="5264150"/>
          <p14:tracePt t="17061" x="2679700" y="5270500"/>
          <p14:tracePt t="17063" x="2679700" y="5289550"/>
          <p14:tracePt t="17077" x="2679700" y="5302250"/>
          <p14:tracePt t="17094" x="2686050" y="5314950"/>
          <p14:tracePt t="17129" x="2686050" y="5321300"/>
          <p14:tracePt t="17256" x="2686050" y="5334000"/>
          <p14:tracePt t="17272" x="2679700" y="5340350"/>
          <p14:tracePt t="19385" x="2667000" y="5346700"/>
          <p14:tracePt t="19403" x="2660650" y="5353050"/>
          <p14:tracePt t="19406" x="2654300" y="5353050"/>
          <p14:tracePt t="19411" x="2647950" y="5359400"/>
          <p14:tracePt t="19427" x="2635250" y="5372100"/>
          <p14:tracePt t="19444" x="2628900" y="5378450"/>
          <p14:tracePt t="19460" x="2616200" y="5384800"/>
          <p14:tracePt t="19477" x="2609850" y="5391150"/>
          <p14:tracePt t="19494" x="2603500" y="5391150"/>
          <p14:tracePt t="19510" x="2584450" y="5391150"/>
          <p14:tracePt t="19527" x="2527300" y="5410200"/>
          <p14:tracePt t="19545" x="2451100" y="5422900"/>
          <p14:tracePt t="19560" x="2349500" y="5429250"/>
          <p14:tracePt t="19577" x="2286000" y="5435600"/>
          <p14:tracePt t="19594" x="2241550" y="5441950"/>
          <p14:tracePt t="19612" x="2197100" y="5441950"/>
          <p14:tracePt t="19627" x="2171700" y="5441950"/>
          <p14:tracePt t="19644" x="2146300" y="5441950"/>
          <p14:tracePt t="19660" x="2114550" y="5441950"/>
          <p14:tracePt t="19677" x="2063750" y="5441950"/>
          <p14:tracePt t="19694" x="2006600" y="5441950"/>
          <p14:tracePt t="19711" x="1962150" y="5441950"/>
          <p14:tracePt t="19727" x="1898650" y="5441950"/>
          <p14:tracePt t="19745" x="1866900" y="5441950"/>
          <p14:tracePt t="19762" x="1847850" y="5441950"/>
          <p14:tracePt t="19777" x="1841500" y="5441950"/>
          <p14:tracePt t="19794" x="1828800" y="5441950"/>
          <p14:tracePt t="19811" x="1822450" y="5441950"/>
          <p14:tracePt t="19827" x="1809750" y="5441950"/>
          <p14:tracePt t="19844" x="1803400" y="5441950"/>
          <p14:tracePt t="19860" x="1790700" y="5441950"/>
          <p14:tracePt t="19894" x="1784350" y="5441950"/>
          <p14:tracePt t="19895" x="1771650" y="5441950"/>
          <p14:tracePt t="19936" x="1765300" y="5441950"/>
          <p14:tracePt t="19944" x="1758950" y="5441950"/>
          <p14:tracePt t="19984" x="1752600" y="5441950"/>
          <p14:tracePt t="20008" x="1746250" y="5441950"/>
          <p14:tracePt t="20040" x="1739900" y="5441950"/>
          <p14:tracePt t="20392" x="1733550" y="5448300"/>
          <p14:tracePt t="20408" x="1758950" y="5422900"/>
          <p14:tracePt t="20416" x="1803400" y="5365750"/>
          <p14:tracePt t="20424" x="1854200" y="5283200"/>
          <p14:tracePt t="20429" x="2038350" y="4997450"/>
          <p14:tracePt t="20444" x="2228850" y="4673600"/>
          <p14:tracePt t="20460" x="2438400" y="4248150"/>
          <p14:tracePt t="20477" x="2559050" y="3949700"/>
          <p14:tracePt t="20494" x="2603500" y="3771900"/>
          <p14:tracePt t="20510" x="2609850" y="3632200"/>
          <p14:tracePt t="20527" x="2609850" y="3486150"/>
          <p14:tracePt t="20527" x="2590800" y="3448050"/>
          <p14:tracePt t="20544" x="2540000" y="3365500"/>
          <p14:tracePt t="20560" x="2508250" y="3314700"/>
          <p14:tracePt t="20576" x="2470150" y="3270250"/>
          <p14:tracePt t="20594" x="2425700" y="3244850"/>
          <p14:tracePt t="20610" x="2368550" y="3225800"/>
          <p14:tracePt t="20627" x="2324100" y="3206750"/>
          <p14:tracePt t="20644" x="2279650" y="3194050"/>
          <p14:tracePt t="20661" x="2260600" y="3181350"/>
          <p14:tracePt t="20677" x="2228850" y="3162300"/>
          <p14:tracePt t="20694" x="2197100" y="3124200"/>
          <p14:tracePt t="20710" x="2146300" y="3060700"/>
          <p14:tracePt t="20727" x="2025650" y="2921000"/>
          <p14:tracePt t="20744" x="1936750" y="2838450"/>
          <p14:tracePt t="20761" x="1816100" y="2755900"/>
          <p14:tracePt t="20778" x="1676400" y="2679700"/>
          <p14:tracePt t="20794" x="1568450" y="2628900"/>
          <p14:tracePt t="20810" x="1466850" y="2584450"/>
          <p14:tracePt t="20827" x="1384300" y="2565400"/>
          <p14:tracePt t="20844" x="1327150" y="2546350"/>
          <p14:tracePt t="20861" x="1295400" y="2546350"/>
          <p14:tracePt t="20877" x="1270000" y="2540000"/>
          <p14:tracePt t="20894" x="1238250" y="2540000"/>
          <p14:tracePt t="20910" x="1200150" y="2540000"/>
          <p14:tracePt t="20927" x="1149350" y="2540000"/>
          <p14:tracePt t="20944" x="1123950" y="2533650"/>
          <p14:tracePt t="20961" x="1111250" y="2533650"/>
          <p14:tracePt t="20977" x="1104900" y="2533650"/>
          <p14:tracePt t="21040" x="1098550" y="2533650"/>
          <p14:tracePt t="21056" x="1092200" y="2533650"/>
          <p14:tracePt t="21120" x="1079500" y="2533650"/>
          <p14:tracePt t="21160" x="1079500" y="2540000"/>
          <p14:tracePt t="21200" x="1079500" y="2546350"/>
          <p14:tracePt t="21209" x="1079500" y="2552700"/>
          <p14:tracePt t="21224" x="1079500" y="2559050"/>
          <p14:tracePt t="21232" x="1073150" y="2565400"/>
          <p14:tracePt t="21248" x="1073150" y="2571750"/>
          <p14:tracePt t="21260" x="1073150" y="2578100"/>
          <p14:tracePt t="21261" x="1073150" y="2584450"/>
          <p14:tracePt t="21277" x="1073150" y="2597150"/>
          <p14:tracePt t="21294" x="1073150" y="2609850"/>
          <p14:tracePt t="21310" x="1066800" y="2622550"/>
          <p14:tracePt t="21327" x="1066800" y="2628900"/>
          <p14:tracePt t="21343" x="1066800" y="2635250"/>
          <p14:tracePt t="21400" x="1066800" y="2641600"/>
          <p14:tracePt t="21456" x="1066800" y="2647950"/>
          <p14:tracePt t="21712" x="1073150" y="2660650"/>
          <p14:tracePt t="21716" x="1143000" y="2686050"/>
          <p14:tracePt t="21729" x="1225550" y="2717800"/>
          <p14:tracePt t="21729" x="1593850" y="2819400"/>
          <p14:tracePt t="21744" x="2203450" y="2965450"/>
          <p14:tracePt t="21761" x="2876550" y="3079750"/>
          <p14:tracePt t="21777" x="3721100" y="3175000"/>
          <p14:tracePt t="21794" x="4565650" y="3295650"/>
          <p14:tracePt t="21810" x="5372100" y="3390900"/>
          <p14:tracePt t="21827" x="6026150" y="3422650"/>
          <p14:tracePt t="21844" x="6546850" y="3460750"/>
          <p14:tracePt t="21860" x="6902450" y="3460750"/>
          <p14:tracePt t="21877" x="7169150" y="3460750"/>
          <p14:tracePt t="21894" x="7353300" y="3467100"/>
          <p14:tracePt t="21910" x="7499350" y="3467100"/>
          <p14:tracePt t="21910" x="7556500" y="3467100"/>
          <p14:tracePt t="21928" x="7677150" y="3467100"/>
          <p14:tracePt t="21945" x="7816850" y="3467100"/>
          <p14:tracePt t="21961" x="7975600" y="3473450"/>
          <p14:tracePt t="21977" x="8140700" y="3498850"/>
          <p14:tracePt t="21994" x="8312150" y="3505200"/>
          <p14:tracePt t="22010" x="8477250" y="3505200"/>
          <p14:tracePt t="22027" x="8623300" y="3505200"/>
          <p14:tracePt t="22043" x="8743950" y="3505200"/>
          <p14:tracePt t="22060" x="8820150" y="3505200"/>
          <p14:tracePt t="22077" x="8877300" y="3505200"/>
          <p14:tracePt t="22094" x="8902700" y="3505200"/>
          <p14:tracePt t="22110" x="8921750" y="3498850"/>
          <p14:tracePt t="22264" x="8877300" y="3498850"/>
          <p14:tracePt t="22272" x="8801100" y="3498850"/>
          <p14:tracePt t="22277" x="8718550" y="3498850"/>
          <p14:tracePt t="22293" x="8623300" y="3498850"/>
          <p14:tracePt t="22294" x="8337550" y="3498850"/>
          <p14:tracePt t="22311" x="7981950" y="3486150"/>
          <p14:tracePt t="22327" x="7518400" y="3479800"/>
          <p14:tracePt t="22345" x="7251700" y="3479800"/>
          <p14:tracePt t="22360" x="7048500" y="3479800"/>
          <p14:tracePt t="22377" x="6902450" y="3479800"/>
          <p14:tracePt t="22393" x="6750050" y="3479800"/>
          <p14:tracePt t="22411" x="6642100" y="3479800"/>
          <p14:tracePt t="22427" x="6534150" y="3479800"/>
          <p14:tracePt t="22444" x="6464300" y="3479800"/>
          <p14:tracePt t="22460" x="6438900" y="3479800"/>
          <p14:tracePt t="22477" x="6419850" y="3479800"/>
          <p14:tracePt t="22494" x="6413500" y="3479800"/>
          <p14:tracePt t="22510" x="6407150" y="3479800"/>
          <p14:tracePt t="22526" x="6400800" y="3479800"/>
          <p14:tracePt t="22544" x="6388100" y="3473450"/>
          <p14:tracePt t="22560" x="6381750" y="3473450"/>
          <p14:tracePt t="22578" x="6369050" y="3467100"/>
          <p14:tracePt t="22625" x="6362700" y="3467100"/>
          <p14:tracePt t="22856" x="6324600" y="3467100"/>
          <p14:tracePt t="22864" x="6273800" y="3460750"/>
          <p14:tracePt t="22871" x="6203950" y="3441700"/>
          <p14:tracePt t="22877" x="6045200" y="3416300"/>
          <p14:tracePt t="22893" x="5886450" y="3403600"/>
          <p14:tracePt t="22910" x="5721350" y="3378200"/>
          <p14:tracePt t="22927" x="5480050" y="3365500"/>
          <p14:tracePt t="22945" x="5346700" y="3365500"/>
          <p14:tracePt t="22960" x="5245100" y="3365500"/>
          <p14:tracePt t="22977" x="5143500" y="3365500"/>
          <p14:tracePt t="22993" x="5041900" y="3365500"/>
          <p14:tracePt t="23010" x="4972050" y="3365500"/>
          <p14:tracePt t="23027" x="4933950" y="3365500"/>
          <p14:tracePt t="23044" x="4902200" y="3365500"/>
          <p14:tracePt t="23060" x="4876800" y="3365500"/>
          <p14:tracePt t="23077" x="4864100" y="3365500"/>
          <p14:tracePt t="23093" x="4832350" y="3365500"/>
          <p14:tracePt t="23110" x="4800600" y="3365500"/>
          <p14:tracePt t="23127" x="4724400" y="3365500"/>
          <p14:tracePt t="23145" x="4660900" y="3365500"/>
          <p14:tracePt t="23160" x="4572000" y="3365500"/>
          <p14:tracePt t="23177" x="4483100" y="3365500"/>
          <p14:tracePt t="23194" x="4368800" y="3365500"/>
          <p14:tracePt t="23210" x="4267200" y="3365500"/>
          <p14:tracePt t="23227" x="4165600" y="3365500"/>
          <p14:tracePt t="23243" x="4102100" y="3365500"/>
          <p14:tracePt t="23259" x="4057650" y="3365500"/>
          <p14:tracePt t="23276" x="4044950" y="3365500"/>
          <p14:tracePt t="23293" x="4032250" y="3365500"/>
          <p14:tracePt t="23424" x="4064000" y="3365500"/>
          <p14:tracePt t="23432" x="4114800" y="3371850"/>
          <p14:tracePt t="23444" x="4165600" y="3371850"/>
          <p14:tracePt t="23444" x="4330700" y="3371850"/>
          <p14:tracePt t="23460" x="4502150" y="3371850"/>
          <p14:tracePt t="23477" x="4692650" y="3371850"/>
          <p14:tracePt t="23493" x="4902200" y="3371850"/>
          <p14:tracePt t="23510" x="5257800" y="3371850"/>
          <p14:tracePt t="23527" x="5842000" y="3371850"/>
          <p14:tracePt t="23544" x="6286500" y="3371850"/>
          <p14:tracePt t="23561" x="6673850" y="3371850"/>
          <p14:tracePt t="23577" x="7010400" y="3371850"/>
          <p14:tracePt t="23593" x="7258050" y="3371850"/>
          <p14:tracePt t="23610" x="7454900" y="3371850"/>
          <p14:tracePt t="23627" x="7626350" y="3371850"/>
          <p14:tracePt t="23643" x="7766050" y="3365500"/>
          <p14:tracePt t="23660" x="7912100" y="3346450"/>
          <p14:tracePt t="23677" x="8051800" y="3327400"/>
          <p14:tracePt t="23693" x="8204200" y="3308350"/>
          <p14:tracePt t="23710" x="8343900" y="3289300"/>
          <p14:tracePt t="23727" x="8496300" y="3270250"/>
          <p14:tracePt t="23744" x="8521700" y="3270250"/>
          <p14:tracePt t="23760" x="8528050" y="3263900"/>
          <p14:tracePt t="23944" x="8470900" y="3263900"/>
          <p14:tracePt t="23952" x="8388350" y="3263900"/>
          <p14:tracePt t="23959" x="8172450" y="3295650"/>
          <p14:tracePt t="23977" x="8001000" y="3321050"/>
          <p14:tracePt t="23977" x="7550150" y="3352800"/>
          <p14:tracePt t="23994" x="7124700" y="3352800"/>
          <p14:tracePt t="24010" x="6737350" y="3352800"/>
          <p14:tracePt t="24027" x="6438900" y="3352800"/>
          <p14:tracePt t="24044" x="6172200" y="3352800"/>
          <p14:tracePt t="24060" x="5994400" y="3352800"/>
          <p14:tracePt t="24077" x="5835650" y="3352800"/>
          <p14:tracePt t="24093" x="5695950" y="3352800"/>
          <p14:tracePt t="24110" x="5594350" y="3352800"/>
          <p14:tracePt t="24127" x="5480050" y="3352800"/>
          <p14:tracePt t="24144" x="5416550" y="3352800"/>
          <p14:tracePt t="24160" x="5365750" y="3359150"/>
          <p14:tracePt t="24177" x="5314950" y="3359150"/>
          <p14:tracePt t="24194" x="5270500" y="3359150"/>
          <p14:tracePt t="24210" x="5232400" y="3359150"/>
          <p14:tracePt t="24227" x="5194300" y="3359150"/>
          <p14:tracePt t="24244" x="5156200" y="3359150"/>
          <p14:tracePt t="24260" x="5105400" y="3359150"/>
          <p14:tracePt t="24276" x="5041900" y="3359150"/>
          <p14:tracePt t="24293" x="4927600" y="3359150"/>
          <p14:tracePt t="24310" x="4819650" y="3359150"/>
          <p14:tracePt t="24310" x="4743450" y="3359150"/>
          <p14:tracePt t="24328" x="4679950" y="3359150"/>
          <p14:tracePt t="24343" x="4489450" y="3359150"/>
          <p14:tracePt t="24361" x="4362450" y="3359150"/>
          <p14:tracePt t="24377" x="4222750" y="3359150"/>
          <p14:tracePt t="24394" x="4108450" y="3359150"/>
          <p14:tracePt t="24410" x="3987800" y="3359150"/>
          <p14:tracePt t="24427" x="3867150" y="3359150"/>
          <p14:tracePt t="24443" x="3759200" y="3359150"/>
          <p14:tracePt t="24461" x="3670300" y="3346450"/>
          <p14:tracePt t="24477" x="3625850" y="3333750"/>
          <p14:tracePt t="24494" x="3581400" y="3327400"/>
          <p14:tracePt t="24510" x="3556000" y="3321050"/>
          <p14:tracePt t="24527" x="3498850" y="3321050"/>
          <p14:tracePt t="24545" x="3454400" y="3321050"/>
          <p14:tracePt t="24560" x="3397250" y="3321050"/>
          <p14:tracePt t="24577" x="3333750" y="3321050"/>
          <p14:tracePt t="24594" x="3295650" y="3321050"/>
          <p14:tracePt t="24610" x="3263900" y="3321050"/>
          <p14:tracePt t="24627" x="3244850" y="3321050"/>
          <p14:tracePt t="24643" x="3219450" y="3321050"/>
          <p14:tracePt t="24660" x="3194050" y="3321050"/>
          <p14:tracePt t="24677" x="3175000" y="3321050"/>
          <p14:tracePt t="24694" x="3143250" y="3321050"/>
          <p14:tracePt t="24710" x="3092450" y="3321050"/>
          <p14:tracePt t="24728" x="3060700" y="3321050"/>
          <p14:tracePt t="24744" x="3009900" y="3314700"/>
          <p14:tracePt t="24760" x="2971800" y="3308350"/>
          <p14:tracePt t="24777" x="2921000" y="3302000"/>
          <p14:tracePt t="24794" x="2908300" y="3295650"/>
          <p14:tracePt t="24880" x="2921000" y="3295650"/>
          <p14:tracePt t="24888" x="2940050" y="3295650"/>
          <p14:tracePt t="24896" x="2952750" y="3295650"/>
          <p14:tracePt t="24896" x="2965450" y="3295650"/>
          <p14:tracePt t="24912" x="2971800" y="3295650"/>
          <p14:tracePt t="25680" x="2959100" y="3295650"/>
          <p14:tracePt t="25687" x="2914650" y="3289300"/>
          <p14:tracePt t="25696" x="2851150" y="3282950"/>
          <p14:tracePt t="25704" x="2774950" y="3276600"/>
          <p14:tracePt t="25710" x="2571750" y="3263900"/>
          <p14:tracePt t="25727" x="2266950" y="3244850"/>
          <p14:tracePt t="25744" x="2120900" y="3238500"/>
          <p14:tracePt t="25760" x="2012950" y="3238500"/>
          <p14:tracePt t="25777" x="1974850" y="3238500"/>
          <p14:tracePt t="25793" x="1949450" y="3238500"/>
          <p14:tracePt t="25810" x="1936750" y="3238500"/>
          <p14:tracePt t="25827" x="1917700" y="3244850"/>
          <p14:tracePt t="25844" x="1892300" y="3244850"/>
          <p14:tracePt t="25860" x="1873250" y="3251200"/>
          <p14:tracePt t="25877" x="1847850" y="3257550"/>
          <p14:tracePt t="26008" x="1854200" y="3270250"/>
          <p14:tracePt t="26016" x="1873250" y="3276600"/>
          <p14:tracePt t="26023" x="1905000" y="3289300"/>
          <p14:tracePt t="26031" x="2032000" y="3314700"/>
          <p14:tracePt t="26044" x="2171700" y="3333750"/>
          <p14:tracePt t="26060" x="2470150" y="3378200"/>
          <p14:tracePt t="26077" x="2997200" y="3467100"/>
          <p14:tracePt t="26093" x="3651250" y="3549650"/>
          <p14:tracePt t="26110" x="4508500" y="3670300"/>
          <p14:tracePt t="26127" x="5715000" y="3829050"/>
          <p14:tracePt t="26144" x="6330950" y="3905250"/>
          <p14:tracePt t="26160" x="6705600" y="3917950"/>
          <p14:tracePt t="26177" x="6896100" y="3917950"/>
          <p14:tracePt t="26193" x="7035800" y="3917950"/>
          <p14:tracePt t="26210" x="7156450" y="3917950"/>
          <p14:tracePt t="26227" x="7251700" y="3917950"/>
          <p14:tracePt t="26244" x="7340600" y="3917950"/>
          <p14:tracePt t="26260" x="7435850" y="3924300"/>
          <p14:tracePt t="26277" x="7518400" y="3943350"/>
          <p14:tracePt t="26293" x="7600950" y="3949700"/>
          <p14:tracePt t="26310" x="7683500" y="3968750"/>
          <p14:tracePt t="26326" x="7778750" y="3987800"/>
          <p14:tracePt t="26343" x="7988300" y="4013200"/>
          <p14:tracePt t="26360" x="8147050" y="4038600"/>
          <p14:tracePt t="26376" x="8293100" y="4044950"/>
          <p14:tracePt t="26394" x="8426450" y="4051300"/>
          <p14:tracePt t="26410" x="8521700" y="4051300"/>
          <p14:tracePt t="26427" x="8585200" y="4051300"/>
          <p14:tracePt t="26444" x="8623300" y="4044950"/>
          <p14:tracePt t="26460" x="8636000" y="4038600"/>
          <p14:tracePt t="26477" x="8648700" y="4032250"/>
          <p14:tracePt t="26493" x="8655050" y="4025900"/>
          <p14:tracePt t="26528" x="8661400" y="4019550"/>
          <p14:tracePt t="26552" x="8661400" y="4013200"/>
          <p14:tracePt t="26560" x="8661400" y="4006850"/>
          <p14:tracePt t="26560" x="8661400" y="4000500"/>
          <p14:tracePt t="26568" x="8661400" y="3987800"/>
          <p14:tracePt t="26577" x="8648700" y="3968750"/>
          <p14:tracePt t="26593" x="8629650" y="3943350"/>
          <p14:tracePt t="26610" x="8591550" y="3911600"/>
          <p14:tracePt t="26627" x="8540750" y="3886200"/>
          <p14:tracePt t="26644" x="8477250" y="3854450"/>
          <p14:tracePt t="26660" x="8413750" y="3841750"/>
          <p14:tracePt t="26677" x="8356600" y="3822700"/>
          <p14:tracePt t="26693" x="8318500" y="3810000"/>
          <p14:tracePt t="26710" x="8286750" y="3810000"/>
          <p14:tracePt t="26727" x="8267700" y="3810000"/>
          <p14:tracePt t="27057" x="8261350" y="3803650"/>
          <p14:tracePt t="27152" x="8229600" y="3803650"/>
          <p14:tracePt t="27160" x="8077200" y="3803650"/>
          <p14:tracePt t="27177" x="7969250" y="3803650"/>
          <p14:tracePt t="27177" x="7651750" y="3803650"/>
          <p14:tracePt t="27193" x="7366000" y="3803650"/>
          <p14:tracePt t="27210" x="7118350" y="3803650"/>
          <p14:tracePt t="27227" x="6921500" y="3810000"/>
          <p14:tracePt t="27243" x="6775450" y="3829050"/>
          <p14:tracePt t="27261" x="6705600" y="3841750"/>
          <p14:tracePt t="27277" x="6680200" y="3841750"/>
          <p14:tracePt t="27294" x="6673850" y="3841750"/>
          <p14:tracePt t="27520" x="6635750" y="3841750"/>
          <p14:tracePt t="27528" x="6572250" y="3822700"/>
          <p14:tracePt t="27529" x="6394450" y="3759200"/>
          <p14:tracePt t="27544" x="6083300" y="3695700"/>
          <p14:tracePt t="27560" x="5765800" y="3657600"/>
          <p14:tracePt t="27577" x="5499100" y="3613150"/>
          <p14:tracePt t="27594" x="5232400" y="3575050"/>
          <p14:tracePt t="27610" x="5073650" y="3556000"/>
          <p14:tracePt t="27627" x="4940300" y="3556000"/>
          <p14:tracePt t="27643" x="4870450" y="3556000"/>
          <p14:tracePt t="27660" x="4826000" y="3556000"/>
          <p14:tracePt t="27677" x="4794250" y="3556000"/>
          <p14:tracePt t="27693" x="4781550" y="3556000"/>
          <p14:tracePt t="27710" x="4768850" y="3556000"/>
          <p14:tracePt t="27727" x="4756150" y="3549650"/>
          <p14:tracePt t="27744" x="4749800" y="3549650"/>
          <p14:tracePt t="27784" x="4743450" y="3549650"/>
          <p14:tracePt t="27793" x="4737100" y="3549650"/>
          <p14:tracePt t="27794" x="4730750" y="3543300"/>
          <p14:tracePt t="27810" x="4692650" y="3536950"/>
          <p14:tracePt t="27827" x="4648200" y="3530600"/>
          <p14:tracePt t="27843" x="4597400" y="3530600"/>
          <p14:tracePt t="27860" x="4540250" y="3517900"/>
          <p14:tracePt t="27877" x="4495800" y="3517900"/>
          <p14:tracePt t="27893" x="4464050" y="3517900"/>
          <p14:tracePt t="27910" x="4432300" y="3517900"/>
          <p14:tracePt t="27927" x="4387850" y="3517900"/>
          <p14:tracePt t="27944" x="4381500" y="3517900"/>
          <p14:tracePt t="27960" x="4375150" y="3517900"/>
          <p14:tracePt t="28064" x="4387850" y="3517900"/>
          <p14:tracePt t="28071" x="4387850" y="3524250"/>
          <p14:tracePt t="28080" x="4406900" y="3524250"/>
          <p14:tracePt t="28093" x="4419600" y="3536950"/>
          <p14:tracePt t="28094" x="4514850" y="3581400"/>
          <p14:tracePt t="28110" x="4660900" y="3644900"/>
          <p14:tracePt t="28110" x="4768850" y="3683000"/>
          <p14:tracePt t="28128" x="4972050" y="3759200"/>
          <p14:tracePt t="28144" x="5168900" y="3816350"/>
          <p14:tracePt t="28160" x="5327650" y="3854450"/>
          <p14:tracePt t="28177" x="5454650" y="3879850"/>
          <p14:tracePt t="28194" x="5562600" y="3898900"/>
          <p14:tracePt t="28210" x="5632450" y="3905250"/>
          <p14:tracePt t="28227" x="5683250" y="3905250"/>
          <p14:tracePt t="28243" x="5715000" y="3905250"/>
          <p14:tracePt t="28260" x="5740400" y="3905250"/>
          <p14:tracePt t="28277" x="5746750" y="3905250"/>
          <p14:tracePt t="28294" x="5753100" y="3905250"/>
          <p14:tracePt t="28408" x="5759450" y="3905250"/>
          <p14:tracePt t="28431" x="5746750" y="3905250"/>
          <p14:tracePt t="28439" x="5715000" y="3892550"/>
          <p14:tracePt t="28452" x="5676900" y="3886200"/>
          <p14:tracePt t="28453" x="5626100" y="3860800"/>
          <p14:tracePt t="28460" x="5511800" y="3848100"/>
          <p14:tracePt t="28476" x="5397500" y="3835400"/>
          <p14:tracePt t="28493" x="5283200" y="3816350"/>
          <p14:tracePt t="28510" x="5207000" y="3803650"/>
          <p14:tracePt t="28527" x="5143500" y="3797300"/>
          <p14:tracePt t="28544" x="5130800" y="3797300"/>
          <p14:tracePt t="28560" x="5124450" y="3797300"/>
          <p14:tracePt t="29367" x="5130800" y="3797300"/>
          <p14:tracePt t="29423" x="5137150" y="3797300"/>
          <p14:tracePt t="29447" x="5143500" y="3797300"/>
          <p14:tracePt t="29480" x="5149850" y="3797300"/>
          <p14:tracePt t="33634" x="0" y="0"/>
        </p14:tracePtLst>
        <p14:tracePtLst>
          <p14:tracePt t="47446" x="5105400" y="4800600"/>
          <p14:tracePt t="47738" x="5105400" y="4794250"/>
          <p14:tracePt t="47745" x="5080000" y="4762500"/>
          <p14:tracePt t="47753" x="5054600" y="4737100"/>
          <p14:tracePt t="47761" x="4984750" y="4679950"/>
          <p14:tracePt t="47778" x="4876800" y="4622800"/>
          <p14:tracePt t="47791" x="4768850" y="4572000"/>
          <p14:tracePt t="47808" x="4660900" y="4514850"/>
          <p14:tracePt t="47825" x="4584700" y="4483100"/>
          <p14:tracePt t="47841" x="4457700" y="4464050"/>
          <p14:tracePt t="47858" x="4413250" y="4457700"/>
          <p14:tracePt t="47874" x="4375150" y="4457700"/>
          <p14:tracePt t="47891" x="4368800" y="4457700"/>
          <p14:tracePt t="47908" x="4318000" y="4464050"/>
          <p14:tracePt t="47925" x="4292600" y="4476750"/>
          <p14:tracePt t="47941" x="4267200" y="4495800"/>
          <p14:tracePt t="47957" x="4216400" y="4533900"/>
          <p14:tracePt t="47974" x="4210050" y="4533900"/>
          <p14:tracePt t="48010" x="4210050" y="4540250"/>
          <p14:tracePt t="48010" x="4184650" y="4559300"/>
          <p14:tracePt t="48024" x="4152900" y="4616450"/>
          <p14:tracePt t="48041" x="4121150" y="4711700"/>
          <p14:tracePt t="48059" x="4102100" y="4794250"/>
          <p14:tracePt t="48075" x="4102100" y="4806950"/>
          <p14:tracePt t="48091" x="4102100" y="4883150"/>
          <p14:tracePt t="48108" x="4102100" y="5010150"/>
          <p14:tracePt t="48125" x="4102100" y="5105400"/>
          <p14:tracePt t="48141" x="4133850" y="5213350"/>
          <p14:tracePt t="48158" x="4171950" y="5302250"/>
          <p14:tracePt t="48175" x="4210050" y="5403850"/>
          <p14:tracePt t="48191" x="4241800" y="5473700"/>
          <p14:tracePt t="48208" x="4267200" y="5530850"/>
          <p14:tracePt t="48225" x="4286250" y="5581650"/>
          <p14:tracePt t="48241" x="4324350" y="5651500"/>
          <p14:tracePt t="48259" x="4375150" y="5702300"/>
          <p14:tracePt t="48275" x="4419600" y="5759450"/>
          <p14:tracePt t="48291" x="4483100" y="5822950"/>
          <p14:tracePt t="48308" x="4565650" y="5880100"/>
          <p14:tracePt t="48325" x="4648200" y="5924550"/>
          <p14:tracePt t="48341" x="4743450" y="5969000"/>
          <p14:tracePt t="48358" x="4826000" y="5994400"/>
          <p14:tracePt t="48374" x="4883150" y="6013450"/>
          <p14:tracePt t="48391" x="4946650" y="6013450"/>
          <p14:tracePt t="48408" x="5035550" y="6013450"/>
          <p14:tracePt t="48424" x="5143500" y="6007100"/>
          <p14:tracePt t="48424" x="5187950" y="5994400"/>
          <p14:tracePt t="48442" x="5283200" y="5937250"/>
          <p14:tracePt t="48458" x="5378450" y="5854700"/>
          <p14:tracePt t="48475" x="5454650" y="5746750"/>
          <p14:tracePt t="48491" x="5486400" y="5632450"/>
          <p14:tracePt t="48508" x="5505450" y="5518150"/>
          <p14:tracePt t="48524" x="5505450" y="5397500"/>
          <p14:tracePt t="48541" x="5505450" y="5340350"/>
          <p14:tracePt t="48558" x="5435600" y="5219700"/>
          <p14:tracePt t="48575" x="5359400" y="5124450"/>
          <p14:tracePt t="48591" x="5257800" y="4991100"/>
          <p14:tracePt t="48608" x="5143500" y="4876800"/>
          <p14:tracePt t="48624" x="5073650" y="4819650"/>
          <p14:tracePt t="48641" x="5060950" y="4806950"/>
          <p14:tracePt t="48690" x="5041900" y="4800600"/>
          <p14:tracePt t="48716" x="5029200" y="4800600"/>
          <p14:tracePt t="48717" x="5022850" y="4800600"/>
          <p14:tracePt t="48725" x="5016500" y="4800600"/>
          <p14:tracePt t="48762" x="5003800" y="4800600"/>
          <p14:tracePt t="48762" x="4978400" y="4800600"/>
          <p14:tracePt t="48775" x="4953000" y="4813300"/>
          <p14:tracePt t="48810" x="4902200" y="4826000"/>
          <p14:tracePt t="48811" x="4876800" y="4838700"/>
          <p14:tracePt t="48824" x="4768850" y="4895850"/>
          <p14:tracePt t="48842" x="4762500" y="4902200"/>
          <p14:tracePt t="48858" x="4724400" y="4946650"/>
          <p14:tracePt t="48875" x="4679950" y="4991100"/>
          <p14:tracePt t="48891" x="4622800" y="5086350"/>
          <p14:tracePt t="48908" x="4597400" y="5168900"/>
          <p14:tracePt t="48925" x="4584700" y="5270500"/>
          <p14:tracePt t="48941" x="4578350" y="5302250"/>
          <p14:tracePt t="48958" x="4578350" y="5391150"/>
          <p14:tracePt t="48975" x="4584700" y="5492750"/>
          <p14:tracePt t="48991" x="4597400" y="5594350"/>
          <p14:tracePt t="49008" x="4603750" y="5645150"/>
          <p14:tracePt t="49024" x="4616450" y="5695950"/>
          <p14:tracePt t="49041" x="4679950" y="5778500"/>
          <p14:tracePt t="49058" x="4730750" y="5835650"/>
          <p14:tracePt t="49075" x="4806950" y="5880100"/>
          <p14:tracePt t="49091" x="4914900" y="5899150"/>
          <p14:tracePt t="49109" x="5016500" y="5905500"/>
          <p14:tracePt t="49124" x="5092700" y="5905500"/>
          <p14:tracePt t="49141" x="5181600" y="5892800"/>
          <p14:tracePt t="49158" x="5251450" y="5848350"/>
          <p14:tracePt t="49175" x="5308600" y="5791200"/>
          <p14:tracePt t="49191" x="5340350" y="5734050"/>
          <p14:tracePt t="49208" x="5359400" y="5651500"/>
          <p14:tracePt t="49224" x="5359400" y="5530850"/>
          <p14:tracePt t="49224" x="5359400" y="5467350"/>
          <p14:tracePt t="49242" x="5353050" y="5327650"/>
          <p14:tracePt t="49258" x="5302250" y="5219700"/>
          <p14:tracePt t="49275" x="5232400" y="5105400"/>
          <p14:tracePt t="49291" x="5156200" y="5003800"/>
          <p14:tracePt t="49308" x="5143500" y="4984750"/>
          <p14:tracePt t="49324" x="5041900" y="4908550"/>
          <p14:tracePt t="49341" x="4953000" y="4851400"/>
          <p14:tracePt t="49358" x="4908550" y="4826000"/>
          <p14:tracePt t="49375" x="4845050" y="4813300"/>
          <p14:tracePt t="49391" x="4775200" y="4800600"/>
          <p14:tracePt t="49408" x="4699000" y="4794250"/>
          <p14:tracePt t="49424" x="4629150" y="4794250"/>
          <p14:tracePt t="49424" x="4597400" y="4794250"/>
          <p14:tracePt t="49442" x="4578350" y="4794250"/>
          <p14:tracePt t="49458" x="4546600" y="4800600"/>
          <p14:tracePt t="49474" x="4508500" y="4826000"/>
          <p14:tracePt t="49491" x="4457700" y="4857750"/>
          <p14:tracePt t="49508" x="4438650" y="4864100"/>
          <p14:tracePt t="49524" x="4387850" y="4914900"/>
          <p14:tracePt t="49542" x="4349750" y="4959350"/>
          <p14:tracePt t="49558" x="4311650" y="4997450"/>
          <p14:tracePt t="49575" x="4267200" y="5067300"/>
          <p14:tracePt t="49591" x="4235450" y="5130800"/>
          <p14:tracePt t="49608" x="4210050" y="5213350"/>
          <p14:tracePt t="49624" x="4191000" y="5321300"/>
          <p14:tracePt t="49642" x="4191000" y="5384800"/>
          <p14:tracePt t="49658" x="4191000" y="5448300"/>
          <p14:tracePt t="49676" x="4203700" y="5511800"/>
          <p14:tracePt t="49691" x="4229100" y="5594350"/>
          <p14:tracePt t="49708" x="4235450" y="5651500"/>
          <p14:tracePt t="49724" x="4260850" y="5727700"/>
          <p14:tracePt t="49741" x="4279900" y="5778500"/>
          <p14:tracePt t="49758" x="4311650" y="5829300"/>
          <p14:tracePt t="49774" x="4337050" y="5861050"/>
          <p14:tracePt t="49791" x="4362450" y="5899150"/>
          <p14:tracePt t="49808" x="4394200" y="5924550"/>
          <p14:tracePt t="49824" x="4464050" y="5956300"/>
          <p14:tracePt t="49842" x="4559300" y="5975350"/>
          <p14:tracePt t="49858" x="4641850" y="6000750"/>
          <p14:tracePt t="49874" x="4718050" y="6013450"/>
          <p14:tracePt t="49891" x="4819650" y="6013450"/>
          <p14:tracePt t="49909" x="4895850" y="6013450"/>
          <p14:tracePt t="49925" x="4972050" y="5981700"/>
          <p14:tracePt t="49941" x="5035550" y="5924550"/>
          <p14:tracePt t="49958" x="5067300" y="5848350"/>
          <p14:tracePt t="49975" x="5092700" y="5772150"/>
          <p14:tracePt t="49991" x="5105400" y="5695950"/>
          <p14:tracePt t="50008" x="5118100" y="5619750"/>
          <p14:tracePt t="50024" x="5124450" y="5543550"/>
          <p14:tracePt t="50040" x="5143500" y="5416550"/>
          <p14:tracePt t="50059" x="5149850" y="5327650"/>
          <p14:tracePt t="50074" x="5149850" y="5238750"/>
          <p14:tracePt t="50092" x="5137150" y="5149850"/>
          <p14:tracePt t="50108" x="5111750" y="5080000"/>
          <p14:tracePt t="50125" x="5073650" y="5003800"/>
          <p14:tracePt t="50142" x="5016500" y="4933950"/>
          <p14:tracePt t="50158" x="4953000" y="4864100"/>
          <p14:tracePt t="50174" x="4864100" y="4794250"/>
          <p14:tracePt t="50191" x="4775200" y="4749800"/>
          <p14:tracePt t="50208" x="4686300" y="4724400"/>
          <p14:tracePt t="50224" x="4610100" y="4692650"/>
          <p14:tracePt t="50241" x="4552950" y="4686300"/>
          <p14:tracePt t="50258" x="4546600" y="4686300"/>
          <p14:tracePt t="50275" x="4495800" y="4686300"/>
          <p14:tracePt t="50291" x="4457700" y="4686300"/>
          <p14:tracePt t="50308" x="4387850" y="4705350"/>
          <p14:tracePt t="50325" x="4330700" y="4730750"/>
          <p14:tracePt t="50341" x="4292600" y="4762500"/>
          <p14:tracePt t="50358" x="4241800" y="4813300"/>
          <p14:tracePt t="50374" x="4191000" y="4889500"/>
          <p14:tracePt t="50391" x="4159250" y="4965700"/>
          <p14:tracePt t="50408" x="4133850" y="5067300"/>
          <p14:tracePt t="50424" x="4121150" y="5168900"/>
          <p14:tracePt t="50441" x="4102100" y="5327650"/>
          <p14:tracePt t="50459" x="4102100" y="5422900"/>
          <p14:tracePt t="50474" x="4095750" y="5511800"/>
          <p14:tracePt t="50491" x="4095750" y="5594350"/>
          <p14:tracePt t="50508" x="4095750" y="5657850"/>
          <p14:tracePt t="50525" x="4114800" y="5708650"/>
          <p14:tracePt t="50541" x="4133850" y="5753100"/>
          <p14:tracePt t="50558" x="4152900" y="5791200"/>
          <p14:tracePt t="50574" x="4165600" y="5810250"/>
          <p14:tracePt t="50591" x="4178300" y="5822950"/>
          <p14:tracePt t="50608" x="4184650" y="5829300"/>
          <p14:tracePt t="50625" x="4191000" y="5835650"/>
          <p14:tracePt t="50641" x="4222750" y="5848350"/>
          <p14:tracePt t="50658" x="4241800" y="5861050"/>
          <p14:tracePt t="50674" x="4254500" y="5861050"/>
          <p14:tracePt t="50691" x="4260850" y="5867400"/>
          <p14:tracePt t="50890" x="4267200" y="5867400"/>
          <p14:tracePt t="50898" x="4273550" y="5867400"/>
          <p14:tracePt t="50908" x="4279900" y="5873750"/>
          <p14:tracePt t="50914" x="4318000" y="5880100"/>
          <p14:tracePt t="50924" x="4387850" y="5886450"/>
          <p14:tracePt t="50941" x="4540250" y="5937250"/>
          <p14:tracePt t="50958" x="4730750" y="5975350"/>
          <p14:tracePt t="50974" x="5118100" y="6083300"/>
          <p14:tracePt t="50991" x="5480050" y="6153150"/>
          <p14:tracePt t="51007" x="5759450" y="6216650"/>
          <p14:tracePt t="51024" x="6019800" y="6248400"/>
          <p14:tracePt t="51041" x="6311900" y="6261100"/>
          <p14:tracePt t="51058" x="6489700" y="6261100"/>
          <p14:tracePt t="51074" x="6654800" y="6261100"/>
          <p14:tracePt t="51091" x="6800850" y="6248400"/>
          <p14:tracePt t="51108" x="6921500" y="6210300"/>
          <p14:tracePt t="51125" x="7004050" y="6165850"/>
          <p14:tracePt t="51141" x="7073900" y="6127750"/>
          <p14:tracePt t="51158" x="7118350" y="6083300"/>
          <p14:tracePt t="51174" x="7175500" y="6026150"/>
          <p14:tracePt t="51191" x="7232650" y="5956300"/>
          <p14:tracePt t="51207" x="7302500" y="5861050"/>
          <p14:tracePt t="51207" x="7334250" y="5810250"/>
          <p14:tracePt t="51226" x="7359650" y="5791200"/>
          <p14:tracePt t="51241" x="7461250" y="5670550"/>
          <p14:tracePt t="51258" x="7543800" y="5575300"/>
          <p14:tracePt t="51274" x="7600950" y="5492750"/>
          <p14:tracePt t="51291" x="7632700" y="5429250"/>
          <p14:tracePt t="51308" x="7645400" y="5327650"/>
          <p14:tracePt t="51324" x="7645400" y="5226050"/>
          <p14:tracePt t="51341" x="7632700" y="5130800"/>
          <p14:tracePt t="51359" x="7607300" y="5060950"/>
          <p14:tracePt t="51374" x="7569200" y="4997450"/>
          <p14:tracePt t="51391" x="7518400" y="4933950"/>
          <p14:tracePt t="51408" x="7461250" y="4857750"/>
          <p14:tracePt t="51425" x="7404100" y="4775200"/>
          <p14:tracePt t="51441" x="7289800" y="4679950"/>
          <p14:tracePt t="51458" x="7188200" y="4610100"/>
          <p14:tracePt t="51474" x="7073900" y="4546600"/>
          <p14:tracePt t="51491" x="6965950" y="4508500"/>
          <p14:tracePt t="51508" x="6864350" y="4470400"/>
          <p14:tracePt t="51525" x="6756400" y="4445000"/>
          <p14:tracePt t="51541" x="6648450" y="4438650"/>
          <p14:tracePt t="51558" x="6534150" y="4438650"/>
          <p14:tracePt t="51574" x="6419850" y="4438650"/>
          <p14:tracePt t="51592" x="6324600" y="4470400"/>
          <p14:tracePt t="51608" x="6248400" y="4514850"/>
          <p14:tracePt t="51624" x="6165850" y="4572000"/>
          <p14:tracePt t="51641" x="6045200" y="4660900"/>
          <p14:tracePt t="51658" x="5975350" y="4730750"/>
          <p14:tracePt t="51674" x="5905500" y="4794250"/>
          <p14:tracePt t="51691" x="5848350" y="4876800"/>
          <p14:tracePt t="51707" x="5822950" y="4972050"/>
          <p14:tracePt t="51724" x="5816600" y="4984750"/>
          <p14:tracePt t="51742" x="5816600" y="4997450"/>
          <p14:tracePt t="51758" x="5822950" y="5060950"/>
          <p14:tracePt t="51775" x="5829300" y="5111750"/>
          <p14:tracePt t="51791" x="5861050" y="5213350"/>
          <p14:tracePt t="51808" x="5886450" y="5321300"/>
          <p14:tracePt t="51824" x="5937250" y="5429250"/>
          <p14:tracePt t="51824" x="5956300" y="5473700"/>
          <p14:tracePt t="51842" x="6007100" y="5562600"/>
          <p14:tracePt t="51858" x="6070600" y="5638800"/>
          <p14:tracePt t="51875" x="6115050" y="5695950"/>
          <p14:tracePt t="51891" x="6153150" y="5734050"/>
          <p14:tracePt t="51908" x="6210300" y="5784850"/>
          <p14:tracePt t="51924" x="6280150" y="5810250"/>
          <p14:tracePt t="51941" x="6362700" y="5835650"/>
          <p14:tracePt t="51957" x="6464300" y="5861050"/>
          <p14:tracePt t="51974" x="6534150" y="5880100"/>
          <p14:tracePt t="51991" x="6616700" y="5899150"/>
          <p14:tracePt t="52008" x="6705600" y="5911850"/>
          <p14:tracePt t="52024" x="6819900" y="5924550"/>
          <p14:tracePt t="52041" x="6959600" y="5930900"/>
          <p14:tracePt t="52058" x="7042150" y="5918200"/>
          <p14:tracePt t="52074" x="7143750" y="5861050"/>
          <p14:tracePt t="52091" x="7245350" y="5791200"/>
          <p14:tracePt t="52108" x="7327900" y="5683250"/>
          <p14:tracePt t="52124" x="7385050" y="5562600"/>
          <p14:tracePt t="52140" x="7404100" y="5448300"/>
          <p14:tracePt t="52157" x="7410450" y="5334000"/>
          <p14:tracePt t="52174" x="7410450" y="5238750"/>
          <p14:tracePt t="52191" x="7397750" y="5149850"/>
          <p14:tracePt t="52208" x="7366000" y="5054600"/>
          <p14:tracePt t="52224" x="7308850" y="4972050"/>
          <p14:tracePt t="52241" x="7194550" y="4857750"/>
          <p14:tracePt t="52258" x="7112000" y="4800600"/>
          <p14:tracePt t="52275" x="7029450" y="4749800"/>
          <p14:tracePt t="52291" x="6978650" y="4724400"/>
          <p14:tracePt t="52308" x="6889750" y="4699000"/>
          <p14:tracePt t="52324" x="6807200" y="4679950"/>
          <p14:tracePt t="52341" x="6731000" y="4660900"/>
          <p14:tracePt t="52357" x="6680200" y="4660900"/>
          <p14:tracePt t="52374" x="6673850" y="4660900"/>
          <p14:tracePt t="52409" x="6667500" y="4660900"/>
          <p14:tracePt t="52410" x="6654800" y="4660900"/>
          <p14:tracePt t="52424" x="6534150" y="4762500"/>
          <p14:tracePt t="52442" x="6464300" y="4832350"/>
          <p14:tracePt t="52458" x="6413500" y="4921250"/>
          <p14:tracePt t="52475" x="6381750" y="5029200"/>
          <p14:tracePt t="52491" x="6369050" y="5130800"/>
          <p14:tracePt t="52508" x="6369050" y="5213350"/>
          <p14:tracePt t="52524" x="6369050" y="5232400"/>
          <p14:tracePt t="52541" x="6375400" y="5302250"/>
          <p14:tracePt t="52558" x="6407150" y="5384800"/>
          <p14:tracePt t="52575" x="6432550" y="5448300"/>
          <p14:tracePt t="52591" x="6477000" y="5518150"/>
          <p14:tracePt t="52608" x="6502400" y="5581650"/>
          <p14:tracePt t="52624" x="6546850" y="5626100"/>
          <p14:tracePt t="52624" x="6546850" y="5632450"/>
          <p14:tracePt t="52642" x="6565900" y="5657850"/>
          <p14:tracePt t="52658" x="6578600" y="5676900"/>
          <p14:tracePt t="52674" x="6591300" y="5689600"/>
          <p14:tracePt t="52691" x="6610350" y="5715000"/>
          <p14:tracePt t="52708" x="6623050" y="5727700"/>
          <p14:tracePt t="52724" x="6648450" y="5746750"/>
          <p14:tracePt t="52741" x="6673850" y="5759450"/>
          <p14:tracePt t="52757" x="6718300" y="5778500"/>
          <p14:tracePt t="52775" x="6750050" y="5784850"/>
          <p14:tracePt t="52791" x="6788150" y="5784850"/>
          <p14:tracePt t="52791" x="6807200" y="5784850"/>
          <p14:tracePt t="52809" x="6819900" y="5791200"/>
          <p14:tracePt t="52824" x="6845300" y="5791200"/>
          <p14:tracePt t="52824" x="6851650" y="5791200"/>
          <p14:tracePt t="52842" x="6864350" y="5791200"/>
          <p14:tracePt t="52858" x="6870700" y="5791200"/>
          <p14:tracePt t="52874" x="6877050" y="5791200"/>
          <p14:tracePt t="52891" x="6889750" y="5791200"/>
          <p14:tracePt t="52954" x="6896100" y="5791200"/>
          <p14:tracePt t="53905" x="6902450" y="5797550"/>
          <p14:tracePt t="53913" x="6902450" y="5861050"/>
          <p14:tracePt t="53924" x="6902450" y="5930900"/>
          <p14:tracePt t="53925" x="6902450" y="6051550"/>
          <p14:tracePt t="53941" x="6902450" y="6165850"/>
          <p14:tracePt t="53958" x="6902450" y="6248400"/>
          <p14:tracePt t="53974" x="6908800" y="6305550"/>
          <p14:tracePt t="53991" x="6908800" y="6324600"/>
          <p14:tracePt t="54585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الطبي الآن كبديل للتدخل الجراحي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88286" y="1525098"/>
            <a:ext cx="4122314" cy="3286450"/>
            <a:chOff x="195686" y="1639398"/>
            <a:chExt cx="4122314" cy="3286450"/>
          </a:xfrm>
        </p:grpSpPr>
        <p:pic>
          <p:nvPicPr>
            <p:cNvPr id="10243" name="Picture 3" descr="C:\Users\Yasser\Desktop\Joseph%20Lister_MaryEvans10539334_HIGH%20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86" y="1639398"/>
              <a:ext cx="4122314" cy="2750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70000" y="4402628"/>
              <a:ext cx="213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القرن الثامن عشر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450" y="1525098"/>
            <a:ext cx="2750530" cy="3286450"/>
            <a:chOff x="5429250" y="1639398"/>
            <a:chExt cx="2750530" cy="3286450"/>
          </a:xfrm>
        </p:grpSpPr>
        <p:pic>
          <p:nvPicPr>
            <p:cNvPr id="10244" name="Picture 4" descr="C:\Users\Yasser\Desktop\Ultrasound-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1639398"/>
              <a:ext cx="2750530" cy="2750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83250" y="4402628"/>
              <a:ext cx="213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الآن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 rot="10800000">
            <a:off x="3511550" y="2603500"/>
            <a:ext cx="7302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1958</TotalTime>
  <Words>287</Words>
  <Application>Microsoft Office PowerPoint</Application>
  <PresentationFormat>On-screen Show (16:9)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تقنيات التصوير الطبي</vt:lpstr>
      <vt:lpstr>محتوى المحاضرة</vt:lpstr>
      <vt:lpstr>ما هو التصوير الطبي؟</vt:lpstr>
      <vt:lpstr>نبذة عن تاريخ التصوير الطبي</vt:lpstr>
      <vt:lpstr>نبذة عن تاريخ التصوير الطبي: الأشعة السينية</vt:lpstr>
      <vt:lpstr>نبذة عن تاريخ التصوير الطبي: الموجات فوق الصوتية</vt:lpstr>
      <vt:lpstr>نبذة عن تاريخ التصوير الطبي: الأشعة المقطعية</vt:lpstr>
      <vt:lpstr>نبذة عن تاريخ التصوير الطبي: الرنين المغناطيسي</vt:lpstr>
      <vt:lpstr>التصوير الطبي الآن كبديل للتدخل الجراحي</vt:lpstr>
      <vt:lpstr>الاتجاهات العامة لتقنيات التصوير الطبي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197</cp:revision>
  <dcterms:created xsi:type="dcterms:W3CDTF">2012-04-16T13:05:27Z</dcterms:created>
  <dcterms:modified xsi:type="dcterms:W3CDTF">2013-12-24T18:22:08Z</dcterms:modified>
</cp:coreProperties>
</file>