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18" r:id="rId2"/>
    <p:sldId id="427" r:id="rId3"/>
    <p:sldId id="430" r:id="rId4"/>
    <p:sldId id="403" r:id="rId5"/>
    <p:sldId id="391" r:id="rId6"/>
    <p:sldId id="404" r:id="rId7"/>
    <p:sldId id="419" r:id="rId8"/>
    <p:sldId id="420" r:id="rId9"/>
    <p:sldId id="406" r:id="rId10"/>
    <p:sldId id="29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6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D0AD69-2B92-4785-9E91-B7BE0EBA0B3D}" type="doc">
      <dgm:prSet loTypeId="urn:microsoft.com/office/officeart/2005/8/layout/hProcess9" loCatId="process" qsTypeId="urn:microsoft.com/office/officeart/2005/8/quickstyle/3d5" qsCatId="3D" csTypeId="urn:microsoft.com/office/officeart/2005/8/colors/colorful5" csCatId="colorful" phldr="1"/>
      <dgm:spPr/>
    </dgm:pt>
    <dgm:pt modelId="{3DD331E7-72C7-480F-9E47-81D8D0E4041B}">
      <dgm:prSet phldrT="[Text]"/>
      <dgm:spPr/>
      <dgm:t>
        <a:bodyPr/>
        <a:lstStyle/>
        <a:p>
          <a:r>
            <a:rPr lang="ar-SA" dirty="0" smtClean="0"/>
            <a:t>نوع الأشعة</a:t>
          </a:r>
          <a:endParaRPr lang="en-US" dirty="0"/>
        </a:p>
      </dgm:t>
    </dgm:pt>
    <dgm:pt modelId="{E5846231-1F0B-4442-BED8-93ED6B471921}" type="parTrans" cxnId="{71B62283-4B94-4A33-B93A-12D8A93FCAB6}">
      <dgm:prSet/>
      <dgm:spPr/>
      <dgm:t>
        <a:bodyPr/>
        <a:lstStyle/>
        <a:p>
          <a:endParaRPr lang="en-US"/>
        </a:p>
      </dgm:t>
    </dgm:pt>
    <dgm:pt modelId="{D0B0AB68-5C68-4F96-A097-1A9455580927}" type="sibTrans" cxnId="{71B62283-4B94-4A33-B93A-12D8A93FCAB6}">
      <dgm:prSet/>
      <dgm:spPr/>
      <dgm:t>
        <a:bodyPr/>
        <a:lstStyle/>
        <a:p>
          <a:endParaRPr lang="en-US"/>
        </a:p>
      </dgm:t>
    </dgm:pt>
    <dgm:pt modelId="{1E870578-2451-402F-9E6C-4A94967B9837}">
      <dgm:prSet phldrT="[Text]"/>
      <dgm:spPr/>
      <dgm:t>
        <a:bodyPr/>
        <a:lstStyle/>
        <a:p>
          <a:r>
            <a:rPr lang="ar-SA" dirty="0" smtClean="0"/>
            <a:t>خاصية الجسم</a:t>
          </a:r>
          <a:endParaRPr lang="en-US" dirty="0"/>
        </a:p>
      </dgm:t>
    </dgm:pt>
    <dgm:pt modelId="{CAB986AC-CDC9-47ED-AAD7-92FF5A6A8D7C}" type="parTrans" cxnId="{7B2F849A-3647-4D81-8045-F75FC34FC316}">
      <dgm:prSet/>
      <dgm:spPr/>
      <dgm:t>
        <a:bodyPr/>
        <a:lstStyle/>
        <a:p>
          <a:endParaRPr lang="en-US"/>
        </a:p>
      </dgm:t>
    </dgm:pt>
    <dgm:pt modelId="{8105AA33-C8D7-4C22-AC81-40C8D38D10BD}" type="sibTrans" cxnId="{7B2F849A-3647-4D81-8045-F75FC34FC316}">
      <dgm:prSet/>
      <dgm:spPr/>
      <dgm:t>
        <a:bodyPr/>
        <a:lstStyle/>
        <a:p>
          <a:endParaRPr lang="en-US"/>
        </a:p>
      </dgm:t>
    </dgm:pt>
    <dgm:pt modelId="{211F86E8-82EB-471B-97EA-493A01EF2EC7}">
      <dgm:prSet phldrT="[Text]"/>
      <dgm:spPr/>
      <dgm:t>
        <a:bodyPr/>
        <a:lstStyle/>
        <a:p>
          <a:r>
            <a:rPr lang="ar-SA" dirty="0" smtClean="0"/>
            <a:t>خاصية الصورة</a:t>
          </a:r>
          <a:endParaRPr lang="en-US" dirty="0"/>
        </a:p>
      </dgm:t>
    </dgm:pt>
    <dgm:pt modelId="{32465EF4-0AA6-4316-B628-4BA0D6F460DC}" type="parTrans" cxnId="{CCF7E3A8-D015-47E9-9B30-6CD98A391309}">
      <dgm:prSet/>
      <dgm:spPr/>
      <dgm:t>
        <a:bodyPr/>
        <a:lstStyle/>
        <a:p>
          <a:endParaRPr lang="en-US"/>
        </a:p>
      </dgm:t>
    </dgm:pt>
    <dgm:pt modelId="{F8FE0F74-39E4-4E1B-B619-0D959373D916}" type="sibTrans" cxnId="{CCF7E3A8-D015-47E9-9B30-6CD98A391309}">
      <dgm:prSet/>
      <dgm:spPr/>
      <dgm:t>
        <a:bodyPr/>
        <a:lstStyle/>
        <a:p>
          <a:endParaRPr lang="en-US"/>
        </a:p>
      </dgm:t>
    </dgm:pt>
    <dgm:pt modelId="{3E7D3DA5-6D8B-4CD3-8B67-FBAFF34B0C02}" type="pres">
      <dgm:prSet presAssocID="{D0D0AD69-2B92-4785-9E91-B7BE0EBA0B3D}" presName="CompostProcess" presStyleCnt="0">
        <dgm:presLayoutVars>
          <dgm:dir val="rev"/>
          <dgm:resizeHandles val="exact"/>
        </dgm:presLayoutVars>
      </dgm:prSet>
      <dgm:spPr/>
    </dgm:pt>
    <dgm:pt modelId="{67523B3B-2C6C-4522-A2B8-B7C1AE8A2FBF}" type="pres">
      <dgm:prSet presAssocID="{D0D0AD69-2B92-4785-9E91-B7BE0EBA0B3D}" presName="arrow" presStyleLbl="bgShp" presStyleIdx="0" presStyleCnt="1"/>
      <dgm:spPr>
        <a:solidFill>
          <a:schemeClr val="accent4"/>
        </a:solidFill>
      </dgm:spPr>
    </dgm:pt>
    <dgm:pt modelId="{74D803DB-69F8-4670-A607-F5605D13501F}" type="pres">
      <dgm:prSet presAssocID="{D0D0AD69-2B92-4785-9E91-B7BE0EBA0B3D}" presName="linearProcess" presStyleCnt="0"/>
      <dgm:spPr/>
    </dgm:pt>
    <dgm:pt modelId="{A1DB88E2-BB96-4AB9-BC2C-C448343C3C69}" type="pres">
      <dgm:prSet presAssocID="{3DD331E7-72C7-480F-9E47-81D8D0E4041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C058E-83A8-43C6-94F9-D9CAF57A0BAD}" type="pres">
      <dgm:prSet presAssocID="{D0B0AB68-5C68-4F96-A097-1A9455580927}" presName="sibTrans" presStyleCnt="0"/>
      <dgm:spPr/>
    </dgm:pt>
    <dgm:pt modelId="{5D677CF7-9779-46C4-8E4E-C13588370553}" type="pres">
      <dgm:prSet presAssocID="{1E870578-2451-402F-9E6C-4A94967B9837}" presName="textNode" presStyleLbl="node1" presStyleIdx="1" presStyleCnt="3" custLinFactNeighborY="2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1238F-A3BC-4141-85B0-5CF6187A52F9}" type="pres">
      <dgm:prSet presAssocID="{8105AA33-C8D7-4C22-AC81-40C8D38D10BD}" presName="sibTrans" presStyleCnt="0"/>
      <dgm:spPr/>
    </dgm:pt>
    <dgm:pt modelId="{4967677D-03AC-4432-A2B8-63B8C2EF2B76}" type="pres">
      <dgm:prSet presAssocID="{211F86E8-82EB-471B-97EA-493A01EF2EC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A07C6D-8F07-48BF-825B-B8A3199C33D8}" type="presOf" srcId="{3DD331E7-72C7-480F-9E47-81D8D0E4041B}" destId="{A1DB88E2-BB96-4AB9-BC2C-C448343C3C69}" srcOrd="0" destOrd="0" presId="urn:microsoft.com/office/officeart/2005/8/layout/hProcess9"/>
    <dgm:cxn modelId="{CCF7E3A8-D015-47E9-9B30-6CD98A391309}" srcId="{D0D0AD69-2B92-4785-9E91-B7BE0EBA0B3D}" destId="{211F86E8-82EB-471B-97EA-493A01EF2EC7}" srcOrd="2" destOrd="0" parTransId="{32465EF4-0AA6-4316-B628-4BA0D6F460DC}" sibTransId="{F8FE0F74-39E4-4E1B-B619-0D959373D916}"/>
    <dgm:cxn modelId="{FEBE208C-3B48-4932-AE1A-76344F1C2FE3}" type="presOf" srcId="{1E870578-2451-402F-9E6C-4A94967B9837}" destId="{5D677CF7-9779-46C4-8E4E-C13588370553}" srcOrd="0" destOrd="0" presId="urn:microsoft.com/office/officeart/2005/8/layout/hProcess9"/>
    <dgm:cxn modelId="{1B160BFA-9773-4AAA-8BDD-819107B5B562}" type="presOf" srcId="{211F86E8-82EB-471B-97EA-493A01EF2EC7}" destId="{4967677D-03AC-4432-A2B8-63B8C2EF2B76}" srcOrd="0" destOrd="0" presId="urn:microsoft.com/office/officeart/2005/8/layout/hProcess9"/>
    <dgm:cxn modelId="{31F2F851-5936-41FB-8A2F-986E8F565644}" type="presOf" srcId="{D0D0AD69-2B92-4785-9E91-B7BE0EBA0B3D}" destId="{3E7D3DA5-6D8B-4CD3-8B67-FBAFF34B0C02}" srcOrd="0" destOrd="0" presId="urn:microsoft.com/office/officeart/2005/8/layout/hProcess9"/>
    <dgm:cxn modelId="{71B62283-4B94-4A33-B93A-12D8A93FCAB6}" srcId="{D0D0AD69-2B92-4785-9E91-B7BE0EBA0B3D}" destId="{3DD331E7-72C7-480F-9E47-81D8D0E4041B}" srcOrd="0" destOrd="0" parTransId="{E5846231-1F0B-4442-BED8-93ED6B471921}" sibTransId="{D0B0AB68-5C68-4F96-A097-1A9455580927}"/>
    <dgm:cxn modelId="{7B2F849A-3647-4D81-8045-F75FC34FC316}" srcId="{D0D0AD69-2B92-4785-9E91-B7BE0EBA0B3D}" destId="{1E870578-2451-402F-9E6C-4A94967B9837}" srcOrd="1" destOrd="0" parTransId="{CAB986AC-CDC9-47ED-AAD7-92FF5A6A8D7C}" sibTransId="{8105AA33-C8D7-4C22-AC81-40C8D38D10BD}"/>
    <dgm:cxn modelId="{46B58EE3-47B4-454B-8DE3-74364B3CDC9E}" type="presParOf" srcId="{3E7D3DA5-6D8B-4CD3-8B67-FBAFF34B0C02}" destId="{67523B3B-2C6C-4522-A2B8-B7C1AE8A2FBF}" srcOrd="0" destOrd="0" presId="urn:microsoft.com/office/officeart/2005/8/layout/hProcess9"/>
    <dgm:cxn modelId="{2B844D51-7656-41BC-B0A0-62971B8AA554}" type="presParOf" srcId="{3E7D3DA5-6D8B-4CD3-8B67-FBAFF34B0C02}" destId="{74D803DB-69F8-4670-A607-F5605D13501F}" srcOrd="1" destOrd="0" presId="urn:microsoft.com/office/officeart/2005/8/layout/hProcess9"/>
    <dgm:cxn modelId="{014EAF8F-5C38-452E-8F34-610D27453CCB}" type="presParOf" srcId="{74D803DB-69F8-4670-A607-F5605D13501F}" destId="{A1DB88E2-BB96-4AB9-BC2C-C448343C3C69}" srcOrd="0" destOrd="0" presId="urn:microsoft.com/office/officeart/2005/8/layout/hProcess9"/>
    <dgm:cxn modelId="{66101C7C-485C-4CEB-B38A-8199B988B1D5}" type="presParOf" srcId="{74D803DB-69F8-4670-A607-F5605D13501F}" destId="{63CC058E-83A8-43C6-94F9-D9CAF57A0BAD}" srcOrd="1" destOrd="0" presId="urn:microsoft.com/office/officeart/2005/8/layout/hProcess9"/>
    <dgm:cxn modelId="{21E30E03-6892-4810-BA3D-11DD50C542B0}" type="presParOf" srcId="{74D803DB-69F8-4670-A607-F5605D13501F}" destId="{5D677CF7-9779-46C4-8E4E-C13588370553}" srcOrd="2" destOrd="0" presId="urn:microsoft.com/office/officeart/2005/8/layout/hProcess9"/>
    <dgm:cxn modelId="{0F2072EE-E7FF-4527-8ABD-30DCE1DB1181}" type="presParOf" srcId="{74D803DB-69F8-4670-A607-F5605D13501F}" destId="{D531238F-A3BC-4141-85B0-5CF6187A52F9}" srcOrd="3" destOrd="0" presId="urn:microsoft.com/office/officeart/2005/8/layout/hProcess9"/>
    <dgm:cxn modelId="{0D71C87E-871C-45D2-BB35-CA6EAE122707}" type="presParOf" srcId="{74D803DB-69F8-4670-A607-F5605D13501F}" destId="{4967677D-03AC-4432-A2B8-63B8C2EF2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23B3B-2C6C-4522-A2B8-B7C1AE8A2FBF}">
      <dsp:nvSpPr>
        <dsp:cNvPr id="0" name=""/>
        <dsp:cNvSpPr/>
      </dsp:nvSpPr>
      <dsp:spPr>
        <a:xfrm>
          <a:off x="417194" y="0"/>
          <a:ext cx="4728210" cy="1403350"/>
        </a:xfrm>
        <a:prstGeom prst="leftArrow">
          <a:avLst/>
        </a:prstGeom>
        <a:solidFill>
          <a:schemeClr val="accent4"/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B88E2-BB96-4AB9-BC2C-C448343C3C69}">
      <dsp:nvSpPr>
        <dsp:cNvPr id="0" name=""/>
        <dsp:cNvSpPr/>
      </dsp:nvSpPr>
      <dsp:spPr>
        <a:xfrm>
          <a:off x="3801777" y="421005"/>
          <a:ext cx="1760652" cy="561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نوع الأشعة</a:t>
          </a:r>
          <a:endParaRPr lang="en-US" sz="2400" kern="1200" dirty="0"/>
        </a:p>
      </dsp:txBody>
      <dsp:txXfrm>
        <a:off x="3829179" y="448407"/>
        <a:ext cx="1705848" cy="506536"/>
      </dsp:txXfrm>
    </dsp:sp>
    <dsp:sp modelId="{5D677CF7-9779-46C4-8E4E-C13588370553}">
      <dsp:nvSpPr>
        <dsp:cNvPr id="0" name=""/>
        <dsp:cNvSpPr/>
      </dsp:nvSpPr>
      <dsp:spPr>
        <a:xfrm>
          <a:off x="1900973" y="435779"/>
          <a:ext cx="1760652" cy="561340"/>
        </a:xfrm>
        <a:prstGeom prst="round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خاصية الجسم</a:t>
          </a:r>
          <a:endParaRPr lang="en-US" sz="2400" kern="1200" dirty="0"/>
        </a:p>
      </dsp:txBody>
      <dsp:txXfrm>
        <a:off x="1928375" y="463181"/>
        <a:ext cx="1705848" cy="506536"/>
      </dsp:txXfrm>
    </dsp:sp>
    <dsp:sp modelId="{4967677D-03AC-4432-A2B8-63B8C2EF2B76}">
      <dsp:nvSpPr>
        <dsp:cNvPr id="0" name=""/>
        <dsp:cNvSpPr/>
      </dsp:nvSpPr>
      <dsp:spPr>
        <a:xfrm>
          <a:off x="169" y="421005"/>
          <a:ext cx="1760652" cy="561340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خاصية الصورة</a:t>
          </a:r>
          <a:endParaRPr lang="en-US" sz="2400" kern="1200" dirty="0"/>
        </a:p>
      </dsp:txBody>
      <dsp:txXfrm>
        <a:off x="27571" y="448407"/>
        <a:ext cx="1705848" cy="506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الأولى: مقدمة عن التصوير الطبي</a:t>
            </a:r>
          </a:p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</a:t>
            </a:r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الخامس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8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ما هو التصوير الطبي</a:t>
            </a:r>
          </a:p>
          <a:p>
            <a:r>
              <a:rPr lang="ar-SA" dirty="0" smtClean="0"/>
              <a:t>نبذة عن تاريخ التصوير الطبي</a:t>
            </a:r>
          </a:p>
          <a:p>
            <a:r>
              <a:rPr lang="ar-SA" dirty="0"/>
              <a:t>الاتجاهات العامة لتقنيات التصوير </a:t>
            </a:r>
            <a:r>
              <a:rPr lang="ar-SA" dirty="0" smtClean="0"/>
              <a:t>الطبي</a:t>
            </a:r>
          </a:p>
          <a:p>
            <a:r>
              <a:rPr lang="ar-SA" dirty="0" smtClean="0"/>
              <a:t>الطرق </a:t>
            </a:r>
            <a:r>
              <a:rPr lang="ar-SA" dirty="0"/>
              <a:t>الرئيسية لاستنباط صورة </a:t>
            </a:r>
            <a:r>
              <a:rPr lang="ar-SA" dirty="0" smtClean="0"/>
              <a:t>طبية</a:t>
            </a:r>
          </a:p>
          <a:p>
            <a:r>
              <a:rPr lang="ar-SA" dirty="0" smtClean="0"/>
              <a:t>خصائص </a:t>
            </a:r>
            <a:r>
              <a:rPr lang="ar-SA" dirty="0"/>
              <a:t>تقنيات التصوير الطبي</a:t>
            </a:r>
          </a:p>
          <a:p>
            <a:endParaRPr lang="ar-S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7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الاتجاهات العامة لتقنيات التصوير الطبي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التصوير التشريحي</a:t>
            </a:r>
          </a:p>
          <a:p>
            <a:r>
              <a:rPr lang="ar-SA" dirty="0" smtClean="0"/>
              <a:t>تصوير الأوعية الدموية</a:t>
            </a:r>
          </a:p>
          <a:p>
            <a:r>
              <a:rPr lang="ar-SA" dirty="0" smtClean="0"/>
              <a:t>التصوير الوظيفي</a:t>
            </a:r>
          </a:p>
          <a:p>
            <a:r>
              <a:rPr lang="ar-SA" dirty="0" smtClean="0"/>
              <a:t>تصوير التركيب الكيميائي</a:t>
            </a:r>
          </a:p>
          <a:p>
            <a:r>
              <a:rPr lang="ar-SA" dirty="0" smtClean="0"/>
              <a:t>تصوير الارتباط العضوي و الوظيفي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التصوير المساعد للجراحة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6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982" x="7861300" y="2133600"/>
          <p14:tracePt t="5169" x="7804150" y="2133600"/>
          <p14:tracePt t="5177" x="7747000" y="2139950"/>
          <p14:tracePt t="5185" x="7683500" y="2139950"/>
          <p14:tracePt t="5193" x="7607300" y="2152650"/>
          <p14:tracePt t="5212" x="7435850" y="2159000"/>
          <p14:tracePt t="5229" x="7194550" y="2159000"/>
          <p14:tracePt t="5233" x="7004050" y="2159000"/>
          <p14:tracePt t="5246" x="6877050" y="2159000"/>
          <p14:tracePt t="5265" x="6737350" y="2159000"/>
          <p14:tracePt t="5281" x="6629400" y="2159000"/>
          <p14:tracePt t="5297" x="6559550" y="2159000"/>
          <p14:tracePt t="5297" x="6534150" y="2159000"/>
          <p14:tracePt t="5313" x="6496050" y="2159000"/>
          <p14:tracePt t="5337" x="6470650" y="2159000"/>
          <p14:tracePt t="5385" x="6464300" y="2159000"/>
          <p14:tracePt t="5393" x="6457950" y="2159000"/>
          <p14:tracePt t="5978" x="6407150" y="2159000"/>
          <p14:tracePt t="5990" x="6375400" y="2165350"/>
          <p14:tracePt t="5990" x="6330950" y="2171700"/>
          <p14:tracePt t="5997" x="6216650" y="2184400"/>
          <p14:tracePt t="6014" x="6076950" y="2184400"/>
          <p14:tracePt t="6030" x="5981700" y="2184400"/>
          <p14:tracePt t="6047" x="5937250" y="2184400"/>
          <p14:tracePt t="6130" x="5930900" y="2184400"/>
          <p14:tracePt t="6435" x="5924550" y="2171700"/>
          <p14:tracePt t="6442" x="5911850" y="2159000"/>
          <p14:tracePt t="6445" x="5854700" y="2120900"/>
          <p14:tracePt t="6464" x="5778500" y="2063750"/>
          <p14:tracePt t="6480" x="5715000" y="2025650"/>
          <p14:tracePt t="6497" x="5594350" y="1968500"/>
          <p14:tracePt t="6515" x="5511800" y="1943100"/>
          <p14:tracePt t="6530" x="5422900" y="1930400"/>
          <p14:tracePt t="6547" x="5365750" y="1930400"/>
          <p14:tracePt t="6563" x="5334000" y="1930400"/>
          <p14:tracePt t="6580" x="5327650" y="1930400"/>
          <p14:tracePt t="6850" x="5314950" y="1930400"/>
          <p14:tracePt t="6858" x="5302250" y="1930400"/>
          <p14:tracePt t="6866" x="5289550" y="1930400"/>
          <p14:tracePt t="6866" x="5276850" y="1930400"/>
          <p14:tracePt t="6882" x="5264150" y="1930400"/>
          <p14:tracePt t="6882" x="5251450" y="1930400"/>
          <p14:tracePt t="6897" x="5207000" y="1930400"/>
          <p14:tracePt t="6914" x="5162550" y="1930400"/>
          <p14:tracePt t="6930" x="5111750" y="1930400"/>
          <p14:tracePt t="6947" x="5060950" y="1936750"/>
          <p14:tracePt t="6963" x="5016500" y="1936750"/>
          <p14:tracePt t="6980" x="4978400" y="1943100"/>
          <p14:tracePt t="6997" x="4933950" y="1949450"/>
          <p14:tracePt t="7014" x="4895850" y="1949450"/>
          <p14:tracePt t="7030" x="4845050" y="1955800"/>
          <p14:tracePt t="7047" x="4781550" y="1962150"/>
          <p14:tracePt t="7063" x="4679950" y="1974850"/>
          <p14:tracePt t="7080" x="4597400" y="1987550"/>
          <p14:tracePt t="7097" x="4489450" y="2006600"/>
          <p14:tracePt t="7114" x="4457700" y="2006600"/>
          <p14:tracePt t="7130" x="4432300" y="2012950"/>
          <p14:tracePt t="7147" x="4394200" y="2012950"/>
          <p14:tracePt t="7163" x="4375150" y="2012950"/>
          <p14:tracePt t="7180" x="4343400" y="2012950"/>
          <p14:tracePt t="7197" x="4286250" y="2012950"/>
          <p14:tracePt t="7214" x="4222750" y="2012950"/>
          <p14:tracePt t="7230" x="4197350" y="2019300"/>
          <p14:tracePt t="7247" x="4127500" y="2032000"/>
          <p14:tracePt t="7263" x="4076700" y="2038350"/>
          <p14:tracePt t="7280" x="4057650" y="2038350"/>
          <p14:tracePt t="7297" x="4051300" y="2038350"/>
          <p14:tracePt t="7394" x="4051300" y="2044700"/>
          <p14:tracePt t="7394" x="4064000" y="2044700"/>
          <p14:tracePt t="7410" x="4083050" y="2044700"/>
          <p14:tracePt t="7423" x="4108450" y="2051050"/>
          <p14:tracePt t="7426" x="4146550" y="2057400"/>
          <p14:tracePt t="7434" x="4222750" y="2063750"/>
          <p14:tracePt t="7447" x="4330700" y="2063750"/>
          <p14:tracePt t="7464" x="4483100" y="2063750"/>
          <p14:tracePt t="7480" x="4641850" y="2063750"/>
          <p14:tracePt t="7497" x="4813300" y="2063750"/>
          <p14:tracePt t="7515" x="4902200" y="2063750"/>
          <p14:tracePt t="7530" x="4953000" y="2063750"/>
          <p14:tracePt t="7547" x="5010150" y="2063750"/>
          <p14:tracePt t="7563" x="5054600" y="2063750"/>
          <p14:tracePt t="7580" x="5080000" y="2063750"/>
          <p14:tracePt t="7597" x="5111750" y="2063750"/>
          <p14:tracePt t="7613" x="5130800" y="2063750"/>
          <p14:tracePt t="7630" x="5156200" y="2063750"/>
          <p14:tracePt t="7647" x="5175250" y="2063750"/>
          <p14:tracePt t="7663" x="5207000" y="2063750"/>
          <p14:tracePt t="7680" x="5226050" y="2063750"/>
          <p14:tracePt t="7697" x="5264150" y="2063750"/>
          <p14:tracePt t="7715" x="5283200" y="2063750"/>
          <p14:tracePt t="7730" x="5289550" y="2063750"/>
          <p14:tracePt t="7747" x="5295900" y="2063750"/>
          <p14:tracePt t="7818" x="5302250" y="2063750"/>
          <p14:tracePt t="9985" x="5302250" y="2095500"/>
          <p14:tracePt t="9993" x="5302250" y="2159000"/>
          <p14:tracePt t="10001" x="5321300" y="2222500"/>
          <p14:tracePt t="10012" x="5334000" y="2273300"/>
          <p14:tracePt t="10013" x="5365750" y="2381250"/>
          <p14:tracePt t="10029" x="5384800" y="2463800"/>
          <p14:tracePt t="10046" x="5403850" y="2520950"/>
          <p14:tracePt t="10062" x="5410200" y="2559050"/>
          <p14:tracePt t="10079" x="5416550" y="2590800"/>
          <p14:tracePt t="10096" x="5429250" y="2635250"/>
          <p14:tracePt t="10129" x="5448300" y="2667000"/>
          <p14:tracePt t="10131" x="5454650" y="2692400"/>
          <p14:tracePt t="10146" x="5461000" y="2711450"/>
          <p14:tracePt t="10162" x="5467350" y="2717800"/>
          <p14:tracePt t="10217" x="5467350" y="2724150"/>
          <p14:tracePt t="10321" x="5467350" y="2730500"/>
          <p14:tracePt t="10329" x="5416550" y="2698750"/>
          <p14:tracePt t="10346" x="5365750" y="2679700"/>
          <p14:tracePt t="10347" x="5251450" y="2654300"/>
          <p14:tracePt t="10362" x="5137150" y="2635250"/>
          <p14:tracePt t="10379" x="5054600" y="2628900"/>
          <p14:tracePt t="10396" x="5035550" y="2628900"/>
          <p14:tracePt t="10413" x="5029200" y="2628900"/>
          <p14:tracePt t="10593" x="5035550" y="2628900"/>
          <p14:tracePt t="12072" x="5041900" y="2628900"/>
          <p14:tracePt t="12088" x="5048250" y="2673350"/>
          <p14:tracePt t="12097" x="5048250" y="2705100"/>
          <p14:tracePt t="12098" x="5060950" y="2743200"/>
          <p14:tracePt t="12113" x="5067300" y="2787650"/>
          <p14:tracePt t="12129" x="5073650" y="2844800"/>
          <p14:tracePt t="12145" x="5080000" y="2901950"/>
          <p14:tracePt t="12162" x="5092700" y="2952750"/>
          <p14:tracePt t="12179" x="5111750" y="2997200"/>
          <p14:tracePt t="12196" x="5118100" y="3028950"/>
          <p14:tracePt t="12212" x="5130800" y="3054350"/>
          <p14:tracePt t="12229" x="5143500" y="3079750"/>
          <p14:tracePt t="12246" x="5149850" y="3092450"/>
          <p14:tracePt t="12262" x="5162550" y="3111500"/>
          <p14:tracePt t="12280" x="5175250" y="3136900"/>
          <p14:tracePt t="12296" x="5187950" y="3155950"/>
          <p14:tracePt t="12312" x="5194300" y="3155950"/>
          <p14:tracePt t="12330" x="5207000" y="3168650"/>
          <p14:tracePt t="12346" x="5219700" y="3175000"/>
          <p14:tracePt t="12362" x="5226050" y="3187700"/>
          <p14:tracePt t="12379" x="5251450" y="3194050"/>
          <p14:tracePt t="12395" x="5289550" y="3219450"/>
          <p14:tracePt t="12412" x="5321300" y="3238500"/>
          <p14:tracePt t="12429" x="5384800" y="3276600"/>
          <p14:tracePt t="12446" x="5429250" y="3302000"/>
          <p14:tracePt t="12463" x="5454650" y="3321050"/>
          <p14:tracePt t="12479" x="5467350" y="3333750"/>
          <p14:tracePt t="12496" x="5473700" y="3333750"/>
          <p14:tracePt t="13512" x="5480050" y="3333750"/>
          <p14:tracePt t="13704" x="5486400" y="3333750"/>
          <p14:tracePt t="13872" x="5492750" y="3333750"/>
          <p14:tracePt t="13880" x="5499100" y="3327400"/>
          <p14:tracePt t="13953" x="5505450" y="3321050"/>
          <p14:tracePt t="15177" x="5505450" y="3314700"/>
          <p14:tracePt t="15200" x="5492750" y="3308350"/>
          <p14:tracePt t="15209" x="5480050" y="3308350"/>
          <p14:tracePt t="15229" x="5429250" y="3308350"/>
          <p14:tracePt t="15230" x="5365750" y="3302000"/>
          <p14:tracePt t="15246" x="5327650" y="3295650"/>
          <p14:tracePt t="15262" x="5308600" y="3295650"/>
          <p14:tracePt t="15278" x="5295900" y="3295650"/>
          <p14:tracePt t="15295" x="5264150" y="3295650"/>
          <p14:tracePt t="15313" x="5232400" y="3295650"/>
          <p14:tracePt t="15329" x="5194300" y="3295650"/>
          <p14:tracePt t="15346" x="5156200" y="3308350"/>
          <p14:tracePt t="15362" x="5124450" y="3314700"/>
          <p14:tracePt t="15379" x="5092700" y="3327400"/>
          <p14:tracePt t="15396" x="5073650" y="3340100"/>
          <p14:tracePt t="15412" x="5048250" y="3352800"/>
          <p14:tracePt t="15429" x="5041900" y="3371850"/>
          <p14:tracePt t="15445" x="5016500" y="3409950"/>
          <p14:tracePt t="15462" x="4997450" y="3448050"/>
          <p14:tracePt t="15479" x="4972050" y="3492500"/>
          <p14:tracePt t="15496" x="4946650" y="3543300"/>
          <p14:tracePt t="15513" x="4946650" y="3562350"/>
          <p14:tracePt t="15529" x="4940300" y="3587750"/>
          <p14:tracePt t="15545" x="4933950" y="3613150"/>
          <p14:tracePt t="15562" x="4933950" y="3632200"/>
          <p14:tracePt t="15579" x="4933950" y="3657600"/>
          <p14:tracePt t="15595" x="4933950" y="3683000"/>
          <p14:tracePt t="15612" x="4933950" y="3708400"/>
          <p14:tracePt t="15629" x="4933950" y="3733800"/>
          <p14:tracePt t="15645" x="4933950" y="3759200"/>
          <p14:tracePt t="15663" x="4933950" y="3784600"/>
          <p14:tracePt t="15679" x="4933950" y="3803650"/>
          <p14:tracePt t="15696" x="4933950" y="3816350"/>
          <p14:tracePt t="15736" x="4933950" y="3822700"/>
          <p14:tracePt t="15768" x="4933950" y="3829050"/>
          <p14:tracePt t="15808" x="4933950" y="3835400"/>
          <p14:tracePt t="15821" x="4933950" y="3841750"/>
          <p14:tracePt t="15821" x="4933950" y="3848100"/>
          <p14:tracePt t="15829" x="4933950" y="3854450"/>
          <p14:tracePt t="15846" x="4933950" y="3860800"/>
          <p14:tracePt t="15862" x="4927600" y="3873500"/>
          <p14:tracePt t="15878" x="4921250" y="3879850"/>
          <p14:tracePt t="15895" x="4921250" y="3898900"/>
          <p14:tracePt t="15913" x="4914900" y="3905250"/>
          <p14:tracePt t="15952" x="4908550" y="3911600"/>
          <p14:tracePt t="16472" x="4908550" y="3917950"/>
          <p14:tracePt t="16480" x="4908550" y="3924300"/>
          <p14:tracePt t="16481" x="4908550" y="3930650"/>
          <p14:tracePt t="16697" x="4908550" y="3943350"/>
          <p14:tracePt t="16769" x="4914900" y="3949700"/>
          <p14:tracePt t="16816" x="4921250" y="3949700"/>
          <p14:tracePt t="16856" x="4927600" y="3949700"/>
          <p14:tracePt t="16864" x="4933950" y="3949700"/>
          <p14:tracePt t="16897" x="4940300" y="3956050"/>
          <p14:tracePt t="16920" x="4946650" y="3956050"/>
          <p14:tracePt t="16938" x="4953000" y="3956050"/>
          <p14:tracePt t="16960" x="4959350" y="3956050"/>
          <p14:tracePt t="17160" x="4965700" y="3956050"/>
          <p14:tracePt t="32513" x="4914900" y="3956050"/>
          <p14:tracePt t="32514" x="4806950" y="3956050"/>
          <p14:tracePt t="32530" x="4730750" y="3956050"/>
          <p14:tracePt t="32531" x="4648200" y="3956050"/>
          <p14:tracePt t="32547" x="4540250" y="3956050"/>
          <p14:tracePt t="32564" x="4438650" y="3956050"/>
          <p14:tracePt t="32581" x="4406900" y="3968750"/>
          <p14:tracePt t="32597" x="4387850" y="3975100"/>
          <p14:tracePt t="32614" x="4368800" y="3987800"/>
          <p14:tracePt t="32630" x="4298950" y="4013200"/>
          <p14:tracePt t="32647" x="4216400" y="4044950"/>
          <p14:tracePt t="32663" x="4108450" y="4070350"/>
          <p14:tracePt t="32680" x="4025900" y="4102100"/>
          <p14:tracePt t="32696" x="3886200" y="4140200"/>
          <p14:tracePt t="32714" x="3835400" y="4159250"/>
          <p14:tracePt t="32730" x="3797300" y="4178300"/>
          <p14:tracePt t="32747" x="3778250" y="4191000"/>
          <p14:tracePt t="32763" x="3765550" y="4203700"/>
          <p14:tracePt t="32780" x="3752850" y="4216400"/>
          <p14:tracePt t="32796" x="3746500" y="4235450"/>
          <p14:tracePt t="32813" x="3740150" y="4267200"/>
          <p14:tracePt t="32830" x="3740150" y="4298950"/>
          <p14:tracePt t="32846" x="3740150" y="4330700"/>
          <p14:tracePt t="32863" x="3746500" y="4362450"/>
          <p14:tracePt t="32880" x="3752850" y="4387850"/>
          <p14:tracePt t="32896" x="3765550" y="4432300"/>
          <p14:tracePt t="32914" x="3771900" y="4457700"/>
          <p14:tracePt t="32930" x="3771900" y="4470400"/>
          <p14:tracePt t="32947" x="3778250" y="4483100"/>
          <p14:tracePt t="32963" x="3778250" y="4495800"/>
          <p14:tracePt t="32980" x="3771900" y="4508500"/>
          <p14:tracePt t="32996" x="3771900" y="4521200"/>
          <p14:tracePt t="33013" x="3759200" y="4527550"/>
          <p14:tracePt t="33030" x="3746500" y="4546600"/>
          <p14:tracePt t="33046" x="3721100" y="4565650"/>
          <p14:tracePt t="33065" x="3689350" y="4584700"/>
          <p14:tracePt t="33080" x="3683000" y="4591050"/>
          <p14:tracePt t="33096" x="3670300" y="4597400"/>
          <p14:tracePt t="33114" x="3657600" y="4603750"/>
          <p14:tracePt t="33130" x="3644900" y="4610100"/>
          <p14:tracePt t="33147" x="3632200" y="4616450"/>
          <p14:tracePt t="33163" x="3625850" y="4622800"/>
          <p14:tracePt t="33180" x="3606800" y="4635500"/>
          <p14:tracePt t="33197" x="3594100" y="4641850"/>
          <p14:tracePt t="33214" x="3562350" y="4654550"/>
          <p14:tracePt t="33230" x="3549650" y="4660900"/>
          <p14:tracePt t="33246" x="3536950" y="4667250"/>
          <p14:tracePt t="33298" x="3530600" y="4667250"/>
          <p14:tracePt t="33305" x="3524250" y="4667250"/>
          <p14:tracePt t="33321" x="3517900" y="4673600"/>
          <p14:tracePt t="33338" x="3511550" y="4673600"/>
          <p14:tracePt t="33353" x="3505200" y="4673600"/>
          <p14:tracePt t="33363" x="3498850" y="4679950"/>
          <p14:tracePt t="35905" x="3498850" y="4673600"/>
          <p14:tracePt t="35914" x="3492500" y="4641850"/>
          <p14:tracePt t="35930" x="3486150" y="4622800"/>
          <p14:tracePt t="35931" x="3479800" y="4603750"/>
          <p14:tracePt t="35947" x="3479800" y="4597400"/>
          <p14:tracePt t="35963" x="3479800" y="4591050"/>
          <p14:tracePt t="37417" x="3479800" y="4597400"/>
          <p14:tracePt t="37777" x="3486150" y="4603750"/>
          <p14:tracePt t="37785" x="3486150" y="4610100"/>
          <p14:tracePt t="37817" x="3486150" y="4616450"/>
          <p14:tracePt t="38033" x="3492500" y="4616450"/>
          <p14:tracePt t="38914" x="3498850" y="4616450"/>
          <p14:tracePt t="38929" x="3505200" y="4616450"/>
          <p14:tracePt t="39049" x="3511550" y="4616450"/>
          <p14:tracePt t="44112" x="3517900" y="4616450"/>
          <p14:tracePt t="56696" x="3524250" y="4629150"/>
          <p14:tracePt t="56704" x="3606800" y="4679950"/>
          <p14:tracePt t="56705" x="3714750" y="4762500"/>
          <p14:tracePt t="56712" x="3867150" y="4883150"/>
          <p14:tracePt t="56729" x="3981450" y="5003800"/>
          <p14:tracePt t="56745" x="4114800" y="5099050"/>
          <p14:tracePt t="56762" x="4197350" y="5162550"/>
          <p14:tracePt t="56779" x="4279900" y="5207000"/>
          <p14:tracePt t="56795" x="4330700" y="5238750"/>
          <p14:tracePt t="56812" x="4362450" y="5257800"/>
          <p14:tracePt t="56828" x="4413250" y="5283200"/>
          <p14:tracePt t="56846" x="4483100" y="5308600"/>
          <p14:tracePt t="56862" x="4540250" y="5327650"/>
          <p14:tracePt t="56879" x="4622800" y="5359400"/>
          <p14:tracePt t="56895" x="4718050" y="5384800"/>
          <p14:tracePt t="56913" x="4762500" y="5391150"/>
          <p14:tracePt t="56928" x="4806950" y="5403850"/>
          <p14:tracePt t="56945" x="4838700" y="5403850"/>
          <p14:tracePt t="56962" x="4883150" y="5403850"/>
          <p14:tracePt t="56978" x="4908550" y="5403850"/>
          <p14:tracePt t="56995" x="4921250" y="5403850"/>
          <p14:tracePt t="57064" x="4895850" y="5378450"/>
          <p14:tracePt t="57072" x="4883150" y="5365750"/>
          <p14:tracePt t="57080" x="4876800" y="5359400"/>
          <p14:tracePt t="57080" x="4857750" y="5340350"/>
          <p14:tracePt t="57095" x="4845050" y="5321300"/>
          <p14:tracePt t="57112" x="4832350" y="5314950"/>
          <p14:tracePt t="57128" x="4819650" y="5295900"/>
          <p14:tracePt t="57144" x="4813300" y="5289550"/>
          <p14:tracePt t="57161" x="4806950" y="5276850"/>
          <p14:tracePt t="57649" x="4800600" y="5276850"/>
          <p14:tracePt t="57769" x="4794250" y="5276850"/>
          <p14:tracePt t="57777" x="4787900" y="5276850"/>
          <p14:tracePt t="57785" x="4781550" y="5276850"/>
          <p14:tracePt t="57796" x="4775200" y="5276850"/>
          <p14:tracePt t="57796" x="4768850" y="5276850"/>
          <p14:tracePt t="57812" x="4749800" y="5276850"/>
          <p14:tracePt t="57865" x="4743450" y="5276850"/>
          <p14:tracePt t="57873" x="4737100" y="5276850"/>
          <p14:tracePt t="57928" x="4730750" y="5276850"/>
          <p14:tracePt t="58145" x="4724400" y="5276850"/>
          <p14:tracePt t="62252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التصوير المساعد </a:t>
            </a:r>
            <a:r>
              <a:rPr lang="ar-SA" dirty="0" smtClean="0"/>
              <a:t>للجراحة: قبل الجراحة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49300" y="1200150"/>
            <a:ext cx="7937500" cy="3657600"/>
          </a:xfrm>
        </p:spPr>
        <p:txBody>
          <a:bodyPr/>
          <a:lstStyle/>
          <a:p>
            <a:r>
              <a:rPr lang="ar-SA" dirty="0" smtClean="0"/>
              <a:t>امكانية دراسة تشريح مكان الجراحة بدقة و التخطيط لكيفية اجرائها بطرق مختلفة استعدادا للجراحة الفعلية</a:t>
            </a:r>
            <a:endParaRPr lang="en-US" dirty="0"/>
          </a:p>
        </p:txBody>
      </p:sp>
      <p:pic>
        <p:nvPicPr>
          <p:cNvPr id="7" name="Picture 8" descr="igs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8" y="2276816"/>
            <a:ext cx="3229754" cy="2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:\Users\Yasser\Desktop\3ApplicationAreas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932" y="2276816"/>
            <a:ext cx="2480672" cy="248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igs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272" y="2276816"/>
            <a:ext cx="3283560" cy="248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50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التصوير المساعد </a:t>
            </a:r>
            <a:r>
              <a:rPr lang="ar-SA" dirty="0" smtClean="0"/>
              <a:t>للجراحة: أثناء الجراحة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نظم تصوير طبي خاصة للجراحة</a:t>
            </a:r>
            <a:endParaRPr lang="en-US" dirty="0"/>
          </a:p>
        </p:txBody>
      </p:sp>
      <p:pic>
        <p:nvPicPr>
          <p:cNvPr id="5" name="Picture 8" descr="if01302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273" y="1881324"/>
            <a:ext cx="3835401" cy="26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Cathla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324" y="1881602"/>
            <a:ext cx="2704376" cy="266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27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التصوير المساعد </a:t>
            </a:r>
            <a:r>
              <a:rPr lang="ar-SA" dirty="0" smtClean="0"/>
              <a:t>للجراحة: أخذ عينات الأنسجة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1200150"/>
            <a:ext cx="7505700" cy="3657600"/>
          </a:xfrm>
        </p:spPr>
        <p:txBody>
          <a:bodyPr/>
          <a:lstStyle/>
          <a:p>
            <a:r>
              <a:rPr lang="ar-SA" dirty="0" smtClean="0"/>
              <a:t>تصوير ابرة العينة أثناء العملية لدقة تحديد مكانها</a:t>
            </a:r>
            <a:endParaRPr lang="en-US" dirty="0"/>
          </a:p>
        </p:txBody>
      </p:sp>
      <p:pic>
        <p:nvPicPr>
          <p:cNvPr id="6147" name="Picture 3" descr="C:\Users\Yasser\Desktop\ultrasound biops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740" y="1995562"/>
            <a:ext cx="3012984" cy="22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Yasser\Desktop\brst-usbiop-mas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2" y="2001912"/>
            <a:ext cx="3113088" cy="22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4" y="1993783"/>
            <a:ext cx="2671514" cy="2269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50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الطرق الرئيسية لاستنباط صورة طبية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قياس انعكاس الأشعة من الجسم</a:t>
            </a:r>
          </a:p>
          <a:p>
            <a:pPr lvl="1"/>
            <a:r>
              <a:rPr lang="ar-SA" dirty="0" smtClean="0"/>
              <a:t>التصوير الضوئي – الموجات فوق الصوتية</a:t>
            </a:r>
          </a:p>
          <a:p>
            <a:pPr lvl="1"/>
            <a:endParaRPr lang="ar-SA" dirty="0" smtClean="0"/>
          </a:p>
          <a:p>
            <a:r>
              <a:rPr lang="ar-SA" dirty="0" smtClean="0"/>
              <a:t>قياس مرور الأشعة من خلال الجسم</a:t>
            </a:r>
          </a:p>
          <a:p>
            <a:pPr lvl="1"/>
            <a:r>
              <a:rPr lang="ar-SA" dirty="0" smtClean="0"/>
              <a:t>الأشعة السينية</a:t>
            </a:r>
          </a:p>
          <a:p>
            <a:pPr lvl="1"/>
            <a:endParaRPr lang="ar-SA" dirty="0" smtClean="0"/>
          </a:p>
          <a:p>
            <a:r>
              <a:rPr lang="ar-SA" dirty="0" smtClean="0"/>
              <a:t>قياس الاشعاع من الجسم</a:t>
            </a:r>
          </a:p>
          <a:p>
            <a:pPr lvl="1"/>
            <a:r>
              <a:rPr lang="ar-SA" dirty="0" smtClean="0"/>
              <a:t>التصوير بالرنين المغناطيسي</a:t>
            </a:r>
            <a:endParaRPr lang="en-US" dirty="0"/>
          </a:p>
        </p:txBody>
      </p:sp>
      <p:pic>
        <p:nvPicPr>
          <p:cNvPr id="4" name="Picture 4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2" y="693533"/>
            <a:ext cx="1917698" cy="433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80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543" x="6997700" y="2641600"/>
          <p14:tracePt t="4673" x="7004050" y="2641600"/>
          <p14:tracePt t="4681" x="7016750" y="2641600"/>
          <p14:tracePt t="4688" x="7086600" y="2628900"/>
          <p14:tracePt t="4704" x="7226300" y="2609850"/>
          <p14:tracePt t="4720" x="7391400" y="2559050"/>
          <p14:tracePt t="4736" x="7531100" y="2533650"/>
          <p14:tracePt t="4740" x="7740650" y="2501900"/>
          <p14:tracePt t="4755" x="8026400" y="2463800"/>
          <p14:tracePt t="4771" x="8293100" y="2425700"/>
          <p14:tracePt t="4788" x="8464550" y="2387600"/>
          <p14:tracePt t="4806" x="8616950" y="2343150"/>
          <p14:tracePt t="4822" x="8699500" y="2317750"/>
          <p14:tracePt t="4838" x="8743950" y="2305050"/>
          <p14:tracePt t="4855" x="8769350" y="2298700"/>
          <p14:tracePt t="5082" x="8763000" y="2298700"/>
          <p14:tracePt t="5090" x="8743950" y="2298700"/>
          <p14:tracePt t="5097" x="8680450" y="2298700"/>
          <p14:tracePt t="5106" x="8559800" y="2298700"/>
          <p14:tracePt t="5123" x="8426450" y="2298700"/>
          <p14:tracePt t="5139" x="8248650" y="2298700"/>
          <p14:tracePt t="5156" x="8007350" y="2298700"/>
          <p14:tracePt t="5173" x="7842250" y="2298700"/>
          <p14:tracePt t="5189" x="7689850" y="2298700"/>
          <p14:tracePt t="5206" x="7550150" y="2298700"/>
          <p14:tracePt t="5223" x="7435850" y="2298700"/>
          <p14:tracePt t="5239" x="7353300" y="2298700"/>
          <p14:tracePt t="5256" x="7264400" y="2298700"/>
          <p14:tracePt t="5256" x="7219950" y="2298700"/>
          <p14:tracePt t="5275" x="7131050" y="2298700"/>
          <p14:tracePt t="5290" x="7035800" y="2298700"/>
          <p14:tracePt t="5306" x="6959600" y="2298700"/>
          <p14:tracePt t="5323" x="6896100" y="2298700"/>
          <p14:tracePt t="5340" x="6845300" y="2298700"/>
          <p14:tracePt t="5356" x="6813550" y="2298700"/>
          <p14:tracePt t="5373" x="6775450" y="2298700"/>
          <p14:tracePt t="5389" x="6756400" y="2292350"/>
          <p14:tracePt t="5406" x="6718300" y="2292350"/>
          <p14:tracePt t="5423" x="6686550" y="2279650"/>
          <p14:tracePt t="5440" x="6635750" y="2273300"/>
          <p14:tracePt t="5456" x="6591300" y="2266950"/>
          <p14:tracePt t="5473" x="6521450" y="2260600"/>
          <p14:tracePt t="5490" x="6496050" y="2254250"/>
          <p14:tracePt t="5506" x="6483350" y="2254250"/>
          <p14:tracePt t="5523" x="6483350" y="2247900"/>
          <p14:tracePt t="5577" x="6489700" y="2247900"/>
          <p14:tracePt t="5585" x="6502400" y="2247900"/>
          <p14:tracePt t="5593" x="6565900" y="2247900"/>
          <p14:tracePt t="5606" x="6667500" y="2247900"/>
          <p14:tracePt t="5622" x="6832600" y="2247900"/>
          <p14:tracePt t="5640" x="7118350" y="2241550"/>
          <p14:tracePt t="5656" x="7473950" y="2241550"/>
          <p14:tracePt t="5673" x="7835900" y="2241550"/>
          <p14:tracePt t="5690" x="7886700" y="2241550"/>
          <p14:tracePt t="5706" x="7988300" y="2241550"/>
          <p14:tracePt t="5723" x="8070850" y="2241550"/>
          <p14:tracePt t="5739" x="8128000" y="2235200"/>
          <p14:tracePt t="5756" x="8166100" y="2228850"/>
          <p14:tracePt t="5773" x="8197850" y="2222500"/>
          <p14:tracePt t="5789" x="8223250" y="2216150"/>
          <p14:tracePt t="5806" x="8242300" y="2216150"/>
          <p14:tracePt t="5823" x="8248650" y="2216150"/>
          <p14:tracePt t="5858" x="8261350" y="2216150"/>
          <p14:tracePt t="5859" x="8261350" y="2209800"/>
          <p14:tracePt t="5873" x="8267700" y="2209800"/>
          <p14:tracePt t="5977" x="8255000" y="2209800"/>
          <p14:tracePt t="5985" x="8229600" y="2209800"/>
          <p14:tracePt t="5994" x="8185150" y="2209800"/>
          <p14:tracePt t="5999" x="8115300" y="2222500"/>
          <p14:tracePt t="6006" x="7950200" y="2254250"/>
          <p14:tracePt t="6023" x="7626350" y="2273300"/>
          <p14:tracePt t="6040" x="7454900" y="2279650"/>
          <p14:tracePt t="6056" x="7200900" y="2279650"/>
          <p14:tracePt t="6056" x="7118350" y="2279650"/>
          <p14:tracePt t="6074" x="6953250" y="2279650"/>
          <p14:tracePt t="6090" x="6813550" y="2279650"/>
          <p14:tracePt t="6106" x="6673850" y="2279650"/>
          <p14:tracePt t="6122" x="6546850" y="2279650"/>
          <p14:tracePt t="6139" x="6426200" y="2279650"/>
          <p14:tracePt t="6156" x="6318250" y="2279650"/>
          <p14:tracePt t="6173" x="6273800" y="2279650"/>
          <p14:tracePt t="6189" x="6203950" y="2279650"/>
          <p14:tracePt t="6206" x="6115050" y="2279650"/>
          <p14:tracePt t="6222" x="6026150" y="2279650"/>
          <p14:tracePt t="6239" x="5886450" y="2279650"/>
          <p14:tracePt t="6258" x="5842000" y="2279650"/>
          <p14:tracePt t="6273" x="5702300" y="2279650"/>
          <p14:tracePt t="6290" x="5619750" y="2279650"/>
          <p14:tracePt t="6306" x="5556250" y="2279650"/>
          <p14:tracePt t="6322" x="5492750" y="2279650"/>
          <p14:tracePt t="6340" x="5429250" y="2279650"/>
          <p14:tracePt t="6356" x="5359400" y="2279650"/>
          <p14:tracePt t="6372" x="5289550" y="2279650"/>
          <p14:tracePt t="6388" x="5257800" y="2279650"/>
          <p14:tracePt t="6405" x="5238750" y="2279650"/>
          <p14:tracePt t="6422" x="5162550" y="2279650"/>
          <p14:tracePt t="6439" x="5092700" y="2279650"/>
          <p14:tracePt t="6456" x="5041900" y="2279650"/>
          <p14:tracePt t="6473" x="4959350" y="2279650"/>
          <p14:tracePt t="6489" x="4946650" y="2279650"/>
          <p14:tracePt t="6506" x="4902200" y="2279650"/>
          <p14:tracePt t="6523" x="4876800" y="2279650"/>
          <p14:tracePt t="6539" x="4857750" y="2279650"/>
          <p14:tracePt t="6556" x="4838700" y="2279650"/>
          <p14:tracePt t="6573" x="4806950" y="2279650"/>
          <p14:tracePt t="6590" x="4775200" y="2279650"/>
          <p14:tracePt t="6606" x="4743450" y="2279650"/>
          <p14:tracePt t="6623" x="4699000" y="2273300"/>
          <p14:tracePt t="6639" x="4660900" y="2266950"/>
          <p14:tracePt t="6656" x="4622800" y="2266950"/>
          <p14:tracePt t="6672" x="4584700" y="2266950"/>
          <p14:tracePt t="6690" x="4572000" y="2266950"/>
          <p14:tracePt t="6706" x="4559300" y="2266950"/>
          <p14:tracePt t="6723" x="4546600" y="2266950"/>
          <p14:tracePt t="6739" x="4540250" y="2266950"/>
          <p14:tracePt t="6756" x="4527550" y="2266950"/>
          <p14:tracePt t="6772" x="4514850" y="2266950"/>
          <p14:tracePt t="6790" x="4502150" y="2266950"/>
          <p14:tracePt t="6806" x="4483100" y="2266950"/>
          <p14:tracePt t="6823" x="4476750" y="2266950"/>
          <p14:tracePt t="6839" x="4464050" y="2266950"/>
          <p14:tracePt t="6881" x="4457700" y="2266950"/>
          <p14:tracePt t="7773" x="4419600" y="2266950"/>
          <p14:tracePt t="7784" x="4368800" y="2266950"/>
          <p14:tracePt t="7793" x="4241800" y="2286000"/>
          <p14:tracePt t="7806" x="4089400" y="2305050"/>
          <p14:tracePt t="7809" x="3721100" y="2355850"/>
          <p14:tracePt t="7823" x="3365500" y="2406650"/>
          <p14:tracePt t="7839" x="3238500" y="2425700"/>
          <p14:tracePt t="7856" x="3067050" y="2463800"/>
          <p14:tracePt t="7873" x="2876550" y="2508250"/>
          <p14:tracePt t="7890" x="2787650" y="2540000"/>
          <p14:tracePt t="7906" x="2673350" y="2565400"/>
          <p14:tracePt t="7922" x="2571750" y="2590800"/>
          <p14:tracePt t="7939" x="2495550" y="2616200"/>
          <p14:tracePt t="7956" x="2432050" y="2635250"/>
          <p14:tracePt t="7972" x="2387600" y="2647950"/>
          <p14:tracePt t="7989" x="2355850" y="2667000"/>
          <p14:tracePt t="8006" x="2311400" y="2679700"/>
          <p14:tracePt t="8022" x="2254250" y="2705100"/>
          <p14:tracePt t="8039" x="2197100" y="2736850"/>
          <p14:tracePt t="8056" x="2120900" y="2768600"/>
          <p14:tracePt t="8072" x="2019300" y="2806700"/>
          <p14:tracePt t="8090" x="1968500" y="2832100"/>
          <p14:tracePt t="8105" x="1930400" y="2838450"/>
          <p14:tracePt t="8122" x="1905000" y="2857500"/>
          <p14:tracePt t="8139" x="1885950" y="2863850"/>
          <p14:tracePt t="8177" x="1879600" y="2863850"/>
          <p14:tracePt t="8321" x="1866900" y="2863850"/>
          <p14:tracePt t="8330" x="1835150" y="2863850"/>
          <p14:tracePt t="8337" x="1752600" y="2863850"/>
          <p14:tracePt t="8356" x="1720850" y="2863850"/>
          <p14:tracePt t="8356" x="1606550" y="2851150"/>
          <p14:tracePt t="8372" x="1517650" y="2844800"/>
          <p14:tracePt t="8389" x="1428750" y="2844800"/>
          <p14:tracePt t="8406" x="1377950" y="2844800"/>
          <p14:tracePt t="8422" x="1346200" y="2844800"/>
          <p14:tracePt t="8439" x="1333500" y="2844800"/>
          <p14:tracePt t="8546" x="1314450" y="2844800"/>
          <p14:tracePt t="8553" x="1308100" y="2844800"/>
          <p14:tracePt t="8561" x="1289050" y="2838450"/>
          <p14:tracePt t="8561" x="1270000" y="2838450"/>
          <p14:tracePt t="8577" x="1257300" y="2832100"/>
          <p14:tracePt t="8585" x="1231900" y="2825750"/>
          <p14:tracePt t="8593" x="1193800" y="2813050"/>
          <p14:tracePt t="8606" x="1155700" y="2794000"/>
          <p14:tracePt t="8622" x="1123950" y="2781300"/>
          <p14:tracePt t="8639" x="1098550" y="2768600"/>
          <p14:tracePt t="8656" x="1079500" y="2755900"/>
          <p14:tracePt t="8673" x="1047750" y="2736850"/>
          <p14:tracePt t="8691" x="1035050" y="2730500"/>
          <p14:tracePt t="8706" x="1028700" y="2724150"/>
          <p14:tracePt t="8722" x="1022350" y="2717800"/>
          <p14:tracePt t="8739" x="1022350" y="2705100"/>
          <p14:tracePt t="8756" x="1022350" y="2660650"/>
          <p14:tracePt t="8773" x="1035050" y="2597150"/>
          <p14:tracePt t="8789" x="1085850" y="2514600"/>
          <p14:tracePt t="8806" x="1168400" y="2393950"/>
          <p14:tracePt t="8822" x="1250950" y="2279650"/>
          <p14:tracePt t="8839" x="1301750" y="2184400"/>
          <p14:tracePt t="8856" x="1352550" y="2101850"/>
          <p14:tracePt t="8873" x="1409700" y="2012950"/>
          <p14:tracePt t="8890" x="1454150" y="1968500"/>
          <p14:tracePt t="8906" x="1492250" y="1930400"/>
          <p14:tracePt t="8922" x="1536700" y="1885950"/>
          <p14:tracePt t="8939" x="1606550" y="1841500"/>
          <p14:tracePt t="8956" x="1651000" y="1809750"/>
          <p14:tracePt t="8973" x="1689100" y="1778000"/>
          <p14:tracePt t="8989" x="1701800" y="1765300"/>
          <p14:tracePt t="9006" x="1714500" y="1752600"/>
          <p14:tracePt t="9225" x="1689100" y="1778000"/>
          <p14:tracePt t="9233" x="1657350" y="1809750"/>
          <p14:tracePt t="9241" x="1625600" y="1841500"/>
          <p14:tracePt t="9249" x="1568450" y="1879600"/>
          <p14:tracePt t="9257" x="1485900" y="1955800"/>
          <p14:tracePt t="9273" x="1333500" y="2108200"/>
          <p14:tracePt t="9290" x="1244600" y="2203450"/>
          <p14:tracePt t="9306" x="1162050" y="2279650"/>
          <p14:tracePt t="9322" x="1111250" y="2336800"/>
          <p14:tracePt t="9339" x="1073150" y="2374900"/>
          <p14:tracePt t="9356" x="1054100" y="2406650"/>
          <p14:tracePt t="9373" x="1035050" y="2432050"/>
          <p14:tracePt t="9389" x="1028700" y="2444750"/>
          <p14:tracePt t="9406" x="1022350" y="2451100"/>
          <p14:tracePt t="9422" x="1022350" y="2463800"/>
          <p14:tracePt t="9457" x="1022350" y="2470150"/>
          <p14:tracePt t="9474" x="1016000" y="2476500"/>
          <p14:tracePt t="9537" x="1016000" y="2482850"/>
          <p14:tracePt t="9545" x="1016000" y="2489200"/>
          <p14:tracePt t="9553" x="1016000" y="2495550"/>
          <p14:tracePt t="9559" x="1035050" y="2540000"/>
          <p14:tracePt t="9572" x="1098550" y="2590800"/>
          <p14:tracePt t="9589" x="1238250" y="2667000"/>
          <p14:tracePt t="9606" x="1371600" y="2724150"/>
          <p14:tracePt t="9623" x="1504950" y="2774950"/>
          <p14:tracePt t="9639" x="1600200" y="2800350"/>
          <p14:tracePt t="9656" x="1657350" y="2819400"/>
          <p14:tracePt t="9656" x="1676400" y="2825750"/>
          <p14:tracePt t="9674" x="1701800" y="2832100"/>
          <p14:tracePt t="9690" x="1727200" y="2832100"/>
          <p14:tracePt t="9706" x="1752600" y="2832100"/>
          <p14:tracePt t="9722" x="1778000" y="2838450"/>
          <p14:tracePt t="9739" x="1790700" y="2838450"/>
          <p14:tracePt t="9756" x="1803400" y="2844800"/>
          <p14:tracePt t="9773" x="1809750" y="2844800"/>
          <p14:tracePt t="9816" x="1816100" y="2844800"/>
          <p14:tracePt t="9953" x="1803400" y="2844800"/>
          <p14:tracePt t="9964" x="1784350" y="2844800"/>
          <p14:tracePt t="9964" x="1752600" y="2844800"/>
          <p14:tracePt t="9972" x="1695450" y="2844800"/>
          <p14:tracePt t="9988" x="1631950" y="2844800"/>
          <p14:tracePt t="10005" x="1574800" y="2819400"/>
          <p14:tracePt t="10021" x="1517650" y="2787650"/>
          <p14:tracePt t="10038" x="1441450" y="2755900"/>
          <p14:tracePt t="10055" x="1390650" y="2736850"/>
          <p14:tracePt t="10071" x="1314450" y="2705100"/>
          <p14:tracePt t="10088" x="1282700" y="2692400"/>
          <p14:tracePt t="10105" x="1263650" y="2679700"/>
          <p14:tracePt t="10122" x="1244600" y="2673350"/>
          <p14:tracePt t="10139" x="1231900" y="2660650"/>
          <p14:tracePt t="10155" x="1225550" y="2654300"/>
          <p14:tracePt t="10171" x="1212850" y="2647950"/>
          <p14:tracePt t="10188" x="1200150" y="2641600"/>
          <p14:tracePt t="10205" x="1174750" y="2628900"/>
          <p14:tracePt t="10221" x="1155700" y="2622550"/>
          <p14:tracePt t="10238" x="1143000" y="2609850"/>
          <p14:tracePt t="10255" x="1130300" y="2603500"/>
          <p14:tracePt t="11360" x="1136650" y="2603500"/>
          <p14:tracePt t="11368" x="1149350" y="2597150"/>
          <p14:tracePt t="11373" x="1162050" y="2597150"/>
          <p14:tracePt t="11388" x="1174750" y="2597150"/>
          <p14:tracePt t="11405" x="1187450" y="2590800"/>
          <p14:tracePt t="11421" x="1193800" y="2590800"/>
          <p14:tracePt t="11438" x="1200150" y="2590800"/>
          <p14:tracePt t="11455" x="1206500" y="2590800"/>
          <p14:tracePt t="11471" x="1219200" y="2590800"/>
          <p14:tracePt t="11488" x="1244600" y="2590800"/>
          <p14:tracePt t="11505" x="1282700" y="2590800"/>
          <p14:tracePt t="11521" x="1377950" y="2616200"/>
          <p14:tracePt t="11538" x="1530350" y="2660650"/>
          <p14:tracePt t="11554" x="1720850" y="2692400"/>
          <p14:tracePt t="11572" x="1885950" y="2698750"/>
          <p14:tracePt t="11588" x="2006600" y="2698750"/>
          <p14:tracePt t="11605" x="2089150" y="2698750"/>
          <p14:tracePt t="11621" x="2114550" y="2686050"/>
          <p14:tracePt t="11639" x="2133600" y="2673350"/>
          <p14:tracePt t="11654" x="2159000" y="2654300"/>
          <p14:tracePt t="11671" x="2178050" y="2622550"/>
          <p14:tracePt t="11688" x="2184400" y="2616200"/>
          <p14:tracePt t="11705" x="2190750" y="2597150"/>
          <p14:tracePt t="11721" x="2197100" y="2578100"/>
          <p14:tracePt t="11738" x="2209800" y="2552700"/>
          <p14:tracePt t="11754" x="2216150" y="2540000"/>
          <p14:tracePt t="11771" x="2228850" y="2495550"/>
          <p14:tracePt t="11788" x="2228850" y="2457450"/>
          <p14:tracePt t="11805" x="2228850" y="2413000"/>
          <p14:tracePt t="11821" x="2222500" y="2362200"/>
          <p14:tracePt t="11838" x="2209800" y="2330450"/>
          <p14:tracePt t="11854" x="2197100" y="2311400"/>
          <p14:tracePt t="11854" x="2184400" y="2305050"/>
          <p14:tracePt t="11874" x="2171700" y="2298700"/>
          <p14:tracePt t="11888" x="2159000" y="2286000"/>
          <p14:tracePt t="11905" x="2133600" y="2286000"/>
          <p14:tracePt t="11921" x="2095500" y="2279650"/>
          <p14:tracePt t="11939" x="2044700" y="2273300"/>
          <p14:tracePt t="11955" x="2000250" y="2273300"/>
          <p14:tracePt t="11972" x="1936750" y="2273300"/>
          <p14:tracePt t="11988" x="1885950" y="2292350"/>
          <p14:tracePt t="12005" x="1854200" y="2305050"/>
          <p14:tracePt t="12021" x="1822450" y="2317750"/>
          <p14:tracePt t="12038" x="1797050" y="2343150"/>
          <p14:tracePt t="12055" x="1778000" y="2368550"/>
          <p14:tracePt t="12071" x="1758950" y="2413000"/>
          <p14:tracePt t="12088" x="1739900" y="2444750"/>
          <p14:tracePt t="12105" x="1727200" y="2482850"/>
          <p14:tracePt t="12121" x="1720850" y="2501900"/>
          <p14:tracePt t="12138" x="1720850" y="2514600"/>
          <p14:tracePt t="12155" x="1720850" y="2527300"/>
          <p14:tracePt t="12240" x="1720850" y="2533650"/>
          <p14:tracePt t="12320" x="1720850" y="2527300"/>
          <p14:tracePt t="12328" x="1708150" y="2489200"/>
          <p14:tracePt t="12338" x="1689100" y="2444750"/>
          <p14:tracePt t="12338" x="1644650" y="2343150"/>
          <p14:tracePt t="12355" x="1606550" y="2209800"/>
          <p14:tracePt t="12372" x="1581150" y="2076450"/>
          <p14:tracePt t="12388" x="1581150" y="1955800"/>
          <p14:tracePt t="12405" x="1581150" y="1835150"/>
          <p14:tracePt t="12421" x="1619250" y="1727200"/>
          <p14:tracePt t="12438" x="1644650" y="1663700"/>
          <p14:tracePt t="12454" x="1663700" y="1625600"/>
          <p14:tracePt t="12454" x="1676400" y="1606550"/>
          <p14:tracePt t="12472" x="1682750" y="1600200"/>
          <p14:tracePt t="12488" x="1682750" y="1593850"/>
          <p14:tracePt t="12505" x="1689100" y="1587500"/>
          <p14:tracePt t="13008" x="1682750" y="1593850"/>
          <p14:tracePt t="13016" x="1663700" y="1625600"/>
          <p14:tracePt t="13016" x="1651000" y="1638300"/>
          <p14:tracePt t="13024" x="1631950" y="1663700"/>
          <p14:tracePt t="13038" x="1593850" y="1727200"/>
          <p14:tracePt t="13054" x="1562100" y="1778000"/>
          <p14:tracePt t="13054" x="1536700" y="1816100"/>
          <p14:tracePt t="13072" x="1511300" y="1854200"/>
          <p14:tracePt t="13090" x="1485900" y="1898650"/>
          <p14:tracePt t="13105" x="1454150" y="1949450"/>
          <p14:tracePt t="13121" x="1435100" y="1981200"/>
          <p14:tracePt t="13138" x="1422400" y="2012950"/>
          <p14:tracePt t="13154" x="1403350" y="2044700"/>
          <p14:tracePt t="13172" x="1390650" y="2057400"/>
          <p14:tracePt t="13189" x="1371600" y="2089150"/>
          <p14:tracePt t="13205" x="1352550" y="2108200"/>
          <p14:tracePt t="13222" x="1333500" y="2139950"/>
          <p14:tracePt t="13238" x="1314450" y="2165350"/>
          <p14:tracePt t="13255" x="1295400" y="2190750"/>
          <p14:tracePt t="13272" x="1282700" y="2209800"/>
          <p14:tracePt t="13289" x="1270000" y="2222500"/>
          <p14:tracePt t="13304" x="1263650" y="2235200"/>
          <p14:tracePt t="13322" x="1250950" y="2247900"/>
          <p14:tracePt t="13338" x="1238250" y="2266950"/>
          <p14:tracePt t="13356" x="1212850" y="2292350"/>
          <p14:tracePt t="13372" x="1193800" y="2317750"/>
          <p14:tracePt t="13388" x="1174750" y="2336800"/>
          <p14:tracePt t="13404" x="1155700" y="2368550"/>
          <p14:tracePt t="13421" x="1149350" y="2374900"/>
          <p14:tracePt t="13438" x="1143000" y="2387600"/>
          <p14:tracePt t="13454" x="1136650" y="2393950"/>
          <p14:tracePt t="13471" x="1130300" y="2406650"/>
          <p14:tracePt t="13489" x="1123950" y="2425700"/>
          <p14:tracePt t="13505" x="1111250" y="2438400"/>
          <p14:tracePt t="13521" x="1104900" y="2457450"/>
          <p14:tracePt t="13538" x="1098550" y="2463800"/>
          <p14:tracePt t="13555" x="1098550" y="2470150"/>
          <p14:tracePt t="13571" x="1092200" y="2476500"/>
          <p14:tracePt t="13744" x="1092200" y="2482850"/>
          <p14:tracePt t="13976" x="1098550" y="2489200"/>
          <p14:tracePt t="13984" x="1130300" y="2501900"/>
          <p14:tracePt t="13992" x="1168400" y="2514600"/>
          <p14:tracePt t="14000" x="1225550" y="2533650"/>
          <p14:tracePt t="14008" x="1314450" y="2571750"/>
          <p14:tracePt t="14021" x="1428750" y="2622550"/>
          <p14:tracePt t="14038" x="1530350" y="2660650"/>
          <p14:tracePt t="14055" x="1593850" y="2686050"/>
          <p14:tracePt t="14071" x="1651000" y="2698750"/>
          <p14:tracePt t="14089" x="1663700" y="2705100"/>
          <p14:tracePt t="14105" x="1676400" y="2711450"/>
          <p14:tracePt t="14121" x="1689100" y="2711450"/>
          <p14:tracePt t="14138" x="1695450" y="2711450"/>
          <p14:tracePt t="14155" x="1714500" y="2717800"/>
          <p14:tracePt t="14171" x="1720850" y="2717800"/>
          <p14:tracePt t="14189" x="1727200" y="2724150"/>
          <p14:tracePt t="14204" x="1733550" y="2724150"/>
          <p14:tracePt t="14256" x="1739900" y="2730500"/>
          <p14:tracePt t="16920" x="1746250" y="2730500"/>
          <p14:tracePt t="16920" x="1758950" y="2679700"/>
          <p14:tracePt t="16938" x="1758950" y="2603500"/>
          <p14:tracePt t="16939" x="1758950" y="2438400"/>
          <p14:tracePt t="16955" x="1758950" y="2273300"/>
          <p14:tracePt t="16971" x="1758950" y="2159000"/>
          <p14:tracePt t="16988" x="1765300" y="2089150"/>
          <p14:tracePt t="17004" x="1784350" y="2012950"/>
          <p14:tracePt t="17021" x="1816100" y="1949450"/>
          <p14:tracePt t="17037" x="1835150" y="1879600"/>
          <p14:tracePt t="17055" x="1854200" y="1822450"/>
          <p14:tracePt t="17071" x="1873250" y="1746250"/>
          <p14:tracePt t="17088" x="1879600" y="1689100"/>
          <p14:tracePt t="17104" x="1879600" y="1657350"/>
          <p14:tracePt t="17121" x="1885950" y="1638300"/>
          <p14:tracePt t="17137" x="1892300" y="1625600"/>
          <p14:tracePt t="17184" x="1892300" y="1619250"/>
          <p14:tracePt t="17208" x="1892300" y="1612900"/>
          <p14:tracePt t="17216" x="1892300" y="1606550"/>
          <p14:tracePt t="17223" x="1892300" y="1600200"/>
          <p14:tracePt t="17224" x="1892300" y="1593850"/>
          <p14:tracePt t="17237" x="1892300" y="1581150"/>
          <p14:tracePt t="17255" x="1892300" y="1574800"/>
          <p14:tracePt t="17271" x="1892300" y="1568450"/>
          <p14:tracePt t="17288" x="1885950" y="1568450"/>
          <p14:tracePt t="17464" x="1879600" y="1562100"/>
          <p14:tracePt t="17480" x="1866900" y="1562100"/>
          <p14:tracePt t="17481" x="1860550" y="1568450"/>
          <p14:tracePt t="17488" x="1854200" y="1568450"/>
          <p14:tracePt t="17504" x="1847850" y="1574800"/>
          <p14:tracePt t="17521" x="1841500" y="1574800"/>
          <p14:tracePt t="17575" x="1841500" y="1581150"/>
          <p14:tracePt t="17584" x="1835150" y="1587500"/>
          <p14:tracePt t="17600" x="1828800" y="1593850"/>
          <p14:tracePt t="17608" x="1822450" y="1600200"/>
          <p14:tracePt t="17621" x="1809750" y="1606550"/>
          <p14:tracePt t="17622" x="1797050" y="1625600"/>
          <p14:tracePt t="17638" x="1790700" y="1644650"/>
          <p14:tracePt t="17655" x="1771650" y="1663700"/>
          <p14:tracePt t="17671" x="1771650" y="1670050"/>
          <p14:tracePt t="17688" x="1771650" y="1676400"/>
          <p14:tracePt t="17704" x="1765300" y="1682750"/>
          <p14:tracePt t="17855" x="1765300" y="1701800"/>
          <p14:tracePt t="17864" x="1771650" y="1708150"/>
          <p14:tracePt t="17871" x="1790700" y="1727200"/>
          <p14:tracePt t="17888" x="1797050" y="1733550"/>
          <p14:tracePt t="17888" x="1809750" y="1739900"/>
          <p14:tracePt t="17904" x="1822450" y="1746250"/>
          <p14:tracePt t="17921" x="1841500" y="1746250"/>
          <p14:tracePt t="17938" x="1873250" y="1746250"/>
          <p14:tracePt t="17955" x="1911350" y="1739900"/>
          <p14:tracePt t="17971" x="1936750" y="1720850"/>
          <p14:tracePt t="17988" x="1968500" y="1682750"/>
          <p14:tracePt t="18004" x="1981200" y="1663700"/>
          <p14:tracePt t="18021" x="1993900" y="1638300"/>
          <p14:tracePt t="18037" x="2000250" y="1625600"/>
          <p14:tracePt t="18054" x="2000250" y="1606550"/>
          <p14:tracePt t="18071" x="2000250" y="1568450"/>
          <p14:tracePt t="18088" x="1987550" y="1543050"/>
          <p14:tracePt t="18104" x="1974850" y="1517650"/>
          <p14:tracePt t="18121" x="1962150" y="1504950"/>
          <p14:tracePt t="18137" x="1949450" y="1492250"/>
          <p14:tracePt t="18154" x="1936750" y="1479550"/>
          <p14:tracePt t="18172" x="1930400" y="1473200"/>
          <p14:tracePt t="18208" x="1924050" y="1473200"/>
          <p14:tracePt t="18208" x="1917700" y="1473200"/>
          <p14:tracePt t="18221" x="1905000" y="1473200"/>
          <p14:tracePt t="18239" x="1873250" y="1473200"/>
          <p14:tracePt t="18254" x="1828800" y="1473200"/>
          <p14:tracePt t="18272" x="1803400" y="1473200"/>
          <p14:tracePt t="18288" x="1784350" y="1473200"/>
          <p14:tracePt t="18305" x="1771650" y="1485900"/>
          <p14:tracePt t="18321" x="1746250" y="1492250"/>
          <p14:tracePt t="18338" x="1739900" y="1498600"/>
          <p14:tracePt t="18354" x="1727200" y="1504950"/>
          <p14:tracePt t="18371" x="1720850" y="1517650"/>
          <p14:tracePt t="18387" x="1720850" y="1524000"/>
          <p14:tracePt t="18404" x="1714500" y="1536700"/>
          <p14:tracePt t="18421" x="1708150" y="1568450"/>
          <p14:tracePt t="18438" x="1708150" y="1587500"/>
          <p14:tracePt t="18454" x="1708150" y="1612900"/>
          <p14:tracePt t="18471" x="1708150" y="1644650"/>
          <p14:tracePt t="18488" x="1708150" y="1657350"/>
          <p14:tracePt t="18505" x="1727200" y="1676400"/>
          <p14:tracePt t="18521" x="1739900" y="1689100"/>
          <p14:tracePt t="18538" x="1752600" y="1701800"/>
          <p14:tracePt t="18554" x="1765300" y="1708150"/>
          <p14:tracePt t="18591" x="1771650" y="1708150"/>
          <p14:tracePt t="18592" x="1778000" y="1708150"/>
          <p14:tracePt t="18604" x="1784350" y="1708150"/>
          <p14:tracePt t="18621" x="1790700" y="1714500"/>
          <p14:tracePt t="18638" x="1797050" y="1714500"/>
          <p14:tracePt t="18654" x="1809750" y="1714500"/>
          <p14:tracePt t="18671" x="1822450" y="1714500"/>
          <p14:tracePt t="18688" x="1828800" y="1714500"/>
          <p14:tracePt t="18705" x="1841500" y="1714500"/>
          <p14:tracePt t="18721" x="1860550" y="1708150"/>
          <p14:tracePt t="18738" x="1866900" y="1701800"/>
          <p14:tracePt t="18754" x="1879600" y="1682750"/>
          <p14:tracePt t="18771" x="1892300" y="1663700"/>
          <p14:tracePt t="18787" x="1898650" y="1644650"/>
          <p14:tracePt t="18804" x="1898650" y="1625600"/>
          <p14:tracePt t="18821" x="1898650" y="1612900"/>
          <p14:tracePt t="18838" x="1898650" y="1600200"/>
          <p14:tracePt t="18854" x="1898650" y="1593850"/>
          <p14:tracePt t="18854" x="1898650" y="1581150"/>
          <p14:tracePt t="18872" x="1892300" y="1574800"/>
          <p14:tracePt t="18888" x="1885950" y="1562100"/>
          <p14:tracePt t="18905" x="1879600" y="1549400"/>
          <p14:tracePt t="18921" x="1866900" y="1543050"/>
          <p14:tracePt t="18939" x="1860550" y="1530350"/>
          <p14:tracePt t="18954" x="1854200" y="1517650"/>
          <p14:tracePt t="18971" x="1841500" y="1504950"/>
          <p14:tracePt t="18988" x="1828800" y="1504950"/>
          <p14:tracePt t="19004" x="1828800" y="1498600"/>
          <p14:tracePt t="19021" x="1816100" y="1498600"/>
          <p14:tracePt t="19056" x="1809750" y="1498600"/>
          <p14:tracePt t="19072" x="1803400" y="1498600"/>
          <p14:tracePt t="19072" x="1790700" y="1498600"/>
          <p14:tracePt t="19088" x="1758950" y="1498600"/>
          <p14:tracePt t="19104" x="1739900" y="1498600"/>
          <p14:tracePt t="19121" x="1720850" y="1504950"/>
          <p14:tracePt t="19138" x="1695450" y="1517650"/>
          <p14:tracePt t="19154" x="1676400" y="1530350"/>
          <p14:tracePt t="19172" x="1663700" y="1543050"/>
          <p14:tracePt t="19187" x="1651000" y="1555750"/>
          <p14:tracePt t="19204" x="1644650" y="1574800"/>
          <p14:tracePt t="19221" x="1638300" y="1587500"/>
          <p14:tracePt t="19238" x="1638300" y="1600200"/>
          <p14:tracePt t="19256" x="1638300" y="1619250"/>
          <p14:tracePt t="19256" x="1638300" y="1625600"/>
          <p14:tracePt t="19272" x="1638300" y="1638300"/>
          <p14:tracePt t="19288" x="1638300" y="1657350"/>
          <p14:tracePt t="19304" x="1638300" y="1670050"/>
          <p14:tracePt t="19321" x="1638300" y="1676400"/>
          <p14:tracePt t="19337" x="1651000" y="1689100"/>
          <p14:tracePt t="19354" x="1663700" y="1701800"/>
          <p14:tracePt t="19371" x="1670050" y="1708150"/>
          <p14:tracePt t="19387" x="1689100" y="1720850"/>
          <p14:tracePt t="19423" x="1695450" y="1720850"/>
          <p14:tracePt t="19424" x="1701800" y="1720850"/>
          <p14:tracePt t="19438" x="1708150" y="1727200"/>
          <p14:tracePt t="19454" x="1720850" y="1727200"/>
          <p14:tracePt t="19454" x="1727200" y="1727200"/>
          <p14:tracePt t="19472" x="1739900" y="1727200"/>
          <p14:tracePt t="19488" x="1758950" y="1727200"/>
          <p14:tracePt t="19504" x="1784350" y="1727200"/>
          <p14:tracePt t="19521" x="1803400" y="1727200"/>
          <p14:tracePt t="19537" x="1841500" y="1727200"/>
          <p14:tracePt t="19554" x="1860550" y="1727200"/>
          <p14:tracePt t="19571" x="1892300" y="1714500"/>
          <p14:tracePt t="19587" x="1898650" y="1708150"/>
          <p14:tracePt t="19604" x="1917700" y="1689100"/>
          <p14:tracePt t="19621" x="1917700" y="1682750"/>
          <p14:tracePt t="19637" x="1917700" y="1657350"/>
          <p14:tracePt t="19654" x="1917700" y="1638300"/>
          <p14:tracePt t="19671" x="1917700" y="1606550"/>
          <p14:tracePt t="19687" x="1905000" y="1574800"/>
          <p14:tracePt t="19704" x="1892300" y="1555750"/>
          <p14:tracePt t="19721" x="1873250" y="1536700"/>
          <p14:tracePt t="19738" x="1860550" y="1524000"/>
          <p14:tracePt t="19754" x="1847850" y="1517650"/>
          <p14:tracePt t="19771" x="1841500" y="1517650"/>
          <p14:tracePt t="20383" x="1816100" y="1517650"/>
          <p14:tracePt t="20391" x="1803400" y="1517650"/>
          <p14:tracePt t="20399" x="1784350" y="1530350"/>
          <p14:tracePt t="20407" x="1714500" y="1600200"/>
          <p14:tracePt t="20421" x="1644650" y="1651000"/>
          <p14:tracePt t="20437" x="1581150" y="1695450"/>
          <p14:tracePt t="20454" x="1530350" y="1727200"/>
          <p14:tracePt t="20471" x="1454150" y="1765300"/>
          <p14:tracePt t="20488" x="1403350" y="1803400"/>
          <p14:tracePt t="20504" x="1352550" y="1828800"/>
          <p14:tracePt t="20521" x="1301750" y="1866900"/>
          <p14:tracePt t="20537" x="1263650" y="1885950"/>
          <p14:tracePt t="20554" x="1244600" y="1898650"/>
          <p14:tracePt t="20571" x="1231900" y="1911350"/>
          <p14:tracePt t="20588" x="1212850" y="1924050"/>
          <p14:tracePt t="20604" x="1193800" y="1936750"/>
          <p14:tracePt t="20621" x="1162050" y="1962150"/>
          <p14:tracePt t="20637" x="1136650" y="1974850"/>
          <p14:tracePt t="20655" x="1104900" y="1993900"/>
          <p14:tracePt t="20671" x="1035050" y="2038350"/>
          <p14:tracePt t="20688" x="990600" y="2070100"/>
          <p14:tracePt t="20704" x="946150" y="2108200"/>
          <p14:tracePt t="20721" x="920750" y="2127250"/>
          <p14:tracePt t="20737" x="895350" y="2171700"/>
          <p14:tracePt t="20755" x="876300" y="2197100"/>
          <p14:tracePt t="20771" x="850900" y="2228850"/>
          <p14:tracePt t="20788" x="831850" y="2266950"/>
          <p14:tracePt t="20804" x="812800" y="2298700"/>
          <p14:tracePt t="20821" x="793750" y="2324100"/>
          <p14:tracePt t="20838" x="781050" y="2355850"/>
          <p14:tracePt t="20855" x="774700" y="2368550"/>
          <p14:tracePt t="20871" x="762000" y="2393950"/>
          <p14:tracePt t="20888" x="749300" y="2413000"/>
          <p14:tracePt t="20904" x="736600" y="2425700"/>
          <p14:tracePt t="20921" x="730250" y="2438400"/>
          <p14:tracePt t="20937" x="723900" y="2451100"/>
          <p14:tracePt t="20954" x="717550" y="2457450"/>
          <p14:tracePt t="20991" x="717550" y="2463800"/>
          <p14:tracePt t="21007" x="711200" y="2470150"/>
          <p14:tracePt t="21088" x="717550" y="2470150"/>
          <p14:tracePt t="21097" x="723900" y="2470150"/>
          <p14:tracePt t="21103" x="755650" y="2470150"/>
          <p14:tracePt t="21121" x="762000" y="2470150"/>
          <p14:tracePt t="21121" x="787400" y="2470150"/>
          <p14:tracePt t="21137" x="800100" y="2470150"/>
          <p14:tracePt t="21154" x="806450" y="2470150"/>
          <p14:tracePt t="21171" x="812800" y="2470150"/>
          <p14:tracePt t="21954" x="844550" y="2470150"/>
          <p14:tracePt t="21961" x="876300" y="2470150"/>
          <p14:tracePt t="21973" x="914400" y="2476500"/>
          <p14:tracePt t="21974" x="1016000" y="2508250"/>
          <p14:tracePt t="21989" x="1111250" y="2533650"/>
          <p14:tracePt t="22006" x="1206500" y="2559050"/>
          <p14:tracePt t="22023" x="1263650" y="2578100"/>
          <p14:tracePt t="22040" x="1301750" y="2584450"/>
          <p14:tracePt t="22056" x="1333500" y="2590800"/>
          <p14:tracePt t="22073" x="1390650" y="2590800"/>
          <p14:tracePt t="22090" x="1422400" y="2597150"/>
          <p14:tracePt t="22106" x="1466850" y="2616200"/>
          <p14:tracePt t="22123" x="1530350" y="2622550"/>
          <p14:tracePt t="22140" x="1593850" y="2628900"/>
          <p14:tracePt t="22156" x="1631950" y="2635250"/>
          <p14:tracePt t="22173" x="1682750" y="2641600"/>
          <p14:tracePt t="22189" x="1714500" y="2654300"/>
          <p14:tracePt t="22206" x="1746250" y="2654300"/>
          <p14:tracePt t="22223" x="1778000" y="2673350"/>
          <p14:tracePt t="22240" x="1809750" y="2679700"/>
          <p14:tracePt t="22256" x="1828800" y="2686050"/>
          <p14:tracePt t="22256" x="1841500" y="2692400"/>
          <p14:tracePt t="22274" x="1860550" y="2692400"/>
          <p14:tracePt t="22289" x="1866900" y="2692400"/>
          <p14:tracePt t="22307" x="1873250" y="2698750"/>
          <p14:tracePt t="22323" x="1879600" y="2698750"/>
          <p14:tracePt t="22513" x="1892300" y="2698750"/>
          <p14:tracePt t="22532" x="1898650" y="2698750"/>
          <p14:tracePt t="22553" x="1905000" y="2698750"/>
          <p14:tracePt t="22569" x="1911350" y="2698750"/>
          <p14:tracePt t="22581" x="1917700" y="2698750"/>
          <p14:tracePt t="22601" x="1924050" y="2698750"/>
          <p14:tracePt t="22633" x="1930400" y="2698750"/>
          <p14:tracePt t="22641" x="1936750" y="2698750"/>
          <p14:tracePt t="22664" x="1943100" y="2698750"/>
          <p14:tracePt t="22697" x="1949450" y="2698750"/>
          <p14:tracePt t="22713" x="1955800" y="2698750"/>
          <p14:tracePt t="22721" x="1962150" y="2698750"/>
          <p14:tracePt t="22739" x="1968500" y="2698750"/>
          <p14:tracePt t="22740" x="1974850" y="2698750"/>
          <p14:tracePt t="22756" x="1981200" y="2698750"/>
          <p14:tracePt t="22897" x="1974850" y="2698750"/>
          <p14:tracePt t="22913" x="1968500" y="2698750"/>
          <p14:tracePt t="22923" x="1962150" y="2698750"/>
          <p14:tracePt t="22924" x="1955800" y="2698750"/>
          <p14:tracePt t="22939" x="1943100" y="2698750"/>
          <p14:tracePt t="22956" x="1936750" y="2698750"/>
          <p14:tracePt t="22993" x="1930400" y="2698750"/>
          <p14:tracePt t="23153" x="1943100" y="2698750"/>
          <p14:tracePt t="23164" x="1962150" y="2698750"/>
          <p14:tracePt t="23165" x="1981200" y="2698750"/>
          <p14:tracePt t="23172" x="2038350" y="2679700"/>
          <p14:tracePt t="23189" x="2089150" y="2660650"/>
          <p14:tracePt t="23205" x="2165350" y="2641600"/>
          <p14:tracePt t="23223" x="2235200" y="2609850"/>
          <p14:tracePt t="23239" x="2260600" y="2603500"/>
          <p14:tracePt t="23274" x="2273300" y="2571750"/>
          <p14:tracePt t="23274" x="2279650" y="2546350"/>
          <p14:tracePt t="23290" x="2286000" y="2520950"/>
          <p14:tracePt t="23306" x="2286000" y="2495550"/>
          <p14:tracePt t="23324" x="2286000" y="2482850"/>
          <p14:tracePt t="23340" x="2286000" y="2451100"/>
          <p14:tracePt t="23356" x="2273300" y="2432050"/>
          <p14:tracePt t="23373" x="2254250" y="2393950"/>
          <p14:tracePt t="23389" x="2228850" y="2368550"/>
          <p14:tracePt t="23407" x="2203450" y="2336800"/>
          <p14:tracePt t="23423" x="2184400" y="2317750"/>
          <p14:tracePt t="23439" x="2165350" y="2298700"/>
          <p14:tracePt t="23456" x="2133600" y="2279650"/>
          <p14:tracePt t="23473" x="2089150" y="2273300"/>
          <p14:tracePt t="23490" x="2057400" y="2266950"/>
          <p14:tracePt t="23506" x="2025650" y="2260600"/>
          <p14:tracePt t="23522" x="1993900" y="2260600"/>
          <p14:tracePt t="23539" x="1974850" y="2260600"/>
          <p14:tracePt t="23555" x="1949450" y="2260600"/>
          <p14:tracePt t="23573" x="1924050" y="2260600"/>
          <p14:tracePt t="23589" x="1892300" y="2266950"/>
          <p14:tracePt t="23606" x="1866900" y="2279650"/>
          <p14:tracePt t="23623" x="1828800" y="2298700"/>
          <p14:tracePt t="23639" x="1797050" y="2324100"/>
          <p14:tracePt t="23656" x="1771650" y="2355850"/>
          <p14:tracePt t="23672" x="1746250" y="2406650"/>
          <p14:tracePt t="23690" x="1733550" y="2444750"/>
          <p14:tracePt t="23706" x="1727200" y="2482850"/>
          <p14:tracePt t="23723" x="1727200" y="2520950"/>
          <p14:tracePt t="23739" x="1727200" y="2565400"/>
          <p14:tracePt t="23756" x="1739900" y="2603500"/>
          <p14:tracePt t="23773" x="1746250" y="2628900"/>
          <p14:tracePt t="23790" x="1765300" y="2660650"/>
          <p14:tracePt t="23807" x="1778000" y="2686050"/>
          <p14:tracePt t="23823" x="1790700" y="2692400"/>
          <p14:tracePt t="23839" x="1803400" y="2711450"/>
          <p14:tracePt t="23856" x="1841500" y="2724150"/>
          <p14:tracePt t="23873" x="1898650" y="2749550"/>
          <p14:tracePt t="23890" x="1936750" y="2755900"/>
          <p14:tracePt t="23906" x="1968500" y="2755900"/>
          <p14:tracePt t="23923" x="2000250" y="2762250"/>
          <p14:tracePt t="23939" x="2038350" y="2762250"/>
          <p14:tracePt t="23956" x="2095500" y="2762250"/>
          <p14:tracePt t="23972" x="2146300" y="2762250"/>
          <p14:tracePt t="23989" x="2190750" y="2749550"/>
          <p14:tracePt t="24006" x="2228850" y="2717800"/>
          <p14:tracePt t="24023" x="2260600" y="2692400"/>
          <p14:tracePt t="24039" x="2273300" y="2667000"/>
          <p14:tracePt t="24056" x="2292350" y="2622550"/>
          <p14:tracePt t="24072" x="2305050" y="2578100"/>
          <p14:tracePt t="24090" x="2305050" y="2533650"/>
          <p14:tracePt t="24106" x="2305050" y="2489200"/>
          <p14:tracePt t="24123" x="2305050" y="2425700"/>
          <p14:tracePt t="24139" x="2279650" y="2368550"/>
          <p14:tracePt t="24156" x="2266950" y="2317750"/>
          <p14:tracePt t="24173" x="2241550" y="2286000"/>
          <p14:tracePt t="24190" x="2228850" y="2254250"/>
          <p14:tracePt t="24206" x="2203450" y="2216150"/>
          <p14:tracePt t="24223" x="2190750" y="2209800"/>
          <p14:tracePt t="24239" x="2165350" y="2197100"/>
          <p14:tracePt t="24256" x="2146300" y="2197100"/>
          <p14:tracePt t="24272" x="2101850" y="2190750"/>
          <p14:tracePt t="24290" x="2076450" y="2190750"/>
          <p14:tracePt t="24306" x="2044700" y="2190750"/>
          <p14:tracePt t="24323" x="2012950" y="2190750"/>
          <p14:tracePt t="24339" x="1974850" y="2197100"/>
          <p14:tracePt t="24356" x="1924050" y="2209800"/>
          <p14:tracePt t="24373" x="1905000" y="2222500"/>
          <p14:tracePt t="24390" x="1879600" y="2235200"/>
          <p14:tracePt t="24406" x="1854200" y="2254250"/>
          <p14:tracePt t="24423" x="1835150" y="2279650"/>
          <p14:tracePt t="24439" x="1809750" y="2317750"/>
          <p14:tracePt t="24456" x="1803400" y="2355850"/>
          <p14:tracePt t="24473" x="1790700" y="2438400"/>
          <p14:tracePt t="24490" x="1784350" y="2495550"/>
          <p14:tracePt t="24506" x="1784350" y="2533650"/>
          <p14:tracePt t="24523" x="1784350" y="2578100"/>
          <p14:tracePt t="24539" x="1790700" y="2609850"/>
          <p14:tracePt t="24556" x="1803400" y="2647950"/>
          <p14:tracePt t="24572" x="1816100" y="2679700"/>
          <p14:tracePt t="24589" x="1828800" y="2692400"/>
          <p14:tracePt t="24606" x="1841500" y="2698750"/>
          <p14:tracePt t="24623" x="1847850" y="2717800"/>
          <p14:tracePt t="24639" x="1854200" y="2724150"/>
          <p14:tracePt t="24705" x="1860550" y="2724150"/>
          <p14:tracePt t="24706" x="1866900" y="2724150"/>
          <p14:tracePt t="24723" x="1873250" y="2724150"/>
          <p14:tracePt t="24761" x="1879600" y="2724150"/>
          <p14:tracePt t="25041" x="1892300" y="2724150"/>
          <p14:tracePt t="25050" x="1917700" y="2730500"/>
          <p14:tracePt t="25057" x="1981200" y="2736850"/>
          <p14:tracePt t="25073" x="2019300" y="2736850"/>
          <p14:tracePt t="25074" x="2101850" y="2736850"/>
          <p14:tracePt t="25089" x="2184400" y="2736850"/>
          <p14:tracePt t="25107" x="2254250" y="2736850"/>
          <p14:tracePt t="25122" x="2292350" y="2711450"/>
          <p14:tracePt t="25139" x="2330450" y="2673350"/>
          <p14:tracePt t="25156" x="2362200" y="2590800"/>
          <p14:tracePt t="25173" x="2368550" y="2482850"/>
          <p14:tracePt t="25189" x="2368550" y="2419350"/>
          <p14:tracePt t="25206" x="2362200" y="2374900"/>
          <p14:tracePt t="25222" x="2336800" y="2336800"/>
          <p14:tracePt t="25240" x="2292350" y="2286000"/>
          <p14:tracePt t="25256" x="2254250" y="2254250"/>
          <p14:tracePt t="25256" x="2228850" y="2247900"/>
          <p14:tracePt t="25274" x="2184400" y="2228850"/>
          <p14:tracePt t="25290" x="2133600" y="2216150"/>
          <p14:tracePt t="25306" x="2095500" y="2216150"/>
          <p14:tracePt t="25322" x="2063750" y="2209800"/>
          <p14:tracePt t="25340" x="2044700" y="2209800"/>
          <p14:tracePt t="25356" x="2025650" y="2209800"/>
          <p14:tracePt t="25373" x="2019300" y="2209800"/>
          <p14:tracePt t="25389" x="2006600" y="2209800"/>
          <p14:tracePt t="25406" x="1987550" y="2216150"/>
          <p14:tracePt t="25422" x="1962150" y="2241550"/>
          <p14:tracePt t="25440" x="1943100" y="2279650"/>
          <p14:tracePt t="25456" x="1930400" y="2324100"/>
          <p14:tracePt t="25456" x="1930400" y="2343150"/>
          <p14:tracePt t="25473" x="1943100" y="2387600"/>
          <p14:tracePt t="25489" x="2025650" y="2482850"/>
          <p14:tracePt t="25506" x="2203450" y="2597150"/>
          <p14:tracePt t="25522" x="2495550" y="2724150"/>
          <p14:tracePt t="25539" x="3181350" y="2889250"/>
          <p14:tracePt t="25556" x="4133850" y="3035300"/>
          <p14:tracePt t="25573" x="4641850" y="3092450"/>
          <p14:tracePt t="25589" x="5391150" y="3105150"/>
          <p14:tracePt t="25606" x="6076950" y="3098800"/>
          <p14:tracePt t="25622" x="6540500" y="3028950"/>
          <p14:tracePt t="25640" x="6864350" y="2959100"/>
          <p14:tracePt t="25656" x="7054850" y="2908300"/>
          <p14:tracePt t="25674" x="7105650" y="2889250"/>
          <p14:tracePt t="25689" x="7131050" y="2876550"/>
          <p14:tracePt t="25707" x="7143750" y="2863850"/>
          <p14:tracePt t="25722" x="7143750" y="2857500"/>
          <p14:tracePt t="25739" x="7143750" y="2851150"/>
          <p14:tracePt t="25756" x="7143750" y="2844800"/>
          <p14:tracePt t="25773" x="7143750" y="2838450"/>
          <p14:tracePt t="25789" x="7137400" y="2832100"/>
          <p14:tracePt t="25945" x="7131050" y="2832100"/>
          <p14:tracePt t="25953" x="7086600" y="2832100"/>
          <p14:tracePt t="25953" x="7016750" y="2832100"/>
          <p14:tracePt t="25973" x="6927850" y="2870200"/>
          <p14:tracePt t="25973" x="6629400" y="2946400"/>
          <p14:tracePt t="25989" x="6318250" y="3009900"/>
          <p14:tracePt t="26006" x="6038850" y="3035300"/>
          <p14:tracePt t="26023" x="5803900" y="3041650"/>
          <p14:tracePt t="26039" x="5632450" y="3048000"/>
          <p14:tracePt t="26056" x="5549900" y="3054350"/>
          <p14:tracePt t="26056" x="5524500" y="3054350"/>
          <p14:tracePt t="26074" x="5518150" y="3054350"/>
          <p14:tracePt t="26129" x="5524500" y="3054350"/>
          <p14:tracePt t="26145" x="5530850" y="3054350"/>
          <p14:tracePt t="26153" x="5549900" y="3054350"/>
          <p14:tracePt t="26158" x="5613400" y="3054350"/>
          <p14:tracePt t="26173" x="5759450" y="3054350"/>
          <p14:tracePt t="26189" x="5988050" y="3003550"/>
          <p14:tracePt t="26206" x="6375400" y="2965450"/>
          <p14:tracePt t="26222" x="6807200" y="2933700"/>
          <p14:tracePt t="26222" x="7048500" y="2895600"/>
          <p14:tracePt t="26241" x="7251700" y="2863850"/>
          <p14:tracePt t="26256" x="7759700" y="2794000"/>
          <p14:tracePt t="26274" x="7969250" y="2762250"/>
          <p14:tracePt t="26289" x="8121650" y="2736850"/>
          <p14:tracePt t="26306" x="8216900" y="2705100"/>
          <p14:tracePt t="26322" x="8274050" y="2692400"/>
          <p14:tracePt t="26339" x="8318500" y="2673350"/>
          <p14:tracePt t="26358" x="8337550" y="2673350"/>
          <p14:tracePt t="26474" x="8343900" y="2673350"/>
          <p14:tracePt t="26481" x="8356600" y="2667000"/>
          <p14:tracePt t="26488" x="8375650" y="2660650"/>
          <p14:tracePt t="26545" x="8382000" y="2660650"/>
          <p14:tracePt t="26593" x="8375650" y="2660650"/>
          <p14:tracePt t="26602" x="8362950" y="2660650"/>
          <p14:tracePt t="26609" x="8343900" y="2660650"/>
          <p14:tracePt t="26617" x="8305800" y="2673350"/>
          <p14:tracePt t="26623" x="8191500" y="2711450"/>
          <p14:tracePt t="26639" x="8020050" y="2768600"/>
          <p14:tracePt t="26656" x="7848600" y="2819400"/>
          <p14:tracePt t="26672" x="7537450" y="2908300"/>
          <p14:tracePt t="26690" x="7391400" y="2933700"/>
          <p14:tracePt t="26706" x="7258050" y="2965450"/>
          <p14:tracePt t="26723" x="7150100" y="2978150"/>
          <p14:tracePt t="26739" x="7067550" y="2984500"/>
          <p14:tracePt t="26756" x="7023100" y="2984500"/>
          <p14:tracePt t="26772" x="6978650" y="2984500"/>
          <p14:tracePt t="26790" x="6946900" y="2984500"/>
          <p14:tracePt t="26806" x="6915150" y="2984500"/>
          <p14:tracePt t="26823" x="6864350" y="2984500"/>
          <p14:tracePt t="26839" x="6838950" y="2984500"/>
          <p14:tracePt t="26856" x="6819900" y="2984500"/>
          <p14:tracePt t="26873" x="6807200" y="2984500"/>
          <p14:tracePt t="26921" x="6800850" y="2984500"/>
          <p14:tracePt t="26921" x="6794500" y="2984500"/>
          <p14:tracePt t="26939" x="6788150" y="2984500"/>
          <p14:tracePt t="26956" x="6762750" y="2984500"/>
          <p14:tracePt t="26972" x="6731000" y="2984500"/>
          <p14:tracePt t="26973" x="6699250" y="2971800"/>
          <p14:tracePt t="26989" x="6642100" y="2965450"/>
          <p14:tracePt t="27007" x="6578600" y="2959100"/>
          <p14:tracePt t="27023" x="6521450" y="2952750"/>
          <p14:tracePt t="27039" x="6457950" y="2952750"/>
          <p14:tracePt t="27056" x="6400800" y="2952750"/>
          <p14:tracePt t="27072" x="6350000" y="2952750"/>
          <p14:tracePt t="27089" x="6343650" y="2952750"/>
          <p14:tracePt t="27193" x="6362700" y="2946400"/>
          <p14:tracePt t="27201" x="6375400" y="2946400"/>
          <p14:tracePt t="27209" x="6394450" y="2940050"/>
          <p14:tracePt t="27215" x="6407150" y="2940050"/>
          <p14:tracePt t="27224" x="6451600" y="2940050"/>
          <p14:tracePt t="27239" x="6534150" y="2927350"/>
          <p14:tracePt t="27256" x="6686550" y="2921000"/>
          <p14:tracePt t="27274" x="6813550" y="2921000"/>
          <p14:tracePt t="27289" x="6940550" y="2921000"/>
          <p14:tracePt t="27306" x="7080250" y="2921000"/>
          <p14:tracePt t="27323" x="7175500" y="2921000"/>
          <p14:tracePt t="27339" x="7289800" y="2914650"/>
          <p14:tracePt t="27356" x="7378700" y="2908300"/>
          <p14:tracePt t="27373" x="7442200" y="2895600"/>
          <p14:tracePt t="27390" x="7499350" y="2889250"/>
          <p14:tracePt t="27406" x="7543800" y="2882900"/>
          <p14:tracePt t="27423" x="7588250" y="2876550"/>
          <p14:tracePt t="27439" x="7600950" y="2876550"/>
          <p14:tracePt t="27439" x="7620000" y="2870200"/>
          <p14:tracePt t="27481" x="7626350" y="2870200"/>
          <p14:tracePt t="27497" x="7632700" y="2870200"/>
          <p14:tracePt t="27521" x="7639050" y="2870200"/>
          <p14:tracePt t="27529" x="7645400" y="2870200"/>
          <p14:tracePt t="27585" x="7651750" y="2870200"/>
          <p14:tracePt t="27617" x="7658100" y="2870200"/>
          <p14:tracePt t="27633" x="7670800" y="2863850"/>
          <p14:tracePt t="27649" x="7677150" y="2857500"/>
          <p14:tracePt t="27657" x="7683500" y="2857500"/>
          <p14:tracePt t="27673" x="7689850" y="2857500"/>
          <p14:tracePt t="27676" x="7696200" y="2857500"/>
          <p14:tracePt t="27690" x="7708900" y="2857500"/>
          <p14:tracePt t="27706" x="7715250" y="2857500"/>
          <p14:tracePt t="27722" x="7727950" y="2851150"/>
          <p14:tracePt t="27761" x="7734300" y="2851150"/>
          <p14:tracePt t="27806" x="7740650" y="2851150"/>
          <p14:tracePt t="35128" x="7766050" y="2851150"/>
          <p14:tracePt t="35136" x="7772400" y="2851150"/>
          <p14:tracePt t="35152" x="7785100" y="2851150"/>
          <p14:tracePt t="35160" x="7791450" y="2851150"/>
          <p14:tracePt t="35171" x="7797800" y="2851150"/>
          <p14:tracePt t="35171" x="7810500" y="2851150"/>
          <p14:tracePt t="35188" x="7816850" y="2851150"/>
          <p14:tracePt t="35205" x="7829550" y="2851150"/>
          <p14:tracePt t="35221" x="7835900" y="2851150"/>
          <p14:tracePt t="35257" x="7842250" y="2851150"/>
          <p14:tracePt t="35297" x="7848600" y="2851150"/>
          <p14:tracePt t="39673" x="7854950" y="2851150"/>
          <p14:tracePt t="39680" x="7874000" y="2851150"/>
          <p14:tracePt t="39697" x="7905750" y="2851150"/>
          <p14:tracePt t="39698" x="7918450" y="2851150"/>
          <p14:tracePt t="39705" x="7956550" y="2857500"/>
          <p14:tracePt t="39722" x="7988300" y="2857500"/>
          <p14:tracePt t="39738" x="8013700" y="2857500"/>
          <p14:tracePt t="39755" x="8032750" y="2857500"/>
          <p14:tracePt t="39772" x="8051800" y="2857500"/>
          <p14:tracePt t="39789" x="8070850" y="2870200"/>
          <p14:tracePt t="39824" x="8083550" y="2870200"/>
          <p14:tracePt t="39840" x="8089900" y="2870200"/>
          <p14:tracePt t="39848" x="8102600" y="2870200"/>
          <p14:tracePt t="39855" x="8140700" y="2870200"/>
          <p14:tracePt t="39872" x="8153400" y="2870200"/>
          <p14:tracePt t="39889" x="8178800" y="2876550"/>
          <p14:tracePt t="39905" x="8191500" y="2876550"/>
          <p14:tracePt t="39944" x="8197850" y="2876550"/>
          <p14:tracePt t="40105" x="8191500" y="2882900"/>
          <p14:tracePt t="40112" x="8185150" y="2882900"/>
          <p14:tracePt t="40122" x="8172450" y="2882900"/>
          <p14:tracePt t="40123" x="8159750" y="2882900"/>
          <p14:tracePt t="40138" x="8134350" y="2889250"/>
          <p14:tracePt t="40155" x="8089900" y="2889250"/>
          <p14:tracePt t="40172" x="8026400" y="2895600"/>
          <p14:tracePt t="40188" x="7950200" y="2908300"/>
          <p14:tracePt t="40205" x="7880350" y="2921000"/>
          <p14:tracePt t="40223" x="7791450" y="2933700"/>
          <p14:tracePt t="40238" x="7702550" y="2933700"/>
          <p14:tracePt t="40255" x="7600950" y="2940050"/>
          <p14:tracePt t="40272" x="7461250" y="2952750"/>
          <p14:tracePt t="40289" x="7366000" y="2965450"/>
          <p14:tracePt t="40305" x="7270750" y="2965450"/>
          <p14:tracePt t="40322" x="7162800" y="2971800"/>
          <p14:tracePt t="40338" x="7073900" y="2978150"/>
          <p14:tracePt t="40355" x="7010400" y="2984500"/>
          <p14:tracePt t="40372" x="6959600" y="2984500"/>
          <p14:tracePt t="40389" x="6921500" y="2990850"/>
          <p14:tracePt t="40405" x="6877050" y="2990850"/>
          <p14:tracePt t="40422" x="6870700" y="2990850"/>
          <p14:tracePt t="40438" x="6832600" y="2990850"/>
          <p14:tracePt t="40455" x="6769100" y="2990850"/>
          <p14:tracePt t="40472" x="6686550" y="2990850"/>
          <p14:tracePt t="40489" x="6642100" y="2990850"/>
          <p14:tracePt t="40505" x="6610350" y="2990850"/>
          <p14:tracePt t="40522" x="6584950" y="2990850"/>
          <p14:tracePt t="40538" x="6559550" y="2990850"/>
          <p14:tracePt t="40556" x="6540500" y="2990850"/>
          <p14:tracePt t="40572" x="6534150" y="2990850"/>
          <p14:tracePt t="40588" x="6527800" y="2990850"/>
          <p14:tracePt t="40605" x="6521450" y="2990850"/>
          <p14:tracePt t="40688" x="6515100" y="2990850"/>
          <p14:tracePt t="40696" x="6502400" y="2990850"/>
          <p14:tracePt t="40712" x="6489700" y="2990850"/>
          <p14:tracePt t="40728" x="6483350" y="2990850"/>
          <p14:tracePt t="40738" x="6477000" y="2990850"/>
          <p14:tracePt t="40743" x="6470650" y="2990850"/>
          <p14:tracePt t="40755" x="6451600" y="2990850"/>
          <p14:tracePt t="40772" x="6432550" y="2990850"/>
          <p14:tracePt t="40788" x="6413500" y="2984500"/>
          <p14:tracePt t="40805" x="6388100" y="2978150"/>
          <p14:tracePt t="40822" x="6350000" y="2978150"/>
          <p14:tracePt t="40838" x="6324600" y="2971800"/>
          <p14:tracePt t="40855" x="6280150" y="2965450"/>
          <p14:tracePt t="40872" x="6273800" y="2965450"/>
          <p14:tracePt t="40888" x="6267450" y="2965450"/>
          <p14:tracePt t="41088" x="6273800" y="2965450"/>
          <p14:tracePt t="41098" x="6286500" y="2965450"/>
          <p14:tracePt t="41105" x="6324600" y="2965450"/>
          <p14:tracePt t="41114" x="6350000" y="2965450"/>
          <p14:tracePt t="41122" x="6413500" y="2965450"/>
          <p14:tracePt t="41138" x="6483350" y="2965450"/>
          <p14:tracePt t="41155" x="6572250" y="2965450"/>
          <p14:tracePt t="41172" x="6661150" y="2965450"/>
          <p14:tracePt t="41188" x="6762750" y="2965450"/>
          <p14:tracePt t="41206" x="6870700" y="2965450"/>
          <p14:tracePt t="41222" x="6953250" y="2965450"/>
          <p14:tracePt t="41239" x="7035800" y="2959100"/>
          <p14:tracePt t="41255" x="7150100" y="2946400"/>
          <p14:tracePt t="41273" x="7232650" y="2940050"/>
          <p14:tracePt t="41288" x="7327900" y="2927350"/>
          <p14:tracePt t="41305" x="7353300" y="2927350"/>
          <p14:tracePt t="41322" x="7435850" y="2921000"/>
          <p14:tracePt t="41338" x="7550150" y="2914650"/>
          <p14:tracePt t="41355" x="7658100" y="2901950"/>
          <p14:tracePt t="41372" x="7753350" y="2889250"/>
          <p14:tracePt t="41388" x="7835900" y="2876550"/>
          <p14:tracePt t="41405" x="7880350" y="2876550"/>
          <p14:tracePt t="41422" x="7924800" y="2876550"/>
          <p14:tracePt t="41438" x="7956550" y="2876550"/>
          <p14:tracePt t="41455" x="7969250" y="2876550"/>
          <p14:tracePt t="41473" x="7975600" y="2870200"/>
          <p14:tracePt t="41648" x="7962900" y="2870200"/>
          <p14:tracePt t="41656" x="7931150" y="2870200"/>
          <p14:tracePt t="41664" x="7912100" y="2870200"/>
          <p14:tracePt t="41672" x="7835900" y="2870200"/>
          <p14:tracePt t="41688" x="7702550" y="2882900"/>
          <p14:tracePt t="41705" x="7575550" y="2895600"/>
          <p14:tracePt t="41722" x="7454900" y="2908300"/>
          <p14:tracePt t="41739" x="7353300" y="2914650"/>
          <p14:tracePt t="41755" x="7264400" y="2914650"/>
          <p14:tracePt t="41772" x="7162800" y="2914650"/>
          <p14:tracePt t="41788" x="7054850" y="2914650"/>
          <p14:tracePt t="41805" x="6953250" y="2914650"/>
          <p14:tracePt t="41822" x="6864350" y="2914650"/>
          <p14:tracePt t="41839" x="6800850" y="2914650"/>
          <p14:tracePt t="41855" x="6756400" y="2914650"/>
          <p14:tracePt t="41873" x="6743700" y="2914650"/>
          <p14:tracePt t="41888" x="6737350" y="2914650"/>
          <p14:tracePt t="41905" x="6731000" y="2914650"/>
          <p14:tracePt t="41922" x="6718300" y="2914650"/>
          <p14:tracePt t="41939" x="6705600" y="2914650"/>
          <p14:tracePt t="41955" x="6686550" y="2914650"/>
          <p14:tracePt t="41972" x="6673850" y="2914650"/>
          <p14:tracePt t="41988" x="6654800" y="2914650"/>
          <p14:tracePt t="42005" x="6642100" y="2914650"/>
          <p14:tracePt t="42022" x="6629400" y="2914650"/>
          <p14:tracePt t="42039" x="6616700" y="2914650"/>
          <p14:tracePt t="42055" x="6604000" y="2914650"/>
          <p14:tracePt t="42074" x="6597650" y="2914650"/>
          <p14:tracePt t="42088" x="6584950" y="2914650"/>
          <p14:tracePt t="42106" x="6572250" y="2914650"/>
          <p14:tracePt t="42122" x="6559550" y="2914650"/>
          <p14:tracePt t="42138" x="6553200" y="2914650"/>
          <p14:tracePt t="42155" x="6540500" y="2914650"/>
          <p14:tracePt t="42172" x="6534150" y="2914650"/>
          <p14:tracePt t="42188" x="6521450" y="2908300"/>
          <p14:tracePt t="42205" x="6515100" y="2908300"/>
          <p14:tracePt t="42221" x="6508750" y="2908300"/>
          <p14:tracePt t="42238" x="6502400" y="2908300"/>
          <p14:tracePt t="42255" x="6496050" y="2908300"/>
          <p14:tracePt t="44512" x="6489700" y="2908300"/>
          <p14:tracePt t="44520" x="6432550" y="2895600"/>
          <p14:tracePt t="44536" x="6413500" y="2895600"/>
          <p14:tracePt t="44539" x="6343650" y="2889250"/>
          <p14:tracePt t="44555" x="6254750" y="2889250"/>
          <p14:tracePt t="44572" x="6178550" y="2889250"/>
          <p14:tracePt t="44588" x="6096000" y="2882900"/>
          <p14:tracePt t="44605" x="6026150" y="2882900"/>
          <p14:tracePt t="44621" x="5969000" y="2882900"/>
          <p14:tracePt t="44656" x="5962650" y="2882900"/>
          <p14:tracePt t="44657" x="5943600" y="2882900"/>
          <p14:tracePt t="44673" x="5930900" y="2882900"/>
          <p14:tracePt t="44688" x="5911850" y="2882900"/>
          <p14:tracePt t="44705" x="5886450" y="2876550"/>
          <p14:tracePt t="44722" x="5873750" y="2876550"/>
          <p14:tracePt t="44739" x="5861050" y="2870200"/>
          <p14:tracePt t="45048" x="5854700" y="2870200"/>
          <p14:tracePt t="45056" x="5829300" y="2870200"/>
          <p14:tracePt t="45064" x="5778500" y="2870200"/>
          <p14:tracePt t="45072" x="5721350" y="2870200"/>
          <p14:tracePt t="45088" x="5594350" y="2876550"/>
          <p14:tracePt t="45105" x="5480050" y="2876550"/>
          <p14:tracePt t="45121" x="5372100" y="2876550"/>
          <p14:tracePt t="45138" x="5276850" y="2876550"/>
          <p14:tracePt t="45154" x="5175250" y="2876550"/>
          <p14:tracePt t="45171" x="5092700" y="2876550"/>
          <p14:tracePt t="45188" x="5003800" y="2876550"/>
          <p14:tracePt t="45204" x="4940300" y="2876550"/>
          <p14:tracePt t="45221" x="4883150" y="2876550"/>
          <p14:tracePt t="45238" x="4806950" y="2882900"/>
          <p14:tracePt t="45255" x="4679950" y="2882900"/>
          <p14:tracePt t="45273" x="4597400" y="2882900"/>
          <p14:tracePt t="45288" x="4533900" y="2882900"/>
          <p14:tracePt t="45305" x="4476750" y="2882900"/>
          <p14:tracePt t="45321" x="4413250" y="2882900"/>
          <p14:tracePt t="45338" x="4356100" y="2889250"/>
          <p14:tracePt t="45355" x="4292600" y="2895600"/>
          <p14:tracePt t="45372" x="4235450" y="2908300"/>
          <p14:tracePt t="45388" x="4165600" y="2921000"/>
          <p14:tracePt t="45405" x="4102100" y="2927350"/>
          <p14:tracePt t="45421" x="4025900" y="2940050"/>
          <p14:tracePt t="45438" x="3981450" y="2940050"/>
          <p14:tracePt t="45455" x="3898900" y="2940050"/>
          <p14:tracePt t="45488" x="3829050" y="2940050"/>
          <p14:tracePt t="45489" x="3733800" y="2940050"/>
          <p14:tracePt t="45505" x="3632200" y="2940050"/>
          <p14:tracePt t="45521" x="3536950" y="2940050"/>
          <p14:tracePt t="45539" x="3429000" y="2940050"/>
          <p14:tracePt t="45555" x="3352800" y="2940050"/>
          <p14:tracePt t="45572" x="3289300" y="2940050"/>
          <p14:tracePt t="45588" x="3263900" y="2940050"/>
          <p14:tracePt t="45605" x="3251200" y="2940050"/>
          <p14:tracePt t="45622" x="3244850" y="2940050"/>
          <p14:tracePt t="45744" x="3270250" y="2940050"/>
          <p14:tracePt t="45752" x="3295650" y="2940050"/>
          <p14:tracePt t="45759" x="3365500" y="2940050"/>
          <p14:tracePt t="45771" x="3454400" y="2940050"/>
          <p14:tracePt t="45788" x="3549650" y="2940050"/>
          <p14:tracePt t="45805" x="3657600" y="2940050"/>
          <p14:tracePt t="45821" x="3778250" y="2940050"/>
          <p14:tracePt t="45838" x="3949700" y="2940050"/>
          <p14:tracePt t="45854" x="4298950" y="2940050"/>
          <p14:tracePt t="45873" x="4603750" y="2940050"/>
          <p14:tracePt t="45888" x="4883150" y="2940050"/>
          <p14:tracePt t="45905" x="5054600" y="2940050"/>
          <p14:tracePt t="45921" x="5181600" y="2940050"/>
          <p14:tracePt t="45938" x="5295900" y="2940050"/>
          <p14:tracePt t="45955" x="5340350" y="2940050"/>
          <p14:tracePt t="45971" x="5410200" y="2940050"/>
          <p14:tracePt t="45989" x="5473700" y="2940050"/>
          <p14:tracePt t="46005" x="5543550" y="2940050"/>
          <p14:tracePt t="46021" x="5600700" y="2940050"/>
          <p14:tracePt t="46038" x="5645150" y="2940050"/>
          <p14:tracePt t="46055" x="5715000" y="2940050"/>
          <p14:tracePt t="46072" x="5746750" y="2940050"/>
          <p14:tracePt t="46088" x="5791200" y="2940050"/>
          <p14:tracePt t="46105" x="5816600" y="2940050"/>
          <p14:tracePt t="46122" x="5829300" y="2940050"/>
          <p14:tracePt t="46416" x="5803900" y="2940050"/>
          <p14:tracePt t="46424" x="5759450" y="2940050"/>
          <p14:tracePt t="46438" x="5708650" y="2940050"/>
          <p14:tracePt t="46439" x="5600700" y="2940050"/>
          <p14:tracePt t="46455" x="5467350" y="2940050"/>
          <p14:tracePt t="46471" x="5251450" y="2940050"/>
          <p14:tracePt t="46488" x="5073650" y="2940050"/>
          <p14:tracePt t="46505" x="4921250" y="2940050"/>
          <p14:tracePt t="46522" x="4749800" y="2940050"/>
          <p14:tracePt t="46538" x="4572000" y="2940050"/>
          <p14:tracePt t="46555" x="4432300" y="2940050"/>
          <p14:tracePt t="46571" x="4292600" y="2940050"/>
          <p14:tracePt t="46588" x="4165600" y="2940050"/>
          <p14:tracePt t="46605" x="4051300" y="2940050"/>
          <p14:tracePt t="46622" x="3937000" y="2940050"/>
          <p14:tracePt t="46638" x="3835400" y="2940050"/>
          <p14:tracePt t="46655" x="3689350" y="2940050"/>
          <p14:tracePt t="46672" x="3594100" y="2940050"/>
          <p14:tracePt t="46689" x="3530600" y="2933700"/>
          <p14:tracePt t="46705" x="3479800" y="2933700"/>
          <p14:tracePt t="46722" x="3448050" y="2927350"/>
          <p14:tracePt t="46738" x="3422650" y="2921000"/>
          <p14:tracePt t="46755" x="3390900" y="2921000"/>
          <p14:tracePt t="46771" x="3359150" y="2914650"/>
          <p14:tracePt t="46788" x="3327400" y="2914650"/>
          <p14:tracePt t="46805" x="3308350" y="2914650"/>
          <p14:tracePt t="46822" x="3295650" y="2914650"/>
          <p14:tracePt t="46928" x="3302000" y="2914650"/>
          <p14:tracePt t="46936" x="3327400" y="2914650"/>
          <p14:tracePt t="46944" x="3397250" y="2914650"/>
          <p14:tracePt t="46955" x="3498850" y="2914650"/>
          <p14:tracePt t="46971" x="3644900" y="2914650"/>
          <p14:tracePt t="46988" x="3829050" y="2914650"/>
          <p14:tracePt t="47005" x="4038600" y="2914650"/>
          <p14:tracePt t="47022" x="4279900" y="2914650"/>
          <p14:tracePt t="47038" x="4495800" y="2914650"/>
          <p14:tracePt t="47055" x="4743450" y="2914650"/>
          <p14:tracePt t="47072" x="4908550" y="2914650"/>
          <p14:tracePt t="47088" x="5073650" y="2914650"/>
          <p14:tracePt t="47105" x="5232400" y="2914650"/>
          <p14:tracePt t="47122" x="5397500" y="2914650"/>
          <p14:tracePt t="47138" x="5518150" y="2914650"/>
          <p14:tracePt t="47156" x="5613400" y="2914650"/>
          <p14:tracePt t="47171" x="5676900" y="2914650"/>
          <p14:tracePt t="47188" x="5708650" y="2914650"/>
          <p14:tracePt t="47204" x="5734050" y="2914650"/>
          <p14:tracePt t="47222" x="5746750" y="2914650"/>
          <p14:tracePt t="47238" x="5765800" y="2914650"/>
          <p14:tracePt t="47255" x="5784850" y="2914650"/>
          <p14:tracePt t="47272" x="5791200" y="2914650"/>
          <p14:tracePt t="47352" x="5797550" y="2914650"/>
          <p14:tracePt t="49808" x="5778500" y="2914650"/>
          <p14:tracePt t="49816" x="5759450" y="2914650"/>
          <p14:tracePt t="49823" x="5734050" y="2914650"/>
          <p14:tracePt t="49824" x="5715000" y="2914650"/>
          <p14:tracePt t="49838" x="5676900" y="2914650"/>
          <p14:tracePt t="49855" x="5626100" y="2914650"/>
          <p14:tracePt t="49873" x="5588000" y="2914650"/>
          <p14:tracePt t="49888" x="5549900" y="2914650"/>
          <p14:tracePt t="49905" x="5486400" y="2914650"/>
          <p14:tracePt t="49922" x="5410200" y="2914650"/>
          <p14:tracePt t="49938" x="5302250" y="2914650"/>
          <p14:tracePt t="49955" x="5200650" y="2914650"/>
          <p14:tracePt t="49971" x="5086350" y="2914650"/>
          <p14:tracePt t="49988" x="4991100" y="2914650"/>
          <p14:tracePt t="50004" x="4889500" y="2914650"/>
          <p14:tracePt t="50021" x="4781550" y="2914650"/>
          <p14:tracePt t="50038" x="4686300" y="2914650"/>
          <p14:tracePt t="50055" x="4552950" y="2914650"/>
          <p14:tracePt t="50072" x="4457700" y="2914650"/>
          <p14:tracePt t="50088" x="4375150" y="2914650"/>
          <p14:tracePt t="50104" x="4279900" y="2882900"/>
          <p14:tracePt t="50122" x="4216400" y="2876550"/>
          <p14:tracePt t="50138" x="4152900" y="2863850"/>
          <p14:tracePt t="50155" x="4133850" y="2857500"/>
          <p14:tracePt t="50171" x="4114800" y="2857500"/>
          <p14:tracePt t="50189" x="4108450" y="2857500"/>
          <p14:tracePt t="50204" x="4095750" y="2857500"/>
          <p14:tracePt t="50221" x="4083050" y="2857500"/>
          <p14:tracePt t="50238" x="4076700" y="2857500"/>
          <p14:tracePt t="50448" x="4083050" y="2857500"/>
          <p14:tracePt t="50455" x="4102100" y="2857500"/>
          <p14:tracePt t="50463" x="4140200" y="2857500"/>
          <p14:tracePt t="50471" x="4216400" y="2857500"/>
          <p14:tracePt t="50488" x="4260850" y="2857500"/>
          <p14:tracePt t="50489" x="4349750" y="2857500"/>
          <p14:tracePt t="50504" x="4432300" y="2857500"/>
          <p14:tracePt t="50521" x="4533900" y="2857500"/>
          <p14:tracePt t="50538" x="4641850" y="2857500"/>
          <p14:tracePt t="50555" x="4749800" y="2857500"/>
          <p14:tracePt t="50571" x="4845050" y="2857500"/>
          <p14:tracePt t="50588" x="4933950" y="2857500"/>
          <p14:tracePt t="50604" x="5016500" y="2857500"/>
          <p14:tracePt t="50623" x="5080000" y="2857500"/>
          <p14:tracePt t="50638" x="5124450" y="2857500"/>
          <p14:tracePt t="50655" x="5162550" y="2851150"/>
          <p14:tracePt t="50672" x="5181600" y="2851150"/>
          <p14:tracePt t="50688" x="5200650" y="2844800"/>
          <p14:tracePt t="50705" x="5213350" y="2844800"/>
          <p14:tracePt t="50721" x="5219700" y="2844800"/>
          <p14:tracePt t="50784" x="5226050" y="2838450"/>
          <p14:tracePt t="51503" x="5219700" y="2838450"/>
          <p14:tracePt t="51504" x="5207000" y="2838450"/>
          <p14:tracePt t="51521" x="5200650" y="2838450"/>
          <p14:tracePt t="51522" x="5175250" y="2838450"/>
          <p14:tracePt t="51538" x="5162550" y="2838450"/>
          <p14:tracePt t="51554" x="5143500" y="2838450"/>
          <p14:tracePt t="51572" x="5124450" y="2838450"/>
          <p14:tracePt t="51588" x="5111750" y="2838450"/>
          <p14:tracePt t="51631" x="5105400" y="2838450"/>
          <p14:tracePt t="51647" x="5099050" y="2838450"/>
          <p14:tracePt t="51663" x="5086350" y="2838450"/>
          <p14:tracePt t="51671" x="5080000" y="2838450"/>
          <p14:tracePt t="51672" x="5060950" y="2838450"/>
          <p14:tracePt t="51688" x="5016500" y="2838450"/>
          <p14:tracePt t="51705" x="4978400" y="2838450"/>
          <p14:tracePt t="51721" x="4940300" y="2844800"/>
          <p14:tracePt t="51738" x="4883150" y="2851150"/>
          <p14:tracePt t="51754" x="4813300" y="2851150"/>
          <p14:tracePt t="51771" x="4737100" y="2851150"/>
          <p14:tracePt t="51788" x="4641850" y="2851150"/>
          <p14:tracePt t="51805" x="4514850" y="2857500"/>
          <p14:tracePt t="51821" x="4394200" y="2857500"/>
          <p14:tracePt t="51821" x="4324350" y="2863850"/>
          <p14:tracePt t="51840" x="4254500" y="2876550"/>
          <p14:tracePt t="51854" x="4038600" y="2876550"/>
          <p14:tracePt t="51872" x="3892550" y="2889250"/>
          <p14:tracePt t="51888" x="3810000" y="2901950"/>
          <p14:tracePt t="51905" x="3752850" y="2914650"/>
          <p14:tracePt t="51921" x="3721100" y="2914650"/>
          <p14:tracePt t="51938" x="3683000" y="2914650"/>
          <p14:tracePt t="51954" x="3619500" y="2914650"/>
          <p14:tracePt t="51971" x="3581400" y="2914650"/>
          <p14:tracePt t="51988" x="3498850" y="2914650"/>
          <p14:tracePt t="52005" x="3441700" y="2914650"/>
          <p14:tracePt t="52021" x="3397250" y="2914650"/>
          <p14:tracePt t="52038" x="3384550" y="2914650"/>
          <p14:tracePt t="52054" x="3371850" y="2914650"/>
          <p14:tracePt t="56688" x="3403600" y="2921000"/>
          <p14:tracePt t="56689" x="3568700" y="2946400"/>
          <p14:tracePt t="56704" x="4127500" y="3022600"/>
          <p14:tracePt t="56715" x="4489450" y="3073400"/>
          <p14:tracePt t="56722" x="5403850" y="3194050"/>
          <p14:tracePt t="56738" x="6369050" y="3333750"/>
          <p14:tracePt t="56755" x="7232650" y="3454400"/>
          <p14:tracePt t="56772" x="7918450" y="3556000"/>
          <p14:tracePt t="56789" x="8375650" y="3625850"/>
          <p14:tracePt t="56805" x="8718550" y="3676650"/>
          <p14:tracePt t="56822" x="8877300" y="3702050"/>
          <p14:tracePt t="56838" x="8972550" y="3721100"/>
          <p14:tracePt t="56855" x="9067800" y="3759200"/>
          <p14:tracePt t="56872" x="9112250" y="3778250"/>
          <p14:tracePt t="56889" x="9137650" y="3803650"/>
          <p14:tracePt t="56905" x="9137650" y="3829050"/>
          <p14:tracePt t="56922" x="9137650" y="3854450"/>
          <p14:tracePt t="56938" x="9137650" y="3873500"/>
          <p14:tracePt t="56955" x="9137650" y="3886200"/>
          <p14:tracePt t="56972" x="9137650" y="3892550"/>
          <p14:tracePt t="56989" x="9137650" y="3924300"/>
          <p14:tracePt t="57005" x="9137650" y="3949700"/>
          <p14:tracePt t="57022" x="9137650" y="3962400"/>
          <p14:tracePt t="57038" x="9137650" y="3968750"/>
          <p14:tracePt t="57055" x="9137650" y="3975100"/>
          <p14:tracePt t="57073" x="9137650" y="3981450"/>
          <p14:tracePt t="57089" x="9124950" y="3994150"/>
          <p14:tracePt t="57105" x="9093200" y="4006850"/>
          <p14:tracePt t="57122" x="9067800" y="4025900"/>
          <p14:tracePt t="57138" x="9036050" y="4044950"/>
          <p14:tracePt t="57155" x="9017000" y="4051300"/>
          <p14:tracePt t="57172" x="8997950" y="4057650"/>
          <p14:tracePt t="57189" x="8972550" y="4057650"/>
          <p14:tracePt t="57205" x="8953500" y="4057650"/>
          <p14:tracePt t="57223" x="8909050" y="4057650"/>
          <p14:tracePt t="57238" x="8832850" y="4051300"/>
          <p14:tracePt t="57238" x="8788400" y="4038600"/>
          <p14:tracePt t="57258" x="8686800" y="4013200"/>
          <p14:tracePt t="57272" x="8597900" y="3987800"/>
          <p14:tracePt t="57289" x="8521700" y="3962400"/>
          <p14:tracePt t="57305" x="8489950" y="3956050"/>
          <p14:tracePt t="57322" x="8464550" y="3949700"/>
          <p14:tracePt t="57338" x="8458200" y="3943350"/>
          <p14:tracePt t="57504" x="8451850" y="3943350"/>
          <p14:tracePt t="57520" x="8445500" y="3943350"/>
          <p14:tracePt t="57528" x="8439150" y="3943350"/>
          <p14:tracePt t="57552" x="8432800" y="3943350"/>
          <p14:tracePt t="57568" x="8426450" y="3943350"/>
          <p14:tracePt t="57573" x="8420100" y="3943350"/>
          <p14:tracePt t="57588" x="8413750" y="3949700"/>
          <p14:tracePt t="57589" x="8401050" y="3949700"/>
          <p14:tracePt t="57605" x="8388350" y="3956050"/>
          <p14:tracePt t="57622" x="8375650" y="3956050"/>
          <p14:tracePt t="57638" x="8362950" y="3968750"/>
          <p14:tracePt t="57655" x="8350250" y="3968750"/>
          <p14:tracePt t="57673" x="8343900" y="3968750"/>
          <p14:tracePt t="57712" x="8337550" y="3968750"/>
          <p14:tracePt t="57720" x="8331200" y="3975100"/>
          <p14:tracePt t="58088" x="8331200" y="3981450"/>
          <p14:tracePt t="58098" x="8337550" y="3987800"/>
          <p14:tracePt t="58105" x="8337550" y="3994150"/>
          <p14:tracePt t="58106" x="8337550" y="4013200"/>
          <p14:tracePt t="58122" x="8343900" y="4019550"/>
          <p14:tracePt t="58139" x="8350250" y="4019550"/>
          <p14:tracePt t="58176" x="8350250" y="4025900"/>
          <p14:tracePt t="58673" x="8337550" y="4032250"/>
          <p14:tracePt t="58680" x="8331200" y="4032250"/>
          <p14:tracePt t="58698" x="8299450" y="4032250"/>
          <p14:tracePt t="58699" x="8286750" y="4032250"/>
          <p14:tracePt t="58705" x="8255000" y="4032250"/>
          <p14:tracePt t="58722" x="8210550" y="4032250"/>
          <p14:tracePt t="58739" x="8166100" y="4032250"/>
          <p14:tracePt t="58755" x="8102600" y="4032250"/>
          <p14:tracePt t="58772" x="8039100" y="4032250"/>
          <p14:tracePt t="58788" x="7950200" y="4032250"/>
          <p14:tracePt t="58805" x="7874000" y="4032250"/>
          <p14:tracePt t="58821" x="7778750" y="4032250"/>
          <p14:tracePt t="58839" x="7683500" y="4032250"/>
          <p14:tracePt t="58855" x="7543800" y="4032250"/>
          <p14:tracePt t="58873" x="7435850" y="4032250"/>
          <p14:tracePt t="58889" x="7334250" y="4032250"/>
          <p14:tracePt t="58905" x="7226300" y="4032250"/>
          <p14:tracePt t="58922" x="7131050" y="4032250"/>
          <p14:tracePt t="58938" x="7042150" y="4032250"/>
          <p14:tracePt t="58955" x="6940550" y="4032250"/>
          <p14:tracePt t="58972" x="6851650" y="4032250"/>
          <p14:tracePt t="58988" x="6775450" y="4032250"/>
          <p14:tracePt t="59005" x="6705600" y="4032250"/>
          <p14:tracePt t="59022" x="6648450" y="4032250"/>
          <p14:tracePt t="59039" x="6604000" y="4032250"/>
          <p14:tracePt t="59055" x="6553200" y="4032250"/>
          <p14:tracePt t="59073" x="6534150" y="4032250"/>
          <p14:tracePt t="59088" x="6521450" y="4032250"/>
          <p14:tracePt t="59105" x="6515100" y="4032250"/>
          <p14:tracePt t="59122" x="6502400" y="4032250"/>
          <p14:tracePt t="59138" x="6489700" y="4032250"/>
          <p14:tracePt t="59155" x="6470650" y="4032250"/>
          <p14:tracePt t="59172" x="6445250" y="4032250"/>
          <p14:tracePt t="59188" x="6407150" y="4032250"/>
          <p14:tracePt t="59205" x="6350000" y="4032250"/>
          <p14:tracePt t="59222" x="6242050" y="4032250"/>
          <p14:tracePt t="59238" x="6121400" y="4032250"/>
          <p14:tracePt t="59255" x="5975350" y="4032250"/>
          <p14:tracePt t="59273" x="5880100" y="4032250"/>
          <p14:tracePt t="59289" x="5791200" y="4032250"/>
          <p14:tracePt t="59305" x="5721350" y="4032250"/>
          <p14:tracePt t="59323" x="5651500" y="4032250"/>
          <p14:tracePt t="59338" x="5588000" y="4032250"/>
          <p14:tracePt t="59356" x="5537200" y="4032250"/>
          <p14:tracePt t="59372" x="5499100" y="4032250"/>
          <p14:tracePt t="59389" x="5461000" y="4032250"/>
          <p14:tracePt t="59405" x="5435600" y="4032250"/>
          <p14:tracePt t="59423" x="5410200" y="4032250"/>
          <p14:tracePt t="59438" x="5391150" y="4032250"/>
          <p14:tracePt t="59455" x="5372100" y="4032250"/>
          <p14:tracePt t="59472" x="5346700" y="4032250"/>
          <p14:tracePt t="59489" x="5327650" y="4032250"/>
          <p14:tracePt t="59505" x="5302250" y="4032250"/>
          <p14:tracePt t="59522" x="5270500" y="4032250"/>
          <p14:tracePt t="59538" x="5232400" y="4032250"/>
          <p14:tracePt t="59556" x="5194300" y="4032250"/>
          <p14:tracePt t="59572" x="5156200" y="4032250"/>
          <p14:tracePt t="59588" x="5118100" y="4032250"/>
          <p14:tracePt t="59605" x="5073650" y="4032250"/>
          <p14:tracePt t="59622" x="5029200" y="4032250"/>
          <p14:tracePt t="59638" x="4933950" y="4032250"/>
          <p14:tracePt t="59657" x="4864100" y="4032250"/>
          <p14:tracePt t="59672" x="4794250" y="4032250"/>
          <p14:tracePt t="59689" x="4724400" y="4032250"/>
          <p14:tracePt t="59705" x="4660900" y="4032250"/>
          <p14:tracePt t="59722" x="4616450" y="4032250"/>
          <p14:tracePt t="59738" x="4578350" y="4032250"/>
          <p14:tracePt t="59755" x="4540250" y="4032250"/>
          <p14:tracePt t="59772" x="4495800" y="4032250"/>
          <p14:tracePt t="59789" x="4451350" y="4032250"/>
          <p14:tracePt t="59805" x="4400550" y="4032250"/>
          <p14:tracePt t="59822" x="4362450" y="4032250"/>
          <p14:tracePt t="59838" x="4305300" y="4032250"/>
          <p14:tracePt t="59855" x="4248150" y="4032250"/>
          <p14:tracePt t="59872" x="4229100" y="4032250"/>
          <p14:tracePt t="59889" x="4222750" y="4032250"/>
          <p14:tracePt t="59905" x="4216400" y="4032250"/>
          <p14:tracePt t="59922" x="4210050" y="4032250"/>
          <p14:tracePt t="60432" x="4197350" y="4032250"/>
          <p14:tracePt t="60440" x="4127500" y="4044950"/>
          <p14:tracePt t="60444" x="4051300" y="4051300"/>
          <p14:tracePt t="60455" x="3663950" y="4127500"/>
          <p14:tracePt t="60472" x="3219450" y="4191000"/>
          <p14:tracePt t="60488" x="2641600" y="4267200"/>
          <p14:tracePt t="60505" x="1993900" y="4330700"/>
          <p14:tracePt t="60522" x="1498600" y="4337050"/>
          <p14:tracePt t="60539" x="1403350" y="4337050"/>
          <p14:tracePt t="60555" x="1397000" y="4337050"/>
          <p14:tracePt t="60572" x="1390650" y="4337050"/>
          <p14:tracePt t="60792" x="1390650" y="4349750"/>
          <p14:tracePt t="60800" x="1403350" y="4375150"/>
          <p14:tracePt t="60800" x="1416050" y="4387850"/>
          <p14:tracePt t="60816" x="1441450" y="4413250"/>
          <p14:tracePt t="60824" x="1473200" y="4438650"/>
          <p14:tracePt t="60839" x="1549400" y="4483100"/>
          <p14:tracePt t="60841" x="1612900" y="4533900"/>
          <p14:tracePt t="60856" x="1670050" y="4565650"/>
          <p14:tracePt t="60872" x="1708150" y="4572000"/>
          <p14:tracePt t="60888" x="1739900" y="4578350"/>
          <p14:tracePt t="60905" x="1809750" y="4578350"/>
          <p14:tracePt t="60922" x="1892300" y="4578350"/>
          <p14:tracePt t="60938" x="1981200" y="4565650"/>
          <p14:tracePt t="60955" x="2063750" y="4533900"/>
          <p14:tracePt t="60972" x="2114550" y="4502150"/>
          <p14:tracePt t="60988" x="2152650" y="4483100"/>
          <p14:tracePt t="61006" x="2165350" y="4476750"/>
          <p14:tracePt t="61022" x="2171700" y="4470400"/>
          <p14:tracePt t="61039" x="2178050" y="4464050"/>
          <p14:tracePt t="61055" x="2197100" y="4457700"/>
          <p14:tracePt t="61073" x="2209800" y="4451350"/>
          <p14:tracePt t="61088" x="2228850" y="4451350"/>
          <p14:tracePt t="61106" x="2260600" y="4445000"/>
          <p14:tracePt t="61121" x="2279650" y="4432300"/>
          <p14:tracePt t="61138" x="2305050" y="4432300"/>
          <p14:tracePt t="61155" x="2330450" y="4419600"/>
          <p14:tracePt t="61172" x="2343150" y="4419600"/>
          <p14:tracePt t="61188" x="2355850" y="4419600"/>
          <p14:tracePt t="61205" x="2362200" y="4419600"/>
          <p14:tracePt t="61328" x="2362200" y="4413250"/>
          <p14:tracePt t="61344" x="2343150" y="4413250"/>
          <p14:tracePt t="61352" x="2317750" y="4413250"/>
          <p14:tracePt t="61360" x="2260600" y="4406900"/>
          <p14:tracePt t="61372" x="2203450" y="4400550"/>
          <p14:tracePt t="61388" x="2171700" y="4394200"/>
          <p14:tracePt t="61405" x="2165350" y="4394200"/>
          <p14:tracePt t="61422" x="2159000" y="4394200"/>
          <p14:tracePt t="61438" x="2146300" y="4387850"/>
          <p14:tracePt t="61455" x="2114550" y="4387850"/>
          <p14:tracePt t="61473" x="2076450" y="4381500"/>
          <p14:tracePt t="61488" x="2057400" y="4381500"/>
          <p14:tracePt t="61505" x="2044700" y="4375150"/>
          <p14:tracePt t="61680" x="2038350" y="4375150"/>
          <p14:tracePt t="61688" x="2012950" y="4375150"/>
          <p14:tracePt t="61712" x="2000250" y="4375150"/>
          <p14:tracePt t="61722" x="1987550" y="4375150"/>
          <p14:tracePt t="61728" x="1962150" y="4375150"/>
          <p14:tracePt t="61738" x="1949450" y="4375150"/>
          <p14:tracePt t="61755" x="1936750" y="4375150"/>
          <p14:tracePt t="61772" x="1905000" y="4375150"/>
          <p14:tracePt t="61788" x="1892300" y="4375150"/>
          <p14:tracePt t="61805" x="1879600" y="4375150"/>
          <p14:tracePt t="61821" x="1873250" y="4375150"/>
          <p14:tracePt t="61838" x="1860550" y="4375150"/>
          <p14:tracePt t="61855" x="1841500" y="4375150"/>
          <p14:tracePt t="61873" x="1822450" y="4375150"/>
          <p14:tracePt t="61888" x="1803400" y="4375150"/>
          <p14:tracePt t="61905" x="1790700" y="4375150"/>
          <p14:tracePt t="61921" x="1778000" y="4375150"/>
          <p14:tracePt t="61939" x="1771650" y="4375150"/>
          <p14:tracePt t="61955" x="1765300" y="4375150"/>
          <p14:tracePt t="61992" x="1758950" y="4375150"/>
          <p14:tracePt t="61993" x="1752600" y="4375150"/>
          <p14:tracePt t="62005" x="1746250" y="4375150"/>
          <p14:tracePt t="62022" x="1733550" y="4375150"/>
          <p14:tracePt t="62039" x="1727200" y="4375150"/>
          <p14:tracePt t="62055" x="1714500" y="4375150"/>
          <p14:tracePt t="62072" x="1708150" y="4375150"/>
          <p14:tracePt t="62112" x="1695450" y="4375150"/>
          <p14:tracePt t="62120" x="1689100" y="4375150"/>
          <p14:tracePt t="62144" x="1682750" y="4375150"/>
          <p14:tracePt t="62176" x="1676400" y="4375150"/>
          <p14:tracePt t="62191" x="1670050" y="4375150"/>
          <p14:tracePt t="62336" x="1689100" y="4375150"/>
          <p14:tracePt t="62344" x="1701800" y="4375150"/>
          <p14:tracePt t="62352" x="1720850" y="4381500"/>
          <p14:tracePt t="62358" x="1771650" y="4387850"/>
          <p14:tracePt t="62371" x="1809750" y="4394200"/>
          <p14:tracePt t="62389" x="1828800" y="4394200"/>
          <p14:tracePt t="62405" x="1841500" y="4400550"/>
          <p14:tracePt t="62421" x="1866900" y="4400550"/>
          <p14:tracePt t="62438" x="1879600" y="4406900"/>
          <p14:tracePt t="62455" x="1905000" y="4406900"/>
          <p14:tracePt t="62473" x="1930400" y="4406900"/>
          <p14:tracePt t="62488" x="1949450" y="4406900"/>
          <p14:tracePt t="62505" x="1955800" y="4406900"/>
          <p14:tracePt t="62522" x="1981200" y="4406900"/>
          <p14:tracePt t="62538" x="1993900" y="4406900"/>
          <p14:tracePt t="62555" x="2000250" y="4406900"/>
          <p14:tracePt t="62571" x="2006600" y="4406900"/>
          <p14:tracePt t="62588" x="2012950" y="4406900"/>
          <p14:tracePt t="62605" x="2019300" y="4406900"/>
          <p14:tracePt t="62621" x="2025650" y="4406900"/>
          <p14:tracePt t="62638" x="2038350" y="4406900"/>
          <p14:tracePt t="62654" x="2057400" y="4406900"/>
          <p14:tracePt t="62672" x="2070100" y="4406900"/>
          <p14:tracePt t="62689" x="2076450" y="4406900"/>
          <p14:tracePt t="62848" x="2070100" y="4406900"/>
          <p14:tracePt t="62864" x="2032000" y="4406900"/>
          <p14:tracePt t="62864" x="2012950" y="4406900"/>
          <p14:tracePt t="62872" x="1981200" y="4406900"/>
          <p14:tracePt t="62889" x="1955800" y="4406900"/>
          <p14:tracePt t="62905" x="1930400" y="4406900"/>
          <p14:tracePt t="62922" x="1917700" y="4406900"/>
          <p14:tracePt t="62938" x="1911350" y="4406900"/>
          <p14:tracePt t="62955" x="1898650" y="4406900"/>
          <p14:tracePt t="62971" x="1892300" y="4406900"/>
          <p14:tracePt t="62988" x="1879600" y="4406900"/>
          <p14:tracePt t="63005" x="1873250" y="4406900"/>
          <p14:tracePt t="63040" x="1866900" y="4406900"/>
          <p14:tracePt t="63176" x="1860550" y="4406900"/>
          <p14:tracePt t="63176" x="1854200" y="4406900"/>
          <p14:tracePt t="63208" x="1847850" y="4406900"/>
          <p14:tracePt t="63336" x="1866900" y="4406900"/>
          <p14:tracePt t="63344" x="1892300" y="4413250"/>
          <p14:tracePt t="63348" x="1930400" y="4413250"/>
          <p14:tracePt t="63355" x="2051050" y="4432300"/>
          <p14:tracePt t="63372" x="2152650" y="4445000"/>
          <p14:tracePt t="63389" x="2222500" y="4457700"/>
          <p14:tracePt t="63405" x="2266950" y="4457700"/>
          <p14:tracePt t="63422" x="2279650" y="4457700"/>
          <p14:tracePt t="63438" x="2292350" y="4457700"/>
          <p14:tracePt t="63455" x="2317750" y="4457700"/>
          <p14:tracePt t="63472" x="2336800" y="4457700"/>
          <p14:tracePt t="63489" x="2349500" y="4457700"/>
          <p14:tracePt t="63505" x="2368550" y="4457700"/>
          <p14:tracePt t="63522" x="2381250" y="4457700"/>
          <p14:tracePt t="63538" x="2387600" y="4457700"/>
          <p14:tracePt t="63555" x="2393950" y="4457700"/>
          <p14:tracePt t="63704" x="2368550" y="4457700"/>
          <p14:tracePt t="63710" x="2349500" y="4457700"/>
          <p14:tracePt t="63721" x="2324100" y="4457700"/>
          <p14:tracePt t="63722" x="2273300" y="4457700"/>
          <p14:tracePt t="63738" x="2241550" y="4457700"/>
          <p14:tracePt t="63755" x="2222500" y="4457700"/>
          <p14:tracePt t="63772" x="2197100" y="4457700"/>
          <p14:tracePt t="63788" x="2165350" y="4451350"/>
          <p14:tracePt t="63805" x="2139950" y="4445000"/>
          <p14:tracePt t="63822" x="2114550" y="4445000"/>
          <p14:tracePt t="63838" x="2101850" y="4445000"/>
          <p14:tracePt t="63838" x="2095500" y="4445000"/>
          <p14:tracePt t="63880" x="2089150" y="4445000"/>
          <p14:tracePt t="63880" x="2076450" y="4438650"/>
          <p14:tracePt t="63888" x="2063750" y="4438650"/>
          <p14:tracePt t="63905" x="2044700" y="4432300"/>
          <p14:tracePt t="63921" x="2019300" y="4432300"/>
          <p14:tracePt t="63938" x="2000250" y="4425950"/>
          <p14:tracePt t="63955" x="1987550" y="4425950"/>
          <p14:tracePt t="63972" x="1981200" y="4425950"/>
          <p14:tracePt t="63988" x="1968500" y="4419600"/>
          <p14:tracePt t="64005" x="1962150" y="4419600"/>
          <p14:tracePt t="64021" x="1955800" y="4419600"/>
          <p14:tracePt t="64038" x="1949450" y="4419600"/>
          <p14:tracePt t="64055" x="1930400" y="4419600"/>
          <p14:tracePt t="64073" x="1924050" y="4419600"/>
          <p14:tracePt t="64088" x="1898650" y="4413250"/>
          <p14:tracePt t="64105" x="1879600" y="4413250"/>
          <p14:tracePt t="64121" x="1854200" y="4413250"/>
          <p14:tracePt t="64138" x="1835150" y="4413250"/>
          <p14:tracePt t="64155" x="1822450" y="4413250"/>
          <p14:tracePt t="64171" x="1797050" y="4413250"/>
          <p14:tracePt t="64188" x="1784350" y="4413250"/>
          <p14:tracePt t="64205" x="1758950" y="4413250"/>
          <p14:tracePt t="64221" x="1739900" y="4413250"/>
          <p14:tracePt t="64238" x="1720850" y="4413250"/>
          <p14:tracePt t="64255" x="1708150" y="4413250"/>
          <p14:tracePt t="64273" x="1695450" y="4413250"/>
          <p14:tracePt t="64288" x="1689100" y="4413250"/>
          <p14:tracePt t="64306" x="1676400" y="4413250"/>
          <p14:tracePt t="64344" x="1670050" y="4413250"/>
          <p14:tracePt t="64360" x="1663700" y="4413250"/>
          <p14:tracePt t="64368" x="1657350" y="4413250"/>
          <p14:tracePt t="64372" x="1644650" y="4413250"/>
          <p14:tracePt t="64389" x="1631950" y="4413250"/>
          <p14:tracePt t="64405" x="1625600" y="4413250"/>
          <p14:tracePt t="64422" x="1606550" y="4413250"/>
          <p14:tracePt t="64438" x="1600200" y="4413250"/>
          <p14:tracePt t="64455" x="1593850" y="4413250"/>
          <p14:tracePt t="64776" x="1581150" y="4413250"/>
          <p14:tracePt t="64784" x="1562100" y="4413250"/>
          <p14:tracePt t="64792" x="1549400" y="4413250"/>
          <p14:tracePt t="64805" x="1530350" y="4413250"/>
          <p14:tracePt t="64821" x="1511300" y="4413250"/>
          <p14:tracePt t="64838" x="1498600" y="4413250"/>
          <p14:tracePt t="64855" x="1479550" y="4413250"/>
          <p14:tracePt t="64872" x="1460500" y="4413250"/>
          <p14:tracePt t="64888" x="1435100" y="4413250"/>
          <p14:tracePt t="64905" x="1403350" y="4413250"/>
          <p14:tracePt t="64921" x="1377950" y="4413250"/>
          <p14:tracePt t="64938" x="1352550" y="4413250"/>
          <p14:tracePt t="64955" x="1327150" y="4413250"/>
          <p14:tracePt t="64972" x="1308100" y="4413250"/>
          <p14:tracePt t="64988" x="1301750" y="4413250"/>
          <p14:tracePt t="65005" x="1289050" y="4413250"/>
          <p14:tracePt t="65021" x="1276350" y="4413250"/>
          <p14:tracePt t="65038" x="1257300" y="4413250"/>
          <p14:tracePt t="65054" x="1231900" y="4413250"/>
          <p14:tracePt t="65072" x="1219200" y="4413250"/>
          <p14:tracePt t="65088" x="1212850" y="4413250"/>
          <p14:tracePt t="65105" x="1193800" y="4413250"/>
          <p14:tracePt t="65121" x="1181100" y="4413250"/>
          <p14:tracePt t="65138" x="1168400" y="4413250"/>
          <p14:tracePt t="65175" x="1162050" y="4413250"/>
          <p14:tracePt t="65200" x="1155700" y="4413250"/>
          <p14:tracePt t="65207" x="1149350" y="4413250"/>
          <p14:tracePt t="65215" x="1143000" y="4413250"/>
          <p14:tracePt t="65224" x="1136650" y="4413250"/>
          <p14:tracePt t="65238" x="1130300" y="4413250"/>
          <p14:tracePt t="65255" x="1123950" y="4413250"/>
          <p14:tracePt t="65304" x="1117600" y="4413250"/>
          <p14:tracePt t="65455" x="1111250" y="4413250"/>
          <p14:tracePt t="65488" x="1104900" y="4406900"/>
          <p14:tracePt t="65497" x="1098550" y="4400550"/>
          <p14:tracePt t="65497" x="1092200" y="4387850"/>
          <p14:tracePt t="65505" x="1079500" y="4368800"/>
          <p14:tracePt t="65521" x="1066800" y="4356100"/>
          <p14:tracePt t="65538" x="1054100" y="4337050"/>
          <p14:tracePt t="65554" x="1054100" y="4311650"/>
          <p14:tracePt t="65571" x="1041400" y="4292600"/>
          <p14:tracePt t="65588" x="1035050" y="4260850"/>
          <p14:tracePt t="65605" x="1028700" y="4248150"/>
          <p14:tracePt t="65621" x="1022350" y="4229100"/>
          <p14:tracePt t="65639" x="1003300" y="4203700"/>
          <p14:tracePt t="65655" x="984250" y="4184650"/>
          <p14:tracePt t="65672" x="965200" y="4165600"/>
          <p14:tracePt t="65688" x="952500" y="4152900"/>
          <p14:tracePt t="65704" x="946150" y="4146550"/>
          <p14:tracePt t="65721" x="933450" y="4146550"/>
          <p14:tracePt t="65737" x="914400" y="4133850"/>
          <p14:tracePt t="65754" x="889000" y="4133850"/>
          <p14:tracePt t="65771" x="857250" y="4127500"/>
          <p14:tracePt t="65788" x="819150" y="4127500"/>
          <p14:tracePt t="65805" x="768350" y="4127500"/>
          <p14:tracePt t="65821" x="730250" y="4127500"/>
          <p14:tracePt t="65838" x="673100" y="4146550"/>
          <p14:tracePt t="65855" x="615950" y="4171950"/>
          <p14:tracePt t="65872" x="590550" y="4197350"/>
          <p14:tracePt t="65888" x="571500" y="4229100"/>
          <p14:tracePt t="65905" x="571500" y="4260850"/>
          <p14:tracePt t="65923" x="571500" y="4305300"/>
          <p14:tracePt t="65938" x="571500" y="4343400"/>
          <p14:tracePt t="65954" x="571500" y="4387850"/>
          <p14:tracePt t="65971" x="590550" y="4419600"/>
          <p14:tracePt t="65989" x="615950" y="4457700"/>
          <p14:tracePt t="66005" x="654050" y="4502150"/>
          <p14:tracePt t="66022" x="692150" y="4546600"/>
          <p14:tracePt t="66038" x="730250" y="4591050"/>
          <p14:tracePt t="66038" x="749300" y="4616450"/>
          <p14:tracePt t="66055" x="774700" y="4654550"/>
          <p14:tracePt t="66072" x="812800" y="4699000"/>
          <p14:tracePt t="66088" x="844550" y="4724400"/>
          <p14:tracePt t="66105" x="863600" y="4749800"/>
          <p14:tracePt t="66121" x="895350" y="4768850"/>
          <p14:tracePt t="66138" x="927100" y="4787900"/>
          <p14:tracePt t="66155" x="952500" y="4794250"/>
          <p14:tracePt t="66171" x="984250" y="4806950"/>
          <p14:tracePt t="66188" x="1009650" y="4806950"/>
          <p14:tracePt t="66204" x="1041400" y="4819650"/>
          <p14:tracePt t="66221" x="1060450" y="4826000"/>
          <p14:tracePt t="66238" x="1079500" y="4826000"/>
          <p14:tracePt t="66255" x="1104900" y="4826000"/>
          <p14:tracePt t="66272" x="1130300" y="4826000"/>
          <p14:tracePt t="66288" x="1168400" y="4826000"/>
          <p14:tracePt t="66305" x="1225550" y="4800600"/>
          <p14:tracePt t="66322" x="1282700" y="4762500"/>
          <p14:tracePt t="66338" x="1320800" y="4730750"/>
          <p14:tracePt t="66355" x="1333500" y="4692650"/>
          <p14:tracePt t="66371" x="1339850" y="4654550"/>
          <p14:tracePt t="66388" x="1339850" y="4603750"/>
          <p14:tracePt t="66405" x="1327150" y="4559300"/>
          <p14:tracePt t="66422" x="1289050" y="4489450"/>
          <p14:tracePt t="66438" x="1263650" y="4432300"/>
          <p14:tracePt t="66438" x="1244600" y="4400550"/>
          <p14:tracePt t="66456" x="1231900" y="4368800"/>
          <p14:tracePt t="66472" x="1206500" y="4337050"/>
          <p14:tracePt t="66488" x="1181100" y="4305300"/>
          <p14:tracePt t="66504" x="1155700" y="4273550"/>
          <p14:tracePt t="66521" x="1136650" y="4254500"/>
          <p14:tracePt t="66538" x="1117600" y="4241800"/>
          <p14:tracePt t="66555" x="1079500" y="4222750"/>
          <p14:tracePt t="66571" x="1054100" y="4210050"/>
          <p14:tracePt t="66588" x="1041400" y="4210050"/>
          <p14:tracePt t="66604" x="1009650" y="4203700"/>
          <p14:tracePt t="66621" x="990600" y="4197350"/>
          <p14:tracePt t="66638" x="965200" y="4191000"/>
          <p14:tracePt t="66655" x="920750" y="4191000"/>
          <p14:tracePt t="66671" x="895350" y="4191000"/>
          <p14:tracePt t="66688" x="869950" y="4197350"/>
          <p14:tracePt t="66705" x="844550" y="4203700"/>
          <p14:tracePt t="66722" x="825500" y="4210050"/>
          <p14:tracePt t="66738" x="812800" y="4216400"/>
          <p14:tracePt t="66992" x="819150" y="4216400"/>
          <p14:tracePt t="67007" x="831850" y="4229100"/>
          <p14:tracePt t="67023" x="838200" y="4235450"/>
          <p14:tracePt t="67031" x="838200" y="4241800"/>
          <p14:tracePt t="67039" x="838200" y="4254500"/>
          <p14:tracePt t="67047" x="838200" y="4267200"/>
          <p14:tracePt t="67055" x="844550" y="4298950"/>
          <p14:tracePt t="67072" x="850900" y="4324350"/>
          <p14:tracePt t="67088" x="850900" y="4330700"/>
          <p14:tracePt t="67104" x="857250" y="4349750"/>
          <p14:tracePt t="67121" x="863600" y="4375150"/>
          <p14:tracePt t="67138" x="876300" y="4400550"/>
          <p14:tracePt t="67155" x="889000" y="4425950"/>
          <p14:tracePt t="67171" x="895350" y="4445000"/>
          <p14:tracePt t="67188" x="901700" y="4457700"/>
          <p14:tracePt t="67205" x="908050" y="4464050"/>
          <p14:tracePt t="67221" x="914400" y="4470400"/>
          <p14:tracePt t="67238" x="920750" y="4470400"/>
          <p14:tracePt t="67254" x="933450" y="4476750"/>
          <p14:tracePt t="67272" x="958850" y="4476750"/>
          <p14:tracePt t="67288" x="990600" y="4489450"/>
          <p14:tracePt t="67304" x="1041400" y="4489450"/>
          <p14:tracePt t="67321" x="1085850" y="4489450"/>
          <p14:tracePt t="67338" x="1123950" y="4489450"/>
          <p14:tracePt t="67355" x="1168400" y="4476750"/>
          <p14:tracePt t="67371" x="1200150" y="4451350"/>
          <p14:tracePt t="67388" x="1219200" y="4425950"/>
          <p14:tracePt t="67404" x="1231900" y="4394200"/>
          <p14:tracePt t="67421" x="1238250" y="4375150"/>
          <p14:tracePt t="67438" x="1238250" y="4343400"/>
          <p14:tracePt t="67438" x="1238250" y="4337050"/>
          <p14:tracePt t="67455" x="1238250" y="4311650"/>
          <p14:tracePt t="67472" x="1231900" y="4292600"/>
          <p14:tracePt t="67488" x="1219200" y="4260850"/>
          <p14:tracePt t="67504" x="1200150" y="4229100"/>
          <p14:tracePt t="67521" x="1181100" y="4197350"/>
          <p14:tracePt t="67538" x="1162050" y="4178300"/>
          <p14:tracePt t="67554" x="1149350" y="4159250"/>
          <p14:tracePt t="67571" x="1136650" y="4146550"/>
          <p14:tracePt t="67588" x="1130300" y="4133850"/>
          <p14:tracePt t="67604" x="1111250" y="4133850"/>
          <p14:tracePt t="67621" x="1085850" y="4121150"/>
          <p14:tracePt t="67638" x="1060450" y="4114800"/>
          <p14:tracePt t="67655" x="1003300" y="4114800"/>
          <p14:tracePt t="67672" x="946150" y="4114800"/>
          <p14:tracePt t="67688" x="895350" y="4114800"/>
          <p14:tracePt t="67705" x="863600" y="4121150"/>
          <p14:tracePt t="67721" x="825500" y="4140200"/>
          <p14:tracePt t="67739" x="787400" y="4165600"/>
          <p14:tracePt t="67755" x="768350" y="4191000"/>
          <p14:tracePt t="67771" x="749300" y="4222750"/>
          <p14:tracePt t="67788" x="736600" y="4273550"/>
          <p14:tracePt t="67805" x="717550" y="4330700"/>
          <p14:tracePt t="67821" x="704850" y="4387850"/>
          <p14:tracePt t="67838" x="698500" y="4438650"/>
          <p14:tracePt t="67855" x="698500" y="4508500"/>
          <p14:tracePt t="67872" x="698500" y="4572000"/>
          <p14:tracePt t="67888" x="698500" y="4616450"/>
          <p14:tracePt t="67905" x="704850" y="4654550"/>
          <p14:tracePt t="67921" x="730250" y="4692650"/>
          <p14:tracePt t="67938" x="749300" y="4724400"/>
          <p14:tracePt t="67954" x="768350" y="4743450"/>
          <p14:tracePt t="67971" x="781050" y="4762500"/>
          <p14:tracePt t="67988" x="806450" y="4781550"/>
          <p14:tracePt t="68005" x="825500" y="4794250"/>
          <p14:tracePt t="68021" x="850900" y="4813300"/>
          <p14:tracePt t="68038" x="876300" y="4832350"/>
          <p14:tracePt t="68054" x="901700" y="4845050"/>
          <p14:tracePt t="68072" x="914400" y="4851400"/>
          <p14:tracePt t="68088" x="933450" y="4851400"/>
          <p14:tracePt t="68105" x="958850" y="4851400"/>
          <p14:tracePt t="68121" x="990600" y="4857750"/>
          <p14:tracePt t="68138" x="1028700" y="4857750"/>
          <p14:tracePt t="68155" x="1073150" y="4857750"/>
          <p14:tracePt t="68171" x="1111250" y="4857750"/>
          <p14:tracePt t="68188" x="1149350" y="4857750"/>
          <p14:tracePt t="68205" x="1200150" y="4851400"/>
          <p14:tracePt t="68221" x="1244600" y="4826000"/>
          <p14:tracePt t="68238" x="1276350" y="4800600"/>
          <p14:tracePt t="68255" x="1314450" y="4749800"/>
          <p14:tracePt t="68272" x="1327150" y="4699000"/>
          <p14:tracePt t="68288" x="1333500" y="4641850"/>
          <p14:tracePt t="68305" x="1339850" y="4597400"/>
          <p14:tracePt t="68321" x="1339850" y="4552950"/>
          <p14:tracePt t="68338" x="1339850" y="4495800"/>
          <p14:tracePt t="68354" x="1339850" y="4457700"/>
          <p14:tracePt t="68371" x="1333500" y="4425950"/>
          <p14:tracePt t="68388" x="1314450" y="4387850"/>
          <p14:tracePt t="68406" x="1301750" y="4362450"/>
          <p14:tracePt t="68421" x="1282700" y="4330700"/>
          <p14:tracePt t="68438" x="1263650" y="4298950"/>
          <p14:tracePt t="68438" x="1250950" y="4292600"/>
          <p14:tracePt t="68456" x="1244600" y="4273550"/>
          <p14:tracePt t="68471" x="1231900" y="4260850"/>
          <p14:tracePt t="68488" x="1219200" y="4248150"/>
          <p14:tracePt t="68505" x="1206500" y="4241800"/>
          <p14:tracePt t="68521" x="1187450" y="4229100"/>
          <p14:tracePt t="68538" x="1174750" y="4229100"/>
          <p14:tracePt t="68554" x="1143000" y="4222750"/>
          <p14:tracePt t="68571" x="1111250" y="4216400"/>
          <p14:tracePt t="68588" x="1073150" y="4216400"/>
          <p14:tracePt t="68605" x="1035050" y="4216400"/>
          <p14:tracePt t="68621" x="990600" y="4222750"/>
          <p14:tracePt t="68638" x="952500" y="4229100"/>
          <p14:tracePt t="68655" x="901700" y="4254500"/>
          <p14:tracePt t="68672" x="876300" y="4273550"/>
          <p14:tracePt t="68688" x="857250" y="4292600"/>
          <p14:tracePt t="68704" x="838200" y="4311650"/>
          <p14:tracePt t="68721" x="819150" y="4349750"/>
          <p14:tracePt t="68738" x="812800" y="4387850"/>
          <p14:tracePt t="68754" x="800100" y="4438650"/>
          <p14:tracePt t="68772" x="793750" y="4483100"/>
          <p14:tracePt t="68787" x="787400" y="4521200"/>
          <p14:tracePt t="68804" x="787400" y="4559300"/>
          <p14:tracePt t="68821" x="787400" y="4591050"/>
          <p14:tracePt t="68838" x="787400" y="4622800"/>
          <p14:tracePt t="68854" x="800100" y="4660900"/>
          <p14:tracePt t="68872" x="812800" y="4699000"/>
          <p14:tracePt t="68888" x="819150" y="4711700"/>
          <p14:tracePt t="68905" x="831850" y="4737100"/>
          <p14:tracePt t="68921" x="844550" y="4762500"/>
          <p14:tracePt t="68938" x="850900" y="4775200"/>
          <p14:tracePt t="68955" x="863600" y="4787900"/>
          <p14:tracePt t="68971" x="869950" y="4800600"/>
          <p14:tracePt t="68988" x="876300" y="4806950"/>
          <p14:tracePt t="69004" x="901700" y="4819650"/>
          <p14:tracePt t="69021" x="914400" y="4826000"/>
          <p14:tracePt t="69038" x="939800" y="4826000"/>
          <p14:tracePt t="69055" x="977900" y="4832350"/>
          <p14:tracePt t="69072" x="996950" y="4832350"/>
          <p14:tracePt t="69088" x="1028700" y="4832350"/>
          <p14:tracePt t="69105" x="1066800" y="4832350"/>
          <p14:tracePt t="69121" x="1123950" y="4826000"/>
          <p14:tracePt t="69138" x="1174750" y="4800600"/>
          <p14:tracePt t="69156" x="1212850" y="4762500"/>
          <p14:tracePt t="69171" x="1231900" y="4724400"/>
          <p14:tracePt t="69188" x="1238250" y="4673600"/>
          <p14:tracePt t="69205" x="1244600" y="4610100"/>
          <p14:tracePt t="69221" x="1250950" y="4552950"/>
          <p14:tracePt t="69238" x="1250950" y="4495800"/>
          <p14:tracePt t="69255" x="1238250" y="4425950"/>
          <p14:tracePt t="69272" x="1219200" y="4356100"/>
          <p14:tracePt t="69288" x="1187450" y="4305300"/>
          <p14:tracePt t="69304" x="1155700" y="4260850"/>
          <p14:tracePt t="69322" x="1130300" y="4229100"/>
          <p14:tracePt t="69338" x="1111250" y="4210050"/>
          <p14:tracePt t="69355" x="1098550" y="4191000"/>
          <p14:tracePt t="69371" x="1085850" y="4191000"/>
          <p14:tracePt t="69389" x="1073150" y="4178300"/>
          <p14:tracePt t="69404" x="1060450" y="4171950"/>
          <p14:tracePt t="69421" x="1028700" y="4165600"/>
          <p14:tracePt t="69438" x="990600" y="4165600"/>
          <p14:tracePt t="69438" x="971550" y="4165600"/>
          <p14:tracePt t="69455" x="933450" y="4165600"/>
          <p14:tracePt t="69471" x="901700" y="4165600"/>
          <p14:tracePt t="69488" x="863600" y="4165600"/>
          <p14:tracePt t="69504" x="838200" y="4171950"/>
          <p14:tracePt t="69521" x="812800" y="4191000"/>
          <p14:tracePt t="69538" x="781050" y="4216400"/>
          <p14:tracePt t="69555" x="762000" y="4254500"/>
          <p14:tracePt t="69571" x="736600" y="4298950"/>
          <p14:tracePt t="69588" x="736600" y="4343400"/>
          <p14:tracePt t="69604" x="730250" y="4381500"/>
          <p14:tracePt t="69621" x="723900" y="4425950"/>
          <p14:tracePt t="69638" x="717550" y="4470400"/>
          <p14:tracePt t="69638" x="717550" y="4489450"/>
          <p14:tracePt t="69656" x="717550" y="4521200"/>
          <p14:tracePt t="69671" x="717550" y="4559300"/>
          <p14:tracePt t="69688" x="717550" y="4591050"/>
          <p14:tracePt t="69705" x="717550" y="4622800"/>
          <p14:tracePt t="69721" x="717550" y="4654550"/>
          <p14:tracePt t="69738" x="723900" y="4667250"/>
          <p14:tracePt t="69755" x="736600" y="4679950"/>
          <p14:tracePt t="69771" x="736600" y="4686300"/>
          <p14:tracePt t="69788" x="742950" y="4692650"/>
          <p14:tracePt t="69855" x="749300" y="4692650"/>
          <p14:tracePt t="69880" x="755650" y="4692650"/>
          <p14:tracePt t="69882" x="755650" y="4699000"/>
          <p14:tracePt t="69967" x="762000" y="4699000"/>
          <p14:tracePt t="69991" x="768350" y="4699000"/>
          <p14:tracePt t="70015" x="774700" y="4699000"/>
          <p14:tracePt t="70112" x="781050" y="4705350"/>
          <p14:tracePt t="70592" x="793750" y="4705350"/>
          <p14:tracePt t="70600" x="831850" y="4711700"/>
          <p14:tracePt t="70605" x="914400" y="4730750"/>
          <p14:tracePt t="70623" x="1054100" y="4768850"/>
          <p14:tracePt t="70638" x="1250950" y="4800600"/>
          <p14:tracePt t="70638" x="1416050" y="4806950"/>
          <p14:tracePt t="70655" x="1714500" y="4806950"/>
          <p14:tracePt t="70672" x="1993900" y="4800600"/>
          <p14:tracePt t="70688" x="2273300" y="4762500"/>
          <p14:tracePt t="70704" x="2463800" y="4724400"/>
          <p14:tracePt t="70721" x="2571750" y="4699000"/>
          <p14:tracePt t="70738" x="2654300" y="4667250"/>
          <p14:tracePt t="70754" x="2717800" y="4622800"/>
          <p14:tracePt t="70771" x="2755900" y="4584700"/>
          <p14:tracePt t="70788" x="2774950" y="4540250"/>
          <p14:tracePt t="70804" x="2794000" y="4476750"/>
          <p14:tracePt t="70821" x="2800350" y="4400550"/>
          <p14:tracePt t="70838" x="2800350" y="4349750"/>
          <p14:tracePt t="70838" x="2800350" y="4324350"/>
          <p14:tracePt t="70855" x="2794000" y="4292600"/>
          <p14:tracePt t="70870" x="2755900" y="4229100"/>
          <p14:tracePt t="70888" x="2724150" y="4197350"/>
          <p14:tracePt t="70905" x="2698750" y="4178300"/>
          <p14:tracePt t="70921" x="2660650" y="4159250"/>
          <p14:tracePt t="70939" x="2616200" y="4133850"/>
          <p14:tracePt t="70954" x="2559050" y="4114800"/>
          <p14:tracePt t="70972" x="2508250" y="4089400"/>
          <p14:tracePt t="70988" x="2470150" y="4083050"/>
          <p14:tracePt t="71005" x="2432050" y="4076700"/>
          <p14:tracePt t="71021" x="2393950" y="4070350"/>
          <p14:tracePt t="71038" x="2349500" y="4070350"/>
          <p14:tracePt t="71054" x="2247900" y="4083050"/>
          <p14:tracePt t="71072" x="2203450" y="4102100"/>
          <p14:tracePt t="71088" x="2152650" y="4121150"/>
          <p14:tracePt t="71105" x="2101850" y="4146550"/>
          <p14:tracePt t="71121" x="2063750" y="4165600"/>
          <p14:tracePt t="71138" x="2032000" y="4184650"/>
          <p14:tracePt t="71154" x="2006600" y="4203700"/>
          <p14:tracePt t="71171" x="1981200" y="4222750"/>
          <p14:tracePt t="71188" x="1949450" y="4254500"/>
          <p14:tracePt t="71205" x="1924050" y="4286250"/>
          <p14:tracePt t="71221" x="1892300" y="4311650"/>
          <p14:tracePt t="71238" x="1866900" y="4356100"/>
          <p14:tracePt t="71254" x="1847850" y="4413250"/>
          <p14:tracePt t="71272" x="1847850" y="4451350"/>
          <p14:tracePt t="71288" x="1841500" y="4495800"/>
          <p14:tracePt t="71305" x="1841500" y="4533900"/>
          <p14:tracePt t="71321" x="1841500" y="4578350"/>
          <p14:tracePt t="71338" x="1841500" y="4635500"/>
          <p14:tracePt t="71355" x="1854200" y="4667250"/>
          <p14:tracePt t="71371" x="1879600" y="4705350"/>
          <p14:tracePt t="71388" x="1898650" y="4743450"/>
          <p14:tracePt t="71405" x="1917700" y="4768850"/>
          <p14:tracePt t="71421" x="1936750" y="4800600"/>
          <p14:tracePt t="71438" x="1949450" y="4806950"/>
          <p14:tracePt t="71454" x="1962150" y="4819650"/>
          <p14:tracePt t="71472" x="1968500" y="4832350"/>
          <p14:tracePt t="71488" x="1987550" y="4845050"/>
          <p14:tracePt t="71505" x="2012950" y="4851400"/>
          <p14:tracePt t="71521" x="2025650" y="4857750"/>
          <p14:tracePt t="71538" x="2051050" y="4857750"/>
          <p14:tracePt t="71554" x="2082800" y="4857750"/>
          <p14:tracePt t="71572" x="2114550" y="4864100"/>
          <p14:tracePt t="71588" x="2159000" y="4864100"/>
          <p14:tracePt t="71605" x="2203450" y="4864100"/>
          <p14:tracePt t="71621" x="2241550" y="4864100"/>
          <p14:tracePt t="71638" x="2266950" y="4845050"/>
          <p14:tracePt t="71654" x="2298700" y="4794250"/>
          <p14:tracePt t="71672" x="2311400" y="4743450"/>
          <p14:tracePt t="71688" x="2317750" y="4692650"/>
          <p14:tracePt t="71705" x="2317750" y="4635500"/>
          <p14:tracePt t="71721" x="2317750" y="4591050"/>
          <p14:tracePt t="71738" x="2317750" y="4527550"/>
          <p14:tracePt t="71754" x="2305050" y="4457700"/>
          <p14:tracePt t="71771" x="2279650" y="4387850"/>
          <p14:tracePt t="71788" x="2254250" y="4324350"/>
          <p14:tracePt t="71805" x="2235200" y="4279900"/>
          <p14:tracePt t="71821" x="2216150" y="4241800"/>
          <p14:tracePt t="71838" x="2203450" y="4222750"/>
          <p14:tracePt t="71854" x="2184400" y="4191000"/>
          <p14:tracePt t="71872" x="2171700" y="4178300"/>
          <p14:tracePt t="71888" x="2159000" y="4165600"/>
          <p14:tracePt t="71904" x="2152650" y="4159250"/>
          <p14:tracePt t="71921" x="2146300" y="4159250"/>
          <p14:tracePt t="71959" x="2139950" y="4152900"/>
          <p14:tracePt t="71983" x="2133600" y="4152900"/>
          <p14:tracePt t="71991" x="2127250" y="4146550"/>
          <p14:tracePt t="72004" x="2120900" y="4146550"/>
          <p14:tracePt t="72005" x="2108200" y="4146550"/>
          <p14:tracePt t="72021" x="2089150" y="4146550"/>
          <p14:tracePt t="72038" x="2070100" y="4146550"/>
          <p14:tracePt t="72054" x="2038350" y="4152900"/>
          <p14:tracePt t="72072" x="2019300" y="4171950"/>
          <p14:tracePt t="72088" x="2006600" y="4178300"/>
          <p14:tracePt t="72104" x="1987550" y="4216400"/>
          <p14:tracePt t="72121" x="1968500" y="4254500"/>
          <p14:tracePt t="72138" x="1949450" y="4279900"/>
          <p14:tracePt t="72154" x="1936750" y="4330700"/>
          <p14:tracePt t="72171" x="1930400" y="4368800"/>
          <p14:tracePt t="72187" x="1924050" y="4419600"/>
          <p14:tracePt t="72205" x="1924050" y="4457700"/>
          <p14:tracePt t="72221" x="1924050" y="4502150"/>
          <p14:tracePt t="72238" x="1924050" y="4533900"/>
          <p14:tracePt t="72254" x="1924050" y="4591050"/>
          <p14:tracePt t="72272" x="1930400" y="4622800"/>
          <p14:tracePt t="72288" x="1949450" y="4654550"/>
          <p14:tracePt t="72304" x="1962150" y="4686300"/>
          <p14:tracePt t="72321" x="1968500" y="4705350"/>
          <p14:tracePt t="72338" x="1981200" y="4730750"/>
          <p14:tracePt t="72354" x="1993900" y="4749800"/>
          <p14:tracePt t="72371" x="2012950" y="4762500"/>
          <p14:tracePt t="72387" x="2025650" y="4781550"/>
          <p14:tracePt t="72404" x="2032000" y="4794250"/>
          <p14:tracePt t="72421" x="2044700" y="4806950"/>
          <p14:tracePt t="72438" x="2057400" y="4813300"/>
          <p14:tracePt t="72454" x="2095500" y="4826000"/>
          <p14:tracePt t="72472" x="2127250" y="4826000"/>
          <p14:tracePt t="72488" x="2171700" y="4826000"/>
          <p14:tracePt t="72505" x="2247900" y="4826000"/>
          <p14:tracePt t="72521" x="2330450" y="4826000"/>
          <p14:tracePt t="72538" x="2387600" y="4826000"/>
          <p14:tracePt t="72554" x="2444750" y="4806950"/>
          <p14:tracePt t="72571" x="2476500" y="4781550"/>
          <p14:tracePt t="72587" x="2489200" y="4730750"/>
          <p14:tracePt t="72604" x="2489200" y="4641850"/>
          <p14:tracePt t="72622" x="2489200" y="4578350"/>
          <p14:tracePt t="72638" x="2482850" y="4527550"/>
          <p14:tracePt t="72638" x="2470150" y="4489450"/>
          <p14:tracePt t="72655" x="2451100" y="4445000"/>
          <p14:tracePt t="72671" x="2425700" y="4394200"/>
          <p14:tracePt t="72688" x="2400300" y="4343400"/>
          <p14:tracePt t="72704" x="2368550" y="4298950"/>
          <p14:tracePt t="72721" x="2349500" y="4267200"/>
          <p14:tracePt t="72738" x="2330450" y="4235450"/>
          <p14:tracePt t="72755" x="2311400" y="4216400"/>
          <p14:tracePt t="72771" x="2292350" y="4197350"/>
          <p14:tracePt t="72788" x="2279650" y="4178300"/>
          <p14:tracePt t="72805" x="2266950" y="4165600"/>
          <p14:tracePt t="72840" x="2260600" y="4159250"/>
          <p14:tracePt t="72840" x="2254250" y="4159250"/>
          <p14:tracePt t="72854" x="2241550" y="4152900"/>
          <p14:tracePt t="72872" x="2228850" y="4152900"/>
          <p14:tracePt t="72888" x="2216150" y="4146550"/>
          <p14:tracePt t="72904" x="2190750" y="4146550"/>
          <p14:tracePt t="72921" x="2165350" y="4146550"/>
          <p14:tracePt t="72937" x="2139950" y="4146550"/>
          <p14:tracePt t="72955" x="2108200" y="4146550"/>
          <p14:tracePt t="72971" x="2082800" y="4159250"/>
          <p14:tracePt t="72988" x="2063750" y="4171950"/>
          <p14:tracePt t="73004" x="2032000" y="4191000"/>
          <p14:tracePt t="73022" x="2000250" y="4216400"/>
          <p14:tracePt t="73038" x="1974850" y="4235450"/>
          <p14:tracePt t="73055" x="1936750" y="4273550"/>
          <p14:tracePt t="73072" x="1924050" y="4286250"/>
          <p14:tracePt t="73088" x="1911350" y="4305300"/>
          <p14:tracePt t="73104" x="1905000" y="4330700"/>
          <p14:tracePt t="73121" x="1898650" y="4356100"/>
          <p14:tracePt t="73137" x="1898650" y="4375150"/>
          <p14:tracePt t="73155" x="1898650" y="4406900"/>
          <p14:tracePt t="73171" x="1898650" y="4438650"/>
          <p14:tracePt t="73188" x="1898650" y="4470400"/>
          <p14:tracePt t="73204" x="1911350" y="4502150"/>
          <p14:tracePt t="73221" x="1924050" y="4533900"/>
          <p14:tracePt t="73237" x="1930400" y="4565650"/>
          <p14:tracePt t="73254" x="1955800" y="4629150"/>
          <p14:tracePt t="73288" x="1962150" y="4660900"/>
          <p14:tracePt t="73288" x="1981200" y="4692650"/>
          <p14:tracePt t="73304" x="2000250" y="4711700"/>
          <p14:tracePt t="73321" x="2019300" y="4730750"/>
          <p14:tracePt t="73338" x="2032000" y="4743450"/>
          <p14:tracePt t="73355" x="2038350" y="4743450"/>
          <p14:tracePt t="73371" x="2051050" y="4749800"/>
          <p14:tracePt t="73388" x="2076450" y="4749800"/>
          <p14:tracePt t="73404" x="2101850" y="4749800"/>
          <p14:tracePt t="73421" x="2146300" y="4749800"/>
          <p14:tracePt t="73438" x="2209800" y="4749800"/>
          <p14:tracePt t="73454" x="2311400" y="4724400"/>
          <p14:tracePt t="73471" x="2374900" y="4692650"/>
          <p14:tracePt t="73488" x="2425700" y="4654550"/>
          <p14:tracePt t="73504" x="2476500" y="4597400"/>
          <p14:tracePt t="73521" x="2495550" y="4514850"/>
          <p14:tracePt t="73538" x="2495550" y="4425950"/>
          <p14:tracePt t="73555" x="2495550" y="4343400"/>
          <p14:tracePt t="73571" x="2470150" y="4254500"/>
          <p14:tracePt t="73588" x="2432050" y="4171950"/>
          <p14:tracePt t="73604" x="2381250" y="4095750"/>
          <p14:tracePt t="73621" x="2355850" y="4064000"/>
          <p14:tracePt t="73638" x="2336800" y="4044950"/>
          <p14:tracePt t="73638" x="2324100" y="4038600"/>
          <p14:tracePt t="73655" x="2305050" y="4025900"/>
          <p14:tracePt t="73671" x="2286000" y="4025900"/>
          <p14:tracePt t="73688" x="2273300" y="4019550"/>
          <p14:tracePt t="73704" x="2260600" y="4019550"/>
          <p14:tracePt t="73721" x="2241550" y="4013200"/>
          <p14:tracePt t="73738" x="2228850" y="4013200"/>
          <p14:tracePt t="73755" x="2209800" y="4013200"/>
          <p14:tracePt t="73771" x="2197100" y="4013200"/>
          <p14:tracePt t="73789" x="2178050" y="4013200"/>
          <p14:tracePt t="73804" x="2159000" y="4013200"/>
          <p14:tracePt t="73821" x="2146300" y="4013200"/>
          <p14:tracePt t="73838" x="2127250" y="4019550"/>
          <p14:tracePt t="73838" x="2120900" y="4019550"/>
          <p14:tracePt t="73856" x="2108200" y="4025900"/>
          <p14:tracePt t="73895" x="2101850" y="4032250"/>
          <p14:tracePt t="73904" x="2095500" y="4038600"/>
          <p14:tracePt t="73928" x="2089150" y="4038600"/>
          <p14:tracePt t="74328" x="2076450" y="4051300"/>
          <p14:tracePt t="74337" x="2057400" y="4064000"/>
          <p14:tracePt t="74348" x="2044700" y="4070350"/>
          <p14:tracePt t="74348" x="2012950" y="4083050"/>
          <p14:tracePt t="74356" x="1949450" y="4095750"/>
          <p14:tracePt t="74372" x="1847850" y="4127500"/>
          <p14:tracePt t="74388" x="1752600" y="4146550"/>
          <p14:tracePt t="74405" x="1663700" y="4159250"/>
          <p14:tracePt t="74422" x="1574800" y="4171950"/>
          <p14:tracePt t="74439" x="1492250" y="4184650"/>
          <p14:tracePt t="74455" x="1371600" y="4203700"/>
          <p14:tracePt t="74473" x="1301750" y="4216400"/>
          <p14:tracePt t="74489" x="1231900" y="4229100"/>
          <p14:tracePt t="74507" x="1193800" y="4241800"/>
          <p14:tracePt t="74522" x="1143000" y="4260850"/>
          <p14:tracePt t="74539" x="1111250" y="4267200"/>
          <p14:tracePt t="74555" x="1092200" y="4273550"/>
          <p14:tracePt t="74572" x="1035050" y="4286250"/>
          <p14:tracePt t="74588" x="996950" y="4298950"/>
          <p14:tracePt t="74605" x="946150" y="4311650"/>
          <p14:tracePt t="74622" x="914400" y="4324350"/>
          <p14:tracePt t="74639" x="895350" y="4324350"/>
          <p14:tracePt t="74655" x="889000" y="4330700"/>
          <p14:tracePt t="74791" x="895350" y="4330700"/>
          <p14:tracePt t="74816" x="908050" y="4330700"/>
          <p14:tracePt t="74824" x="920750" y="4337050"/>
          <p14:tracePt t="74832" x="939800" y="4337050"/>
          <p14:tracePt t="74838" x="984250" y="4337050"/>
          <p14:tracePt t="74855" x="1060450" y="4337050"/>
          <p14:tracePt t="74873" x="1174750" y="4330700"/>
          <p14:tracePt t="74888" x="1308100" y="4330700"/>
          <p14:tracePt t="74905" x="1447800" y="4330700"/>
          <p14:tracePt t="74922" x="1562100" y="4330700"/>
          <p14:tracePt t="74939" x="1663700" y="4330700"/>
          <p14:tracePt t="74955" x="1739900" y="4337050"/>
          <p14:tracePt t="74972" x="1822450" y="4356100"/>
          <p14:tracePt t="74989" x="1879600" y="4375150"/>
          <p14:tracePt t="75006" x="1936750" y="4394200"/>
          <p14:tracePt t="75022" x="1981200" y="4406900"/>
          <p14:tracePt t="75022" x="2000250" y="4419600"/>
          <p14:tracePt t="75040" x="2012950" y="4425950"/>
          <p14:tracePt t="75055" x="2051050" y="4438650"/>
          <p14:tracePt t="75072" x="2070100" y="4445000"/>
          <p14:tracePt t="75089" x="2076450" y="4445000"/>
          <p14:tracePt t="75105" x="2089150" y="4445000"/>
          <p14:tracePt t="75232" x="2082800" y="4445000"/>
          <p14:tracePt t="75240" x="2063750" y="4445000"/>
          <p14:tracePt t="75248" x="2025650" y="4438650"/>
          <p14:tracePt t="75256" x="1949450" y="4413250"/>
          <p14:tracePt t="75265" x="1898650" y="4400550"/>
          <p14:tracePt t="75273" x="1790700" y="4362450"/>
          <p14:tracePt t="75289" x="1663700" y="4330700"/>
          <p14:tracePt t="75305" x="1555750" y="4318000"/>
          <p14:tracePt t="75322" x="1447800" y="4305300"/>
          <p14:tracePt t="75339" x="1365250" y="4292600"/>
          <p14:tracePt t="75355" x="1289050" y="4292600"/>
          <p14:tracePt t="75372" x="1238250" y="4292600"/>
          <p14:tracePt t="75388" x="1187450" y="4292600"/>
          <p14:tracePt t="75405" x="1136650" y="4292600"/>
          <p14:tracePt t="75422" x="1117600" y="4292600"/>
          <p14:tracePt t="75439" x="1092200" y="4292600"/>
          <p14:tracePt t="75455" x="1054100" y="4305300"/>
          <p14:tracePt t="75728" x="1060450" y="4305300"/>
          <p14:tracePt t="75736" x="1073150" y="4305300"/>
          <p14:tracePt t="75748" x="1085850" y="4305300"/>
          <p14:tracePt t="75752" x="1104900" y="4305300"/>
          <p14:tracePt t="75756" x="1162050" y="4311650"/>
          <p14:tracePt t="75772" x="1212850" y="4318000"/>
          <p14:tracePt t="75788" x="1270000" y="4330700"/>
          <p14:tracePt t="75805" x="1314450" y="4337050"/>
          <p14:tracePt t="75822" x="1358900" y="4349750"/>
          <p14:tracePt t="75838" x="1428750" y="4368800"/>
          <p14:tracePt t="75856" x="1466850" y="4381500"/>
          <p14:tracePt t="75872" x="1498600" y="4400550"/>
          <p14:tracePt t="75889" x="1524000" y="4419600"/>
          <p14:tracePt t="75905" x="1549400" y="4438650"/>
          <p14:tracePt t="75922" x="1568450" y="4451350"/>
          <p14:tracePt t="75938" x="1593850" y="4451350"/>
          <p14:tracePt t="75955" x="1631950" y="4464050"/>
          <p14:tracePt t="75972" x="1689100" y="4464050"/>
          <p14:tracePt t="75989" x="1771650" y="4464050"/>
          <p14:tracePt t="76005" x="1854200" y="4457700"/>
          <p14:tracePt t="76022" x="1905000" y="4445000"/>
          <p14:tracePt t="76039" x="1924050" y="4438650"/>
          <p14:tracePt t="76057" x="1930400" y="4425950"/>
          <p14:tracePt t="76072" x="1930400" y="4406900"/>
          <p14:tracePt t="76089" x="1917700" y="4375150"/>
          <p14:tracePt t="76105" x="1892300" y="4349750"/>
          <p14:tracePt t="76122" x="1860550" y="4330700"/>
          <p14:tracePt t="76138" x="1835150" y="4305300"/>
          <p14:tracePt t="76156" x="1816100" y="4286250"/>
          <p14:tracePt t="76172" x="1797050" y="4273550"/>
          <p14:tracePt t="76188" x="1765300" y="4248150"/>
          <p14:tracePt t="76205" x="1733550" y="4235450"/>
          <p14:tracePt t="76222" x="1708150" y="4222750"/>
          <p14:tracePt t="76238" x="1682750" y="4210050"/>
          <p14:tracePt t="76255" x="1638300" y="4203700"/>
          <p14:tracePt t="76272" x="1606550" y="4197350"/>
          <p14:tracePt t="76289" x="1574800" y="4191000"/>
          <p14:tracePt t="76305" x="1543050" y="4191000"/>
          <p14:tracePt t="76322" x="1504950" y="4191000"/>
          <p14:tracePt t="76338" x="1473200" y="4191000"/>
          <p14:tracePt t="76355" x="1441450" y="4191000"/>
          <p14:tracePt t="76372" x="1416050" y="4191000"/>
          <p14:tracePt t="76389" x="1403350" y="4191000"/>
          <p14:tracePt t="76405" x="1371600" y="4191000"/>
          <p14:tracePt t="76422" x="1358900" y="4197350"/>
          <p14:tracePt t="76438" x="1339850" y="4203700"/>
          <p14:tracePt t="76455" x="1314450" y="4216400"/>
          <p14:tracePt t="76472" x="1289050" y="4241800"/>
          <p14:tracePt t="76489" x="1263650" y="4267200"/>
          <p14:tracePt t="76505" x="1250950" y="4292600"/>
          <p14:tracePt t="76522" x="1244600" y="4318000"/>
          <p14:tracePt t="76538" x="1238250" y="4343400"/>
          <p14:tracePt t="76556" x="1238250" y="4368800"/>
          <p14:tracePt t="76572" x="1238250" y="4387850"/>
          <p14:tracePt t="76589" x="1238250" y="4413250"/>
          <p14:tracePt t="76605" x="1244600" y="4432300"/>
          <p14:tracePt t="76622" x="1257300" y="4451350"/>
          <p14:tracePt t="76638" x="1270000" y="4470400"/>
          <p14:tracePt t="76638" x="1270000" y="4476750"/>
          <p14:tracePt t="76656" x="1282700" y="4495800"/>
          <p14:tracePt t="76672" x="1295400" y="4521200"/>
          <p14:tracePt t="76689" x="1314450" y="4546600"/>
          <p14:tracePt t="76705" x="1327150" y="4565650"/>
          <p14:tracePt t="76722" x="1339850" y="4578350"/>
          <p14:tracePt t="76738" x="1352550" y="4597400"/>
          <p14:tracePt t="76755" x="1371600" y="4616450"/>
          <p14:tracePt t="76772" x="1377950" y="4622800"/>
          <p14:tracePt t="76788" x="1390650" y="4629150"/>
          <p14:tracePt t="76805" x="1397000" y="4635500"/>
          <p14:tracePt t="76822" x="1409700" y="4641850"/>
          <p14:tracePt t="76838" x="1428750" y="4654550"/>
          <p14:tracePt t="76838" x="1441450" y="4660900"/>
          <p14:tracePt t="76856" x="1473200" y="4667250"/>
          <p14:tracePt t="76872" x="1511300" y="4667250"/>
          <p14:tracePt t="76888" x="1549400" y="4667250"/>
          <p14:tracePt t="76905" x="1581150" y="4667250"/>
          <p14:tracePt t="76922" x="1619250" y="4667250"/>
          <p14:tracePt t="76938" x="1657350" y="4667250"/>
          <p14:tracePt t="76955" x="1695450" y="4654550"/>
          <p14:tracePt t="76972" x="1733550" y="4629150"/>
          <p14:tracePt t="76989" x="1765300" y="4597400"/>
          <p14:tracePt t="77005" x="1778000" y="4559300"/>
          <p14:tracePt t="77022" x="1790700" y="4508500"/>
          <p14:tracePt t="77038" x="1803400" y="4470400"/>
          <p14:tracePt t="77055" x="1809750" y="4419600"/>
          <p14:tracePt t="77073" x="1809750" y="4381500"/>
          <p14:tracePt t="77089" x="1784350" y="4337050"/>
          <p14:tracePt t="77105" x="1758950" y="4292600"/>
          <p14:tracePt t="77122" x="1720850" y="4248150"/>
          <p14:tracePt t="77138" x="1695450" y="4216400"/>
          <p14:tracePt t="77155" x="1670050" y="4197350"/>
          <p14:tracePt t="77172" x="1657350" y="4191000"/>
          <p14:tracePt t="77188" x="1638300" y="4178300"/>
          <p14:tracePt t="77205" x="1631950" y="4171950"/>
          <p14:tracePt t="77222" x="1619250" y="4165600"/>
          <p14:tracePt t="77238" x="1612900" y="4165600"/>
          <p14:tracePt t="77296" x="1606550" y="4165600"/>
          <p14:tracePt t="77320" x="1600200" y="4159250"/>
          <p14:tracePt t="78864" x="1600200" y="4178300"/>
          <p14:tracePt t="78872" x="1600200" y="4216400"/>
          <p14:tracePt t="78880" x="1606550" y="4248150"/>
          <p14:tracePt t="78888" x="1612900" y="4286250"/>
          <p14:tracePt t="78899" x="1625600" y="4305300"/>
          <p14:tracePt t="78905" x="1651000" y="4343400"/>
          <p14:tracePt t="78922" x="1663700" y="4362450"/>
          <p14:tracePt t="78938" x="1682750" y="4381500"/>
          <p14:tracePt t="78955" x="1689100" y="4387850"/>
          <p14:tracePt t="78972" x="1695450" y="4394200"/>
          <p14:tracePt t="79568" x="1708150" y="4394200"/>
          <p14:tracePt t="79576" x="1771650" y="4406900"/>
          <p14:tracePt t="79584" x="1898650" y="4432300"/>
          <p14:tracePt t="79589" x="2406650" y="4502150"/>
          <p14:tracePt t="79605" x="3422650" y="4616450"/>
          <p14:tracePt t="79622" x="5568950" y="4673600"/>
          <p14:tracePt t="79640" x="6337300" y="4673600"/>
          <p14:tracePt t="79655" x="8477250" y="4673600"/>
          <p14:tracePt t="79672" x="9137650" y="4552950"/>
          <p14:tracePt t="79689" x="9137650" y="4483100"/>
          <p14:tracePt t="79705" x="9137650" y="4451350"/>
          <p14:tracePt t="79722" x="9137650" y="4445000"/>
          <p14:tracePt t="79738" x="9137650" y="4438650"/>
          <p14:tracePt t="79896" x="9131300" y="4438650"/>
          <p14:tracePt t="79904" x="9029700" y="4457700"/>
          <p14:tracePt t="79914" x="8940800" y="4476750"/>
          <p14:tracePt t="79922" x="8642350" y="4521200"/>
          <p14:tracePt t="79938" x="8293100" y="4572000"/>
          <p14:tracePt t="79955" x="7886700" y="4610100"/>
          <p14:tracePt t="79971" x="7524750" y="4641850"/>
          <p14:tracePt t="79988" x="7251700" y="4641850"/>
          <p14:tracePt t="80005" x="7073900" y="4641850"/>
          <p14:tracePt t="80022" x="6883400" y="4641850"/>
          <p14:tracePt t="80038" x="6705600" y="4654550"/>
          <p14:tracePt t="80055" x="6508750" y="4686300"/>
          <p14:tracePt t="80072" x="6413500" y="4699000"/>
          <p14:tracePt t="80088" x="6337300" y="4711700"/>
          <p14:tracePt t="80105" x="6267450" y="4711700"/>
          <p14:tracePt t="80122" x="6203950" y="4718050"/>
          <p14:tracePt t="80138" x="6134100" y="4718050"/>
          <p14:tracePt t="80155" x="6070600" y="4718050"/>
          <p14:tracePt t="80171" x="6026150" y="4718050"/>
          <p14:tracePt t="80188" x="6000750" y="4718050"/>
          <p14:tracePt t="80205" x="5981700" y="4718050"/>
          <p14:tracePt t="80312" x="5988050" y="4718050"/>
          <p14:tracePt t="80320" x="6007100" y="4718050"/>
          <p14:tracePt t="80327" x="6038850" y="4724400"/>
          <p14:tracePt t="80336" x="6083300" y="4724400"/>
          <p14:tracePt t="80340" x="6184900" y="4724400"/>
          <p14:tracePt t="80355" x="6350000" y="4724400"/>
          <p14:tracePt t="80371" x="6553200" y="4724400"/>
          <p14:tracePt t="80389" x="6908800" y="4724400"/>
          <p14:tracePt t="80405" x="7264400" y="4724400"/>
          <p14:tracePt t="80422" x="7581900" y="4724400"/>
          <p14:tracePt t="80438" x="7829550" y="4724400"/>
          <p14:tracePt t="80438" x="7899400" y="4724400"/>
          <p14:tracePt t="80456" x="8020050" y="4724400"/>
          <p14:tracePt t="80472" x="8083550" y="4718050"/>
          <p14:tracePt t="80488" x="8115300" y="4711700"/>
          <p14:tracePt t="80505" x="8134350" y="4705350"/>
          <p14:tracePt t="80522" x="8140700" y="4699000"/>
          <p14:tracePt t="80775" x="8128000" y="4699000"/>
          <p14:tracePt t="80784" x="8089900" y="4699000"/>
          <p14:tracePt t="80792" x="8039100" y="4699000"/>
          <p14:tracePt t="80800" x="7975600" y="4699000"/>
          <p14:tracePt t="80805" x="7829550" y="4711700"/>
          <p14:tracePt t="80822" x="7543800" y="4756150"/>
          <p14:tracePt t="80839" x="7264400" y="4794250"/>
          <p14:tracePt t="80855" x="6915150" y="4826000"/>
          <p14:tracePt t="80872" x="6724650" y="4838700"/>
          <p14:tracePt t="80888" x="6597650" y="4838700"/>
          <p14:tracePt t="80905" x="6508750" y="4838700"/>
          <p14:tracePt t="80921" x="6470650" y="4838700"/>
          <p14:tracePt t="80938" x="6464300" y="4838700"/>
          <p14:tracePt t="80955" x="6451600" y="4838700"/>
          <p14:tracePt t="81096" x="6457950" y="4838700"/>
          <p14:tracePt t="81102" x="6483350" y="4838700"/>
          <p14:tracePt t="81104" x="6559550" y="4838700"/>
          <p14:tracePt t="81122" x="6673850" y="4838700"/>
          <p14:tracePt t="81140" x="6819900" y="4838700"/>
          <p14:tracePt t="81154" x="6978650" y="4838700"/>
          <p14:tracePt t="81171" x="7137400" y="4838700"/>
          <p14:tracePt t="81188" x="7296150" y="4838700"/>
          <p14:tracePt t="81204" x="7416800" y="4838700"/>
          <p14:tracePt t="81221" x="7505700" y="4838700"/>
          <p14:tracePt t="81238" x="7569200" y="4838700"/>
          <p14:tracePt t="81255" x="7626350" y="4832350"/>
          <p14:tracePt t="81272" x="7670800" y="4826000"/>
          <p14:tracePt t="81288" x="7721600" y="4826000"/>
          <p14:tracePt t="81305" x="7778750" y="4813300"/>
          <p14:tracePt t="81321" x="7823200" y="4806950"/>
          <p14:tracePt t="81338" x="7861300" y="4806950"/>
          <p14:tracePt t="81355" x="7886700" y="4800600"/>
          <p14:tracePt t="81372" x="7924800" y="4794250"/>
          <p14:tracePt t="81388" x="7969250" y="4787900"/>
          <p14:tracePt t="81405" x="8007350" y="4781550"/>
          <p14:tracePt t="81421" x="8032750" y="4781550"/>
          <p14:tracePt t="81438" x="8064500" y="4775200"/>
          <p14:tracePt t="81455" x="8096250" y="4762500"/>
          <p14:tracePt t="81472" x="8115300" y="4762500"/>
          <p14:tracePt t="81488" x="8128000" y="4756150"/>
          <p14:tracePt t="81505" x="8134350" y="4749800"/>
          <p14:tracePt t="81521" x="8147050" y="4743450"/>
          <p14:tracePt t="81538" x="8153400" y="4743450"/>
          <p14:tracePt t="81555" x="8159750" y="4743450"/>
          <p14:tracePt t="81572" x="8166100" y="4743450"/>
          <p14:tracePt t="82648" x="8159750" y="4743450"/>
          <p14:tracePt t="82653" x="8051800" y="4743450"/>
          <p14:tracePt t="82672" x="8020050" y="4743450"/>
          <p14:tracePt t="82673" x="7905750" y="4743450"/>
          <p14:tracePt t="82688" x="7829550" y="4743450"/>
          <p14:tracePt t="82705" x="7759700" y="4743450"/>
          <p14:tracePt t="82722" x="7708900" y="4743450"/>
          <p14:tracePt t="82738" x="7670800" y="4743450"/>
          <p14:tracePt t="82755" x="7632700" y="4743450"/>
          <p14:tracePt t="82771" x="7600950" y="4743450"/>
          <p14:tracePt t="82788" x="7562850" y="4743450"/>
          <p14:tracePt t="82805" x="7524750" y="4743450"/>
          <p14:tracePt t="82822" x="7480300" y="4743450"/>
          <p14:tracePt t="82838" x="7397750" y="4743450"/>
          <p14:tracePt t="82855" x="7283450" y="4743450"/>
          <p14:tracePt t="82872" x="7213600" y="4743450"/>
          <p14:tracePt t="82888" x="7175500" y="4743450"/>
          <p14:tracePt t="82905" x="7143750" y="4743450"/>
          <p14:tracePt t="82922" x="7112000" y="4743450"/>
          <p14:tracePt t="82938" x="7092950" y="4749800"/>
          <p14:tracePt t="82955" x="7073900" y="4749800"/>
          <p14:tracePt t="82971" x="7048500" y="4749800"/>
          <p14:tracePt t="82988" x="7023100" y="4749800"/>
          <p14:tracePt t="83005" x="6997700" y="4749800"/>
          <p14:tracePt t="83022" x="6965950" y="4743450"/>
          <p14:tracePt t="83038" x="6927850" y="4743450"/>
          <p14:tracePt t="83055" x="6870700" y="4743450"/>
          <p14:tracePt t="83072" x="6826250" y="4743450"/>
          <p14:tracePt t="83088" x="6788150" y="4743450"/>
          <p14:tracePt t="83105" x="6756400" y="4743450"/>
          <p14:tracePt t="83122" x="6724650" y="4743450"/>
          <p14:tracePt t="83139" x="6680200" y="4743450"/>
          <p14:tracePt t="83156" x="6629400" y="4743450"/>
          <p14:tracePt t="83171" x="6584950" y="4737100"/>
          <p14:tracePt t="83189" x="6546850" y="4730750"/>
          <p14:tracePt t="83205" x="6521450" y="4730750"/>
          <p14:tracePt t="83222" x="6502400" y="4724400"/>
          <p14:tracePt t="83238" x="6457950" y="4718050"/>
          <p14:tracePt t="83256" x="6432550" y="4718050"/>
          <p14:tracePt t="83272" x="6413500" y="4718050"/>
          <p14:tracePt t="83289" x="6394450" y="4711700"/>
          <p14:tracePt t="83305" x="6381750" y="4711700"/>
          <p14:tracePt t="83322" x="6369050" y="4705350"/>
          <p14:tracePt t="83338" x="6362700" y="4705350"/>
          <p14:tracePt t="84280" x="6369050" y="4705350"/>
          <p14:tracePt t="84289" x="6375400" y="4705350"/>
          <p14:tracePt t="84303" x="6381750" y="4705350"/>
          <p14:tracePt t="84306" x="6388100" y="4705350"/>
          <p14:tracePt t="84322" x="6388100" y="4699000"/>
          <p14:tracePt t="84339" x="6394450" y="4699000"/>
          <p14:tracePt t="84356" x="6400800" y="4699000"/>
          <p14:tracePt t="84373" x="6407150" y="4699000"/>
          <p14:tracePt t="84408" x="6413500" y="4699000"/>
          <p14:tracePt t="84409" x="6419850" y="4699000"/>
          <p14:tracePt t="84440" x="6426200" y="4699000"/>
          <p14:tracePt t="84465" x="6432550" y="4699000"/>
          <p14:tracePt t="84488" x="6438900" y="4699000"/>
          <p14:tracePt t="84505" x="6445250" y="4699000"/>
          <p14:tracePt t="84520" x="6457950" y="4699000"/>
          <p14:tracePt t="84535" x="6464300" y="4699000"/>
          <p14:tracePt t="84544" x="6483350" y="4699000"/>
          <p14:tracePt t="84555" x="6489700" y="4699000"/>
          <p14:tracePt t="84556" x="6515100" y="4692650"/>
          <p14:tracePt t="84572" x="6540500" y="4692650"/>
          <p14:tracePt t="84589" x="6565900" y="4692650"/>
          <p14:tracePt t="84606" x="6604000" y="4686300"/>
          <p14:tracePt t="84622" x="6648450" y="4679950"/>
          <p14:tracePt t="84639" x="6705600" y="4673600"/>
          <p14:tracePt t="84656" x="6813550" y="4654550"/>
          <p14:tracePt t="84673" x="6877050" y="4648200"/>
          <p14:tracePt t="84689" x="6946900" y="4648200"/>
          <p14:tracePt t="84706" x="7010400" y="4641850"/>
          <p14:tracePt t="84722" x="7061200" y="4641850"/>
          <p14:tracePt t="84740" x="7118350" y="4641850"/>
          <p14:tracePt t="84755" x="7188200" y="4641850"/>
          <p14:tracePt t="84772" x="7277100" y="4641850"/>
          <p14:tracePt t="84789" x="7366000" y="4641850"/>
          <p14:tracePt t="84806" x="7435850" y="4635500"/>
          <p14:tracePt t="84822" x="7524750" y="4635500"/>
          <p14:tracePt t="84839" x="7600950" y="4635500"/>
          <p14:tracePt t="84856" x="7696200" y="4641850"/>
          <p14:tracePt t="84873" x="7759700" y="4648200"/>
          <p14:tracePt t="84889" x="7823200" y="4654550"/>
          <p14:tracePt t="84906" x="7880350" y="4667250"/>
          <p14:tracePt t="84922" x="7950200" y="4679950"/>
          <p14:tracePt t="84939" x="8013700" y="4679950"/>
          <p14:tracePt t="84955" x="8058150" y="4686300"/>
          <p14:tracePt t="84972" x="8096250" y="4692650"/>
          <p14:tracePt t="84989" x="8140700" y="4692650"/>
          <p14:tracePt t="85006" x="8166100" y="4692650"/>
          <p14:tracePt t="85022" x="8185150" y="4692650"/>
          <p14:tracePt t="85039" x="8210550" y="4692650"/>
          <p14:tracePt t="85055" x="8235950" y="4692650"/>
          <p14:tracePt t="85073" x="8255000" y="4692650"/>
          <p14:tracePt t="85089" x="8286750" y="4692650"/>
          <p14:tracePt t="85106" x="8318500" y="4692650"/>
          <p14:tracePt t="85122" x="8350250" y="4692650"/>
          <p14:tracePt t="85139" x="8369300" y="4692650"/>
          <p14:tracePt t="85155" x="8375650" y="4692650"/>
          <p14:tracePt t="85432" x="8369300" y="4692650"/>
          <p14:tracePt t="85440" x="8356600" y="4692650"/>
          <p14:tracePt t="85448" x="8337550" y="4692650"/>
          <p14:tracePt t="85456" x="8229600" y="4692650"/>
          <p14:tracePt t="85473" x="8134350" y="4692650"/>
          <p14:tracePt t="85489" x="8032750" y="4699000"/>
          <p14:tracePt t="85506" x="7950200" y="4699000"/>
          <p14:tracePt t="85522" x="7886700" y="4699000"/>
          <p14:tracePt t="85539" x="7829550" y="4699000"/>
          <p14:tracePt t="85555" x="7766050" y="4699000"/>
          <p14:tracePt t="85572" x="7696200" y="4699000"/>
          <p14:tracePt t="85589" x="7607300" y="4711700"/>
          <p14:tracePt t="85606" x="7518400" y="4718050"/>
          <p14:tracePt t="85622" x="7404100" y="4730750"/>
          <p14:tracePt t="85639" x="7270750" y="4737100"/>
          <p14:tracePt t="85656" x="7067550" y="4756150"/>
          <p14:tracePt t="85673" x="6953250" y="4762500"/>
          <p14:tracePt t="85689" x="6864350" y="4775200"/>
          <p14:tracePt t="85707" x="6775450" y="4781550"/>
          <p14:tracePt t="85724" x="6705600" y="4787900"/>
          <p14:tracePt t="85739" x="6642100" y="4787900"/>
          <p14:tracePt t="85757" x="6591300" y="4787900"/>
          <p14:tracePt t="85772" x="6553200" y="4787900"/>
          <p14:tracePt t="85790" x="6521450" y="4787900"/>
          <p14:tracePt t="85806" x="6515100" y="4787900"/>
          <p14:tracePt t="85823" x="6502400" y="4787900"/>
          <p14:tracePt t="86120" x="6508750" y="4787900"/>
          <p14:tracePt t="86121" x="6546850" y="4787900"/>
          <p14:tracePt t="86139" x="6591300" y="4787900"/>
          <p14:tracePt t="86140" x="6661150" y="4787900"/>
          <p14:tracePt t="86156" x="6731000" y="4787900"/>
          <p14:tracePt t="86172" x="6819900" y="4787900"/>
          <p14:tracePt t="86189" x="6921500" y="4787900"/>
          <p14:tracePt t="86206" x="7016750" y="4787900"/>
          <p14:tracePt t="86223" x="7105650" y="4787900"/>
          <p14:tracePt t="86239" x="7239000" y="4787900"/>
          <p14:tracePt t="86257" x="7334250" y="4787900"/>
          <p14:tracePt t="86273" x="7442200" y="4787900"/>
          <p14:tracePt t="86289" x="7543800" y="4787900"/>
          <p14:tracePt t="86305" x="7639050" y="4787900"/>
          <p14:tracePt t="86322" x="7721600" y="4787900"/>
          <p14:tracePt t="86339" x="7785100" y="4787900"/>
          <p14:tracePt t="86356" x="7842250" y="4787900"/>
          <p14:tracePt t="86372" x="7874000" y="4787900"/>
          <p14:tracePt t="86389" x="7899400" y="4787900"/>
          <p14:tracePt t="86405" x="7931150" y="4787900"/>
          <p14:tracePt t="86423" x="7969250" y="4787900"/>
          <p14:tracePt t="86439" x="7988300" y="4794250"/>
          <p14:tracePt t="86456" x="8026400" y="4794250"/>
          <p14:tracePt t="86472" x="8045450" y="4794250"/>
          <p14:tracePt t="86489" x="8070850" y="4794250"/>
          <p14:tracePt t="86505" x="8089900" y="4794250"/>
          <p14:tracePt t="86523" x="8108950" y="4794250"/>
          <p14:tracePt t="86539" x="8121650" y="4794250"/>
          <p14:tracePt t="86556" x="8128000" y="4794250"/>
          <p14:tracePt t="86572" x="8134350" y="4794250"/>
          <p14:tracePt t="89936" x="8115300" y="4800600"/>
          <p14:tracePt t="89944" x="8115300" y="4819650"/>
          <p14:tracePt t="89948" x="8096250" y="4876800"/>
          <p14:tracePt t="89956" x="8089900" y="4991100"/>
          <p14:tracePt t="89972" x="8083550" y="5111750"/>
          <p14:tracePt t="89989" x="8083550" y="5213350"/>
          <p14:tracePt t="90005" x="8083550" y="5302250"/>
          <p14:tracePt t="90022" x="8102600" y="5372100"/>
          <p14:tracePt t="90039" x="8134350" y="5448300"/>
          <p14:tracePt t="90039" x="8147050" y="5473700"/>
          <p14:tracePt t="90056" x="8185150" y="5537200"/>
          <p14:tracePt t="90073" x="8229600" y="5600700"/>
          <p14:tracePt t="90089" x="8267700" y="5651500"/>
          <p14:tracePt t="90105" x="8299450" y="5695950"/>
          <p14:tracePt t="90124" x="8350250" y="5759450"/>
          <p14:tracePt t="90138" x="8382000" y="5791200"/>
          <p14:tracePt t="90156" x="8413750" y="5822950"/>
          <p14:tracePt t="90172" x="8439150" y="5842000"/>
          <p14:tracePt t="90189" x="8445500" y="5854700"/>
          <p14:tracePt t="90205" x="8470900" y="5873750"/>
          <p14:tracePt t="90222" x="8483600" y="5880100"/>
          <p14:tracePt t="90239" x="8496300" y="5880100"/>
          <p14:tracePt t="90239" x="8509000" y="5892800"/>
          <p14:tracePt t="90256" x="8540750" y="5905500"/>
          <p14:tracePt t="90272" x="8566150" y="5918200"/>
          <p14:tracePt t="90289" x="8597900" y="5930900"/>
          <p14:tracePt t="90305" x="8623300" y="5943600"/>
          <p14:tracePt t="90322" x="8648700" y="5943600"/>
          <p14:tracePt t="90339" x="8661400" y="5949950"/>
          <p14:tracePt t="93817" x="8661400" y="5943600"/>
          <p14:tracePt t="93825" x="8655050" y="5918200"/>
          <p14:tracePt t="93833" x="8648700" y="5911850"/>
          <p14:tracePt t="93841" x="8629650" y="5892800"/>
          <p14:tracePt t="93841" x="8629650" y="5886450"/>
          <p14:tracePt t="93857" x="8623300" y="5880100"/>
          <p14:tracePt t="94054" x="8623300" y="5873750"/>
          <p14:tracePt t="94120" x="8616950" y="5873750"/>
          <p14:tracePt t="94185" x="8610600" y="5873750"/>
          <p14:tracePt t="94217" x="8604250" y="5873750"/>
          <p14:tracePt t="94233" x="8597900" y="5873750"/>
          <p14:tracePt t="94241" x="8591550" y="5873750"/>
          <p14:tracePt t="94257" x="8585200" y="5873750"/>
          <p14:tracePt t="94258" x="8572500" y="5873750"/>
          <p14:tracePt t="94273" x="8515350" y="5873750"/>
          <p14:tracePt t="94289" x="8470900" y="5873750"/>
          <p14:tracePt t="94306" x="8426450" y="5873750"/>
          <p14:tracePt t="94323" x="8375650" y="5873750"/>
          <p14:tracePt t="94341" x="8331200" y="5873750"/>
          <p14:tracePt t="94356" x="8267700" y="5873750"/>
          <p14:tracePt t="94373" x="8185150" y="5873750"/>
          <p14:tracePt t="94389" x="8083550" y="5873750"/>
          <p14:tracePt t="94406" x="7994650" y="5873750"/>
          <p14:tracePt t="94423" x="7905750" y="5873750"/>
          <p14:tracePt t="94439" x="7810500" y="5873750"/>
          <p14:tracePt t="94456" x="7683500" y="5873750"/>
          <p14:tracePt t="94489" x="7607300" y="5873750"/>
          <p14:tracePt t="94490" x="7562850" y="5873750"/>
          <p14:tracePt t="94507" x="7531100" y="5873750"/>
          <p14:tracePt t="94523" x="7499350" y="5873750"/>
          <p14:tracePt t="94539" x="7461250" y="5873750"/>
          <p14:tracePt t="94556" x="7404100" y="5873750"/>
          <p14:tracePt t="94573" x="7353300" y="5873750"/>
          <p14:tracePt t="94589" x="7296150" y="5873750"/>
          <p14:tracePt t="94606" x="7226300" y="5873750"/>
          <p14:tracePt t="94622" x="7150100" y="5873750"/>
          <p14:tracePt t="94640" x="7048500" y="5873750"/>
          <p14:tracePt t="94657" x="6972300" y="5873750"/>
          <p14:tracePt t="94673" x="6896100" y="5873750"/>
          <p14:tracePt t="94689" x="6794500" y="5873750"/>
          <p14:tracePt t="94707" x="6711950" y="5873750"/>
          <p14:tracePt t="94723" x="6623050" y="5873750"/>
          <p14:tracePt t="94740" x="6559550" y="5873750"/>
          <p14:tracePt t="94757" x="6508750" y="5873750"/>
          <p14:tracePt t="94773" x="6426200" y="5873750"/>
          <p14:tracePt t="94790" x="6356350" y="5873750"/>
          <p14:tracePt t="94806" x="6280150" y="5873750"/>
          <p14:tracePt t="94823" x="6210300" y="5873750"/>
          <p14:tracePt t="94840" x="6121400" y="5873750"/>
          <p14:tracePt t="94840" x="6076950" y="5873750"/>
          <p14:tracePt t="94857" x="5981700" y="5873750"/>
          <p14:tracePt t="94873" x="5899150" y="5861050"/>
          <p14:tracePt t="94889" x="5791200" y="5848350"/>
          <p14:tracePt t="94907" x="5676900" y="5829300"/>
          <p14:tracePt t="94923" x="5581650" y="5822950"/>
          <p14:tracePt t="94940" x="5492750" y="5810250"/>
          <p14:tracePt t="94956" x="5422900" y="5803900"/>
          <p14:tracePt t="94973" x="5384800" y="5803900"/>
          <p14:tracePt t="94989" x="5372100" y="5803900"/>
          <p14:tracePt t="95006" x="5359400" y="5803900"/>
          <p14:tracePt t="95023" x="5353050" y="5803900"/>
          <p14:tracePt t="95040" x="5340350" y="5803900"/>
          <p14:tracePt t="95056" x="5334000" y="5803900"/>
          <p14:tracePt t="95105" x="5327650" y="5803900"/>
          <p14:tracePt t="95121" x="5321300" y="5803900"/>
          <p14:tracePt t="95185" x="5314950" y="5803900"/>
          <p14:tracePt t="96193" x="5365750" y="5810250"/>
          <p14:tracePt t="96201" x="5410200" y="5842000"/>
          <p14:tracePt t="96214" x="5467350" y="5867400"/>
          <p14:tracePt t="96217" x="5518150" y="5892800"/>
          <p14:tracePt t="96223" x="5613400" y="5943600"/>
          <p14:tracePt t="96239" x="5753100" y="6000750"/>
          <p14:tracePt t="96257" x="5829300" y="6032500"/>
          <p14:tracePt t="96273" x="5911850" y="6064250"/>
          <p14:tracePt t="96290" x="5988050" y="6102350"/>
          <p14:tracePt t="96306" x="6089650" y="6146800"/>
          <p14:tracePt t="96323" x="6210300" y="6191250"/>
          <p14:tracePt t="96339" x="6311900" y="6229350"/>
          <p14:tracePt t="96356" x="6394450" y="6254750"/>
          <p14:tracePt t="96373" x="6470650" y="6280150"/>
          <p14:tracePt t="96391" x="6483350" y="6286500"/>
          <p14:tracePt t="96406" x="6515100" y="6292850"/>
          <p14:tracePt t="96423" x="6565900" y="6299200"/>
          <p14:tracePt t="96439" x="6629400" y="6311900"/>
          <p14:tracePt t="96455" x="6731000" y="6330950"/>
          <p14:tracePt t="96472" x="6800850" y="6337300"/>
          <p14:tracePt t="96490" x="6877050" y="6350000"/>
          <p14:tracePt t="96506" x="6959600" y="6350000"/>
          <p14:tracePt t="96523" x="7042150" y="6356350"/>
          <p14:tracePt t="96539" x="7112000" y="6356350"/>
          <p14:tracePt t="96556" x="7175500" y="6356350"/>
          <p14:tracePt t="96573" x="7213600" y="6356350"/>
          <p14:tracePt t="96590" x="7251700" y="6356350"/>
          <p14:tracePt t="96606" x="7289800" y="6356350"/>
          <p14:tracePt t="96623" x="7327900" y="6356350"/>
          <p14:tracePt t="96639" x="7353300" y="6356350"/>
          <p14:tracePt t="96657" x="7391400" y="6356350"/>
          <p14:tracePt t="96673" x="7442200" y="6356350"/>
          <p14:tracePt t="96689" x="7505700" y="6356350"/>
          <p14:tracePt t="96706" x="7575550" y="6356350"/>
          <p14:tracePt t="96723" x="7639050" y="6356350"/>
          <p14:tracePt t="96739" x="7715250" y="6356350"/>
          <p14:tracePt t="96756" x="7797800" y="6356350"/>
          <p14:tracePt t="96772" x="7867650" y="6356350"/>
          <p14:tracePt t="96790" x="7912100" y="6356350"/>
          <p14:tracePt t="96806" x="7918450" y="6356350"/>
          <p14:tracePt t="96823" x="7931150" y="6356350"/>
          <p14:tracePt t="96839" x="7937500" y="6356350"/>
          <p14:tracePt t="96839" x="7943850" y="6356350"/>
          <p14:tracePt t="96857" x="7950200" y="6356350"/>
          <p14:tracePt t="97096" x="7943850" y="6356350"/>
          <p14:tracePt t="97129" x="7918450" y="6362700"/>
          <p14:tracePt t="97136" x="7899400" y="6369050"/>
          <p14:tracePt t="97141" x="7810500" y="6375400"/>
          <p14:tracePt t="97156" x="7702550" y="6381750"/>
          <p14:tracePt t="97173" x="7613650" y="6388100"/>
          <p14:tracePt t="97190" x="7486650" y="6394450"/>
          <p14:tracePt t="97206" x="7346950" y="6400800"/>
          <p14:tracePt t="97223" x="7200900" y="6400800"/>
          <p14:tracePt t="97239" x="6959600" y="6400800"/>
          <p14:tracePt t="97257" x="6819900" y="6400800"/>
          <p14:tracePt t="97274" x="6692900" y="6400800"/>
          <p14:tracePt t="97289" x="6559550" y="6400800"/>
          <p14:tracePt t="97307" x="6432550" y="6400800"/>
          <p14:tracePt t="97323" x="6311900" y="6400800"/>
          <p14:tracePt t="97340" x="6191250" y="6400800"/>
          <p14:tracePt t="97356" x="6064250" y="6400800"/>
          <p14:tracePt t="97373" x="5956300" y="6400800"/>
          <p14:tracePt t="97389" x="5822950" y="6400800"/>
          <p14:tracePt t="97423" x="5772150" y="6400800"/>
          <p14:tracePt t="97423" x="5676900" y="6394450"/>
          <p14:tracePt t="97423" x="5626100" y="6388100"/>
          <p14:tracePt t="97441" x="5581650" y="6388100"/>
          <p14:tracePt t="97456" x="5486400" y="6388100"/>
          <p14:tracePt t="97474" x="5448300" y="6388100"/>
          <p14:tracePt t="97489" x="5435600" y="6388100"/>
          <p14:tracePt t="97506" x="5416550" y="6388100"/>
          <p14:tracePt t="97522" x="5397500" y="6388100"/>
          <p14:tracePt t="97560" x="5391150" y="6388100"/>
          <p14:tracePt t="97585" x="5384800" y="6388100"/>
          <p14:tracePt t="97601" x="5378450" y="6388100"/>
          <p14:tracePt t="98936" x="5346700" y="6381750"/>
          <p14:tracePt t="98944" x="5257800" y="6350000"/>
          <p14:tracePt t="98953" x="5187950" y="6318250"/>
          <p14:tracePt t="98956" x="5048250" y="6254750"/>
          <p14:tracePt t="98972" x="4819650" y="6172200"/>
          <p14:tracePt t="98990" x="4495800" y="6070600"/>
          <p14:tracePt t="99006" x="4292600" y="6026150"/>
          <p14:tracePt t="99023" x="4076700" y="5994400"/>
          <p14:tracePt t="99039" x="3898900" y="5969000"/>
          <p14:tracePt t="99039" x="3829050" y="5956300"/>
          <p14:tracePt t="99056" x="3683000" y="5943600"/>
          <p14:tracePt t="99072" x="3549650" y="5918200"/>
          <p14:tracePt t="99090" x="3409950" y="5930900"/>
          <p14:tracePt t="99106" x="3244850" y="5956300"/>
          <p14:tracePt t="99123" x="3117850" y="5956300"/>
          <p14:tracePt t="99139" x="3016250" y="5956300"/>
          <p14:tracePt t="99156" x="2959100" y="5956300"/>
          <p14:tracePt t="99172" x="2946400" y="5956300"/>
          <p14:tracePt t="99189" x="2832100" y="5981700"/>
          <p14:tracePt t="99206" x="2705100" y="6007100"/>
          <p14:tracePt t="99223" x="2470150" y="6038850"/>
          <p14:tracePt t="99239" x="2159000" y="6057900"/>
          <p14:tracePt t="99255" x="1689100" y="6127750"/>
          <p14:tracePt t="99273" x="1530350" y="6146800"/>
          <p14:tracePt t="99289" x="1416050" y="6159500"/>
          <p14:tracePt t="99306" x="1371600" y="6172200"/>
          <p14:tracePt t="99323" x="1352550" y="6178550"/>
          <p14:tracePt t="99339" x="1346200" y="6178550"/>
          <p14:tracePt t="99356" x="1339850" y="6178550"/>
          <p14:tracePt t="99372" x="1327150" y="6184900"/>
          <p14:tracePt t="99389" x="1308100" y="6191250"/>
          <p14:tracePt t="99406" x="1289050" y="6191250"/>
          <p14:tracePt t="99423" x="1250950" y="6191250"/>
          <p14:tracePt t="99439" x="1206500" y="6191250"/>
          <p14:tracePt t="99457" x="1174750" y="6191250"/>
          <p14:tracePt t="99473" x="1123950" y="6191250"/>
          <p14:tracePt t="99490" x="1079500" y="6191250"/>
          <p14:tracePt t="99506" x="1028700" y="6191250"/>
          <p14:tracePt t="99522" x="1003300" y="6197600"/>
          <p14:tracePt t="99539" x="996950" y="6203950"/>
          <p14:tracePt t="99556" x="990600" y="6203950"/>
          <p14:tracePt t="99573" x="984250" y="6216650"/>
          <p14:tracePt t="99589" x="971550" y="6216650"/>
          <p14:tracePt t="99720" x="971550" y="6229350"/>
          <p14:tracePt t="99728" x="971550" y="6248400"/>
          <p14:tracePt t="99739" x="984250" y="6261100"/>
          <p14:tracePt t="99744" x="996950" y="6280150"/>
          <p14:tracePt t="99756" x="1009650" y="6299200"/>
          <p14:tracePt t="99772" x="1022350" y="6305550"/>
          <p14:tracePt t="99790" x="1028700" y="6311900"/>
          <p14:tracePt t="99806" x="1035050" y="6311900"/>
          <p14:tracePt t="99823" x="1047750" y="6311900"/>
          <p14:tracePt t="99839" x="1066800" y="6318250"/>
          <p14:tracePt t="99858" x="1085850" y="6318250"/>
          <p14:tracePt t="99873" x="1104900" y="6318250"/>
          <p14:tracePt t="99889" x="1123950" y="6324600"/>
          <p14:tracePt t="99906" x="1143000" y="6324600"/>
          <p14:tracePt t="99923" x="1155700" y="6324600"/>
          <p14:tracePt t="99939" x="1162050" y="6324600"/>
          <p14:tracePt t="99956" x="1174750" y="6324600"/>
          <p14:tracePt t="99972" x="1181100" y="6324600"/>
          <p14:tracePt t="99989" x="1200150" y="6324600"/>
          <p14:tracePt t="100006" x="1219200" y="6330950"/>
          <p14:tracePt t="100023" x="1238250" y="6330950"/>
          <p14:tracePt t="100039" x="1257300" y="6337300"/>
          <p14:tracePt t="100057" x="1270000" y="6337300"/>
          <p14:tracePt t="100073" x="1289050" y="6337300"/>
          <p14:tracePt t="100089" x="1301750" y="6337300"/>
          <p14:tracePt t="100106" x="1314450" y="6337300"/>
          <p14:tracePt t="100122" x="1320800" y="6337300"/>
          <p14:tracePt t="100139" x="1333500" y="6337300"/>
          <p14:tracePt t="100156" x="1346200" y="6337300"/>
          <p14:tracePt t="100172" x="1358900" y="6337300"/>
          <p14:tracePt t="100189" x="1365250" y="6337300"/>
          <p14:tracePt t="100206" x="1377950" y="6337300"/>
          <p14:tracePt t="100223" x="1384300" y="6337300"/>
          <p14:tracePt t="100239" x="1403350" y="6337300"/>
          <p14:tracePt t="100239" x="1409700" y="6337300"/>
          <p14:tracePt t="100256" x="1428750" y="6337300"/>
          <p14:tracePt t="100273" x="1441450" y="6337300"/>
          <p14:tracePt t="100289" x="1454150" y="6337300"/>
          <p14:tracePt t="100306" x="1466850" y="6330950"/>
          <p14:tracePt t="100323" x="1473200" y="6330950"/>
          <p14:tracePt t="100425" x="1479550" y="6330950"/>
          <p14:tracePt t="101032" x="1473200" y="6324600"/>
          <p14:tracePt t="101040" x="1466850" y="6324600"/>
          <p14:tracePt t="101048" x="1460500" y="6318250"/>
          <p14:tracePt t="101056" x="1447800" y="6311900"/>
          <p14:tracePt t="101068" x="1441450" y="6311900"/>
          <p14:tracePt t="101074" x="1428750" y="6311900"/>
          <p14:tracePt t="101089" x="1422400" y="6311900"/>
          <p14:tracePt t="101106" x="1409700" y="6305550"/>
          <p14:tracePt t="101122" x="1397000" y="6299200"/>
          <p14:tracePt t="101140" x="1390650" y="6299200"/>
          <p14:tracePt t="101156" x="1377950" y="6299200"/>
          <p14:tracePt t="101173" x="1365250" y="6299200"/>
          <p14:tracePt t="101189" x="1352550" y="6292850"/>
          <p14:tracePt t="101206" x="1339850" y="6292850"/>
          <p14:tracePt t="101222" x="1333500" y="6292850"/>
          <p14:tracePt t="101239" x="1327150" y="6292850"/>
          <p14:tracePt t="101256" x="1314450" y="6292850"/>
          <p14:tracePt t="101273" x="1308100" y="6292850"/>
          <p14:tracePt t="101289" x="1301750" y="6292850"/>
          <p14:tracePt t="101352" x="1295400" y="6292850"/>
          <p14:tracePt t="102856" x="1301750" y="6292850"/>
          <p14:tracePt t="102871" x="1308100" y="6292850"/>
          <p14:tracePt t="102936" x="1314450" y="6292850"/>
          <p14:tracePt t="102952" x="1320800" y="6292850"/>
          <p14:tracePt t="102961" x="1327150" y="6292850"/>
          <p14:tracePt t="102976" x="1333500" y="6292850"/>
          <p14:tracePt t="102991" x="1339850" y="6292850"/>
          <p14:tracePt t="103006" x="1346200" y="6292850"/>
          <p14:tracePt t="103006" x="1352550" y="6292850"/>
          <p14:tracePt t="103022" x="1365250" y="6292850"/>
          <p14:tracePt t="103080" x="1371600" y="6292850"/>
          <p14:tracePt t="103104" x="1377950" y="6292850"/>
          <p14:tracePt t="103113" x="1384300" y="6292850"/>
          <p14:tracePt t="103144" x="1390650" y="6292850"/>
          <p14:tracePt t="103488" x="1397000" y="6292850"/>
          <p14:tracePt t="103498" x="1403350" y="6292850"/>
          <p14:tracePt t="103504" x="1409700" y="6286500"/>
          <p14:tracePt t="103515" x="1409700" y="6280150"/>
          <p14:tracePt t="103522" x="1416050" y="6280150"/>
          <p14:tracePt t="103568" x="1422400" y="6280150"/>
          <p14:tracePt t="103583" x="1428750" y="6280150"/>
          <p14:tracePt t="103601" x="1435100" y="6280150"/>
          <p14:tracePt t="103633" x="1441450" y="6273800"/>
          <p14:tracePt t="103680" x="1447800" y="6273800"/>
          <p14:tracePt t="103688" x="1454150" y="6273800"/>
          <p14:tracePt t="103704" x="1473200" y="6273800"/>
          <p14:tracePt t="103722" x="1479550" y="6273800"/>
          <p14:tracePt t="103723" x="1485900" y="6273800"/>
          <p14:tracePt t="103739" x="1498600" y="6273800"/>
          <p14:tracePt t="103756" x="1511300" y="6273800"/>
          <p14:tracePt t="103772" x="1517650" y="6273800"/>
          <p14:tracePt t="104008" x="1530350" y="6273800"/>
          <p14:tracePt t="104016" x="1536700" y="6273800"/>
          <p14:tracePt t="104032" x="1549400" y="6273800"/>
          <p14:tracePt t="104047" x="1562100" y="6273800"/>
          <p14:tracePt t="104960" x="1555750" y="6267450"/>
          <p14:tracePt t="104968" x="1543050" y="6261100"/>
          <p14:tracePt t="104976" x="1524000" y="6254750"/>
          <p14:tracePt t="104984" x="1517650" y="6254750"/>
          <p14:tracePt t="104989" x="1504950" y="6242050"/>
          <p14:tracePt t="105006" x="1498600" y="6242050"/>
          <p14:tracePt t="105022" x="1479550" y="6235700"/>
          <p14:tracePt t="105039" x="1447800" y="6229350"/>
          <p14:tracePt t="105056" x="1422400" y="6229350"/>
          <p14:tracePt t="105073" x="1403350" y="6229350"/>
          <p14:tracePt t="105089" x="1371600" y="6229350"/>
          <p14:tracePt t="105106" x="1352550" y="6229350"/>
          <p14:tracePt t="105122" x="1339850" y="6229350"/>
          <p14:tracePt t="105139" x="1327150" y="6229350"/>
          <p14:tracePt t="105155" x="1314450" y="6229350"/>
          <p14:tracePt t="105193" x="1308100" y="6229350"/>
          <p14:tracePt t="105216" x="1301750" y="6229350"/>
          <p14:tracePt t="105232" x="1295400" y="6229350"/>
          <p14:tracePt t="105240" x="1289050" y="6229350"/>
          <p14:tracePt t="105256" x="1282700" y="6229350"/>
          <p14:tracePt t="105257" x="1276350" y="6235700"/>
          <p14:tracePt t="105273" x="1257300" y="6242050"/>
          <p14:tracePt t="105289" x="1244600" y="6242050"/>
          <p14:tracePt t="105306" x="1225550" y="6248400"/>
          <p14:tracePt t="105322" x="1219200" y="6254750"/>
          <p14:tracePt t="105339" x="1212850" y="6254750"/>
          <p14:tracePt t="105356" x="1206500" y="6254750"/>
          <p14:tracePt t="105776" x="1212850" y="6254750"/>
          <p14:tracePt t="105808" x="1219200" y="6261100"/>
          <p14:tracePt t="107448" x="1225550" y="6261100"/>
          <p14:tracePt t="108985" x="1219200" y="6261100"/>
          <p14:tracePt t="109001" x="1212850" y="6261100"/>
          <p14:tracePt t="109009" x="1200150" y="6261100"/>
          <p14:tracePt t="109041" x="1193800" y="6261100"/>
          <p14:tracePt t="109049" x="1187450" y="6261100"/>
          <p14:tracePt t="109064" x="1181100" y="6261100"/>
          <p14:tracePt t="109082" x="1168400" y="6267450"/>
          <p14:tracePt t="109200" x="1162050" y="6273800"/>
          <p14:tracePt t="109209" x="1155700" y="6273800"/>
          <p14:tracePt t="109216" x="1149350" y="6273800"/>
          <p14:tracePt t="109273" x="1143000" y="6273800"/>
          <p14:tracePt t="109280" x="1136650" y="6280150"/>
          <p14:tracePt t="109296" x="1130300" y="6280150"/>
          <p14:tracePt t="109321" x="1123950" y="6280150"/>
          <p14:tracePt t="109321" x="1117600" y="6286500"/>
          <p14:tracePt t="109793" x="1123950" y="6286500"/>
          <p14:tracePt t="109801" x="1130300" y="6286500"/>
          <p14:tracePt t="109809" x="1143000" y="6286500"/>
          <p14:tracePt t="109823" x="1149350" y="6286500"/>
          <p14:tracePt t="109824" x="1162050" y="6286500"/>
          <p14:tracePt t="109840" x="1181100" y="6286500"/>
          <p14:tracePt t="109857" x="1193800" y="6286500"/>
          <p14:tracePt t="109874" x="1200150" y="6286500"/>
          <p14:tracePt t="109890" x="1212850" y="6280150"/>
          <p14:tracePt t="109906" x="1219200" y="6280150"/>
          <p14:tracePt t="109923" x="1231900" y="6280150"/>
          <p14:tracePt t="109940" x="1238250" y="6280150"/>
          <p14:tracePt t="109956" x="1263650" y="6280150"/>
          <p14:tracePt t="109972" x="1282700" y="6280150"/>
          <p14:tracePt t="109989" x="1314450" y="6280150"/>
          <p14:tracePt t="110006" x="1346200" y="6280150"/>
          <p14:tracePt t="110023" x="1384300" y="6280150"/>
          <p14:tracePt t="110039" x="1435100" y="6280150"/>
          <p14:tracePt t="110057" x="1466850" y="6280150"/>
          <p14:tracePt t="110074" x="1479550" y="6280150"/>
          <p14:tracePt t="110090" x="1485900" y="6280150"/>
          <p14:tracePt t="110106" x="1492250" y="6280150"/>
          <p14:tracePt t="111256" x="1485900" y="6280150"/>
          <p14:tracePt t="111266" x="1460500" y="6280150"/>
          <p14:tracePt t="111273" x="1447800" y="6280150"/>
          <p14:tracePt t="111274" x="1428750" y="6280150"/>
          <p14:tracePt t="111290" x="1416050" y="6280150"/>
          <p14:tracePt t="111307" x="1403350" y="6280150"/>
          <p14:tracePt t="111323" x="1384300" y="6280150"/>
          <p14:tracePt t="111340" x="1371600" y="6280150"/>
          <p14:tracePt t="111356" x="1365250" y="6280150"/>
          <p14:tracePt t="111393" x="1358900" y="6280150"/>
          <p14:tracePt t="111409" x="1352550" y="6280150"/>
          <p14:tracePt t="111425" x="1346200" y="6280150"/>
          <p14:tracePt t="111449" x="1339850" y="6280150"/>
          <p14:tracePt t="111449" x="1333500" y="6280150"/>
          <p14:tracePt t="111480" x="1327150" y="6280150"/>
          <p14:tracePt t="111488" x="1320800" y="6280150"/>
          <p14:tracePt t="111506" x="1314450" y="6280150"/>
          <p14:tracePt t="111507" x="1308100" y="6280150"/>
          <p14:tracePt t="111545" x="1301750" y="6280150"/>
          <p14:tracePt t="111561" x="1295400" y="6280150"/>
          <p14:tracePt t="111585" x="1289050" y="6280150"/>
          <p14:tracePt t="111593" x="1282700" y="6280150"/>
          <p14:tracePt t="111608" x="1276350" y="6280150"/>
          <p14:tracePt t="111609" x="1270000" y="6280150"/>
          <p14:tracePt t="111623" x="1263650" y="6280150"/>
          <p14:tracePt t="111623" x="1257300" y="6280150"/>
          <p14:tracePt t="111665" x="1250950" y="6280150"/>
          <p14:tracePt t="111665" x="1244600" y="6280150"/>
          <p14:tracePt t="111864" x="1250950" y="6280150"/>
          <p14:tracePt t="111872" x="1257300" y="6280150"/>
          <p14:tracePt t="111890" x="1263650" y="6280150"/>
          <p14:tracePt t="111892" x="1270000" y="6280150"/>
          <p14:tracePt t="111906" x="1276350" y="6280150"/>
          <p14:tracePt t="111923" x="1282700" y="6280150"/>
          <p14:tracePt t="111939" x="1295400" y="6273800"/>
          <p14:tracePt t="111976" x="1301750" y="6273800"/>
          <p14:tracePt t="111977" x="1308100" y="6267450"/>
          <p14:tracePt t="111990" x="1327150" y="6261100"/>
          <p14:tracePt t="112006" x="1352550" y="6254750"/>
          <p14:tracePt t="112022" x="1377950" y="6248400"/>
          <p14:tracePt t="112039" x="1403350" y="6242050"/>
          <p14:tracePt t="112056" x="1435100" y="6242050"/>
          <p14:tracePt t="112073" x="1447800" y="6242050"/>
          <p14:tracePt t="112089" x="1466850" y="6242050"/>
          <p14:tracePt t="112107" x="1473200" y="6242050"/>
          <p14:tracePt t="112123" x="1479550" y="6242050"/>
          <p14:tracePt t="112177" x="1485900" y="6242050"/>
          <p14:tracePt t="112241" x="1492250" y="6242050"/>
          <p14:tracePt t="112841" x="1498600" y="6242050"/>
          <p14:tracePt t="112848" x="1504950" y="6242050"/>
          <p14:tracePt t="112856" x="1517650" y="6242050"/>
          <p14:tracePt t="112857" x="1524000" y="6242050"/>
          <p14:tracePt t="112913" x="1530350" y="6242050"/>
          <p14:tracePt t="113057" x="1524000" y="6242050"/>
          <p14:tracePt t="113064" x="1511300" y="6248400"/>
          <p14:tracePt t="113072" x="1492250" y="6248400"/>
          <p14:tracePt t="113082" x="1479550" y="6248400"/>
          <p14:tracePt t="113089" x="1447800" y="6261100"/>
          <p14:tracePt t="113106" x="1409700" y="6267450"/>
          <p14:tracePt t="113124" x="1371600" y="6286500"/>
          <p14:tracePt t="113139" x="1346200" y="6292850"/>
          <p14:tracePt t="113157" x="1327150" y="6292850"/>
          <p14:tracePt t="113173" x="1320800" y="6299200"/>
          <p14:tracePt t="113281" x="1308100" y="6299200"/>
          <p14:tracePt t="113296" x="1308100" y="6305550"/>
          <p14:tracePt t="113304" x="1301750" y="6311900"/>
          <p14:tracePt t="113520" x="1308100" y="6311900"/>
          <p14:tracePt t="113532" x="1314450" y="6318250"/>
          <p14:tracePt t="113560" x="1320800" y="6318250"/>
          <p14:tracePt t="113577" x="1333500" y="6318250"/>
          <p14:tracePt t="113593" x="1339850" y="6318250"/>
          <p14:tracePt t="113601" x="1346200" y="6318250"/>
          <p14:tracePt t="113601" x="1352550" y="6318250"/>
          <p14:tracePt t="113617" x="1358900" y="6318250"/>
          <p14:tracePt t="113624" x="1371600" y="6318250"/>
          <p14:tracePt t="113625" x="1384300" y="6318250"/>
          <p14:tracePt t="113640" x="1409700" y="6318250"/>
          <p14:tracePt t="113640" x="1422400" y="6311900"/>
          <p14:tracePt t="113656" x="1447800" y="6311900"/>
          <p14:tracePt t="113673" x="1466850" y="6299200"/>
          <p14:tracePt t="113690" x="1485900" y="6292850"/>
          <p14:tracePt t="113706" x="1498600" y="6292850"/>
          <p14:tracePt t="113723" x="1511300" y="6292850"/>
          <p14:tracePt t="113739" x="1517650" y="6286500"/>
          <p14:tracePt t="113756" x="1524000" y="6286500"/>
          <p14:tracePt t="113772" x="1530350" y="6286500"/>
          <p14:tracePt t="115210" x="1511300" y="6286500"/>
          <p14:tracePt t="115216" x="1485900" y="6286500"/>
          <p14:tracePt t="115224" x="1460500" y="6286500"/>
          <p14:tracePt t="115224" x="1428750" y="6286500"/>
          <p14:tracePt t="115241" x="1409700" y="6286500"/>
          <p14:tracePt t="115242" x="1384300" y="6286500"/>
          <p14:tracePt t="115256" x="1371600" y="6286500"/>
          <p14:tracePt t="115273" x="1358900" y="6286500"/>
          <p14:tracePt t="115608" x="1352550" y="6286500"/>
          <p14:tracePt t="115617" x="1346200" y="6286500"/>
          <p14:tracePt t="115621" x="1327150" y="6286500"/>
          <p14:tracePt t="115639" x="1308100" y="6286500"/>
          <p14:tracePt t="115640" x="1301750" y="6292850"/>
          <p14:tracePt t="115640" x="1282700" y="6292850"/>
          <p14:tracePt t="115657" x="1276350" y="6292850"/>
          <p14:tracePt t="115673" x="1270000" y="6292850"/>
          <p14:tracePt t="115689" x="1263650" y="6292850"/>
          <p14:tracePt t="115817" x="1270000" y="6292850"/>
          <p14:tracePt t="115824" x="1295400" y="6292850"/>
          <p14:tracePt t="115825" x="1314450" y="6280150"/>
          <p14:tracePt t="115839" x="1403350" y="6223000"/>
          <p14:tracePt t="115857" x="1441450" y="6197600"/>
          <p14:tracePt t="115873" x="1460500" y="6178550"/>
          <p14:tracePt t="115890" x="1466850" y="6165850"/>
          <p14:tracePt t="115906" x="1466850" y="6159500"/>
          <p14:tracePt t="115922" x="1466850" y="6146800"/>
          <p14:tracePt t="115960" x="1466850" y="6140450"/>
          <p14:tracePt t="115961" x="1466850" y="6134100"/>
          <p14:tracePt t="115973" x="1460500" y="6127750"/>
          <p14:tracePt t="115989" x="1435100" y="6115050"/>
          <p14:tracePt t="116006" x="1409700" y="6102350"/>
          <p14:tracePt t="116023" x="1397000" y="6096000"/>
          <p14:tracePt t="116039" x="1390650" y="6083300"/>
          <p14:tracePt t="116057" x="1390650" y="6064250"/>
          <p14:tracePt t="116073" x="1390650" y="6038850"/>
          <p14:tracePt t="116089" x="1390650" y="6000750"/>
          <p14:tracePt t="116106" x="1409700" y="5962650"/>
          <p14:tracePt t="116123" x="1441450" y="5918200"/>
          <p14:tracePt t="116139" x="1454150" y="5886450"/>
          <p14:tracePt t="116157" x="1473200" y="5861050"/>
          <p14:tracePt t="116173" x="1485900" y="5848350"/>
          <p14:tracePt t="116190" x="1492250" y="5835650"/>
          <p14:tracePt t="116206" x="1492250" y="5822950"/>
          <p14:tracePt t="116529" x="1492250" y="5816600"/>
          <p14:tracePt t="116544" x="1473200" y="5816600"/>
          <p14:tracePt t="116545" x="1447800" y="5816600"/>
          <p14:tracePt t="116556" x="1422400" y="5816600"/>
          <p14:tracePt t="116573" x="1397000" y="5816600"/>
          <p14:tracePt t="116590" x="1371600" y="5816600"/>
          <p14:tracePt t="116606" x="1358900" y="5816600"/>
          <p14:tracePt t="116640" x="1352550" y="5816600"/>
          <p14:tracePt t="116641" x="1346200" y="5816600"/>
          <p14:tracePt t="116658" x="1339850" y="5810250"/>
          <p14:tracePt t="116673" x="1333500" y="5810250"/>
          <p14:tracePt t="116689" x="1314450" y="5803900"/>
          <p14:tracePt t="116706" x="1289050" y="5797550"/>
          <p14:tracePt t="116722" x="1270000" y="5784850"/>
          <p14:tracePt t="116739" x="1257300" y="5784850"/>
          <p14:tracePt t="116756" x="1250950" y="5778500"/>
          <p14:tracePt t="116772" x="1238250" y="5778500"/>
          <p14:tracePt t="116790" x="1238250" y="5772150"/>
          <p14:tracePt t="116856" x="1238250" y="5765800"/>
          <p14:tracePt t="116880" x="1238250" y="5753100"/>
          <p14:tracePt t="116888" x="1244600" y="5746750"/>
          <p14:tracePt t="116904" x="1250950" y="5734050"/>
          <p14:tracePt t="117096" x="1244600" y="5734050"/>
          <p14:tracePt t="117265" x="1238250" y="5734050"/>
          <p14:tracePt t="117271" x="1244600" y="5746750"/>
          <p14:tracePt t="117289" x="1257300" y="5759450"/>
          <p14:tracePt t="117290" x="1276350" y="5784850"/>
          <p14:tracePt t="117306" x="1295400" y="5810250"/>
          <p14:tracePt t="117323" x="1314450" y="5835650"/>
          <p14:tracePt t="117339" x="1333500" y="5848350"/>
          <p14:tracePt t="117356" x="1358900" y="5861050"/>
          <p14:tracePt t="117373" x="1416050" y="5873750"/>
          <p14:tracePt t="117389" x="1466850" y="5892800"/>
          <p14:tracePt t="117407" x="1543050" y="5899150"/>
          <p14:tracePt t="117422" x="1625600" y="5899150"/>
          <p14:tracePt t="117439" x="1689100" y="5899150"/>
          <p14:tracePt t="117456" x="1720850" y="5899150"/>
          <p14:tracePt t="117473" x="1746250" y="5899150"/>
          <p14:tracePt t="117489" x="1778000" y="5899150"/>
          <p14:tracePt t="117608" x="1784350" y="5880100"/>
          <p14:tracePt t="117616" x="1797050" y="5867400"/>
          <p14:tracePt t="117625" x="1803400" y="5848350"/>
          <p14:tracePt t="117632" x="1809750" y="5835650"/>
          <p14:tracePt t="117639" x="1816100" y="5797550"/>
          <p14:tracePt t="117655" x="1816100" y="5746750"/>
          <p14:tracePt t="117673" x="1809750" y="5715000"/>
          <p14:tracePt t="117689" x="1803400" y="5689600"/>
          <p14:tracePt t="117760" x="1803400" y="5683250"/>
          <p14:tracePt t="117768" x="1797050" y="5683250"/>
          <p14:tracePt t="117784" x="1790700" y="5676900"/>
          <p14:tracePt t="117792" x="1784350" y="5670550"/>
          <p14:tracePt t="117808" x="1778000" y="5664200"/>
          <p14:tracePt t="117808" x="1771650" y="5657850"/>
          <p14:tracePt t="117822" x="1752600" y="5645150"/>
          <p14:tracePt t="117839" x="1727200" y="5626100"/>
          <p14:tracePt t="117855" x="1682750" y="5600700"/>
          <p14:tracePt t="117873" x="1631950" y="5588000"/>
          <p14:tracePt t="117889" x="1587500" y="5575300"/>
          <p14:tracePt t="117906" x="1543050" y="5556250"/>
          <p14:tracePt t="117923" x="1511300" y="5549900"/>
          <p14:tracePt t="117939" x="1460500" y="5543550"/>
          <p14:tracePt t="117956" x="1409700" y="5537200"/>
          <p14:tracePt t="117973" x="1346200" y="5530850"/>
          <p14:tracePt t="117989" x="1282700" y="5530850"/>
          <p14:tracePt t="118006" x="1212850" y="5530850"/>
          <p14:tracePt t="118022" x="1168400" y="5530850"/>
          <p14:tracePt t="118040" x="1143000" y="5530850"/>
          <p14:tracePt t="118056" x="1136650" y="5530850"/>
          <p14:tracePt t="118073" x="1111250" y="5543550"/>
          <p14:tracePt t="118089" x="1085850" y="5568950"/>
          <p14:tracePt t="118106" x="1066800" y="5607050"/>
          <p14:tracePt t="118122" x="1047750" y="5645150"/>
          <p14:tracePt t="118139" x="1035050" y="5676900"/>
          <p14:tracePt t="118156" x="1028700" y="5708650"/>
          <p14:tracePt t="118174" x="1028700" y="5746750"/>
          <p14:tracePt t="118189" x="1028700" y="5784850"/>
          <p14:tracePt t="118224" x="1028700" y="5797550"/>
          <p14:tracePt t="118225" x="1035050" y="5816600"/>
          <p14:tracePt t="118239" x="1054100" y="5854700"/>
          <p14:tracePt t="118256" x="1073150" y="5867400"/>
          <p14:tracePt t="118273" x="1098550" y="5886450"/>
          <p14:tracePt t="118289" x="1117600" y="5892800"/>
          <p14:tracePt t="118306" x="1149350" y="5899150"/>
          <p14:tracePt t="118322" x="1193800" y="5911850"/>
          <p14:tracePt t="118339" x="1244600" y="5918200"/>
          <p14:tracePt t="118384" x="1270000" y="5918200"/>
          <p14:tracePt t="118399" x="1327150" y="5918200"/>
          <p14:tracePt t="118400" x="1371600" y="5918200"/>
          <p14:tracePt t="118406" x="1473200" y="5918200"/>
          <p14:tracePt t="118422" x="1568450" y="5911850"/>
          <p14:tracePt t="118439" x="1695450" y="5873750"/>
          <p14:tracePt t="118457" x="1778000" y="5848350"/>
          <p14:tracePt t="118473" x="1835150" y="5816600"/>
          <p14:tracePt t="118489" x="1873250" y="5797550"/>
          <p14:tracePt t="118544" x="1885950" y="5791200"/>
          <p14:tracePt t="118552" x="1892300" y="5784850"/>
          <p14:tracePt t="118558" x="1898650" y="5778500"/>
          <p14:tracePt t="118572" x="1898650" y="5765800"/>
          <p14:tracePt t="118648" x="1898650" y="5759450"/>
          <p14:tracePt t="118656" x="1898650" y="5740400"/>
          <p14:tracePt t="118657" x="1898650" y="5721350"/>
          <p14:tracePt t="118673" x="1885950" y="5695950"/>
          <p14:tracePt t="118689" x="1866900" y="5676900"/>
          <p14:tracePt t="118706" x="1822450" y="5664200"/>
          <p14:tracePt t="118722" x="1771650" y="5645150"/>
          <p14:tracePt t="118739" x="1714500" y="5626100"/>
          <p14:tracePt t="118757" x="1663700" y="5619750"/>
          <p14:tracePt t="118772" x="1581150" y="5607050"/>
          <p14:tracePt t="118790" x="1517650" y="5607050"/>
          <p14:tracePt t="118806" x="1466850" y="5600700"/>
          <p14:tracePt t="118823" x="1428750" y="5600700"/>
          <p14:tracePt t="118839" x="1371600" y="5600700"/>
          <p14:tracePt t="118857" x="1346200" y="5600700"/>
          <p14:tracePt t="118873" x="1314450" y="5600700"/>
          <p14:tracePt t="118889" x="1276350" y="5600700"/>
          <p14:tracePt t="118906" x="1244600" y="5600700"/>
          <p14:tracePt t="118923" x="1212850" y="5613400"/>
          <p14:tracePt t="118939" x="1162050" y="5632450"/>
          <p14:tracePt t="118956" x="1130300" y="5657850"/>
          <p14:tracePt t="118972" x="1098550" y="5689600"/>
          <p14:tracePt t="118989" x="1073150" y="5721350"/>
          <p14:tracePt t="119006" x="1066800" y="5734050"/>
          <p14:tracePt t="119023" x="1066800" y="5746750"/>
          <p14:tracePt t="119039" x="1060450" y="5791200"/>
          <p14:tracePt t="119056" x="1060450" y="5816600"/>
          <p14:tracePt t="119073" x="1073150" y="5842000"/>
          <p14:tracePt t="119089" x="1092200" y="5880100"/>
          <p14:tracePt t="119106" x="1117600" y="5911850"/>
          <p14:tracePt t="119123" x="1143000" y="5937250"/>
          <p14:tracePt t="119140" x="1174750" y="5969000"/>
          <p14:tracePt t="119156" x="1206500" y="6000750"/>
          <p14:tracePt t="119172" x="1231900" y="6013450"/>
          <p14:tracePt t="119190" x="1263650" y="6026150"/>
          <p14:tracePt t="119206" x="1301750" y="6026150"/>
          <p14:tracePt t="119222" x="1308100" y="6032500"/>
          <p14:tracePt t="119238" x="1333500" y="6032500"/>
          <p14:tracePt t="119256" x="1365250" y="6032500"/>
          <p14:tracePt t="119272" x="1371600" y="6032500"/>
          <p14:tracePt t="119344" x="1377950" y="6032500"/>
          <p14:tracePt t="119352" x="1384300" y="6032500"/>
          <p14:tracePt t="119360" x="1390650" y="6032500"/>
          <p14:tracePt t="119381" x="1390650" y="6026150"/>
          <p14:tracePt t="119674" x="1397000" y="6026150"/>
          <p14:tracePt t="119688" x="1416050" y="6026150"/>
          <p14:tracePt t="119696" x="1435100" y="6026150"/>
          <p14:tracePt t="119706" x="1454150" y="6026150"/>
          <p14:tracePt t="119706" x="1504950" y="6013450"/>
          <p14:tracePt t="119723" x="1562100" y="6007100"/>
          <p14:tracePt t="119739" x="1587500" y="6000750"/>
          <p14:tracePt t="119756" x="1689100" y="5988050"/>
          <p14:tracePt t="119772" x="1784350" y="5975350"/>
          <p14:tracePt t="119789" x="1803400" y="5969000"/>
          <p14:tracePt t="119806" x="1822450" y="5962650"/>
          <p14:tracePt t="119822" x="1860550" y="5962650"/>
          <p14:tracePt t="119839" x="1892300" y="5956300"/>
          <p14:tracePt t="119855" x="1968500" y="5949950"/>
          <p14:tracePt t="119872" x="1993900" y="5949950"/>
          <p14:tracePt t="119888" x="2038350" y="5949950"/>
          <p14:tracePt t="119905" x="2051050" y="5949950"/>
          <p14:tracePt t="120032" x="2057400" y="5949950"/>
          <p14:tracePt t="120040" x="2063750" y="5949950"/>
          <p14:tracePt t="120576" x="2146300" y="5949950"/>
          <p14:tracePt t="120584" x="2266950" y="5949950"/>
          <p14:tracePt t="120597" x="2425700" y="5949950"/>
          <p14:tracePt t="120600" x="2571750" y="5949950"/>
          <p14:tracePt t="120606" x="2927350" y="5994400"/>
          <p14:tracePt t="120622" x="3194050" y="6032500"/>
          <p14:tracePt t="120639" x="3422650" y="6064250"/>
          <p14:tracePt t="120657" x="3524250" y="6070600"/>
          <p14:tracePt t="120673" x="3587750" y="6070600"/>
          <p14:tracePt t="120689" x="3632200" y="6076950"/>
          <p14:tracePt t="120706" x="3663950" y="6076950"/>
          <p14:tracePt t="120723" x="3676650" y="6083300"/>
          <p14:tracePt t="120740" x="3683000" y="6083300"/>
          <p14:tracePt t="121039" x="0" y="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أمثلة لبعض مكونات التصوير الطبي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466321"/>
              </p:ext>
            </p:extLst>
          </p:nvPr>
        </p:nvGraphicFramePr>
        <p:xfrm>
          <a:off x="841375" y="1143000"/>
          <a:ext cx="7461249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826"/>
                <a:gridCol w="2694340"/>
                <a:gridCol w="2487083"/>
              </a:tblGrid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خواص الصور الطبية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خواص الجسم المؤثرة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أنواع الأشعة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امتصاص</a:t>
                      </a:r>
                      <a:r>
                        <a:rPr lang="ar-SA" sz="1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الأشعة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الكثافة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الضوء</a:t>
                      </a:r>
                      <a:r>
                        <a:rPr lang="ar-SA" sz="1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المرئي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تمرير الأشعة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التركيب</a:t>
                      </a:r>
                      <a:r>
                        <a:rPr lang="ar-SA" sz="1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الكيميائي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الأشعة تحت الحمراء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كمية الاشعاع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المرونة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الأشعة السينية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درجة</a:t>
                      </a:r>
                      <a:r>
                        <a:rPr lang="ar-SA" sz="1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انعكاس الأشعة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السرعة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الموجات فوق الصوتية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تركيز مركب كيميائي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درجة الحرارة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الموجات الكهرومغناطيسية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طيف مكونات الأنسجة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الرنين المغناطيسي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اشعاعات</a:t>
                      </a:r>
                      <a:r>
                        <a:rPr lang="ar-SA" sz="1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البوزيترون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60544002"/>
              </p:ext>
            </p:extLst>
          </p:nvPr>
        </p:nvGraphicFramePr>
        <p:xfrm>
          <a:off x="1600200" y="3740150"/>
          <a:ext cx="5562600" cy="140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30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223" x="6578600" y="6083300"/>
          <p14:tracePt t="10416" x="6565900" y="6089650"/>
          <p14:tracePt t="10424" x="6521450" y="6083300"/>
          <p14:tracePt t="10432" x="6413500" y="6032500"/>
          <p14:tracePt t="10448" x="6318250" y="5994400"/>
          <p14:tracePt t="10466" x="6254750" y="5969000"/>
          <p14:tracePt t="10473" x="6102350" y="5911850"/>
          <p14:tracePt t="10483" x="5994400" y="5873750"/>
          <p14:tracePt t="10516" x="5892800" y="5848350"/>
          <p14:tracePt t="10520" x="5829300" y="5842000"/>
          <p14:tracePt t="10533" x="5784850" y="5842000"/>
          <p14:tracePt t="10552" x="5759450" y="5842000"/>
          <p14:tracePt t="10568" x="5708650" y="5861050"/>
          <p14:tracePt t="10584" x="5657850" y="5886450"/>
          <p14:tracePt t="10584" x="5626100" y="5899150"/>
          <p14:tracePt t="10601" x="5575300" y="5918200"/>
          <p14:tracePt t="10624" x="5543550" y="5956300"/>
          <p14:tracePt t="10636" x="5499100" y="6000750"/>
          <p14:tracePt t="10650" x="5435600" y="6064250"/>
          <p14:tracePt t="10666" x="5384800" y="6115050"/>
          <p14:tracePt t="10683" x="5340350" y="6178550"/>
          <p14:tracePt t="10700" x="5334000" y="6216650"/>
          <p14:tracePt t="10717" x="5327650" y="6261100"/>
          <p14:tracePt t="10733" x="5327650" y="6299200"/>
          <p14:tracePt t="10750" x="5346700" y="6350000"/>
          <p14:tracePt t="10766" x="5384800" y="6407150"/>
          <p14:tracePt t="10783" x="5435600" y="6464300"/>
          <p14:tracePt t="10800" x="5537200" y="6546850"/>
          <p14:tracePt t="10817" x="5638800" y="6591300"/>
          <p14:tracePt t="10833" x="5746750" y="6629400"/>
          <p14:tracePt t="10850" x="5861050" y="6654800"/>
          <p14:tracePt t="10866" x="5969000" y="6667500"/>
          <p14:tracePt t="10884" x="6083300" y="6667500"/>
          <p14:tracePt t="10900" x="6191250" y="6667500"/>
          <p14:tracePt t="10916" x="6299200" y="6648450"/>
          <p14:tracePt t="10934" x="6400800" y="6623050"/>
          <p14:tracePt t="10950" x="6477000" y="6591300"/>
          <p14:tracePt t="10967" x="6534150" y="6546850"/>
          <p14:tracePt t="10982" x="6578600" y="6515100"/>
          <p14:tracePt t="10982" x="6597650" y="6489700"/>
          <p14:tracePt t="11001" x="6635750" y="6445250"/>
          <p14:tracePt t="11017" x="6667500" y="6375400"/>
          <p14:tracePt t="11033" x="6692900" y="6305550"/>
          <p14:tracePt t="11050" x="6692900" y="6242050"/>
          <p14:tracePt t="11067" x="6692900" y="6159500"/>
          <p14:tracePt t="11083" x="6692900" y="6089650"/>
          <p14:tracePt t="11100" x="6692900" y="6019800"/>
          <p14:tracePt t="11117" x="6673850" y="5962650"/>
          <p14:tracePt t="11134" x="6629400" y="5892800"/>
          <p14:tracePt t="11150" x="6572250" y="5829300"/>
          <p14:tracePt t="11167" x="6496050" y="5765800"/>
          <p14:tracePt t="11184" x="6350000" y="5689600"/>
          <p14:tracePt t="11201" x="6261100" y="5645150"/>
          <p14:tracePt t="11217" x="6165850" y="5626100"/>
          <p14:tracePt t="11233" x="6064250" y="5613400"/>
          <p14:tracePt t="11250" x="5962650" y="5607050"/>
          <p14:tracePt t="11267" x="5854700" y="5607050"/>
          <p14:tracePt t="11283" x="5734050" y="5607050"/>
          <p14:tracePt t="11301" x="5626100" y="5607050"/>
          <p14:tracePt t="11316" x="5549900" y="5607050"/>
          <p14:tracePt t="11333" x="5486400" y="5607050"/>
          <p14:tracePt t="11349" x="5441950" y="5619750"/>
          <p14:tracePt t="11367" x="5397500" y="5651500"/>
          <p14:tracePt t="11383" x="5327650" y="5715000"/>
          <p14:tracePt t="11400" x="5276850" y="5765800"/>
          <p14:tracePt t="11417" x="5238750" y="5835650"/>
          <p14:tracePt t="11434" x="5213350" y="5911850"/>
          <p14:tracePt t="11450" x="5207000" y="5969000"/>
          <p14:tracePt t="11467" x="5207000" y="6019800"/>
          <p14:tracePt t="11483" x="5207000" y="6076950"/>
          <p14:tracePt t="11500" x="5226050" y="6134100"/>
          <p14:tracePt t="11516" x="5257800" y="6191250"/>
          <p14:tracePt t="11533" x="5295900" y="6242050"/>
          <p14:tracePt t="11550" x="5334000" y="6299200"/>
          <p14:tracePt t="11567" x="5391150" y="6356350"/>
          <p14:tracePt t="11583" x="5473700" y="6400800"/>
          <p14:tracePt t="11583" x="5499100" y="6413500"/>
          <p14:tracePt t="11601" x="5581650" y="6445250"/>
          <p14:tracePt t="11617" x="5683250" y="6477000"/>
          <p14:tracePt t="11633" x="5765800" y="6496050"/>
          <p14:tracePt t="11650" x="5861050" y="6515100"/>
          <p14:tracePt t="11667" x="5949950" y="6527800"/>
          <p14:tracePt t="11683" x="6013450" y="6527800"/>
          <p14:tracePt t="11700" x="6070600" y="6527800"/>
          <p14:tracePt t="11717" x="6115050" y="6527800"/>
          <p14:tracePt t="11733" x="6191250" y="6521450"/>
          <p14:tracePt t="11749" x="6273800" y="6508750"/>
          <p14:tracePt t="11767" x="6375400" y="6489700"/>
          <p14:tracePt t="11783" x="6534150" y="6464300"/>
          <p14:tracePt t="11800" x="6635750" y="6432550"/>
          <p14:tracePt t="11817" x="6711950" y="6400800"/>
          <p14:tracePt t="11833" x="6762750" y="6356350"/>
          <p14:tracePt t="11850" x="6813550" y="6299200"/>
          <p14:tracePt t="11867" x="6826250" y="6254750"/>
          <p14:tracePt t="11883" x="6838950" y="6184900"/>
          <p14:tracePt t="11901" x="6838950" y="6115050"/>
          <p14:tracePt t="11916" x="6838950" y="6070600"/>
          <p14:tracePt t="11933" x="6819900" y="6019800"/>
          <p14:tracePt t="11950" x="6794500" y="5969000"/>
          <p14:tracePt t="11967" x="6775450" y="5937250"/>
          <p14:tracePt t="11983" x="6762750" y="5924550"/>
          <p14:tracePt t="11999" x="6711950" y="5886450"/>
          <p14:tracePt t="12016" x="6661150" y="5861050"/>
          <p14:tracePt t="12033" x="6604000" y="5848350"/>
          <p14:tracePt t="12050" x="6515100" y="5829300"/>
          <p14:tracePt t="12066" x="6400800" y="5816600"/>
          <p14:tracePt t="12083" x="6273800" y="5791200"/>
          <p14:tracePt t="12100" x="6146800" y="5778500"/>
          <p14:tracePt t="12116" x="6038850" y="5772150"/>
          <p14:tracePt t="12133" x="5949950" y="5772150"/>
          <p14:tracePt t="12150" x="5892800" y="5772150"/>
          <p14:tracePt t="12166" x="5835650" y="5772150"/>
          <p14:tracePt t="12183" x="5791200" y="5778500"/>
          <p14:tracePt t="12183" x="5759450" y="5791200"/>
          <p14:tracePt t="12201" x="5676900" y="5829300"/>
          <p14:tracePt t="12217" x="5600700" y="5867400"/>
          <p14:tracePt t="12233" x="5537200" y="5911850"/>
          <p14:tracePt t="12250" x="5467350" y="5949950"/>
          <p14:tracePt t="12266" x="5435600" y="5975350"/>
          <p14:tracePt t="12284" x="5416550" y="5994400"/>
          <p14:tracePt t="12300" x="5410200" y="6013450"/>
          <p14:tracePt t="12316" x="5403850" y="6032500"/>
          <p14:tracePt t="12333" x="5397500" y="6051550"/>
          <p14:tracePt t="12350" x="5391150" y="6083300"/>
          <p14:tracePt t="12366" x="5391150" y="6121400"/>
          <p14:tracePt t="12383" x="5410200" y="6191250"/>
          <p14:tracePt t="12401" x="5429250" y="6242050"/>
          <p14:tracePt t="12417" x="5467350" y="6292850"/>
          <p14:tracePt t="12433" x="5492750" y="6324600"/>
          <p14:tracePt t="12449" x="5524500" y="6350000"/>
          <p14:tracePt t="12466" x="5549900" y="6369050"/>
          <p14:tracePt t="12483" x="5588000" y="6388100"/>
          <p14:tracePt t="12500" x="5651500" y="6400800"/>
          <p14:tracePt t="12518" x="5753100" y="6419850"/>
          <p14:tracePt t="12533" x="5835650" y="6438900"/>
          <p14:tracePt t="12550" x="5911850" y="6451600"/>
          <p14:tracePt t="12566" x="6019800" y="6457950"/>
          <p14:tracePt t="12585" x="6057900" y="6457950"/>
          <p14:tracePt t="12600" x="6140450" y="6457950"/>
          <p14:tracePt t="12617" x="6197600" y="6451600"/>
          <p14:tracePt t="12633" x="6280150" y="6426200"/>
          <p14:tracePt t="12650" x="6375400" y="6394450"/>
          <p14:tracePt t="12666" x="6470650" y="6369050"/>
          <p14:tracePt t="12683" x="6553200" y="6330950"/>
          <p14:tracePt t="12700" x="6597650" y="6299200"/>
          <p14:tracePt t="12717" x="6629400" y="6267450"/>
          <p14:tracePt t="12733" x="6654800" y="6223000"/>
          <p14:tracePt t="12750" x="6673850" y="6165850"/>
          <p14:tracePt t="12766" x="6680200" y="6102350"/>
          <p14:tracePt t="12783" x="6680200" y="6057900"/>
          <p14:tracePt t="12800" x="6673850" y="5981700"/>
          <p14:tracePt t="12818" x="6654800" y="5930900"/>
          <p14:tracePt t="12833" x="6635750" y="5899150"/>
          <p14:tracePt t="12850" x="6604000" y="5867400"/>
          <p14:tracePt t="12866" x="6578600" y="5842000"/>
          <p14:tracePt t="12883" x="6534150" y="5810250"/>
          <p14:tracePt t="12900" x="6438900" y="5784850"/>
          <p14:tracePt t="12917" x="6324600" y="5753100"/>
          <p14:tracePt t="12933" x="6191250" y="5727700"/>
          <p14:tracePt t="12950" x="6045200" y="5721350"/>
          <p14:tracePt t="12966" x="5918200" y="5721350"/>
          <p14:tracePt t="12983" x="5765800" y="5721350"/>
          <p14:tracePt t="13000" x="5689600" y="5721350"/>
          <p14:tracePt t="13017" x="5632450" y="5740400"/>
          <p14:tracePt t="13033" x="5568950" y="5765800"/>
          <p14:tracePt t="13050" x="5549900" y="5778500"/>
          <p14:tracePt t="13066" x="5518150" y="5803900"/>
          <p14:tracePt t="13083" x="5492750" y="5842000"/>
          <p14:tracePt t="13100" x="5467350" y="5873750"/>
          <p14:tracePt t="13117" x="5448300" y="5905500"/>
          <p14:tracePt t="13133" x="5416550" y="5943600"/>
          <p14:tracePt t="13150" x="5403850" y="5969000"/>
          <p14:tracePt t="13166" x="5397500" y="6000750"/>
          <p14:tracePt t="13183" x="5384800" y="6026150"/>
          <p14:tracePt t="13200" x="5378450" y="6083300"/>
          <p14:tracePt t="13217" x="5378450" y="6115050"/>
          <p14:tracePt t="13233" x="5384800" y="6153150"/>
          <p14:tracePt t="13250" x="5403850" y="6191250"/>
          <p14:tracePt t="13266" x="5429250" y="6235700"/>
          <p14:tracePt t="13283" x="5473700" y="6273800"/>
          <p14:tracePt t="13299" x="5530850" y="6305550"/>
          <p14:tracePt t="13317" x="5594350" y="6337300"/>
          <p14:tracePt t="13333" x="5632450" y="6356350"/>
          <p14:tracePt t="13350" x="5689600" y="6394450"/>
          <p14:tracePt t="13366" x="5740400" y="6419850"/>
          <p14:tracePt t="13383" x="5784850" y="6432550"/>
          <p14:tracePt t="13383" x="5822950" y="6445250"/>
          <p14:tracePt t="13401" x="5899150" y="6464300"/>
          <p14:tracePt t="13417" x="6007100" y="6483350"/>
          <p14:tracePt t="13433" x="6096000" y="6489700"/>
          <p14:tracePt t="13450" x="6184900" y="6489700"/>
          <p14:tracePt t="13466" x="6254750" y="6489700"/>
          <p14:tracePt t="13483" x="6305550" y="6483350"/>
          <p14:tracePt t="13499" x="6356350" y="6464300"/>
          <p14:tracePt t="13517" x="6419850" y="6432550"/>
          <p14:tracePt t="13533" x="6477000" y="6413500"/>
          <p14:tracePt t="13550" x="6540500" y="6381750"/>
          <p14:tracePt t="13566" x="6584950" y="6350000"/>
          <p14:tracePt t="13583" x="6623050" y="6311900"/>
          <p14:tracePt t="13599" x="6661150" y="6261100"/>
          <p14:tracePt t="13617" x="6692900" y="6216650"/>
          <p14:tracePt t="13633" x="6718300" y="6165850"/>
          <p14:tracePt t="13650" x="6731000" y="6127750"/>
          <p14:tracePt t="13666" x="6731000" y="6083300"/>
          <p14:tracePt t="13683" x="6731000" y="6038850"/>
          <p14:tracePt t="13700" x="6731000" y="6000750"/>
          <p14:tracePt t="13717" x="6699250" y="5956300"/>
          <p14:tracePt t="13733" x="6661150" y="5918200"/>
          <p14:tracePt t="13750" x="6604000" y="5880100"/>
          <p14:tracePt t="13766" x="6527800" y="5848350"/>
          <p14:tracePt t="13766" x="6477000" y="5822950"/>
          <p14:tracePt t="13784" x="6362700" y="5797550"/>
          <p14:tracePt t="13800" x="6248400" y="5784850"/>
          <p14:tracePt t="13816" x="6127750" y="5772150"/>
          <p14:tracePt t="13833" x="6026150" y="5765800"/>
          <p14:tracePt t="13850" x="5943600" y="5765800"/>
          <p14:tracePt t="13866" x="5861050" y="5765800"/>
          <p14:tracePt t="13883" x="5797550" y="5765800"/>
          <p14:tracePt t="13899" x="5753100" y="5765800"/>
          <p14:tracePt t="13916" x="5715000" y="5765800"/>
          <p14:tracePt t="13934" x="5670550" y="5778500"/>
          <p14:tracePt t="13950" x="5638800" y="5797550"/>
          <p14:tracePt t="13967" x="5588000" y="5829300"/>
          <p14:tracePt t="13983" x="5549900" y="5854700"/>
          <p14:tracePt t="14000" x="5511800" y="5892800"/>
          <p14:tracePt t="14017" x="5492750" y="5924550"/>
          <p14:tracePt t="14033" x="5480050" y="5943600"/>
          <p14:tracePt t="14050" x="5480050" y="5956300"/>
          <p14:tracePt t="14066" x="5473700" y="5981700"/>
          <p14:tracePt t="14082" x="5467350" y="6000750"/>
          <p14:tracePt t="14100" x="5467350" y="6032500"/>
          <p14:tracePt t="14116" x="5467350" y="6057900"/>
          <p14:tracePt t="14133" x="5473700" y="6096000"/>
          <p14:tracePt t="14150" x="5492750" y="6140450"/>
          <p14:tracePt t="14166" x="5518150" y="6178550"/>
          <p14:tracePt t="14182" x="5543550" y="6210300"/>
          <p14:tracePt t="14199" x="5600700" y="6273800"/>
          <p14:tracePt t="14216" x="5632450" y="6299200"/>
          <p14:tracePt t="14232" x="5657850" y="6318250"/>
          <p14:tracePt t="14249" x="5702300" y="6337300"/>
          <p14:tracePt t="14266" x="5759450" y="6362700"/>
          <p14:tracePt t="14282" x="5842000" y="6394450"/>
          <p14:tracePt t="14300" x="5918200" y="6413500"/>
          <p14:tracePt t="14316" x="6000750" y="6438900"/>
          <p14:tracePt t="14333" x="6064250" y="6457950"/>
          <p14:tracePt t="14349" x="6115050" y="6470650"/>
          <p14:tracePt t="14366" x="6153150" y="6470650"/>
          <p14:tracePt t="14383" x="6235700" y="6483350"/>
          <p14:tracePt t="14401" x="6318250" y="6483350"/>
          <p14:tracePt t="14416" x="6400800" y="6483350"/>
          <p14:tracePt t="14433" x="6496050" y="6477000"/>
          <p14:tracePt t="14449" x="6578600" y="6451600"/>
          <p14:tracePt t="14466" x="6642100" y="6426200"/>
          <p14:tracePt t="14483" x="6686550" y="6394450"/>
          <p14:tracePt t="14500" x="6724650" y="6362700"/>
          <p14:tracePt t="14516" x="6750050" y="6330950"/>
          <p14:tracePt t="14533" x="6762750" y="6311900"/>
          <p14:tracePt t="14549" x="6781800" y="6286500"/>
          <p14:tracePt t="14566" x="6781800" y="6254750"/>
          <p14:tracePt t="14583" x="6788150" y="6210300"/>
          <p14:tracePt t="14601" x="6788150" y="6165850"/>
          <p14:tracePt t="14617" x="6762750" y="6108700"/>
          <p14:tracePt t="14633" x="6731000" y="6057900"/>
          <p14:tracePt t="14649" x="6673850" y="6000750"/>
          <p14:tracePt t="14666" x="6578600" y="5930900"/>
          <p14:tracePt t="14683" x="6451600" y="5873750"/>
          <p14:tracePt t="14700" x="6299200" y="5835650"/>
          <p14:tracePt t="14716" x="6153150" y="5791200"/>
          <p14:tracePt t="14733" x="6007100" y="5759450"/>
          <p14:tracePt t="14750" x="5886450" y="5746750"/>
          <p14:tracePt t="14766" x="5791200" y="5740400"/>
          <p14:tracePt t="14783" x="5702300" y="5740400"/>
          <p14:tracePt t="14801" x="5638800" y="5740400"/>
          <p14:tracePt t="14816" x="5588000" y="5765800"/>
          <p14:tracePt t="14833" x="5543550" y="5778500"/>
          <p14:tracePt t="14849" x="5492750" y="5803900"/>
          <p14:tracePt t="14866" x="5441950" y="5835650"/>
          <p14:tracePt t="14883" x="5403850" y="5861050"/>
          <p14:tracePt t="14900" x="5359400" y="5905500"/>
          <p14:tracePt t="14916" x="5321300" y="5943600"/>
          <p14:tracePt t="14933" x="5289550" y="5969000"/>
          <p14:tracePt t="14951" x="5276850" y="6000750"/>
          <p14:tracePt t="14967" x="5264150" y="6032500"/>
          <p14:tracePt t="14983" x="5264150" y="6070600"/>
          <p14:tracePt t="14983" x="5264150" y="6089650"/>
          <p14:tracePt t="15000" x="5283200" y="6127750"/>
          <p14:tracePt t="15017" x="5308600" y="6159500"/>
          <p14:tracePt t="15033" x="5334000" y="6191250"/>
          <p14:tracePt t="15050" x="5372100" y="6229350"/>
          <p14:tracePt t="15067" x="5422900" y="6261100"/>
          <p14:tracePt t="15082" x="5486400" y="6292850"/>
          <p14:tracePt t="15099" x="5556250" y="6324600"/>
          <p14:tracePt t="15116" x="5626100" y="6350000"/>
          <p14:tracePt t="15133" x="5695950" y="6369050"/>
          <p14:tracePt t="15150" x="5734050" y="6375400"/>
          <p14:tracePt t="15166" x="5772150" y="6388100"/>
          <p14:tracePt t="15185" x="5784850" y="6394450"/>
          <p14:tracePt t="15199" x="5822950" y="6394450"/>
          <p14:tracePt t="15216" x="5842000" y="6394450"/>
          <p14:tracePt t="15233" x="5867400" y="6394450"/>
          <p14:tracePt t="15249" x="5880100" y="6394450"/>
          <p14:tracePt t="15266" x="5892800" y="6394450"/>
          <p14:tracePt t="15696" x="5867400" y="6394450"/>
          <p14:tracePt t="15708" x="5822950" y="6388100"/>
          <p14:tracePt t="15712" x="5765800" y="6381750"/>
          <p14:tracePt t="15718" x="5651500" y="6369050"/>
          <p14:tracePt t="15732" x="5518150" y="6350000"/>
          <p14:tracePt t="15750" x="5403850" y="6337300"/>
          <p14:tracePt t="15766" x="5327650" y="6324600"/>
          <p14:tracePt t="15782" x="5238750" y="6311900"/>
          <p14:tracePt t="15801" x="5200650" y="6305550"/>
          <p14:tracePt t="15816" x="5162550" y="6305550"/>
          <p14:tracePt t="15833" x="5118100" y="6305550"/>
          <p14:tracePt t="15849" x="5054600" y="6299200"/>
          <p14:tracePt t="15866" x="4991100" y="6286500"/>
          <p14:tracePt t="15883" x="4946650" y="6286500"/>
          <p14:tracePt t="15899" x="4908550" y="6280150"/>
          <p14:tracePt t="15917" x="4883150" y="6273800"/>
          <p14:tracePt t="15933" x="4851400" y="6267450"/>
          <p14:tracePt t="15951" x="4819650" y="6267450"/>
          <p14:tracePt t="15966" x="4775200" y="6261100"/>
          <p14:tracePt t="15983" x="4660900" y="6242050"/>
          <p14:tracePt t="16000" x="4565650" y="6229350"/>
          <p14:tracePt t="16016" x="4489450" y="6216650"/>
          <p14:tracePt t="16033" x="4425950" y="6210300"/>
          <p14:tracePt t="16050" x="4362450" y="6197600"/>
          <p14:tracePt t="16066" x="4298950" y="6178550"/>
          <p14:tracePt t="16083" x="4235450" y="6159500"/>
          <p14:tracePt t="16099" x="4165600" y="6140450"/>
          <p14:tracePt t="16116" x="4089400" y="6121400"/>
          <p14:tracePt t="16132" x="4057650" y="6108700"/>
          <p14:tracePt t="16149" x="4032250" y="6102350"/>
          <p14:tracePt t="16166" x="4006850" y="6083300"/>
          <p14:tracePt t="16183" x="3981450" y="6070600"/>
          <p14:tracePt t="16201" x="3968750" y="6070600"/>
          <p14:tracePt t="16216" x="3962400" y="6070600"/>
          <p14:tracePt t="16336" x="3968750" y="6070600"/>
          <p14:tracePt t="16344" x="3994150" y="6089650"/>
          <p14:tracePt t="16352" x="4006850" y="6096000"/>
          <p14:tracePt t="16365" x="4038600" y="6115050"/>
          <p14:tracePt t="16367" x="4102100" y="6140450"/>
          <p14:tracePt t="16382" x="4279900" y="6178550"/>
          <p14:tracePt t="16401" x="4425950" y="6191250"/>
          <p14:tracePt t="16416" x="4559300" y="6203950"/>
          <p14:tracePt t="16433" x="4679950" y="6203950"/>
          <p14:tracePt t="16450" x="4775200" y="6203950"/>
          <p14:tracePt t="16466" x="4851400" y="6203950"/>
          <p14:tracePt t="16483" x="4889500" y="6203950"/>
          <p14:tracePt t="16500" x="4927600" y="6184900"/>
          <p14:tracePt t="16516" x="4959350" y="6165850"/>
          <p14:tracePt t="16533" x="4972050" y="6134100"/>
          <p14:tracePt t="16550" x="4984750" y="6070600"/>
          <p14:tracePt t="16566" x="4984750" y="6000750"/>
          <p14:tracePt t="16583" x="4984750" y="5937250"/>
          <p14:tracePt t="16600" x="4984750" y="5880100"/>
          <p14:tracePt t="16617" x="4984750" y="5854700"/>
          <p14:tracePt t="16633" x="4984750" y="5835650"/>
          <p14:tracePt t="16650" x="4984750" y="5810250"/>
          <p14:tracePt t="16666" x="4984750" y="5797550"/>
          <p14:tracePt t="16683" x="4972050" y="5778500"/>
          <p14:tracePt t="16699" x="4940300" y="5746750"/>
          <p14:tracePt t="16717" x="4902200" y="5715000"/>
          <p14:tracePt t="16733" x="4845050" y="5683250"/>
          <p14:tracePt t="16750" x="4762500" y="5651500"/>
          <p14:tracePt t="16766" x="4654550" y="5619750"/>
          <p14:tracePt t="16783" x="4476750" y="5581650"/>
          <p14:tracePt t="16800" x="4362450" y="5568950"/>
          <p14:tracePt t="16816" x="4235450" y="5549900"/>
          <p14:tracePt t="16833" x="4133850" y="5549900"/>
          <p14:tracePt t="16850" x="4044950" y="5549900"/>
          <p14:tracePt t="16866" x="3981450" y="5556250"/>
          <p14:tracePt t="16883" x="3930650" y="5568950"/>
          <p14:tracePt t="16899" x="3886200" y="5581650"/>
          <p14:tracePt t="16916" x="3848100" y="5600700"/>
          <p14:tracePt t="16933" x="3810000" y="5619750"/>
          <p14:tracePt t="16950" x="3771900" y="5632450"/>
          <p14:tracePt t="16967" x="3740150" y="5651500"/>
          <p14:tracePt t="16983" x="3702050" y="5676900"/>
          <p14:tracePt t="17000" x="3676650" y="5702300"/>
          <p14:tracePt t="17016" x="3657600" y="5721350"/>
          <p14:tracePt t="17032" x="3644900" y="5746750"/>
          <p14:tracePt t="17049" x="3638550" y="5765800"/>
          <p14:tracePt t="17066" x="3632200" y="5797550"/>
          <p14:tracePt t="17083" x="3632200" y="5822950"/>
          <p14:tracePt t="17099" x="3632200" y="5848350"/>
          <p14:tracePt t="17133" x="3632200" y="5892800"/>
          <p14:tracePt t="17134" x="3638550" y="5930900"/>
          <p14:tracePt t="17150" x="3663950" y="5975350"/>
          <p14:tracePt t="17166" x="3683000" y="6007100"/>
          <p14:tracePt t="17183" x="3708400" y="6045200"/>
          <p14:tracePt t="17199" x="3746500" y="6096000"/>
          <p14:tracePt t="17216" x="3765550" y="6115050"/>
          <p14:tracePt t="17233" x="3784600" y="6134100"/>
          <p14:tracePt t="17249" x="3816350" y="6146800"/>
          <p14:tracePt t="17266" x="3841750" y="6165850"/>
          <p14:tracePt t="17283" x="3898900" y="6178550"/>
          <p14:tracePt t="17299" x="3962400" y="6203950"/>
          <p14:tracePt t="17316" x="4051300" y="6235700"/>
          <p14:tracePt t="17333" x="4114800" y="6261100"/>
          <p14:tracePt t="17349" x="4178300" y="6273800"/>
          <p14:tracePt t="17366" x="4273550" y="6292850"/>
          <p14:tracePt t="17383" x="4349750" y="6305550"/>
          <p14:tracePt t="17400" x="4495800" y="6324600"/>
          <p14:tracePt t="17416" x="4603750" y="6337300"/>
          <p14:tracePt t="17433" x="4699000" y="6337300"/>
          <p14:tracePt t="17449" x="4775200" y="6337300"/>
          <p14:tracePt t="17466" x="4845050" y="6337300"/>
          <p14:tracePt t="17483" x="4902200" y="6337300"/>
          <p14:tracePt t="17499" x="4972050" y="6305550"/>
          <p14:tracePt t="17516" x="5022850" y="6280150"/>
          <p14:tracePt t="17533" x="5067300" y="6248400"/>
          <p14:tracePt t="17549" x="5105400" y="6210300"/>
          <p14:tracePt t="17567" x="5124450" y="6178550"/>
          <p14:tracePt t="17583" x="5137150" y="6108700"/>
          <p14:tracePt t="17616" x="5137150" y="6070600"/>
          <p14:tracePt t="17619" x="5137150" y="6026150"/>
          <p14:tracePt t="17633" x="5137150" y="5988050"/>
          <p14:tracePt t="17649" x="5137150" y="5943600"/>
          <p14:tracePt t="17666" x="5137150" y="5899150"/>
          <p14:tracePt t="17683" x="5118100" y="5854700"/>
          <p14:tracePt t="17699" x="5086350" y="5803900"/>
          <p14:tracePt t="17716" x="5041900" y="5759450"/>
          <p14:tracePt t="17733" x="4991100" y="5708650"/>
          <p14:tracePt t="17749" x="4914900" y="5664200"/>
          <p14:tracePt t="17766" x="4826000" y="5626100"/>
          <p14:tracePt t="17783" x="4648200" y="5568950"/>
          <p14:tracePt t="17801" x="4521200" y="5543550"/>
          <p14:tracePt t="17816" x="4337050" y="5511800"/>
          <p14:tracePt t="17833" x="4152900" y="5492750"/>
          <p14:tracePt t="17849" x="4006850" y="5486400"/>
          <p14:tracePt t="17866" x="3879850" y="5486400"/>
          <p14:tracePt t="17883" x="3771900" y="5486400"/>
          <p14:tracePt t="17899" x="3695700" y="5511800"/>
          <p14:tracePt t="17916" x="3625850" y="5556250"/>
          <p14:tracePt t="17933" x="3556000" y="5607050"/>
          <p14:tracePt t="17949" x="3498850" y="5651500"/>
          <p14:tracePt t="17966" x="3448050" y="5689600"/>
          <p14:tracePt t="17983" x="3403600" y="5753100"/>
          <p14:tracePt t="18000" x="3397250" y="5784850"/>
          <p14:tracePt t="18016" x="3384550" y="5816600"/>
          <p14:tracePt t="18033" x="3384550" y="5848350"/>
          <p14:tracePt t="18049" x="3390900" y="5886450"/>
          <p14:tracePt t="18066" x="3397250" y="5930900"/>
          <p14:tracePt t="18083" x="3409950" y="5975350"/>
          <p14:tracePt t="18100" x="3429000" y="6019800"/>
          <p14:tracePt t="18116" x="3460750" y="6057900"/>
          <p14:tracePt t="18133" x="3517900" y="6102350"/>
          <p14:tracePt t="18149" x="3581400" y="6146800"/>
          <p14:tracePt t="18166" x="3657600" y="6178550"/>
          <p14:tracePt t="18182" x="3740150" y="6223000"/>
          <p14:tracePt t="18200" x="3803650" y="6242050"/>
          <p14:tracePt t="18216" x="3873500" y="6273800"/>
          <p14:tracePt t="18233" x="3962400" y="6299200"/>
          <p14:tracePt t="18249" x="4064000" y="6311900"/>
          <p14:tracePt t="18266" x="4178300" y="6337300"/>
          <p14:tracePt t="18283" x="4324350" y="6350000"/>
          <p14:tracePt t="18299" x="4464050" y="6369050"/>
          <p14:tracePt t="18316" x="4578350" y="6388100"/>
          <p14:tracePt t="18333" x="4686300" y="6394450"/>
          <p14:tracePt t="18349" x="4781550" y="6394450"/>
          <p14:tracePt t="18366" x="4870450" y="6394450"/>
          <p14:tracePt t="18382" x="5003800" y="6394450"/>
          <p14:tracePt t="18400" x="5111750" y="6356350"/>
          <p14:tracePt t="18416" x="5194300" y="6318250"/>
          <p14:tracePt t="18433" x="5257800" y="6280150"/>
          <p14:tracePt t="18449" x="5302250" y="6242050"/>
          <p14:tracePt t="18466" x="5334000" y="6203950"/>
          <p14:tracePt t="18483" x="5359400" y="6140450"/>
          <p14:tracePt t="18499" x="5372100" y="6096000"/>
          <p14:tracePt t="18516" x="5372100" y="6032500"/>
          <p14:tracePt t="18533" x="5372100" y="5981700"/>
          <p14:tracePt t="18549" x="5372100" y="5937250"/>
          <p14:tracePt t="18566" x="5359400" y="5886450"/>
          <p14:tracePt t="18583" x="5302250" y="5810250"/>
          <p14:tracePt t="18602" x="5251450" y="5753100"/>
          <p14:tracePt t="18616" x="5181600" y="5695950"/>
          <p14:tracePt t="18633" x="5092700" y="5632450"/>
          <p14:tracePt t="18649" x="4972050" y="5575300"/>
          <p14:tracePt t="18666" x="4845050" y="5511800"/>
          <p14:tracePt t="18683" x="4711700" y="5467350"/>
          <p14:tracePt t="18700" x="4578350" y="5448300"/>
          <p14:tracePt t="18716" x="4464050" y="5429250"/>
          <p14:tracePt t="18733" x="4343400" y="5429250"/>
          <p14:tracePt t="18749" x="4222750" y="5429250"/>
          <p14:tracePt t="18766" x="4108450" y="5429250"/>
          <p14:tracePt t="18783" x="3956050" y="5467350"/>
          <p14:tracePt t="18800" x="3879850" y="5499100"/>
          <p14:tracePt t="18816" x="3803650" y="5537200"/>
          <p14:tracePt t="18833" x="3752850" y="5581650"/>
          <p14:tracePt t="18849" x="3695700" y="5619750"/>
          <p14:tracePt t="18866" x="3663950" y="5664200"/>
          <p14:tracePt t="18883" x="3632200" y="5715000"/>
          <p14:tracePt t="18899" x="3600450" y="5778500"/>
          <p14:tracePt t="18916" x="3594100" y="5822950"/>
          <p14:tracePt t="18933" x="3587750" y="5873750"/>
          <p14:tracePt t="18949" x="3587750" y="5918200"/>
          <p14:tracePt t="18966" x="3587750" y="5949950"/>
          <p14:tracePt t="18983" x="3587750" y="5981700"/>
          <p14:tracePt t="18983" x="3594100" y="6000750"/>
          <p14:tracePt t="19001" x="3613150" y="6032500"/>
          <p14:tracePt t="19016" x="3632200" y="6064250"/>
          <p14:tracePt t="19033" x="3663950" y="6096000"/>
          <p14:tracePt t="19049" x="3689350" y="6121400"/>
          <p14:tracePt t="19066" x="3746500" y="6153150"/>
          <p14:tracePt t="19083" x="3797300" y="6184900"/>
          <p14:tracePt t="19100" x="3860800" y="6216650"/>
          <p14:tracePt t="19116" x="3937000" y="6248400"/>
          <p14:tracePt t="19133" x="4038600" y="6273800"/>
          <p14:tracePt t="19149" x="4127500" y="6299200"/>
          <p14:tracePt t="19166" x="4216400" y="6311900"/>
          <p14:tracePt t="19183" x="4292600" y="6330950"/>
          <p14:tracePt t="19199" x="4400550" y="6343650"/>
          <p14:tracePt t="19216" x="4451350" y="6343650"/>
          <p14:tracePt t="19232" x="4495800" y="6343650"/>
          <p14:tracePt t="19250" x="4521200" y="6343650"/>
          <p14:tracePt t="19266" x="4540250" y="6343650"/>
          <p14:tracePt t="19283" x="4546600" y="6343650"/>
          <p14:tracePt t="19300" x="4552950" y="6343650"/>
          <p14:tracePt t="19727" x="4559300" y="6343650"/>
          <p14:tracePt t="19736" x="4597400" y="6343650"/>
          <p14:tracePt t="19744" x="4629150" y="6337300"/>
          <p14:tracePt t="19749" x="4718050" y="6330950"/>
          <p14:tracePt t="19765" x="4806950" y="6318250"/>
          <p14:tracePt t="19782" x="4883150" y="6305550"/>
          <p14:tracePt t="19799" x="4914900" y="6299200"/>
          <p14:tracePt t="19818" x="4921250" y="6299200"/>
          <p14:tracePt t="19832" x="4933950" y="6292850"/>
          <p14:tracePt t="19849" x="4933950" y="6286500"/>
          <p14:tracePt t="19866" x="4940300" y="6286500"/>
          <p14:tracePt t="19883" x="4940300" y="6267450"/>
          <p14:tracePt t="19899" x="4940300" y="6254750"/>
          <p14:tracePt t="19916" x="4921250" y="6216650"/>
          <p14:tracePt t="19932" x="4857750" y="6165850"/>
          <p14:tracePt t="19949" x="4794250" y="6127750"/>
          <p14:tracePt t="19966" x="4718050" y="6096000"/>
          <p14:tracePt t="19983" x="4667250" y="6076950"/>
          <p14:tracePt t="20000" x="4629150" y="6070600"/>
          <p14:tracePt t="20017" x="4616450" y="6070600"/>
          <p14:tracePt t="20033" x="4610100" y="6070600"/>
          <p14:tracePt t="20049" x="4603750" y="6076950"/>
          <p14:tracePt t="20066" x="4597400" y="6083300"/>
          <p14:tracePt t="20256" x="4610100" y="6083300"/>
          <p14:tracePt t="20264" x="4648200" y="6083300"/>
          <p14:tracePt t="20282" x="4667250" y="6083300"/>
          <p14:tracePt t="20283" x="4724400" y="6083300"/>
          <p14:tracePt t="20298" x="4794250" y="6076950"/>
          <p14:tracePt t="20315" x="4883150" y="6070600"/>
          <p14:tracePt t="20332" x="4972050" y="6070600"/>
          <p14:tracePt t="20350" x="5041900" y="6070600"/>
          <p14:tracePt t="20366" x="5111750" y="6070600"/>
          <p14:tracePt t="20366" x="5149850" y="6070600"/>
          <p14:tracePt t="20384" x="5245100" y="6108700"/>
          <p14:tracePt t="20400" x="5353050" y="6140450"/>
          <p14:tracePt t="20416" x="5467350" y="6184900"/>
          <p14:tracePt t="20433" x="5568950" y="6223000"/>
          <p14:tracePt t="20449" x="5670550" y="6267450"/>
          <p14:tracePt t="20466" x="5759450" y="6311900"/>
          <p14:tracePt t="20483" x="5803900" y="6324600"/>
          <p14:tracePt t="20499" x="5822950" y="6330950"/>
          <p14:tracePt t="20672" x="5778500" y="6324600"/>
          <p14:tracePt t="20680" x="5746750" y="6318250"/>
          <p14:tracePt t="20688" x="5683250" y="6299200"/>
          <p14:tracePt t="20695" x="5613400" y="6273800"/>
          <p14:tracePt t="20701" x="5441950" y="6242050"/>
          <p14:tracePt t="20715" x="5276850" y="6210300"/>
          <p14:tracePt t="20732" x="5130800" y="6191250"/>
          <p14:tracePt t="20749" x="5010150" y="6178550"/>
          <p14:tracePt t="20766" x="4921250" y="6178550"/>
          <p14:tracePt t="20783" x="4845050" y="6178550"/>
          <p14:tracePt t="20800" x="4813300" y="6191250"/>
          <p14:tracePt t="20816" x="4781550" y="6203950"/>
          <p14:tracePt t="20833" x="4756150" y="6216650"/>
          <p14:tracePt t="20849" x="4737100" y="6223000"/>
          <p14:tracePt t="20866" x="4711700" y="6229350"/>
          <p14:tracePt t="20882" x="4705350" y="6235700"/>
          <p14:tracePt t="21024" x="4711700" y="6229350"/>
          <p14:tracePt t="21024" x="4730750" y="6223000"/>
          <p14:tracePt t="21032" x="4762500" y="6216650"/>
          <p14:tracePt t="21041" x="4800600" y="6203950"/>
          <p14:tracePt t="21049" x="4876800" y="6178550"/>
          <p14:tracePt t="21066" x="4972050" y="6172200"/>
          <p14:tracePt t="21082" x="5067300" y="6165850"/>
          <p14:tracePt t="21100" x="5156200" y="6165850"/>
          <p14:tracePt t="21116" x="5251450" y="6165850"/>
          <p14:tracePt t="21133" x="5340350" y="6178550"/>
          <p14:tracePt t="21149" x="5429250" y="6203950"/>
          <p14:tracePt t="21166" x="5511800" y="6229350"/>
          <p14:tracePt t="21182" x="5607050" y="6267450"/>
          <p14:tracePt t="21200" x="5645150" y="6286500"/>
          <p14:tracePt t="21216" x="5670550" y="6299200"/>
          <p14:tracePt t="21233" x="5695950" y="6311900"/>
          <p14:tracePt t="21249" x="5702300" y="6318250"/>
          <p14:tracePt t="21265" x="5715000" y="6324600"/>
          <p14:tracePt t="21440" x="5689600" y="6324600"/>
          <p14:tracePt t="21448" x="5600700" y="6286500"/>
          <p14:tracePt t="21465" x="5537200" y="6267450"/>
          <p14:tracePt t="21467" x="5378450" y="6216650"/>
          <p14:tracePt t="21482" x="5219700" y="6172200"/>
          <p14:tracePt t="21499" x="5080000" y="6140450"/>
          <p14:tracePt t="21516" x="4965700" y="6121400"/>
          <p14:tracePt t="21533" x="4876800" y="6121400"/>
          <p14:tracePt t="21551" x="4794250" y="6121400"/>
          <p14:tracePt t="21566" x="4730750" y="6134100"/>
          <p14:tracePt t="21582" x="4629150" y="6165850"/>
          <p14:tracePt t="21600" x="4572000" y="6184900"/>
          <p14:tracePt t="21616" x="4527550" y="6191250"/>
          <p14:tracePt t="21633" x="4514850" y="6203950"/>
          <p14:tracePt t="21649" x="4502150" y="6203950"/>
          <p14:tracePt t="21822" x="4514850" y="6203950"/>
          <p14:tracePt t="21832" x="4546600" y="6203950"/>
          <p14:tracePt t="21841" x="4578350" y="6191250"/>
          <p14:tracePt t="21843" x="4616450" y="6172200"/>
          <p14:tracePt t="21849" x="4705350" y="6140450"/>
          <p14:tracePt t="21866" x="4806950" y="6115050"/>
          <p14:tracePt t="21882" x="4914900" y="6108700"/>
          <p14:tracePt t="21899" x="5016500" y="6108700"/>
          <p14:tracePt t="21915" x="5092700" y="6108700"/>
          <p14:tracePt t="21933" x="5156200" y="6108700"/>
          <p14:tracePt t="21949" x="5232400" y="6127750"/>
          <p14:tracePt t="21966" x="5289550" y="6146800"/>
          <p14:tracePt t="21983" x="5378450" y="6184900"/>
          <p14:tracePt t="22016" x="5429250" y="6203950"/>
          <p14:tracePt t="22017" x="5461000" y="6216650"/>
          <p14:tracePt t="22033" x="5473700" y="6223000"/>
          <p14:tracePt t="22049" x="5480050" y="6229350"/>
          <p14:tracePt t="22319" x="5454650" y="6229350"/>
          <p14:tracePt t="22327" x="5410200" y="6216650"/>
          <p14:tracePt t="22335" x="5353050" y="6210300"/>
          <p14:tracePt t="22348" x="5289550" y="6203950"/>
          <p14:tracePt t="22348" x="5226050" y="6191250"/>
          <p14:tracePt t="22352" x="5149850" y="6178550"/>
          <p14:tracePt t="22365" x="5010150" y="6159500"/>
          <p14:tracePt t="22382" x="4895850" y="6146800"/>
          <p14:tracePt t="22382" x="4851400" y="6140450"/>
          <p14:tracePt t="22400" x="4800600" y="6134100"/>
          <p14:tracePt t="22416" x="4756150" y="6134100"/>
          <p14:tracePt t="22432" x="4724400" y="6134100"/>
          <p14:tracePt t="22449" x="4699000" y="6134100"/>
          <p14:tracePt t="22466" x="4673600" y="6134100"/>
          <p14:tracePt t="22482" x="4648200" y="6134100"/>
          <p14:tracePt t="22499" x="4603750" y="6134100"/>
          <p14:tracePt t="22516" x="4572000" y="6134100"/>
          <p14:tracePt t="22533" x="4546600" y="6134100"/>
          <p14:tracePt t="22550" x="4533900" y="6134100"/>
          <p14:tracePt t="22566" x="4527550" y="6134100"/>
          <p14:tracePt t="22583" x="4514850" y="6134100"/>
          <p14:tracePt t="24031" x="4502150" y="6134100"/>
          <p14:tracePt t="24041" x="4489450" y="6134100"/>
          <p14:tracePt t="24064" x="4483100" y="6134100"/>
          <p14:tracePt t="24376" x="4470400" y="6134100"/>
          <p14:tracePt t="24383" x="4464050" y="6134100"/>
          <p14:tracePt t="24398" x="4451350" y="6127750"/>
          <p14:tracePt t="24535" x="4445000" y="6127750"/>
          <p14:tracePt t="25232" x="4425950" y="6127750"/>
          <p14:tracePt t="25242" x="4419600" y="6127750"/>
          <p14:tracePt t="25250" x="4400550" y="6127750"/>
          <p14:tracePt t="25250" x="4375150" y="6127750"/>
          <p14:tracePt t="25257" x="4356100" y="6127750"/>
          <p14:tracePt t="25266" x="4311650" y="6127750"/>
          <p14:tracePt t="25283" x="4273550" y="6127750"/>
          <p14:tracePt t="25300" x="4254500" y="6127750"/>
          <p14:tracePt t="25316" x="4241800" y="6127750"/>
          <p14:tracePt t="25360" x="4235450" y="6127750"/>
          <p14:tracePt t="25369" x="4229100" y="6127750"/>
          <p14:tracePt t="25401" x="4222750" y="6127750"/>
          <p14:tracePt t="25416" x="4210050" y="6127750"/>
          <p14:tracePt t="25426" x="4203700" y="6127750"/>
          <p14:tracePt t="25433" x="4197350" y="6121400"/>
          <p14:tracePt t="25449" x="4184650" y="6121400"/>
          <p14:tracePt t="25466" x="4171950" y="6121400"/>
          <p14:tracePt t="25537" x="4165600" y="6121400"/>
          <p14:tracePt t="26304" x="4146550" y="6121400"/>
          <p14:tracePt t="26304" x="4140200" y="6121400"/>
          <p14:tracePt t="26321" x="4133850" y="6121400"/>
          <p14:tracePt t="26333" x="4114800" y="6121400"/>
          <p14:tracePt t="26334" x="4095750" y="6121400"/>
          <p14:tracePt t="26350" x="4064000" y="6127750"/>
          <p14:tracePt t="26366" x="4057650" y="6127750"/>
          <p14:tracePt t="26384" x="4044950" y="6127750"/>
          <p14:tracePt t="26442" x="4038600" y="6127750"/>
          <p14:tracePt t="26465" x="4032250" y="6127750"/>
          <p14:tracePt t="26482" x="4025900" y="6127750"/>
          <p14:tracePt t="26493" x="4019550" y="6127750"/>
          <p14:tracePt t="26650" x="4019550" y="6134100"/>
          <p14:tracePt t="26659" x="4032250" y="6153150"/>
          <p14:tracePt t="26661" x="4057650" y="6165850"/>
          <p14:tracePt t="26667" x="4140200" y="6203950"/>
          <p14:tracePt t="26685" x="4241800" y="6242050"/>
          <p14:tracePt t="26701" x="4387850" y="6267450"/>
          <p14:tracePt t="26718" x="4559300" y="6292850"/>
          <p14:tracePt t="26734" x="4724400" y="6299200"/>
          <p14:tracePt t="26751" x="4832350" y="6299200"/>
          <p14:tracePt t="26767" x="4914900" y="6280150"/>
          <p14:tracePt t="26784" x="4965700" y="6235700"/>
          <p14:tracePt t="26801" x="4984750" y="6203950"/>
          <p14:tracePt t="26818" x="4991100" y="6172200"/>
          <p14:tracePt t="26834" x="4997450" y="6146800"/>
          <p14:tracePt t="26851" x="5003800" y="6108700"/>
          <p14:tracePt t="26867" x="5003800" y="6083300"/>
          <p14:tracePt t="26884" x="5003800" y="6045200"/>
          <p14:tracePt t="26901" x="5003800" y="6000750"/>
          <p14:tracePt t="26918" x="5003800" y="5956300"/>
          <p14:tracePt t="26934" x="4991100" y="5930900"/>
          <p14:tracePt t="26951" x="4965700" y="5880100"/>
          <p14:tracePt t="26967" x="4940300" y="5835650"/>
          <p14:tracePt t="26967" x="4914900" y="5803900"/>
          <p14:tracePt t="26986" x="4870450" y="5759450"/>
          <p14:tracePt t="27001" x="4819650" y="5715000"/>
          <p14:tracePt t="27018" x="4743450" y="5676900"/>
          <p14:tracePt t="27034" x="4660900" y="5645150"/>
          <p14:tracePt t="27051" x="4540250" y="5607050"/>
          <p14:tracePt t="27067" x="4438650" y="5594350"/>
          <p14:tracePt t="27084" x="4324350" y="5588000"/>
          <p14:tracePt t="27101" x="4229100" y="5588000"/>
          <p14:tracePt t="27118" x="4140200" y="5588000"/>
          <p14:tracePt t="27134" x="4051300" y="5594350"/>
          <p14:tracePt t="27151" x="3968750" y="5613400"/>
          <p14:tracePt t="27167" x="3905250" y="5645150"/>
          <p14:tracePt t="27184" x="3841750" y="5676900"/>
          <p14:tracePt t="27184" x="3822700" y="5683250"/>
          <p14:tracePt t="27202" x="3784600" y="5708650"/>
          <p14:tracePt t="27218" x="3759200" y="5727700"/>
          <p14:tracePt t="27234" x="3727450" y="5753100"/>
          <p14:tracePt t="27251" x="3708400" y="5772150"/>
          <p14:tracePt t="27267" x="3695700" y="5784850"/>
          <p14:tracePt t="27284" x="3689350" y="5816600"/>
          <p14:tracePt t="27301" x="3676650" y="5842000"/>
          <p14:tracePt t="27318" x="3676650" y="5880100"/>
          <p14:tracePt t="27334" x="3676650" y="5911850"/>
          <p14:tracePt t="27351" x="3676650" y="5937250"/>
          <p14:tracePt t="27367" x="3683000" y="5975350"/>
          <p14:tracePt t="27384" x="3708400" y="6007100"/>
          <p14:tracePt t="27401" x="3759200" y="6070600"/>
          <p14:tracePt t="27418" x="3810000" y="6108700"/>
          <p14:tracePt t="27434" x="3873500" y="6146800"/>
          <p14:tracePt t="27451" x="3937000" y="6178550"/>
          <p14:tracePt t="27467" x="4019550" y="6203950"/>
          <p14:tracePt t="27484" x="4121150" y="6229350"/>
          <p14:tracePt t="27501" x="4216400" y="6235700"/>
          <p14:tracePt t="27517" x="4330700" y="6248400"/>
          <p14:tracePt t="27535" x="4464050" y="6248400"/>
          <p14:tracePt t="27551" x="4603750" y="6248400"/>
          <p14:tracePt t="27568" x="4737100" y="6248400"/>
          <p14:tracePt t="27584" x="4908550" y="6242050"/>
          <p14:tracePt t="27602" x="5003800" y="6229350"/>
          <p14:tracePt t="27618" x="5060950" y="6210300"/>
          <p14:tracePt t="27634" x="5105400" y="6191250"/>
          <p14:tracePt t="27651" x="5156200" y="6146800"/>
          <p14:tracePt t="27668" x="5194300" y="6108700"/>
          <p14:tracePt t="27684" x="5213350" y="6051550"/>
          <p14:tracePt t="27701" x="5226050" y="5994400"/>
          <p14:tracePt t="27717" x="5226050" y="5937250"/>
          <p14:tracePt t="27734" x="5226050" y="5892800"/>
          <p14:tracePt t="27751" x="5200650" y="5835650"/>
          <p14:tracePt t="27768" x="5162550" y="5784850"/>
          <p14:tracePt t="27784" x="5086350" y="5721350"/>
          <p14:tracePt t="27802" x="4991100" y="5670550"/>
          <p14:tracePt t="27818" x="4864100" y="5638800"/>
          <p14:tracePt t="27834" x="4718050" y="5607050"/>
          <p14:tracePt t="27851" x="4533900" y="5588000"/>
          <p14:tracePt t="27869" x="4343400" y="5562600"/>
          <p14:tracePt t="27884" x="4165600" y="5562600"/>
          <p14:tracePt t="27901" x="4038600" y="5562600"/>
          <p14:tracePt t="27917" x="3930650" y="5575300"/>
          <p14:tracePt t="27934" x="3854450" y="5594350"/>
          <p14:tracePt t="27951" x="3790950" y="5638800"/>
          <p14:tracePt t="27968" x="3733800" y="5683250"/>
          <p14:tracePt t="27984" x="3670300" y="5753100"/>
          <p14:tracePt t="28002" x="3644900" y="5797550"/>
          <p14:tracePt t="28017" x="3619500" y="5842000"/>
          <p14:tracePt t="28034" x="3606800" y="5892800"/>
          <p14:tracePt t="28051" x="3606800" y="5930900"/>
          <p14:tracePt t="28068" x="3606800" y="5956300"/>
          <p14:tracePt t="28084" x="3606800" y="5981700"/>
          <p14:tracePt t="28103" x="3613150" y="6007100"/>
          <p14:tracePt t="28118" x="3632200" y="6032500"/>
          <p14:tracePt t="28134" x="3657600" y="6064250"/>
          <p14:tracePt t="28151" x="3695700" y="6096000"/>
          <p14:tracePt t="28168" x="3759200" y="6127750"/>
          <p14:tracePt t="28184" x="3879850" y="6197600"/>
          <p14:tracePt t="28202" x="3981450" y="6235700"/>
          <p14:tracePt t="28218" x="4127500" y="6261100"/>
          <p14:tracePt t="28234" x="4267200" y="6273800"/>
          <p14:tracePt t="28251" x="4419600" y="6273800"/>
          <p14:tracePt t="28268" x="4565650" y="6273800"/>
          <p14:tracePt t="28284" x="4718050" y="6254750"/>
          <p14:tracePt t="28301" x="4826000" y="6216650"/>
          <p14:tracePt t="28317" x="4908550" y="6172200"/>
          <p14:tracePt t="28334" x="4984750" y="6121400"/>
          <p14:tracePt t="28351" x="5041900" y="6083300"/>
          <p14:tracePt t="28368" x="5099050" y="6026150"/>
          <p14:tracePt t="28384" x="5181600" y="5930900"/>
          <p14:tracePt t="28401" x="5200650" y="5886450"/>
          <p14:tracePt t="28417" x="5200650" y="5848350"/>
          <p14:tracePt t="28434" x="5200650" y="5797550"/>
          <p14:tracePt t="28451" x="5168900" y="5734050"/>
          <p14:tracePt t="28467" x="5086350" y="5626100"/>
          <p14:tracePt t="28483" x="4946650" y="5524500"/>
          <p14:tracePt t="28501" x="4787900" y="5435600"/>
          <p14:tracePt t="28517" x="4502150" y="5321300"/>
          <p14:tracePt t="28534" x="4235450" y="5245100"/>
          <p14:tracePt t="28551" x="4057650" y="5219700"/>
          <p14:tracePt t="28568" x="3898900" y="5219700"/>
          <p14:tracePt t="28584" x="3695700" y="5270500"/>
          <p14:tracePt t="28602" x="3606800" y="5327650"/>
          <p14:tracePt t="28619" x="3536950" y="5391150"/>
          <p14:tracePt t="28634" x="3486150" y="5467350"/>
          <p14:tracePt t="28651" x="3441700" y="5537200"/>
          <p14:tracePt t="28668" x="3416300" y="5600700"/>
          <p14:tracePt t="28684" x="3390900" y="5651500"/>
          <p14:tracePt t="28701" x="3371850" y="5702300"/>
          <p14:tracePt t="28717" x="3371850" y="5746750"/>
          <p14:tracePt t="28734" x="3371850" y="5791200"/>
          <p14:tracePt t="28751" x="3397250" y="5842000"/>
          <p14:tracePt t="28768" x="3422650" y="5886450"/>
          <p14:tracePt t="28784" x="3479800" y="5962650"/>
          <p14:tracePt t="28802" x="3536950" y="6019800"/>
          <p14:tracePt t="28818" x="3625850" y="6070600"/>
          <p14:tracePt t="28834" x="3708400" y="6115050"/>
          <p14:tracePt t="28851" x="3829050" y="6159500"/>
          <p14:tracePt t="28867" x="3968750" y="6184900"/>
          <p14:tracePt t="28884" x="4095750" y="6223000"/>
          <p14:tracePt t="28901" x="4210050" y="6235700"/>
          <p14:tracePt t="28917" x="4298950" y="6248400"/>
          <p14:tracePt t="28934" x="4362450" y="6248400"/>
          <p14:tracePt t="28951" x="4400550" y="6248400"/>
          <p14:tracePt t="28967" x="4419600" y="6248400"/>
          <p14:tracePt t="28984" x="4432300" y="6248400"/>
          <p14:tracePt t="29001" x="4438650" y="6248400"/>
          <p14:tracePt t="29018" x="4445000" y="6248400"/>
          <p14:tracePt t="29090" x="4457700" y="6248400"/>
          <p14:tracePt t="32116" x="4457700" y="6235700"/>
          <p14:tracePt t="32129" x="4445000" y="6229350"/>
          <p14:tracePt t="32137" x="4425950" y="6229350"/>
          <p14:tracePt t="32150" x="4394200" y="6216650"/>
          <p14:tracePt t="32152" x="4311650" y="6197600"/>
          <p14:tracePt t="32167" x="4229100" y="6178550"/>
          <p14:tracePt t="32167" x="4184650" y="6172200"/>
          <p14:tracePt t="32185" x="4064000" y="6159500"/>
          <p14:tracePt t="32201" x="3937000" y="6134100"/>
          <p14:tracePt t="32217" x="3797300" y="6115050"/>
          <p14:tracePt t="32234" x="3657600" y="6096000"/>
          <p14:tracePt t="32250" x="3536950" y="6083300"/>
          <p14:tracePt t="32267" x="3441700" y="6051550"/>
          <p14:tracePt t="32284" x="3359150" y="6026150"/>
          <p14:tracePt t="32301" x="3314700" y="6019800"/>
          <p14:tracePt t="32317" x="3276600" y="6007100"/>
          <p14:tracePt t="32334" x="3251200" y="6000750"/>
          <p14:tracePt t="32350" x="3232150" y="5994400"/>
          <p14:tracePt t="32368" x="3213100" y="5981700"/>
          <p14:tracePt t="32385" x="3200400" y="5981700"/>
          <p14:tracePt t="32401" x="3187700" y="5981700"/>
          <p14:tracePt t="32418" x="3187700" y="5975350"/>
          <p14:tracePt t="32434" x="3181350" y="5975350"/>
          <p14:tracePt t="32451" x="3168650" y="5969000"/>
          <p14:tracePt t="32467" x="3155950" y="5962650"/>
          <p14:tracePt t="32484" x="3143250" y="5956300"/>
          <p14:tracePt t="32501" x="3111500" y="5943600"/>
          <p14:tracePt t="32517" x="3079750" y="5924550"/>
          <p14:tracePt t="32534" x="3028950" y="5892800"/>
          <p14:tracePt t="32550" x="3003550" y="5886450"/>
          <p14:tracePt t="32567" x="2971800" y="5867400"/>
          <p14:tracePt t="32583" x="2946400" y="5861050"/>
          <p14:tracePt t="32601" x="2940050" y="5854700"/>
          <p14:tracePt t="32617" x="2933700" y="5854700"/>
          <p14:tracePt t="32634" x="2921000" y="5854700"/>
          <p14:tracePt t="32651" x="2914650" y="5854700"/>
          <p14:tracePt t="32667" x="2908300" y="5861050"/>
          <p14:tracePt t="32685" x="2901950" y="5867400"/>
          <p14:tracePt t="32721" x="2901950" y="5873750"/>
          <p14:tracePt t="32737" x="2901950" y="5886450"/>
          <p14:tracePt t="32754" x="2901950" y="5892800"/>
          <p14:tracePt t="32755" x="2901950" y="5905500"/>
          <p14:tracePt t="32767" x="2914650" y="5911850"/>
          <p14:tracePt t="32784" x="2946400" y="5924550"/>
          <p14:tracePt t="32801" x="2965450" y="5937250"/>
          <p14:tracePt t="32850" x="2978150" y="5937250"/>
          <p14:tracePt t="32852" x="2984500" y="5937250"/>
          <p14:tracePt t="32867" x="2990850" y="5937250"/>
          <p14:tracePt t="32868" x="3003550" y="5949950"/>
          <p14:tracePt t="32883" x="3022600" y="5949950"/>
          <p14:tracePt t="32901" x="3035300" y="5949950"/>
          <p14:tracePt t="32918" x="3048000" y="5949950"/>
          <p14:tracePt t="32934" x="3060700" y="5949950"/>
          <p14:tracePt t="32951" x="3098800" y="5956300"/>
          <p14:tracePt t="32967" x="3155950" y="5956300"/>
          <p14:tracePt t="32984" x="3295650" y="5956300"/>
          <p14:tracePt t="33001" x="3390900" y="5956300"/>
          <p14:tracePt t="33018" x="3460750" y="5956300"/>
          <p14:tracePt t="33034" x="3505200" y="5949950"/>
          <p14:tracePt t="33051" x="3530600" y="5924550"/>
          <p14:tracePt t="33067" x="3556000" y="5892800"/>
          <p14:tracePt t="33084" x="3562350" y="5854700"/>
          <p14:tracePt t="33100" x="3562350" y="5803900"/>
          <p14:tracePt t="33118" x="3562350" y="5753100"/>
          <p14:tracePt t="33134" x="3562350" y="5727700"/>
          <p14:tracePt t="33151" x="3556000" y="5689600"/>
          <p14:tracePt t="33167" x="3536950" y="5657850"/>
          <p14:tracePt t="33167" x="3517900" y="5626100"/>
          <p14:tracePt t="33186" x="3467100" y="5562600"/>
          <p14:tracePt t="33217" x="3416300" y="5518150"/>
          <p14:tracePt t="33219" x="3321050" y="5454650"/>
          <p14:tracePt t="33234" x="3225800" y="5403850"/>
          <p14:tracePt t="33251" x="3092450" y="5346700"/>
          <p14:tracePt t="33267" x="2952750" y="5295900"/>
          <p14:tracePt t="33284" x="2806700" y="5257800"/>
          <p14:tracePt t="33301" x="2679700" y="5232400"/>
          <p14:tracePt t="33317" x="2546350" y="5219700"/>
          <p14:tracePt t="33334" x="2425700" y="5213350"/>
          <p14:tracePt t="33351" x="2317750" y="5213350"/>
          <p14:tracePt t="33367" x="2216150" y="5213350"/>
          <p14:tracePt t="33384" x="2082800" y="5213350"/>
          <p14:tracePt t="33401" x="2006600" y="5245100"/>
          <p14:tracePt t="33417" x="1968500" y="5257800"/>
          <p14:tracePt t="33434" x="1924050" y="5289550"/>
          <p14:tracePt t="33450" x="1911350" y="5302250"/>
          <p14:tracePt t="33467" x="1905000" y="5334000"/>
          <p14:tracePt t="33484" x="1892300" y="5372100"/>
          <p14:tracePt t="33500" x="1885950" y="5397500"/>
          <p14:tracePt t="33517" x="1873250" y="5448300"/>
          <p14:tracePt t="33534" x="1866900" y="5499100"/>
          <p14:tracePt t="33551" x="1860550" y="5556250"/>
          <p14:tracePt t="33567" x="1860550" y="5626100"/>
          <p14:tracePt t="33584" x="1905000" y="5715000"/>
          <p14:tracePt t="33601" x="1949450" y="5772150"/>
          <p14:tracePt t="33617" x="1993900" y="5816600"/>
          <p14:tracePt t="33634" x="2025650" y="5835650"/>
          <p14:tracePt t="33650" x="2070100" y="5861050"/>
          <p14:tracePt t="33667" x="2120900" y="5892800"/>
          <p14:tracePt t="33684" x="2197100" y="5924550"/>
          <p14:tracePt t="33701" x="2292350" y="5969000"/>
          <p14:tracePt t="33717" x="2406650" y="5994400"/>
          <p14:tracePt t="33734" x="2527300" y="6026150"/>
          <p14:tracePt t="33751" x="2660650" y="6064250"/>
          <p14:tracePt t="33767" x="2781300" y="6083300"/>
          <p14:tracePt t="33767" x="2857500" y="6089650"/>
          <p14:tracePt t="33785" x="3016250" y="6096000"/>
          <p14:tracePt t="33801" x="3143250" y="6096000"/>
          <p14:tracePt t="33817" x="3276600" y="6096000"/>
          <p14:tracePt t="33834" x="3397250" y="6096000"/>
          <p14:tracePt t="33850" x="3511550" y="6089650"/>
          <p14:tracePt t="33867" x="3606800" y="6070600"/>
          <p14:tracePt t="33884" x="3670300" y="6038850"/>
          <p14:tracePt t="33900" x="3714750" y="6000750"/>
          <p14:tracePt t="33917" x="3765550" y="5956300"/>
          <p14:tracePt t="33934" x="3803650" y="5905500"/>
          <p14:tracePt t="33951" x="3835400" y="5848350"/>
          <p14:tracePt t="33967" x="3860800" y="5765800"/>
          <p14:tracePt t="33984" x="3873500" y="5657850"/>
          <p14:tracePt t="34002" x="3873500" y="5581650"/>
          <p14:tracePt t="34017" x="3873500" y="5530850"/>
          <p14:tracePt t="34033" x="3873500" y="5486400"/>
          <p14:tracePt t="34049" x="3867150" y="5441950"/>
          <p14:tracePt t="34066" x="3835400" y="5397500"/>
          <p14:tracePt t="34084" x="3784600" y="5353050"/>
          <p14:tracePt t="34101" x="3702050" y="5295900"/>
          <p14:tracePt t="34117" x="3581400" y="5245100"/>
          <p14:tracePt t="34134" x="3441700" y="5200650"/>
          <p14:tracePt t="34151" x="3244850" y="5162550"/>
          <p14:tracePt t="34167" x="3086100" y="5130800"/>
          <p14:tracePt t="34184" x="2851150" y="5099050"/>
          <p14:tracePt t="34202" x="2711450" y="5099050"/>
          <p14:tracePt t="34217" x="2603500" y="5099050"/>
          <p14:tracePt t="34234" x="2501900" y="5099050"/>
          <p14:tracePt t="34250" x="2400300" y="5118100"/>
          <p14:tracePt t="34267" x="2317750" y="5149850"/>
          <p14:tracePt t="34284" x="2235200" y="5181600"/>
          <p14:tracePt t="34301" x="2152650" y="5226050"/>
          <p14:tracePt t="34317" x="2070100" y="5264150"/>
          <p14:tracePt t="34334" x="2019300" y="5295900"/>
          <p14:tracePt t="34350" x="1981200" y="5327650"/>
          <p14:tracePt t="34367" x="1949450" y="5365750"/>
          <p14:tracePt t="34383" x="1917700" y="5416550"/>
          <p14:tracePt t="34401" x="1898650" y="5448300"/>
          <p14:tracePt t="34417" x="1898650" y="5480050"/>
          <p14:tracePt t="34434" x="1898650" y="5511800"/>
          <p14:tracePt t="34451" x="1898650" y="5556250"/>
          <p14:tracePt t="34468" x="1905000" y="5594350"/>
          <p14:tracePt t="34484" x="1930400" y="5645150"/>
          <p14:tracePt t="34501" x="1955800" y="5695950"/>
          <p14:tracePt t="34517" x="1981200" y="5734050"/>
          <p14:tracePt t="34534" x="2012950" y="5772150"/>
          <p14:tracePt t="34550" x="2051050" y="5810250"/>
          <p14:tracePt t="34567" x="2108200" y="5842000"/>
          <p14:tracePt t="34584" x="2222500" y="5899150"/>
          <p14:tracePt t="34602" x="2324100" y="5943600"/>
          <p14:tracePt t="34617" x="2413000" y="5975350"/>
          <p14:tracePt t="34633" x="2495550" y="6000750"/>
          <p14:tracePt t="34650" x="2597150" y="6026150"/>
          <p14:tracePt t="34667" x="2705100" y="6038850"/>
          <p14:tracePt t="34683" x="2825750" y="6045200"/>
          <p14:tracePt t="34703" x="2965450" y="6045200"/>
          <p14:tracePt t="34717" x="3111500" y="6045200"/>
          <p14:tracePt t="34734" x="3232150" y="6045200"/>
          <p14:tracePt t="34750" x="3327400" y="6045200"/>
          <p14:tracePt t="34767" x="3409950" y="6013450"/>
          <p14:tracePt t="34784" x="3524250" y="5937250"/>
          <p14:tracePt t="34801" x="3581400" y="5873750"/>
          <p14:tracePt t="34817" x="3625850" y="5797550"/>
          <p14:tracePt t="34834" x="3644900" y="5734050"/>
          <p14:tracePt t="34850" x="3651250" y="5670550"/>
          <p14:tracePt t="34867" x="3651250" y="5626100"/>
          <p14:tracePt t="34884" x="3651250" y="5581650"/>
          <p14:tracePt t="34901" x="3638550" y="5537200"/>
          <p14:tracePt t="34917" x="3619500" y="5492750"/>
          <p14:tracePt t="34934" x="3568700" y="5435600"/>
          <p14:tracePt t="34950" x="3505200" y="5372100"/>
          <p14:tracePt t="34967" x="3441700" y="5314950"/>
          <p14:tracePt t="34984" x="3302000" y="5245100"/>
          <p14:tracePt t="35001" x="3175000" y="5200650"/>
          <p14:tracePt t="35017" x="3041650" y="5175250"/>
          <p14:tracePt t="35034" x="2908300" y="5149850"/>
          <p14:tracePt t="35050" x="2755900" y="5137150"/>
          <p14:tracePt t="35067" x="2616200" y="5137150"/>
          <p14:tracePt t="35084" x="2476500" y="5137150"/>
          <p14:tracePt t="35101" x="2349500" y="5137150"/>
          <p14:tracePt t="35117" x="2241550" y="5137150"/>
          <p14:tracePt t="35134" x="2146300" y="5149850"/>
          <p14:tracePt t="35150" x="2076450" y="5181600"/>
          <p14:tracePt t="35168" x="2038350" y="5207000"/>
          <p14:tracePt t="35184" x="1968500" y="5245100"/>
          <p14:tracePt t="35202" x="1924050" y="5276850"/>
          <p14:tracePt t="35217" x="1885950" y="5302250"/>
          <p14:tracePt t="35234" x="1866900" y="5334000"/>
          <p14:tracePt t="35250" x="1847850" y="5372100"/>
          <p14:tracePt t="35267" x="1835150" y="5416550"/>
          <p14:tracePt t="35284" x="1835150" y="5461000"/>
          <p14:tracePt t="35300" x="1835150" y="5511800"/>
          <p14:tracePt t="35317" x="1835150" y="5549900"/>
          <p14:tracePt t="35334" x="1854200" y="5619750"/>
          <p14:tracePt t="35350" x="1885950" y="5676900"/>
          <p14:tracePt t="35367" x="1917700" y="5715000"/>
          <p14:tracePt t="35384" x="1981200" y="5765800"/>
          <p14:tracePt t="35402" x="2038350" y="5797550"/>
          <p14:tracePt t="35417" x="2127250" y="5842000"/>
          <p14:tracePt t="35434" x="2247900" y="5886450"/>
          <p14:tracePt t="35450" x="2336800" y="5911850"/>
          <p14:tracePt t="35467" x="2432050" y="5943600"/>
          <p14:tracePt t="35483" x="2495550" y="5962650"/>
          <p14:tracePt t="35500" x="2603500" y="5994400"/>
          <p14:tracePt t="35517" x="2705100" y="6007100"/>
          <p14:tracePt t="35534" x="2794000" y="6019800"/>
          <p14:tracePt t="35550" x="2882900" y="6026150"/>
          <p14:tracePt t="35567" x="2997200" y="6026150"/>
          <p14:tracePt t="35583" x="3168650" y="6026150"/>
          <p14:tracePt t="35601" x="3263900" y="5981700"/>
          <p14:tracePt t="35617" x="3346450" y="5943600"/>
          <p14:tracePt t="35633" x="3397250" y="5911850"/>
          <p14:tracePt t="35649" x="3435350" y="5886450"/>
          <p14:tracePt t="35667" x="3467100" y="5867400"/>
          <p14:tracePt t="35684" x="3492500" y="5848350"/>
          <p14:tracePt t="35700" x="3524250" y="5816600"/>
          <p14:tracePt t="35718" x="3543300" y="5778500"/>
          <p14:tracePt t="35734" x="3549650" y="5727700"/>
          <p14:tracePt t="35751" x="3556000" y="5664200"/>
          <p14:tracePt t="35767" x="3556000" y="5600700"/>
          <p14:tracePt t="35767" x="3549650" y="5568950"/>
          <p14:tracePt t="35785" x="3517900" y="5511800"/>
          <p14:tracePt t="35801" x="3492500" y="5467350"/>
          <p14:tracePt t="35818" x="3460750" y="5435600"/>
          <p14:tracePt t="35834" x="3397250" y="5384800"/>
          <p14:tracePt t="35851" x="3314700" y="5359400"/>
          <p14:tracePt t="35867" x="3175000" y="5321300"/>
          <p14:tracePt t="35884" x="3016250" y="5302250"/>
          <p14:tracePt t="35900" x="2844800" y="5283200"/>
          <p14:tracePt t="35917" x="2679700" y="5264150"/>
          <p14:tracePt t="35934" x="2571750" y="5257800"/>
          <p14:tracePt t="35951" x="2476500" y="5257800"/>
          <p14:tracePt t="35967" x="2425700" y="5270500"/>
          <p14:tracePt t="35984" x="2362200" y="5295900"/>
          <p14:tracePt t="36000" x="2266950" y="5327650"/>
          <p14:tracePt t="36017" x="2190750" y="5372100"/>
          <p14:tracePt t="36034" x="2146300" y="5403850"/>
          <p14:tracePt t="36051" x="2108200" y="5435600"/>
          <p14:tracePt t="36067" x="2076450" y="5467350"/>
          <p14:tracePt t="36084" x="2063750" y="5492750"/>
          <p14:tracePt t="36101" x="2057400" y="5524500"/>
          <p14:tracePt t="36117" x="2051050" y="5549900"/>
          <p14:tracePt t="36133" x="2051050" y="5588000"/>
          <p14:tracePt t="36151" x="2051050" y="5632450"/>
          <p14:tracePt t="36167" x="2057400" y="5683250"/>
          <p14:tracePt t="36184" x="2095500" y="5772150"/>
          <p14:tracePt t="36201" x="2120900" y="5810250"/>
          <p14:tracePt t="36217" x="2152650" y="5842000"/>
          <p14:tracePt t="36234" x="2190750" y="5867400"/>
          <p14:tracePt t="36250" x="2228850" y="5880100"/>
          <p14:tracePt t="36267" x="2286000" y="5905500"/>
          <p14:tracePt t="36284" x="2349500" y="5924550"/>
          <p14:tracePt t="36300" x="2419350" y="5943600"/>
          <p14:tracePt t="36318" x="2482850" y="5956300"/>
          <p14:tracePt t="36334" x="2565400" y="5981700"/>
          <p14:tracePt t="36351" x="2647950" y="6013450"/>
          <p14:tracePt t="36367" x="2749550" y="6032500"/>
          <p14:tracePt t="36367" x="2800350" y="6038850"/>
          <p14:tracePt t="36385" x="2908300" y="6051550"/>
          <p14:tracePt t="36401" x="3022600" y="6064250"/>
          <p14:tracePt t="36418" x="3143250" y="6064250"/>
          <p14:tracePt t="36434" x="3270250" y="6064250"/>
          <p14:tracePt t="36450" x="3378200" y="6064250"/>
          <p14:tracePt t="36467" x="3441700" y="6045200"/>
          <p14:tracePt t="36484" x="3486150" y="6026150"/>
          <p14:tracePt t="36500" x="3511550" y="6000750"/>
          <p14:tracePt t="36517" x="3543300" y="5969000"/>
          <p14:tracePt t="36533" x="3562350" y="5911850"/>
          <p14:tracePt t="36551" x="3562350" y="5861050"/>
          <p14:tracePt t="36567" x="3562350" y="5803900"/>
          <p14:tracePt t="36584" x="3543300" y="5702300"/>
          <p14:tracePt t="36601" x="3505200" y="5632450"/>
          <p14:tracePt t="36617" x="3454400" y="5562600"/>
          <p14:tracePt t="36634" x="3397250" y="5505450"/>
          <p14:tracePt t="36650" x="3308350" y="5435600"/>
          <p14:tracePt t="36666" x="3187700" y="5365750"/>
          <p14:tracePt t="36684" x="3060700" y="5314950"/>
          <p14:tracePt t="36700" x="2927350" y="5264150"/>
          <p14:tracePt t="36717" x="2794000" y="5219700"/>
          <p14:tracePt t="36733" x="2673350" y="5200650"/>
          <p14:tracePt t="36751" x="2546350" y="5181600"/>
          <p14:tracePt t="36767" x="2451100" y="5181600"/>
          <p14:tracePt t="36784" x="2330450" y="5181600"/>
          <p14:tracePt t="36801" x="2247900" y="5194300"/>
          <p14:tracePt t="36817" x="2171700" y="5232400"/>
          <p14:tracePt t="36833" x="2108200" y="5276850"/>
          <p14:tracePt t="36851" x="2044700" y="5327650"/>
          <p14:tracePt t="36867" x="2000250" y="5372100"/>
          <p14:tracePt t="36884" x="1981200" y="5410200"/>
          <p14:tracePt t="36900" x="1968500" y="5441950"/>
          <p14:tracePt t="36917" x="1962150" y="5473700"/>
          <p14:tracePt t="36934" x="1962150" y="5518150"/>
          <p14:tracePt t="36950" x="1962150" y="5556250"/>
          <p14:tracePt t="36967" x="1962150" y="5594350"/>
          <p14:tracePt t="36984" x="1987550" y="5664200"/>
          <p14:tracePt t="37001" x="2006600" y="5708650"/>
          <p14:tracePt t="37017" x="2025650" y="5746750"/>
          <p14:tracePt t="37034" x="2051050" y="5778500"/>
          <p14:tracePt t="37050" x="2082800" y="5816600"/>
          <p14:tracePt t="37067" x="2114550" y="5835650"/>
          <p14:tracePt t="37084" x="2139950" y="5848350"/>
          <p14:tracePt t="37100" x="2190750" y="5873750"/>
          <p14:tracePt t="37117" x="2254250" y="5892800"/>
          <p14:tracePt t="37133" x="2330450" y="5911850"/>
          <p14:tracePt t="37150" x="2419350" y="5937250"/>
          <p14:tracePt t="37167" x="2520950" y="5943600"/>
          <p14:tracePt t="37184" x="2609850" y="5956300"/>
          <p14:tracePt t="37201" x="2673350" y="5962650"/>
          <p14:tracePt t="37217" x="2711450" y="5969000"/>
          <p14:tracePt t="37234" x="2755900" y="5969000"/>
          <p14:tracePt t="37251" x="2800350" y="5969000"/>
          <p14:tracePt t="37267" x="2863850" y="5969000"/>
          <p14:tracePt t="37284" x="2946400" y="5969000"/>
          <p14:tracePt t="37301" x="3009900" y="5969000"/>
          <p14:tracePt t="37317" x="3073400" y="5969000"/>
          <p14:tracePt t="37333" x="3111500" y="5969000"/>
          <p14:tracePt t="37350" x="3155950" y="5969000"/>
          <p14:tracePt t="37370" x="3168650" y="5969000"/>
          <p14:tracePt t="37383" x="3200400" y="5956300"/>
          <p14:tracePt t="37402" x="3219450" y="5949950"/>
          <p14:tracePt t="37417" x="3225800" y="5943600"/>
          <p14:tracePt t="37434" x="3232150" y="5943600"/>
          <p14:tracePt t="37450" x="3238500" y="5943600"/>
          <p14:tracePt t="37467" x="3238500" y="5937250"/>
          <p14:tracePt t="39280" x="3238500" y="5930900"/>
          <p14:tracePt t="39297" x="3206750" y="5930900"/>
          <p14:tracePt t="39298" x="3187700" y="5930900"/>
          <p14:tracePt t="39317" x="3168650" y="5930900"/>
          <p14:tracePt t="39318" x="3117850" y="5930900"/>
          <p14:tracePt t="39333" x="3092450" y="5930900"/>
          <p14:tracePt t="39350" x="3086100" y="5930900"/>
          <p14:tracePt t="39705" x="3079750" y="5924550"/>
          <p14:tracePt t="39712" x="3060700" y="5918200"/>
          <p14:tracePt t="39721" x="3041650" y="5918200"/>
          <p14:tracePt t="39733" x="3035300" y="5918200"/>
          <p14:tracePt t="39735" x="2997200" y="5899150"/>
          <p14:tracePt t="39750" x="2927350" y="5886450"/>
          <p14:tracePt t="39766" x="2863850" y="5873750"/>
          <p14:tracePt t="39783" x="2813050" y="5867400"/>
          <p14:tracePt t="39783" x="2787650" y="5867400"/>
          <p14:tracePt t="39800" x="2736850" y="5867400"/>
          <p14:tracePt t="39817" x="2679700" y="5867400"/>
          <p14:tracePt t="39833" x="2647950" y="5867400"/>
          <p14:tracePt t="39850" x="2635250" y="5867400"/>
          <p14:tracePt t="40105" x="2654300" y="5867400"/>
          <p14:tracePt t="40111" x="2679700" y="5867400"/>
          <p14:tracePt t="40120" x="2717800" y="5867400"/>
          <p14:tracePt t="40122" x="2762250" y="5867400"/>
          <p14:tracePt t="40136" x="2876550" y="5854700"/>
          <p14:tracePt t="40150" x="3028950" y="5854700"/>
          <p14:tracePt t="40167" x="3168650" y="5854700"/>
          <p14:tracePt t="40184" x="3314700" y="5854700"/>
          <p14:tracePt t="40200" x="3403600" y="5854700"/>
          <p14:tracePt t="40217" x="3479800" y="5854700"/>
          <p14:tracePt t="40233" x="3562350" y="5854700"/>
          <p14:tracePt t="40250" x="3670300" y="5873750"/>
          <p14:tracePt t="40267" x="3765550" y="5905500"/>
          <p14:tracePt t="40283" x="3867150" y="5930900"/>
          <p14:tracePt t="40300" x="3962400" y="5956300"/>
          <p14:tracePt t="40317" x="4051300" y="5981700"/>
          <p14:tracePt t="40334" x="4140200" y="6013450"/>
          <p14:tracePt t="40350" x="4216400" y="6032500"/>
          <p14:tracePt t="40367" x="4273550" y="6045200"/>
          <p14:tracePt t="40383" x="4330700" y="6064250"/>
          <p14:tracePt t="40401" x="4356100" y="6070600"/>
          <p14:tracePt t="40417" x="4375150" y="6076950"/>
          <p14:tracePt t="40433" x="4406900" y="6083300"/>
          <p14:tracePt t="40450" x="4445000" y="6089650"/>
          <p14:tracePt t="40467" x="4476750" y="6102350"/>
          <p14:tracePt t="40483" x="4495800" y="6102350"/>
          <p14:tracePt t="40500" x="4508500" y="6108700"/>
          <p14:tracePt t="40517" x="4521200" y="6115050"/>
          <p14:tracePt t="40533" x="4533900" y="6115050"/>
          <p14:tracePt t="43280" x="4552950" y="6115050"/>
          <p14:tracePt t="43293" x="4635500" y="6070600"/>
          <p14:tracePt t="43294" x="4737100" y="6007100"/>
          <p14:tracePt t="43304" x="5156200" y="5842000"/>
          <p14:tracePt t="43317" x="5632450" y="5638800"/>
          <p14:tracePt t="43333" x="6064250" y="5454650"/>
          <p14:tracePt t="43350" x="6400800" y="5308600"/>
          <p14:tracePt t="43366" x="6616700" y="5213350"/>
          <p14:tracePt t="43384" x="6781800" y="5099050"/>
          <p14:tracePt t="43401" x="6838950" y="5060950"/>
          <p14:tracePt t="43417" x="6889750" y="5016500"/>
          <p14:tracePt t="43433" x="6927850" y="4978400"/>
          <p14:tracePt t="43450" x="6965950" y="4933950"/>
          <p14:tracePt t="43466" x="6997700" y="4895850"/>
          <p14:tracePt t="43483" x="7016750" y="4864100"/>
          <p14:tracePt t="43500" x="7035800" y="4838700"/>
          <p14:tracePt t="43517" x="7048500" y="4806950"/>
          <p14:tracePt t="43533" x="7054850" y="4781550"/>
          <p14:tracePt t="43550" x="7061200" y="4749800"/>
          <p14:tracePt t="43567" x="7073900" y="4711700"/>
          <p14:tracePt t="43584" x="7073900" y="4654550"/>
          <p14:tracePt t="43601" x="7073900" y="4610100"/>
          <p14:tracePt t="43617" x="7073900" y="4559300"/>
          <p14:tracePt t="43633" x="7073900" y="4495800"/>
          <p14:tracePt t="43650" x="7067550" y="4451350"/>
          <p14:tracePt t="43667" x="7067550" y="4400550"/>
          <p14:tracePt t="43683" x="7067550" y="4343400"/>
          <p14:tracePt t="43701" x="7067550" y="4273550"/>
          <p14:tracePt t="43717" x="7054850" y="4165600"/>
          <p14:tracePt t="43733" x="7042150" y="4032250"/>
          <p14:tracePt t="43750" x="7035800" y="3930650"/>
          <p14:tracePt t="43767" x="7035800" y="3841750"/>
          <p14:tracePt t="43767" x="7035800" y="3797300"/>
          <p14:tracePt t="43785" x="7035800" y="3714750"/>
          <p14:tracePt t="43801" x="7035800" y="3663950"/>
          <p14:tracePt t="43817" x="7035800" y="3619500"/>
          <p14:tracePt t="43833" x="7035800" y="3587750"/>
          <p14:tracePt t="43851" x="7035800" y="3556000"/>
          <p14:tracePt t="43868" x="7035800" y="3536950"/>
          <p14:tracePt t="43885" x="7035800" y="3530600"/>
          <p14:tracePt t="43901" x="7035800" y="3517900"/>
          <p14:tracePt t="43918" x="7035800" y="3498850"/>
          <p14:tracePt t="43934" x="7035800" y="3479800"/>
          <p14:tracePt t="43951" x="7035800" y="3454400"/>
          <p14:tracePt t="43968" x="7035800" y="3429000"/>
          <p14:tracePt t="43984" x="7054850" y="3365500"/>
          <p14:tracePt t="44003" x="7067550" y="3302000"/>
          <p14:tracePt t="44018" x="7086600" y="3225800"/>
          <p14:tracePt t="44035" x="7099300" y="3136900"/>
          <p14:tracePt t="44051" x="7118350" y="3048000"/>
          <p14:tracePt t="44068" x="7137400" y="2965450"/>
          <p14:tracePt t="44084" x="7150100" y="2914650"/>
          <p14:tracePt t="44101" x="7150100" y="2882900"/>
          <p14:tracePt t="44118" x="7162800" y="2838450"/>
          <p14:tracePt t="44134" x="7162800" y="2825750"/>
          <p14:tracePt t="44151" x="7169150" y="2794000"/>
          <p14:tracePt t="44168" x="7175500" y="2743200"/>
          <p14:tracePt t="44184" x="7194550" y="2641600"/>
          <p14:tracePt t="44203" x="7226300" y="2571750"/>
          <p14:tracePt t="44217" x="7264400" y="2476500"/>
          <p14:tracePt t="44234" x="7308850" y="2387600"/>
          <p14:tracePt t="44251" x="7359650" y="2279650"/>
          <p14:tracePt t="44268" x="7423150" y="2165350"/>
          <p14:tracePt t="44285" x="7480300" y="2070100"/>
          <p14:tracePt t="44301" x="7512050" y="1987550"/>
          <p14:tracePt t="44318" x="7543800" y="1898650"/>
          <p14:tracePt t="44334" x="7575550" y="1835150"/>
          <p14:tracePt t="44351" x="7594600" y="1790700"/>
          <p14:tracePt t="44368" x="7613650" y="1758950"/>
          <p14:tracePt t="44384" x="7632700" y="1720850"/>
          <p14:tracePt t="44402" x="7639050" y="1714500"/>
          <p14:tracePt t="44417" x="7645400" y="1714500"/>
          <p14:tracePt t="44457" x="7645400" y="1708150"/>
          <p14:tracePt t="44474" x="7651750" y="1708150"/>
          <p14:tracePt t="44489" x="7658100" y="1708150"/>
          <p14:tracePt t="44496" x="7664450" y="1708150"/>
          <p14:tracePt t="44500" x="7689850" y="1695450"/>
          <p14:tracePt t="44517" x="7740650" y="1682750"/>
          <p14:tracePt t="44534" x="7797800" y="1670050"/>
          <p14:tracePt t="44551" x="7867650" y="1651000"/>
          <p14:tracePt t="44568" x="7962900" y="1631950"/>
          <p14:tracePt t="44584" x="8051800" y="1619250"/>
          <p14:tracePt t="44602" x="8077200" y="1612900"/>
          <p14:tracePt t="44618" x="8096250" y="1612900"/>
          <p14:tracePt t="44634" x="8108950" y="1612900"/>
          <p14:tracePt t="44651" x="8128000" y="1612900"/>
          <p14:tracePt t="44668" x="8159750" y="1619250"/>
          <p14:tracePt t="44684" x="8191500" y="1625600"/>
          <p14:tracePt t="44701" x="8255000" y="1657350"/>
          <p14:tracePt t="44718" x="8312150" y="1682750"/>
          <p14:tracePt t="44735" x="8331200" y="1689100"/>
          <p14:tracePt t="44751" x="8343900" y="1701800"/>
          <p14:tracePt t="44768" x="8350250" y="1708150"/>
          <p14:tracePt t="44784" x="8356600" y="1714500"/>
          <p14:tracePt t="44802" x="8362950" y="1727200"/>
          <p14:tracePt t="44818" x="8369300" y="1746250"/>
          <p14:tracePt t="44834" x="8375650" y="1778000"/>
          <p14:tracePt t="44851" x="8375650" y="1822450"/>
          <p14:tracePt t="44868" x="8382000" y="1879600"/>
          <p14:tracePt t="44884" x="8388350" y="1949450"/>
          <p14:tracePt t="44901" x="8401050" y="2012950"/>
          <p14:tracePt t="44918" x="8407400" y="2082800"/>
          <p14:tracePt t="44934" x="8413750" y="2139950"/>
          <p14:tracePt t="44951" x="8420100" y="2178050"/>
          <p14:tracePt t="44968" x="8420100" y="2209800"/>
          <p14:tracePt t="44984" x="8420100" y="2241550"/>
          <p14:tracePt t="45002" x="8420100" y="2273300"/>
          <p14:tracePt t="45018" x="8420100" y="2292350"/>
          <p14:tracePt t="45034" x="8420100" y="2330450"/>
          <p14:tracePt t="45051" x="8420100" y="2355850"/>
          <p14:tracePt t="45068" x="8420100" y="2387600"/>
          <p14:tracePt t="45084" x="8420100" y="2419350"/>
          <p14:tracePt t="45101" x="8420100" y="2457450"/>
          <p14:tracePt t="45118" x="8420100" y="2501900"/>
          <p14:tracePt t="45135" x="8420100" y="2552700"/>
          <p14:tracePt t="45151" x="8420100" y="2616200"/>
          <p14:tracePt t="45168" x="8420100" y="2667000"/>
          <p14:tracePt t="45184" x="8407400" y="2762250"/>
          <p14:tracePt t="45202" x="8394700" y="2825750"/>
          <p14:tracePt t="45218" x="8388350" y="2882900"/>
          <p14:tracePt t="45234" x="8382000" y="2940050"/>
          <p14:tracePt t="45251" x="8375650" y="2978150"/>
          <p14:tracePt t="45268" x="8369300" y="3022600"/>
          <p14:tracePt t="45284" x="8369300" y="3079750"/>
          <p14:tracePt t="45301" x="8369300" y="3143250"/>
          <p14:tracePt t="45318" x="8369300" y="3200400"/>
          <p14:tracePt t="45334" x="8369300" y="3257550"/>
          <p14:tracePt t="45351" x="8369300" y="3327400"/>
          <p14:tracePt t="45368" x="8369300" y="3378200"/>
          <p14:tracePt t="45384" x="8369300" y="3454400"/>
          <p14:tracePt t="45402" x="8369300" y="3498850"/>
          <p14:tracePt t="45417" x="8375650" y="3536950"/>
          <p14:tracePt t="45434" x="8382000" y="3581400"/>
          <p14:tracePt t="45451" x="8388350" y="3625850"/>
          <p14:tracePt t="45467" x="8388350" y="3683000"/>
          <p14:tracePt t="45484" x="8394700" y="3727450"/>
          <p14:tracePt t="45501" x="8401050" y="3778250"/>
          <p14:tracePt t="45518" x="8401050" y="3835400"/>
          <p14:tracePt t="45534" x="8401050" y="3905250"/>
          <p14:tracePt t="45552" x="8401050" y="3975100"/>
          <p14:tracePt t="45568" x="8413750" y="4070350"/>
          <p14:tracePt t="45586" x="8426450" y="4127500"/>
          <p14:tracePt t="45602" x="8426450" y="4159250"/>
          <p14:tracePt t="45618" x="8432800" y="4191000"/>
          <p14:tracePt t="45634" x="8432800" y="4210050"/>
          <p14:tracePt t="45651" x="8432800" y="4229100"/>
          <p14:tracePt t="45668" x="8432800" y="4248150"/>
          <p14:tracePt t="45684" x="8432800" y="4273550"/>
          <p14:tracePt t="45701" x="8432800" y="4292600"/>
          <p14:tracePt t="45718" x="8432800" y="4324350"/>
          <p14:tracePt t="45734" x="8432800" y="4356100"/>
          <p14:tracePt t="45751" x="8432800" y="4381500"/>
          <p14:tracePt t="45767" x="8432800" y="4413250"/>
          <p14:tracePt t="45767" x="8439150" y="4425950"/>
          <p14:tracePt t="45785" x="8439150" y="4445000"/>
          <p14:tracePt t="45801" x="8439150" y="4470400"/>
          <p14:tracePt t="45818" x="8439150" y="4483100"/>
          <p14:tracePt t="45834" x="8439150" y="4502150"/>
          <p14:tracePt t="45851" x="8439150" y="4514850"/>
          <p14:tracePt t="45867" x="8439150" y="4527550"/>
          <p14:tracePt t="45886" x="8445500" y="4546600"/>
          <p14:tracePt t="45901" x="8445500" y="4552950"/>
          <p14:tracePt t="45918" x="8445500" y="4572000"/>
          <p14:tracePt t="45934" x="8445500" y="4591050"/>
          <p14:tracePt t="45951" x="8445500" y="4597400"/>
          <p14:tracePt t="45967" x="8445500" y="4603750"/>
          <p14:tracePt t="45984" x="8445500" y="4616450"/>
          <p14:tracePt t="46001" x="8445500" y="4622800"/>
          <p14:tracePt t="46177" x="8445500" y="4591050"/>
          <p14:tracePt t="46185" x="8445500" y="4546600"/>
          <p14:tracePt t="46193" x="8439150" y="4495800"/>
          <p14:tracePt t="46201" x="8407400" y="4349750"/>
          <p14:tracePt t="46209" x="8382000" y="4267200"/>
          <p14:tracePt t="46217" x="8318500" y="4051300"/>
          <p14:tracePt t="46234" x="8242300" y="3771900"/>
          <p14:tracePt t="46251" x="8172450" y="3536950"/>
          <p14:tracePt t="46267" x="8121650" y="3359150"/>
          <p14:tracePt t="46285" x="8077200" y="3200400"/>
          <p14:tracePt t="46301" x="8051800" y="3079750"/>
          <p14:tracePt t="46318" x="8032750" y="2965450"/>
          <p14:tracePt t="46334" x="8013700" y="2863850"/>
          <p14:tracePt t="46351" x="7994650" y="2787650"/>
          <p14:tracePt t="46367" x="7988300" y="2755900"/>
          <p14:tracePt t="46367" x="7988300" y="2743200"/>
          <p14:tracePt t="46386" x="7988300" y="2717800"/>
          <p14:tracePt t="46402" x="7981950" y="2692400"/>
          <p14:tracePt t="46418" x="7981950" y="2654300"/>
          <p14:tracePt t="46434" x="7975600" y="2597150"/>
          <p14:tracePt t="46451" x="7969250" y="2527300"/>
          <p14:tracePt t="46468" x="7969250" y="2489200"/>
          <p14:tracePt t="46484" x="7969250" y="2444750"/>
          <p14:tracePt t="46501" x="7969250" y="2413000"/>
          <p14:tracePt t="46518" x="7969250" y="2387600"/>
          <p14:tracePt t="46534" x="7969250" y="2362200"/>
          <p14:tracePt t="46551" x="7969250" y="2330450"/>
          <p14:tracePt t="46568" x="7969250" y="2305050"/>
          <p14:tracePt t="46568" x="7969250" y="2292350"/>
          <p14:tracePt t="46585" x="7969250" y="2260600"/>
          <p14:tracePt t="46601" x="7969250" y="2241550"/>
          <p14:tracePt t="46617" x="7969250" y="2216150"/>
          <p14:tracePt t="46634" x="7969250" y="2197100"/>
          <p14:tracePt t="46651" x="7975600" y="2190750"/>
          <p14:tracePt t="46667" x="7975600" y="2184400"/>
          <p14:tracePt t="47456" x="7981950" y="2190750"/>
          <p14:tracePt t="47464" x="7994650" y="2235200"/>
          <p14:tracePt t="47483" x="8001000" y="2254250"/>
          <p14:tracePt t="47485" x="8007350" y="2298700"/>
          <p14:tracePt t="47500" x="8020050" y="2330450"/>
          <p14:tracePt t="47516" x="8026400" y="2368550"/>
          <p14:tracePt t="47533" x="8039100" y="2393950"/>
          <p14:tracePt t="47550" x="8039100" y="2425700"/>
          <p14:tracePt t="47567" x="8039100" y="2451100"/>
          <p14:tracePt t="47582" x="8045450" y="2489200"/>
          <p14:tracePt t="47601" x="8051800" y="2520950"/>
          <p14:tracePt t="47616" x="8051800" y="2540000"/>
          <p14:tracePt t="47633" x="8051800" y="2565400"/>
          <p14:tracePt t="47650" x="8051800" y="2584450"/>
          <p14:tracePt t="47667" x="8051800" y="2603500"/>
          <p14:tracePt t="47683" x="8051800" y="2628900"/>
          <p14:tracePt t="47700" x="8051800" y="2641600"/>
          <p14:tracePt t="47716" x="8051800" y="2660650"/>
          <p14:tracePt t="47733" x="8051800" y="2673350"/>
          <p14:tracePt t="47750" x="8051800" y="2679700"/>
          <p14:tracePt t="48424" x="8051800" y="2692400"/>
          <p14:tracePt t="48448" x="8051800" y="2698750"/>
          <p14:tracePt t="48464" x="8051800" y="2705100"/>
          <p14:tracePt t="48480" x="8051800" y="2711450"/>
          <p14:tracePt t="48495" x="8051800" y="2717800"/>
          <p14:tracePt t="48512" x="8045450" y="2717800"/>
          <p14:tracePt t="48520" x="8045450" y="2724150"/>
          <p14:tracePt t="48533" x="8045450" y="2730500"/>
          <p14:tracePt t="48535" x="8045450" y="2736850"/>
          <p14:tracePt t="48550" x="8045450" y="2749550"/>
          <p14:tracePt t="48566" x="8045450" y="2755900"/>
          <p14:tracePt t="48583" x="8045450" y="2781300"/>
          <p14:tracePt t="48602" x="8045450" y="2794000"/>
          <p14:tracePt t="48616" x="8045450" y="2813050"/>
          <p14:tracePt t="48633" x="8045450" y="2832100"/>
          <p14:tracePt t="48650" x="8039100" y="2857500"/>
          <p14:tracePt t="48666" x="8039100" y="2876550"/>
          <p14:tracePt t="48683" x="8032750" y="2908300"/>
          <p14:tracePt t="48700" x="8026400" y="2940050"/>
          <p14:tracePt t="48716" x="8020050" y="2971800"/>
          <p14:tracePt t="48733" x="8020050" y="3003550"/>
          <p14:tracePt t="48750" x="8020050" y="3028950"/>
          <p14:tracePt t="48766" x="8013700" y="3048000"/>
          <p14:tracePt t="48783" x="8013700" y="3060700"/>
          <p14:tracePt t="48800" x="8007350" y="3073400"/>
          <p14:tracePt t="48816" x="8007350" y="3086100"/>
          <p14:tracePt t="48833" x="8007350" y="3092450"/>
          <p14:tracePt t="48850" x="8007350" y="3105150"/>
          <p14:tracePt t="48867" x="8001000" y="3117850"/>
          <p14:tracePt t="48884" x="8001000" y="3130550"/>
          <p14:tracePt t="48900" x="8001000" y="3136900"/>
          <p14:tracePt t="48952" x="8001000" y="3143250"/>
          <p14:tracePt t="49216" x="8001000" y="3149600"/>
          <p14:tracePt t="49218" x="7994650" y="3155950"/>
          <p14:tracePt t="49233" x="7994650" y="3168650"/>
          <p14:tracePt t="49234" x="7988300" y="3181350"/>
          <p14:tracePt t="49250" x="7988300" y="3187700"/>
          <p14:tracePt t="49266" x="7988300" y="3200400"/>
          <p14:tracePt t="49283" x="7988300" y="3213100"/>
          <p14:tracePt t="49299" x="7988300" y="3225800"/>
          <p14:tracePt t="49317" x="7988300" y="3238500"/>
          <p14:tracePt t="49333" x="7988300" y="3251200"/>
          <p14:tracePt t="49350" x="7988300" y="3263900"/>
          <p14:tracePt t="49366" x="7988300" y="3282950"/>
          <p14:tracePt t="49383" x="7981950" y="3321050"/>
          <p14:tracePt t="49400" x="7975600" y="3352800"/>
          <p14:tracePt t="49417" x="7969250" y="3378200"/>
          <p14:tracePt t="49433" x="7969250" y="3409950"/>
          <p14:tracePt t="49450" x="7969250" y="3429000"/>
          <p14:tracePt t="49466" x="7969250" y="3441700"/>
          <p14:tracePt t="49483" x="7969250" y="3454400"/>
          <p14:tracePt t="49500" x="7969250" y="3467100"/>
          <p14:tracePt t="49517" x="7969250" y="3479800"/>
          <p14:tracePt t="49533" x="7969250" y="3486150"/>
          <p14:tracePt t="49550" x="7969250" y="3492500"/>
          <p14:tracePt t="49566" x="7962900" y="3505200"/>
          <p14:tracePt t="49583" x="7956550" y="3530600"/>
          <p14:tracePt t="49600" x="7956550" y="3543300"/>
          <p14:tracePt t="49617" x="7956550" y="3556000"/>
          <p14:tracePt t="49633" x="7956550" y="3562350"/>
          <p14:tracePt t="49673" x="7956550" y="3568700"/>
          <p14:tracePt t="49776" x="7956550" y="3575050"/>
          <p14:tracePt t="49782" x="7950200" y="3581400"/>
          <p14:tracePt t="50184" x="7943850" y="3587750"/>
          <p14:tracePt t="50200" x="7937500" y="3594100"/>
          <p14:tracePt t="50216" x="7931150" y="3600450"/>
          <p14:tracePt t="50218" x="7931150" y="3613150"/>
          <p14:tracePt t="50233" x="7931150" y="3619500"/>
          <p14:tracePt t="50236" x="7924800" y="3632200"/>
          <p14:tracePt t="50249" x="7924800" y="3644900"/>
          <p14:tracePt t="50266" x="7924800" y="3657600"/>
          <p14:tracePt t="50284" x="7924800" y="3663950"/>
          <p14:tracePt t="50300" x="7924800" y="3676650"/>
          <p14:tracePt t="50317" x="7924800" y="3689350"/>
          <p14:tracePt t="50333" x="7918450" y="3702050"/>
          <p14:tracePt t="50350" x="7918450" y="3727450"/>
          <p14:tracePt t="50366" x="7918450" y="3759200"/>
          <p14:tracePt t="50366" x="7918450" y="3771900"/>
          <p14:tracePt t="50384" x="7918450" y="3803650"/>
          <p14:tracePt t="50400" x="7912100" y="3829050"/>
          <p14:tracePt t="50416" x="7905750" y="3854450"/>
          <p14:tracePt t="50433" x="7905750" y="3867150"/>
          <p14:tracePt t="50449" x="7905750" y="3892550"/>
          <p14:tracePt t="50466" x="7905750" y="3905250"/>
          <p14:tracePt t="50483" x="7905750" y="3917950"/>
          <p14:tracePt t="50499" x="7905750" y="3937000"/>
          <p14:tracePt t="50516" x="7905750" y="3956050"/>
          <p14:tracePt t="50533" x="7899400" y="3981450"/>
          <p14:tracePt t="50549" x="7893050" y="3994150"/>
          <p14:tracePt t="50567" x="7893050" y="4006850"/>
          <p14:tracePt t="50583" x="7893050" y="4032250"/>
          <p14:tracePt t="50601" x="7893050" y="4044950"/>
          <p14:tracePt t="50616" x="7893050" y="4064000"/>
          <p14:tracePt t="50633" x="7886700" y="4076700"/>
          <p14:tracePt t="50649" x="7886700" y="4089400"/>
          <p14:tracePt t="50666" x="7880350" y="4102100"/>
          <p14:tracePt t="50683" x="7880350" y="4108450"/>
          <p14:tracePt t="50700" x="7880350" y="4114800"/>
          <p14:tracePt t="50716" x="7880350" y="4121150"/>
          <p14:tracePt t="50733" x="7880350" y="4127500"/>
          <p14:tracePt t="50766" x="7880350" y="4133850"/>
          <p14:tracePt t="50785" x="7874000" y="4140200"/>
          <p14:tracePt t="50808" x="7874000" y="4146550"/>
          <p14:tracePt t="51471" x="7867650" y="4152900"/>
          <p14:tracePt t="51480" x="7867650" y="4159250"/>
          <p14:tracePt t="51500" x="7861300" y="4178300"/>
          <p14:tracePt t="51501" x="7861300" y="4191000"/>
          <p14:tracePt t="51516" x="7854950" y="4216400"/>
          <p14:tracePt t="51532" x="7854950" y="4229100"/>
          <p14:tracePt t="51549" x="7854950" y="4248150"/>
          <p14:tracePt t="51566" x="7854950" y="4267200"/>
          <p14:tracePt t="51584" x="7854950" y="4298950"/>
          <p14:tracePt t="51600" x="7854950" y="4318000"/>
          <p14:tracePt t="51616" x="7854950" y="4343400"/>
          <p14:tracePt t="51633" x="7854950" y="4368800"/>
          <p14:tracePt t="51649" x="7854950" y="4394200"/>
          <p14:tracePt t="51666" x="7854950" y="4432300"/>
          <p14:tracePt t="51683" x="7854950" y="4457700"/>
          <p14:tracePt t="51700" x="7854950" y="4476750"/>
          <p14:tracePt t="51716" x="7854950" y="4508500"/>
          <p14:tracePt t="51733" x="7854950" y="4521200"/>
          <p14:tracePt t="51749" x="7854950" y="4533900"/>
          <p14:tracePt t="51766" x="7854950" y="4546600"/>
          <p14:tracePt t="51783" x="7854950" y="4559300"/>
          <p14:tracePt t="51801" x="7854950" y="4572000"/>
          <p14:tracePt t="51816" x="7854950" y="4578350"/>
          <p14:tracePt t="51833" x="7854950" y="4591050"/>
          <p14:tracePt t="51849" x="7854950" y="4603750"/>
          <p14:tracePt t="51866" x="7854950" y="4610100"/>
          <p14:tracePt t="51883" x="7854950" y="4616450"/>
          <p14:tracePt t="52319" x="7848600" y="4622800"/>
          <p14:tracePt t="52352" x="7848600" y="4629150"/>
          <p14:tracePt t="52367" x="7842250" y="4629150"/>
          <p14:tracePt t="52407" x="7835900" y="4629150"/>
          <p14:tracePt t="52456" x="7829550" y="4635500"/>
          <p14:tracePt t="52720" x="7823200" y="4635500"/>
          <p14:tracePt t="52735" x="7816850" y="4641850"/>
          <p14:tracePt t="52744" x="7816850" y="4648200"/>
          <p14:tracePt t="52768" x="7810500" y="4648200"/>
          <p14:tracePt t="52770" x="7810500" y="4654550"/>
          <p14:tracePt t="52783" x="7804150" y="4654550"/>
          <p14:tracePt t="52799" x="7797800" y="4660900"/>
          <p14:tracePt t="52816" x="7791450" y="4660900"/>
          <p14:tracePt t="52856" x="7791450" y="4667250"/>
          <p14:tracePt t="52872" x="7785100" y="4667250"/>
          <p14:tracePt t="52882" x="7778750" y="4673600"/>
          <p14:tracePt t="52883" x="7747000" y="4679950"/>
          <p14:tracePt t="52899" x="7740650" y="4679950"/>
          <p14:tracePt t="52992" x="7734300" y="4686300"/>
          <p14:tracePt t="53232" x="7727950" y="4679950"/>
          <p14:tracePt t="53246" x="7721600" y="4635500"/>
          <p14:tracePt t="53259" x="7708900" y="4584700"/>
          <p14:tracePt t="53260" x="7702550" y="4502150"/>
          <p14:tracePt t="53271" x="7683500" y="4330700"/>
          <p14:tracePt t="53282" x="7658100" y="4127500"/>
          <p14:tracePt t="53299" x="7651750" y="3816350"/>
          <p14:tracePt t="53316" x="7620000" y="3435350"/>
          <p14:tracePt t="53333" x="7620000" y="3048000"/>
          <p14:tracePt t="53350" x="7670800" y="2590800"/>
          <p14:tracePt t="53366" x="7721600" y="2216150"/>
          <p14:tracePt t="53366" x="7740650" y="2082800"/>
          <p14:tracePt t="53384" x="7753350" y="2006600"/>
          <p14:tracePt t="53400" x="7772400" y="1797050"/>
          <p14:tracePt t="53416" x="7791450" y="1708150"/>
          <p14:tracePt t="53433" x="7797800" y="1651000"/>
          <p14:tracePt t="53449" x="7804150" y="1612900"/>
          <p14:tracePt t="53466" x="7816850" y="1593850"/>
          <p14:tracePt t="53483" x="7816850" y="1581150"/>
          <p14:tracePt t="53499" x="7823200" y="1568450"/>
          <p14:tracePt t="53516" x="7829550" y="1543050"/>
          <p14:tracePt t="53533" x="7829550" y="1524000"/>
          <p14:tracePt t="53550" x="7829550" y="1504950"/>
          <p14:tracePt t="53566" x="7829550" y="1485900"/>
          <p14:tracePt t="53583" x="7829550" y="1460500"/>
          <p14:tracePt t="53600" x="7829550" y="1447800"/>
          <p14:tracePt t="53616" x="7816850" y="1416050"/>
          <p14:tracePt t="53632" x="7797800" y="1384300"/>
          <p14:tracePt t="53649" x="7753350" y="1333500"/>
          <p14:tracePt t="53666" x="7658100" y="1282700"/>
          <p14:tracePt t="53683" x="7531100" y="1238250"/>
          <p14:tracePt t="53699" x="7385050" y="1231900"/>
          <p14:tracePt t="53716" x="7258050" y="1231900"/>
          <p14:tracePt t="53733" x="7112000" y="1282700"/>
          <p14:tracePt t="53750" x="6985000" y="1377950"/>
          <p14:tracePt t="53766" x="6851650" y="1504950"/>
          <p14:tracePt t="53783" x="6711950" y="1720850"/>
          <p14:tracePt t="53800" x="6623050" y="1873250"/>
          <p14:tracePt t="53816" x="6559550" y="2032000"/>
          <p14:tracePt t="53833" x="6508750" y="2197100"/>
          <p14:tracePt t="53850" x="6464300" y="2343150"/>
          <p14:tracePt t="53867" x="6438900" y="2501900"/>
          <p14:tracePt t="53883" x="6413500" y="2679700"/>
          <p14:tracePt t="53900" x="6388100" y="2844800"/>
          <p14:tracePt t="53916" x="6356350" y="3016250"/>
          <p14:tracePt t="53933" x="6350000" y="3200400"/>
          <p14:tracePt t="53949" x="6343650" y="3390900"/>
          <p14:tracePt t="53966" x="6343650" y="3562350"/>
          <p14:tracePt t="53966" x="6343650" y="3638550"/>
          <p14:tracePt t="53984" x="6343650" y="3822700"/>
          <p14:tracePt t="54000" x="6388100" y="3943350"/>
          <p14:tracePt t="54016" x="6438900" y="4070350"/>
          <p14:tracePt t="54033" x="6521450" y="4203700"/>
          <p14:tracePt t="54049" x="6591300" y="4298950"/>
          <p14:tracePt t="54066" x="6673850" y="4394200"/>
          <p14:tracePt t="54083" x="6756400" y="4483100"/>
          <p14:tracePt t="54099" x="6832600" y="4533900"/>
          <p14:tracePt t="54116" x="6915150" y="4584700"/>
          <p14:tracePt t="54133" x="7010400" y="4641850"/>
          <p14:tracePt t="54149" x="7105650" y="4686300"/>
          <p14:tracePt t="54166" x="7175500" y="4724400"/>
          <p14:tracePt t="54183" x="7302500" y="4749800"/>
          <p14:tracePt t="54201" x="7404100" y="4749800"/>
          <p14:tracePt t="54217" x="7531100" y="4730750"/>
          <p14:tracePt t="54233" x="7689850" y="4654550"/>
          <p14:tracePt t="54249" x="7854950" y="4527550"/>
          <p14:tracePt t="54266" x="8001000" y="4337050"/>
          <p14:tracePt t="54282" x="8147050" y="4108450"/>
          <p14:tracePt t="54299" x="8286750" y="3778250"/>
          <p14:tracePt t="54316" x="8331200" y="3460750"/>
          <p14:tracePt t="54333" x="8356600" y="3238500"/>
          <p14:tracePt t="54349" x="8356600" y="3041650"/>
          <p14:tracePt t="54366" x="8331200" y="2882900"/>
          <p14:tracePt t="54384" x="8235950" y="2673350"/>
          <p14:tracePt t="54400" x="8159750" y="2559050"/>
          <p14:tracePt t="54416" x="8064500" y="2451100"/>
          <p14:tracePt t="54433" x="7981950" y="2355850"/>
          <p14:tracePt t="54450" x="7893050" y="2266950"/>
          <p14:tracePt t="54466" x="7797800" y="2197100"/>
          <p14:tracePt t="54483" x="7702550" y="2133600"/>
          <p14:tracePt t="54500" x="7626350" y="2089150"/>
          <p14:tracePt t="54516" x="7543800" y="2044700"/>
          <p14:tracePt t="54533" x="7442200" y="2012950"/>
          <p14:tracePt t="54549" x="7353300" y="2000250"/>
          <p14:tracePt t="54566" x="7219950" y="2000250"/>
          <p14:tracePt t="54583" x="7042150" y="2044700"/>
          <p14:tracePt t="54600" x="6902450" y="2108200"/>
          <p14:tracePt t="54616" x="6788150" y="2165350"/>
          <p14:tracePt t="54633" x="6699250" y="2222500"/>
          <p14:tracePt t="54649" x="6648450" y="2279650"/>
          <p14:tracePt t="54666" x="6584950" y="2355850"/>
          <p14:tracePt t="54683" x="6534150" y="2451100"/>
          <p14:tracePt t="54700" x="6477000" y="2584450"/>
          <p14:tracePt t="54716" x="6432550" y="2743200"/>
          <p14:tracePt t="54733" x="6413500" y="2921000"/>
          <p14:tracePt t="54749" x="6407150" y="3111500"/>
          <p14:tracePt t="54766" x="6407150" y="3321050"/>
          <p14:tracePt t="54783" x="6438900" y="3676650"/>
          <p14:tracePt t="54800" x="6464300" y="3860800"/>
          <p14:tracePt t="54816" x="6515100" y="4064000"/>
          <p14:tracePt t="54833" x="6572250" y="4254500"/>
          <p14:tracePt t="54849" x="6661150" y="4432300"/>
          <p14:tracePt t="54866" x="6743700" y="4578350"/>
          <p14:tracePt t="54883" x="6845300" y="4699000"/>
          <p14:tracePt t="54900" x="6959600" y="4794250"/>
          <p14:tracePt t="54916" x="7092950" y="4857750"/>
          <p14:tracePt t="54933" x="7245350" y="4908550"/>
          <p14:tracePt t="54949" x="7404100" y="4921250"/>
          <p14:tracePt t="54966" x="7569200" y="4927600"/>
          <p14:tracePt t="54983" x="7816850" y="4914900"/>
          <p14:tracePt t="55001" x="7969250" y="4870450"/>
          <p14:tracePt t="55016" x="8121650" y="4806950"/>
          <p14:tracePt t="55033" x="8261350" y="4692650"/>
          <p14:tracePt t="55049" x="8426450" y="4495800"/>
          <p14:tracePt t="55066" x="8572500" y="4159250"/>
          <p14:tracePt t="55083" x="8642350" y="3835400"/>
          <p14:tracePt t="55099" x="8655050" y="3492500"/>
          <p14:tracePt t="55116" x="8642350" y="3130550"/>
          <p14:tracePt t="55133" x="8547100" y="2762250"/>
          <p14:tracePt t="55149" x="8407400" y="2400300"/>
          <p14:tracePt t="55166" x="8305800" y="2178050"/>
          <p14:tracePt t="55183" x="8166100" y="1987550"/>
          <p14:tracePt t="55200" x="8096250" y="1911350"/>
          <p14:tracePt t="55216" x="8026400" y="1860550"/>
          <p14:tracePt t="55233" x="7912100" y="1822450"/>
          <p14:tracePt t="55249" x="7797800" y="1790700"/>
          <p14:tracePt t="55266" x="7658100" y="1765300"/>
          <p14:tracePt t="55282" x="7493000" y="1739900"/>
          <p14:tracePt t="55299" x="7315200" y="1714500"/>
          <p14:tracePt t="55316" x="7137400" y="1714500"/>
          <p14:tracePt t="55332" x="6978650" y="1714500"/>
          <p14:tracePt t="55349" x="6819900" y="1733550"/>
          <p14:tracePt t="55366" x="6667500" y="1809750"/>
          <p14:tracePt t="55383" x="6432550" y="2012950"/>
          <p14:tracePt t="55400" x="6280150" y="2247900"/>
          <p14:tracePt t="55416" x="6159500" y="2540000"/>
          <p14:tracePt t="55433" x="6076950" y="2825750"/>
          <p14:tracePt t="55449" x="6000750" y="3111500"/>
          <p14:tracePt t="55466" x="5943600" y="3365500"/>
          <p14:tracePt t="55482" x="5899150" y="3638550"/>
          <p14:tracePt t="55500" x="5892800" y="3841750"/>
          <p14:tracePt t="55517" x="5892800" y="4025900"/>
          <p14:tracePt t="55533" x="5943600" y="4197350"/>
          <p14:tracePt t="55550" x="6013450" y="4356100"/>
          <p14:tracePt t="55566" x="6076950" y="4521200"/>
          <p14:tracePt t="55583" x="6191250" y="4730750"/>
          <p14:tracePt t="55600" x="6261100" y="4845050"/>
          <p14:tracePt t="55616" x="6318250" y="4902200"/>
          <p14:tracePt t="55632" x="6350000" y="4946650"/>
          <p14:tracePt t="55650" x="6362700" y="4972050"/>
          <p14:tracePt t="55666" x="6375400" y="4991100"/>
          <p14:tracePt t="55683" x="6381750" y="4997450"/>
          <p14:tracePt t="55699" x="6394450" y="5010150"/>
          <p14:tracePt t="55716" x="6407150" y="5016500"/>
          <p14:tracePt t="55733" x="6419850" y="5016500"/>
          <p14:tracePt t="55750" x="6432550" y="5029200"/>
          <p14:tracePt t="55766" x="6438900" y="5029200"/>
          <p14:tracePt t="55783" x="6445250" y="5035550"/>
          <p14:tracePt t="55800" x="6451600" y="5035550"/>
          <p14:tracePt t="55855" x="6457950" y="5035550"/>
          <p14:tracePt t="55887" x="6464300" y="5035550"/>
          <p14:tracePt t="56022" x="6470650" y="5041900"/>
          <p14:tracePt t="56031" x="6483350" y="5048250"/>
          <p14:tracePt t="56039" x="6496050" y="5054600"/>
          <p14:tracePt t="56049" x="6508750" y="5054600"/>
          <p14:tracePt t="56050" x="6534150" y="5060950"/>
          <p14:tracePt t="56066" x="6572250" y="5067300"/>
          <p14:tracePt t="56082" x="6642100" y="5086350"/>
          <p14:tracePt t="56099" x="6731000" y="5099050"/>
          <p14:tracePt t="56116" x="6851650" y="5118100"/>
          <p14:tracePt t="56133" x="6959600" y="5130800"/>
          <p14:tracePt t="56149" x="7054850" y="5137150"/>
          <p14:tracePt t="56165" x="7118350" y="5137150"/>
          <p14:tracePt t="56183" x="7194550" y="5137150"/>
          <p14:tracePt t="56200" x="7239000" y="5137150"/>
          <p14:tracePt t="56216" x="7277100" y="5130800"/>
          <p14:tracePt t="56232" x="7302500" y="5130800"/>
          <p14:tracePt t="56249" x="7327900" y="5111750"/>
          <p14:tracePt t="56266" x="7346950" y="5111750"/>
          <p14:tracePt t="56283" x="7353300" y="5105400"/>
          <p14:tracePt t="56299" x="7359650" y="5105400"/>
          <p14:tracePt t="56316" x="7372350" y="5105400"/>
          <p14:tracePt t="56350" x="7378700" y="5105400"/>
          <p14:tracePt t="56366" x="7378700" y="5099050"/>
          <p14:tracePt t="56382" x="7385050" y="5099050"/>
          <p14:tracePt t="56415" x="7391400" y="5099050"/>
          <p14:tracePt t="56431" x="7397750" y="5099050"/>
          <p14:tracePt t="56439" x="7397750" y="5092700"/>
          <p14:tracePt t="56743" x="7391400" y="5092700"/>
          <p14:tracePt t="56767" x="7378700" y="5092700"/>
          <p14:tracePt t="56776" x="7366000" y="5092700"/>
          <p14:tracePt t="56783" x="7340600" y="5092700"/>
          <p14:tracePt t="56785" x="7239000" y="5092700"/>
          <p14:tracePt t="56800" x="7156450" y="5092700"/>
          <p14:tracePt t="56816" x="7112000" y="5092700"/>
          <p14:tracePt t="56832" x="7061200" y="5092700"/>
          <p14:tracePt t="56849" x="7010400" y="5111750"/>
          <p14:tracePt t="56866" x="6946900" y="5168900"/>
          <p14:tracePt t="56883" x="6877050" y="5257800"/>
          <p14:tracePt t="56899" x="6800850" y="5346700"/>
          <p14:tracePt t="56916" x="6705600" y="5454650"/>
          <p14:tracePt t="56933" x="6623050" y="5549900"/>
          <p14:tracePt t="56949" x="6521450" y="5626100"/>
          <p14:tracePt t="56966" x="6419850" y="5695950"/>
          <p14:tracePt t="56966" x="6375400" y="5727700"/>
          <p14:tracePt t="56984" x="6299200" y="5803900"/>
          <p14:tracePt t="57000" x="6242050" y="5848350"/>
          <p14:tracePt t="57016" x="6191250" y="5918200"/>
          <p14:tracePt t="57033" x="6153150" y="5988050"/>
          <p14:tracePt t="57049" x="6115050" y="6064250"/>
          <p14:tracePt t="57066" x="6089650" y="6146800"/>
          <p14:tracePt t="57082" x="6051550" y="6235700"/>
          <p14:tracePt t="57099" x="6032500" y="6305550"/>
          <p14:tracePt t="57117" x="6026150" y="6381750"/>
          <p14:tracePt t="57132" x="6026150" y="6451600"/>
          <p14:tracePt t="57149" x="6051550" y="6521450"/>
          <p14:tracePt t="57166" x="6076950" y="6559550"/>
          <p14:tracePt t="57182" x="6102350" y="6610350"/>
          <p14:tracePt t="57200" x="6127750" y="6635750"/>
          <p14:tracePt t="57215" x="6165850" y="6661150"/>
          <p14:tracePt t="57233" x="6197600" y="6673850"/>
          <p14:tracePt t="57249" x="6254750" y="6686550"/>
          <p14:tracePt t="57266" x="6350000" y="6686550"/>
          <p14:tracePt t="57282" x="6451600" y="6686550"/>
          <p14:tracePt t="57299" x="6508750" y="6673850"/>
          <p14:tracePt t="57316" x="6572250" y="6616700"/>
          <p14:tracePt t="57333" x="6629400" y="6546850"/>
          <p14:tracePt t="57349" x="6661150" y="6451600"/>
          <p14:tracePt t="57366" x="6661150" y="6356350"/>
          <p14:tracePt t="57382" x="6635750" y="6223000"/>
          <p14:tracePt t="57400" x="6591300" y="6140450"/>
          <p14:tracePt t="57416" x="6521450" y="6057900"/>
          <p14:tracePt t="57433" x="6451600" y="5975350"/>
          <p14:tracePt t="57449" x="6369050" y="5886450"/>
          <p14:tracePt t="57466" x="6299200" y="5829300"/>
          <p14:tracePt t="57482" x="6210300" y="5765800"/>
          <p14:tracePt t="57499" x="6121400" y="5721350"/>
          <p14:tracePt t="57516" x="6064250" y="5689600"/>
          <p14:tracePt t="57533" x="5988050" y="5657850"/>
          <p14:tracePt t="57549" x="5892800" y="5645150"/>
          <p14:tracePt t="57566" x="5803900" y="5632450"/>
          <p14:tracePt t="57582" x="5664200" y="5632450"/>
          <p14:tracePt t="57600" x="5581650" y="5638800"/>
          <p14:tracePt t="57616" x="5505450" y="5676900"/>
          <p14:tracePt t="57633" x="5461000" y="5715000"/>
          <p14:tracePt t="57649" x="5410200" y="5759450"/>
          <p14:tracePt t="57666" x="5378450" y="5822950"/>
          <p14:tracePt t="57682" x="5359400" y="5905500"/>
          <p14:tracePt t="57699" x="5359400" y="6000750"/>
          <p14:tracePt t="57716" x="5359400" y="6096000"/>
          <p14:tracePt t="57733" x="5359400" y="6210300"/>
          <p14:tracePt t="57749" x="5391150" y="6318250"/>
          <p14:tracePt t="57766" x="5416550" y="6413500"/>
          <p14:tracePt t="57783" x="5454650" y="6527800"/>
          <p14:tracePt t="57800" x="5467350" y="6572250"/>
          <p14:tracePt t="57816" x="5492750" y="6616700"/>
          <p14:tracePt t="57833" x="5518150" y="6642100"/>
          <p14:tracePt t="57849" x="5562600" y="6680200"/>
          <p14:tracePt t="57866" x="5638800" y="6724650"/>
          <p14:tracePt t="57883" x="5746750" y="6756400"/>
          <p14:tracePt t="57900" x="5892800" y="6775450"/>
          <p14:tracePt t="57916" x="6032500" y="6775450"/>
          <p14:tracePt t="57933" x="6178550" y="6775450"/>
          <p14:tracePt t="57949" x="6267450" y="6762750"/>
          <p14:tracePt t="57966" x="6305550" y="6750050"/>
          <p14:tracePt t="57983" x="6356350" y="6692900"/>
          <p14:tracePt t="58000" x="6438900" y="6565900"/>
          <p14:tracePt t="58016" x="6470650" y="6438900"/>
          <p14:tracePt t="58033" x="6502400" y="6311900"/>
          <p14:tracePt t="58050" x="6502400" y="6191250"/>
          <p14:tracePt t="58066" x="6502400" y="6089650"/>
          <p14:tracePt t="58083" x="6477000" y="5994400"/>
          <p14:tracePt t="58100" x="6451600" y="5937250"/>
          <p14:tracePt t="58116" x="6413500" y="5873750"/>
          <p14:tracePt t="58133" x="6343650" y="5791200"/>
          <p14:tracePt t="58149" x="6280150" y="5715000"/>
          <p14:tracePt t="58166" x="6203950" y="5670550"/>
          <p14:tracePt t="58183" x="6108700" y="5645150"/>
          <p14:tracePt t="58200" x="6026150" y="5626100"/>
          <p14:tracePt t="58216" x="5943600" y="5619750"/>
          <p14:tracePt t="58232" x="5867400" y="5619750"/>
          <p14:tracePt t="58249" x="5784850" y="5626100"/>
          <p14:tracePt t="58266" x="5702300" y="5651500"/>
          <p14:tracePt t="58282" x="5626100" y="5683250"/>
          <p14:tracePt t="58300" x="5575300" y="5708650"/>
          <p14:tracePt t="58315" x="5524500" y="5746750"/>
          <p14:tracePt t="58332" x="5505450" y="5778500"/>
          <p14:tracePt t="58349" x="5480050" y="5829300"/>
          <p14:tracePt t="58366" x="5473700" y="5886450"/>
          <p14:tracePt t="58382" x="5461000" y="5994400"/>
          <p14:tracePt t="58400" x="5461000" y="6070600"/>
          <p14:tracePt t="58416" x="5461000" y="6153150"/>
          <p14:tracePt t="58432" x="5461000" y="6235700"/>
          <p14:tracePt t="58449" x="5467350" y="6337300"/>
          <p14:tracePt t="58466" x="5492750" y="6413500"/>
          <p14:tracePt t="58482" x="5518150" y="6496050"/>
          <p14:tracePt t="58499" x="5543550" y="6540500"/>
          <p14:tracePt t="58516" x="5581650" y="6591300"/>
          <p14:tracePt t="58532" x="5619750" y="6629400"/>
          <p14:tracePt t="58550" x="5676900" y="6673850"/>
          <p14:tracePt t="58550" x="5721350" y="6705600"/>
          <p14:tracePt t="58568" x="5759450" y="6724650"/>
          <p14:tracePt t="58583" x="5937250" y="6762750"/>
          <p14:tracePt t="58600" x="6096000" y="6769100"/>
          <p14:tracePt t="58616" x="6178550" y="6769100"/>
          <p14:tracePt t="58632" x="6203950" y="6762750"/>
          <p14:tracePt t="58649" x="6292850" y="6711950"/>
          <p14:tracePt t="58666" x="6375400" y="6623050"/>
          <p14:tracePt t="58682" x="6413500" y="6521450"/>
          <p14:tracePt t="58699" x="6445250" y="6369050"/>
          <p14:tracePt t="58716" x="6445250" y="6216650"/>
          <p14:tracePt t="58733" x="6457950" y="6108700"/>
          <p14:tracePt t="58749" x="6457950" y="5994400"/>
          <p14:tracePt t="58766" x="6432550" y="5886450"/>
          <p14:tracePt t="58782" x="6248400" y="5683250"/>
          <p14:tracePt t="58800" x="6089650" y="5581650"/>
          <p14:tracePt t="58817" x="5930900" y="5524500"/>
          <p14:tracePt t="58832" x="5765800" y="5492750"/>
          <p14:tracePt t="58849" x="5594350" y="5492750"/>
          <p14:tracePt t="58866" x="5435600" y="5492750"/>
          <p14:tracePt t="58883" x="5308600" y="5556250"/>
          <p14:tracePt t="58899" x="5194300" y="5645150"/>
          <p14:tracePt t="58916" x="5105400" y="5753100"/>
          <p14:tracePt t="58932" x="5054600" y="5867400"/>
          <p14:tracePt t="58950" x="5035550" y="5975350"/>
          <p14:tracePt t="58966" x="5029200" y="6076950"/>
          <p14:tracePt t="58966" x="5029200" y="6127750"/>
          <p14:tracePt t="58984" x="5035550" y="6216650"/>
          <p14:tracePt t="59000" x="5054600" y="6292850"/>
          <p14:tracePt t="59016" x="5086350" y="6369050"/>
          <p14:tracePt t="59032" x="5124450" y="6438900"/>
          <p14:tracePt t="59049" x="5156200" y="6483350"/>
          <p14:tracePt t="59066" x="5187950" y="6515100"/>
          <p14:tracePt t="59084" x="5207000" y="6527800"/>
          <p14:tracePt t="59099" x="5226050" y="6540500"/>
          <p14:tracePt t="59116" x="5264150" y="6546850"/>
          <p14:tracePt t="59133" x="5289550" y="6553200"/>
          <p14:tracePt t="59149" x="5314950" y="6559550"/>
          <p14:tracePt t="59166" x="5334000" y="6565900"/>
          <p14:tracePt t="59183" x="5346700" y="6572250"/>
          <p14:tracePt t="59200" x="5353050" y="6578600"/>
          <p14:tracePt t="59216" x="5359400" y="6578600"/>
          <p14:tracePt t="59295" x="5365750" y="6578600"/>
          <p14:tracePt t="59311" x="5372100" y="6578600"/>
          <p14:tracePt t="60063" x="5378450" y="6578600"/>
          <p14:tracePt t="60074" x="5384800" y="6565900"/>
          <p14:tracePt t="60075" x="5384800" y="6534150"/>
          <p14:tracePt t="60082" x="5397500" y="6426200"/>
          <p14:tracePt t="60098" x="5410200" y="6280150"/>
          <p14:tracePt t="60116" x="5416550" y="5994400"/>
          <p14:tracePt t="60132" x="5416550" y="5626100"/>
          <p14:tracePt t="60149" x="5416550" y="5251450"/>
          <p14:tracePt t="60165" x="5403850" y="4927600"/>
          <p14:tracePt t="60183" x="5295900" y="4375150"/>
          <p14:tracePt t="60200" x="5226050" y="4127500"/>
          <p14:tracePt t="60216" x="5162550" y="3987800"/>
          <p14:tracePt t="60232" x="5105400" y="3898900"/>
          <p14:tracePt t="60249" x="5073650" y="3860800"/>
          <p14:tracePt t="60265" x="5048250" y="3829050"/>
          <p14:tracePt t="60282" x="4991100" y="3790950"/>
          <p14:tracePt t="60300" x="4933950" y="3759200"/>
          <p14:tracePt t="60316" x="4876800" y="3714750"/>
          <p14:tracePt t="60332" x="4826000" y="3657600"/>
          <p14:tracePt t="60349" x="4794250" y="3613150"/>
          <p14:tracePt t="60365" x="4787900" y="3581400"/>
          <p14:tracePt t="60382" x="4787900" y="3536950"/>
          <p14:tracePt t="60400" x="4800600" y="3517900"/>
          <p14:tracePt t="60416" x="4819650" y="3498850"/>
          <p14:tracePt t="60432" x="4845050" y="3467100"/>
          <p14:tracePt t="60449" x="4889500" y="3422650"/>
          <p14:tracePt t="60465" x="4933950" y="3352800"/>
          <p14:tracePt t="60482" x="4972050" y="3232150"/>
          <p14:tracePt t="60499" x="4984750" y="3079750"/>
          <p14:tracePt t="60516" x="4991100" y="2889250"/>
          <p14:tracePt t="60534" x="4927600" y="2603500"/>
          <p14:tracePt t="60549" x="4794250" y="2317750"/>
          <p14:tracePt t="60549" x="4711700" y="2209800"/>
          <p14:tracePt t="60567" x="4641850" y="2114550"/>
          <p14:tracePt t="60582" x="4508500" y="1930400"/>
          <p14:tracePt t="60600" x="4476750" y="1892300"/>
          <p14:tracePt t="60616" x="4445000" y="1854200"/>
          <p14:tracePt t="60633" x="4413250" y="1841500"/>
          <p14:tracePt t="60649" x="4343400" y="1822450"/>
          <p14:tracePt t="60666" x="4248150" y="1822450"/>
          <p14:tracePt t="60682" x="4121150" y="1822450"/>
          <p14:tracePt t="60699" x="3962400" y="1828800"/>
          <p14:tracePt t="60716" x="3829050" y="1847850"/>
          <p14:tracePt t="60732" x="3714750" y="1892300"/>
          <p14:tracePt t="60749" x="3619500" y="1930400"/>
          <p14:tracePt t="60766" x="3524250" y="1993900"/>
          <p14:tracePt t="60782" x="3397250" y="2108200"/>
          <p14:tracePt t="60800" x="3327400" y="2209800"/>
          <p14:tracePt t="60816" x="3282950" y="2343150"/>
          <p14:tracePt t="60833" x="3257550" y="2508250"/>
          <p14:tracePt t="60849" x="3257550" y="2698750"/>
          <p14:tracePt t="60866" x="3257550" y="2889250"/>
          <p14:tracePt t="60882" x="3289300" y="3105150"/>
          <p14:tracePt t="60899" x="3308350" y="3308350"/>
          <p14:tracePt t="60916" x="3333750" y="3479800"/>
          <p14:tracePt t="60933" x="3359150" y="3632200"/>
          <p14:tracePt t="60949" x="3384550" y="3790950"/>
          <p14:tracePt t="60966" x="3403600" y="3937000"/>
          <p14:tracePt t="60982" x="3454400" y="4159250"/>
          <p14:tracePt t="61016" x="3486150" y="4273550"/>
          <p14:tracePt t="61017" x="3536950" y="4406900"/>
          <p14:tracePt t="61033" x="3581400" y="4527550"/>
          <p14:tracePt t="61049" x="3619500" y="4629150"/>
          <p14:tracePt t="61066" x="3670300" y="4711700"/>
          <p14:tracePt t="61083" x="3721100" y="4787900"/>
          <p14:tracePt t="61099" x="3778250" y="4870450"/>
          <p14:tracePt t="61116" x="3835400" y="4933950"/>
          <p14:tracePt t="61133" x="3898900" y="4997450"/>
          <p14:tracePt t="61149" x="3968750" y="5048250"/>
          <p14:tracePt t="61166" x="4051300" y="5092700"/>
          <p14:tracePt t="61182" x="4210050" y="5130800"/>
          <p14:tracePt t="61200" x="4324350" y="5149850"/>
          <p14:tracePt t="61216" x="4445000" y="5149850"/>
          <p14:tracePt t="61233" x="4584700" y="5124450"/>
          <p14:tracePt t="61249" x="4737100" y="5080000"/>
          <p14:tracePt t="61266" x="4902200" y="5022850"/>
          <p14:tracePt t="61282" x="5092700" y="4940300"/>
          <p14:tracePt t="61299" x="5264150" y="4819650"/>
          <p14:tracePt t="61316" x="5461000" y="4629150"/>
          <p14:tracePt t="61333" x="5695950" y="4368800"/>
          <p14:tracePt t="61350" x="5911850" y="3968750"/>
          <p14:tracePt t="61367" x="6070600" y="3536950"/>
          <p14:tracePt t="61383" x="6153150" y="3028950"/>
          <p14:tracePt t="61401" x="6153150" y="2762250"/>
          <p14:tracePt t="61417" x="6115050" y="2527300"/>
          <p14:tracePt t="61434" x="6070600" y="2336800"/>
          <p14:tracePt t="61450" x="5994400" y="2159000"/>
          <p14:tracePt t="61467" x="5892800" y="2000250"/>
          <p14:tracePt t="61483" x="5791200" y="1860550"/>
          <p14:tracePt t="61500" x="5670550" y="1727200"/>
          <p14:tracePt t="61517" x="5505450" y="1612900"/>
          <p14:tracePt t="61533" x="5359400" y="1504950"/>
          <p14:tracePt t="61550" x="5187950" y="1435100"/>
          <p14:tracePt t="61567" x="4959350" y="1377950"/>
          <p14:tracePt t="61567" x="4870450" y="1371600"/>
          <p14:tracePt t="61585" x="4667250" y="1358900"/>
          <p14:tracePt t="61601" x="4445000" y="1371600"/>
          <p14:tracePt t="61617" x="4203700" y="1473200"/>
          <p14:tracePt t="61633" x="3917950" y="1619250"/>
          <p14:tracePt t="61650" x="3689350" y="1797050"/>
          <p14:tracePt t="61667" x="3549650" y="1936750"/>
          <p14:tracePt t="61683" x="3435350" y="2063750"/>
          <p14:tracePt t="61700" x="3359150" y="2216150"/>
          <p14:tracePt t="61716" x="3314700" y="2362200"/>
          <p14:tracePt t="61734" x="3289300" y="2514600"/>
          <p14:tracePt t="61751" x="3263900" y="2724150"/>
          <p14:tracePt t="61767" x="3257550" y="2933700"/>
          <p14:tracePt t="61783" x="3244850" y="3333750"/>
          <p14:tracePt t="61800" x="3257550" y="3549650"/>
          <p14:tracePt t="61817" x="3314700" y="3759200"/>
          <p14:tracePt t="61833" x="3390900" y="3975100"/>
          <p14:tracePt t="61850" x="3473450" y="4184650"/>
          <p14:tracePt t="61867" x="3536950" y="4343400"/>
          <p14:tracePt t="61883" x="3587750" y="4495800"/>
          <p14:tracePt t="61900" x="3651250" y="4629150"/>
          <p14:tracePt t="61917" x="3708400" y="4756150"/>
          <p14:tracePt t="61933" x="3797300" y="4876800"/>
          <p14:tracePt t="61950" x="3892550" y="4978400"/>
          <p14:tracePt t="61967" x="3987800" y="5060950"/>
          <p14:tracePt t="61983" x="4152900" y="5156200"/>
          <p14:tracePt t="62001" x="4279900" y="5200650"/>
          <p14:tracePt t="62016" x="4432300" y="5219700"/>
          <p14:tracePt t="62033" x="4603750" y="5232400"/>
          <p14:tracePt t="62050" x="4787900" y="5232400"/>
          <p14:tracePt t="62067" x="4933950" y="5213350"/>
          <p14:tracePt t="62083" x="5118100" y="5073650"/>
          <p14:tracePt t="62100" x="5314950" y="4832350"/>
          <p14:tracePt t="62116" x="5492750" y="4330700"/>
          <p14:tracePt t="62133" x="5632450" y="3822700"/>
          <p14:tracePt t="62151" x="5715000" y="3321050"/>
          <p14:tracePt t="62167" x="5759450" y="2743200"/>
          <p14:tracePt t="62184" x="5753100" y="2438400"/>
          <p14:tracePt t="62200" x="5702300" y="2146300"/>
          <p14:tracePt t="62217" x="5607050" y="1892300"/>
          <p14:tracePt t="62233" x="5537200" y="1739900"/>
          <p14:tracePt t="62250" x="5422900" y="1562100"/>
          <p14:tracePt t="62267" x="5295900" y="1422400"/>
          <p14:tracePt t="62283" x="5156200" y="1308100"/>
          <p14:tracePt t="62300" x="5054600" y="1231900"/>
          <p14:tracePt t="62317" x="4953000" y="1181100"/>
          <p14:tracePt t="62333" x="4870450" y="1143000"/>
          <p14:tracePt t="62349" x="4762500" y="1104900"/>
          <p14:tracePt t="62367" x="4641850" y="1085850"/>
          <p14:tracePt t="62383" x="4400550" y="1085850"/>
          <p14:tracePt t="62401" x="4159250" y="1143000"/>
          <p14:tracePt t="62417" x="3975100" y="1238250"/>
          <p14:tracePt t="62433" x="3816350" y="1352550"/>
          <p14:tracePt t="62450" x="3638550" y="1504950"/>
          <p14:tracePt t="62466" x="3473450" y="1682750"/>
          <p14:tracePt t="62483" x="3321050" y="1898650"/>
          <p14:tracePt t="62500" x="3206750" y="2120900"/>
          <p14:tracePt t="62516" x="3143250" y="2349500"/>
          <p14:tracePt t="62533" x="3105150" y="2667000"/>
          <p14:tracePt t="62550" x="3098800" y="2971800"/>
          <p14:tracePt t="62566" x="3111500" y="3511550"/>
          <p14:tracePt t="62584" x="3149600" y="3860800"/>
          <p14:tracePt t="62601" x="3194050" y="4083050"/>
          <p14:tracePt t="62617" x="3251200" y="4311650"/>
          <p14:tracePt t="62633" x="3333750" y="4565650"/>
          <p14:tracePt t="62650" x="3429000" y="4775200"/>
          <p14:tracePt t="62666" x="3549650" y="4984750"/>
          <p14:tracePt t="62683" x="3651250" y="5118100"/>
          <p14:tracePt t="62700" x="3727450" y="5213350"/>
          <p14:tracePt t="62717" x="3803650" y="5314950"/>
          <p14:tracePt t="62734" x="3873500" y="5384800"/>
          <p14:tracePt t="62750" x="3962400" y="5441950"/>
          <p14:tracePt t="62766" x="4038600" y="5480050"/>
          <p14:tracePt t="62783" x="4127500" y="5518150"/>
          <p14:tracePt t="62800" x="4216400" y="5543550"/>
          <p14:tracePt t="62817" x="4330700" y="5549900"/>
          <p14:tracePt t="62833" x="4457700" y="5549900"/>
          <p14:tracePt t="62850" x="4648200" y="5511800"/>
          <p14:tracePt t="62867" x="4826000" y="5422900"/>
          <p14:tracePt t="62884" x="5086350" y="5143500"/>
          <p14:tracePt t="62900" x="5416550" y="4699000"/>
          <p14:tracePt t="62917" x="5638800" y="4222750"/>
          <p14:tracePt t="62933" x="5791200" y="3771900"/>
          <p14:tracePt t="62950" x="5816600" y="3092450"/>
          <p14:tracePt t="62968" x="5784850" y="2870200"/>
          <p14:tracePt t="62983" x="5588000" y="2355850"/>
          <p14:tracePt t="63001" x="5467350" y="2152650"/>
          <p14:tracePt t="63017" x="5384800" y="2019300"/>
          <p14:tracePt t="63033" x="5283200" y="1917700"/>
          <p14:tracePt t="63050" x="5187950" y="1854200"/>
          <p14:tracePt t="63067" x="5080000" y="1816100"/>
          <p14:tracePt t="63083" x="4972050" y="1797050"/>
          <p14:tracePt t="63100" x="4876800" y="1778000"/>
          <p14:tracePt t="63117" x="4762500" y="1758950"/>
          <p14:tracePt t="63133" x="4635500" y="1746250"/>
          <p14:tracePt t="63150" x="4514850" y="1727200"/>
          <p14:tracePt t="63166" x="4413250" y="1714500"/>
          <p14:tracePt t="63166" x="4362450" y="1708150"/>
          <p14:tracePt t="63184" x="4267200" y="1701800"/>
          <p14:tracePt t="63200" x="4184650" y="1701800"/>
          <p14:tracePt t="63217" x="4089400" y="1708150"/>
          <p14:tracePt t="63233" x="4006850" y="1746250"/>
          <p14:tracePt t="63250" x="3892550" y="1828800"/>
          <p14:tracePt t="63266" x="3759200" y="1949450"/>
          <p14:tracePt t="63283" x="3644900" y="2089150"/>
          <p14:tracePt t="63300" x="3581400" y="2216150"/>
          <p14:tracePt t="63317" x="3536950" y="2336800"/>
          <p14:tracePt t="63333" x="3530600" y="2463800"/>
          <p14:tracePt t="63349" x="3530600" y="2616200"/>
          <p14:tracePt t="63366" x="3556000" y="2755900"/>
          <p14:tracePt t="63366" x="3562350" y="2832100"/>
          <p14:tracePt t="63384" x="3587750" y="2990850"/>
          <p14:tracePt t="63400" x="3606800" y="3136900"/>
          <p14:tracePt t="63416" x="3632200" y="3314700"/>
          <p14:tracePt t="63433" x="3651250" y="3467100"/>
          <p14:tracePt t="63450" x="3676650" y="3625850"/>
          <p14:tracePt t="63467" x="3702050" y="3740150"/>
          <p14:tracePt t="63483" x="3740150" y="3873500"/>
          <p14:tracePt t="63500" x="3778250" y="4000500"/>
          <p14:tracePt t="63517" x="3810000" y="4102100"/>
          <p14:tracePt t="63533" x="3841750" y="4203700"/>
          <p14:tracePt t="63550" x="3867150" y="4292600"/>
          <p14:tracePt t="63566" x="3892550" y="4362450"/>
          <p14:tracePt t="63566" x="3905250" y="4387850"/>
          <p14:tracePt t="63584" x="3917950" y="4432300"/>
          <p14:tracePt t="63600" x="3937000" y="4464050"/>
          <p14:tracePt t="63617" x="3956050" y="4495800"/>
          <p14:tracePt t="63633" x="3975100" y="4521200"/>
          <p14:tracePt t="63650" x="3987800" y="4546600"/>
          <p14:tracePt t="63666" x="4006850" y="4572000"/>
          <p14:tracePt t="63683" x="4025900" y="4591050"/>
          <p14:tracePt t="63701" x="4038600" y="4597400"/>
          <p14:tracePt t="63716" x="4051300" y="4610100"/>
          <p14:tracePt t="63752" x="4057650" y="4616450"/>
          <p14:tracePt t="63768" x="4070350" y="4616450"/>
          <p14:tracePt t="63770" x="4070350" y="4622800"/>
          <p14:tracePt t="63825" x="4076700" y="4622800"/>
          <p14:tracePt t="65017" x="4108450" y="4584700"/>
          <p14:tracePt t="65026" x="4152900" y="4521200"/>
          <p14:tracePt t="65034" x="4184650" y="4451350"/>
          <p14:tracePt t="65036" x="4254500" y="4279900"/>
          <p14:tracePt t="65051" x="4298950" y="4133850"/>
          <p14:tracePt t="65067" x="4343400" y="3994150"/>
          <p14:tracePt t="65084" x="4381500" y="3810000"/>
          <p14:tracePt t="65101" x="4419600" y="3524250"/>
          <p14:tracePt t="65118" x="4451350" y="3352800"/>
          <p14:tracePt t="65134" x="4476750" y="3244850"/>
          <p14:tracePt t="65151" x="4495800" y="3194050"/>
          <p14:tracePt t="65170" x="4508500" y="3181350"/>
          <p14:tracePt t="65184" x="4508500" y="3175000"/>
          <p14:tracePt t="65201" x="4514850" y="3168650"/>
          <p14:tracePt t="65217" x="4521200" y="3162300"/>
          <p14:tracePt t="65234" x="4527550" y="3149600"/>
          <p14:tracePt t="65251" x="4552950" y="3117850"/>
          <p14:tracePt t="65268" x="4603750" y="3060700"/>
          <p14:tracePt t="65284" x="4673600" y="2965450"/>
          <p14:tracePt t="65301" x="4762500" y="2838450"/>
          <p14:tracePt t="65317" x="4826000" y="2730500"/>
          <p14:tracePt t="65334" x="4870450" y="2647950"/>
          <p14:tracePt t="65352" x="4908550" y="2597150"/>
          <p14:tracePt t="65368" x="4940300" y="2527300"/>
          <p14:tracePt t="65400" x="4959350" y="2476500"/>
          <p14:tracePt t="65417" x="4972050" y="2425700"/>
          <p14:tracePt t="65418" x="4978400" y="2387600"/>
          <p14:tracePt t="65434" x="4991100" y="2355850"/>
          <p14:tracePt t="65451" x="4997450" y="2324100"/>
          <p14:tracePt t="65467" x="4997450" y="2298700"/>
          <p14:tracePt t="65484" x="5003800" y="2279650"/>
          <p14:tracePt t="65501" x="5003800" y="2273300"/>
          <p14:tracePt t="65665" x="5003800" y="2266950"/>
          <p14:tracePt t="65673" x="5010150" y="2260600"/>
          <p14:tracePt t="65682" x="5010150" y="2247900"/>
          <p14:tracePt t="65705" x="5010150" y="2235200"/>
          <p14:tracePt t="65706" x="5016500" y="2235200"/>
          <p14:tracePt t="66577" x="5016500" y="2228850"/>
          <p14:tracePt t="66585" x="5029200" y="2241550"/>
          <p14:tracePt t="66592" x="5054600" y="2305050"/>
          <p14:tracePt t="66600" x="5080000" y="2387600"/>
          <p14:tracePt t="66617" x="5099050" y="2444750"/>
          <p14:tracePt t="66618" x="5137150" y="2527300"/>
          <p14:tracePt t="66634" x="5156200" y="2584450"/>
          <p14:tracePt t="66651" x="5175250" y="2616200"/>
          <p14:tracePt t="66667" x="5175250" y="2628900"/>
          <p14:tracePt t="66793" x="5181600" y="2641600"/>
          <p14:tracePt t="66801" x="5187950" y="2654300"/>
          <p14:tracePt t="66817" x="5194300" y="2667000"/>
          <p14:tracePt t="66819" x="5194300" y="2673350"/>
          <p14:tracePt t="66834" x="5194300" y="2679700"/>
          <p14:tracePt t="66851" x="5200650" y="2692400"/>
          <p14:tracePt t="66867" x="5207000" y="2705100"/>
          <p14:tracePt t="66884" x="5213350" y="2724150"/>
          <p14:tracePt t="66921" x="5219700" y="2730500"/>
          <p14:tracePt t="66922" x="5219700" y="2736850"/>
          <p14:tracePt t="66952" x="5226050" y="2743200"/>
          <p14:tracePt t="67001" x="5232400" y="2743200"/>
          <p14:tracePt t="67017" x="5232400" y="2749550"/>
          <p14:tracePt t="67033" x="5245100" y="2755900"/>
          <p14:tracePt t="67050" x="5251450" y="2755900"/>
          <p14:tracePt t="67065" x="5257800" y="2755900"/>
          <p14:tracePt t="67067" x="5264150" y="2762250"/>
          <p14:tracePt t="67113" x="5270500" y="2762250"/>
          <p14:tracePt t="68096" x="5270500" y="2774950"/>
          <p14:tracePt t="68105" x="5270500" y="2800350"/>
          <p14:tracePt t="68112" x="5257800" y="2813050"/>
          <p14:tracePt t="68121" x="5232400" y="2857500"/>
          <p14:tracePt t="68134" x="5200650" y="2914650"/>
          <p14:tracePt t="68150" x="5181600" y="2971800"/>
          <p14:tracePt t="68168" x="5143500" y="3079750"/>
          <p14:tracePt t="68185" x="5111750" y="3136900"/>
          <p14:tracePt t="68201" x="5086350" y="3175000"/>
          <p14:tracePt t="68217" x="5067300" y="3206750"/>
          <p14:tracePt t="68234" x="5048250" y="3225800"/>
          <p14:tracePt t="68251" x="5035550" y="3251200"/>
          <p14:tracePt t="68267" x="5022850" y="3263900"/>
          <p14:tracePt t="68284" x="5010150" y="3276600"/>
          <p14:tracePt t="68301" x="5003800" y="3289300"/>
          <p14:tracePt t="68317" x="4997450" y="3295650"/>
          <p14:tracePt t="68334" x="4991100" y="3302000"/>
          <p14:tracePt t="68369" x="4978400" y="3308350"/>
          <p14:tracePt t="68393" x="4972050" y="3314700"/>
          <p14:tracePt t="68395" x="4972050" y="3321050"/>
          <p14:tracePt t="68433" x="4965700" y="3321050"/>
          <p14:tracePt t="68434" x="4959350" y="3321050"/>
          <p14:tracePt t="68697" x="4959350" y="3314700"/>
          <p14:tracePt t="68704" x="4959350" y="3308350"/>
          <p14:tracePt t="68729" x="4959350" y="3302000"/>
          <p14:tracePt t="68737" x="4959350" y="3295650"/>
          <p14:tracePt t="68761" x="4959350" y="3289300"/>
          <p14:tracePt t="68808" x="4959350" y="3282950"/>
          <p14:tracePt t="68857" x="4965700" y="3276600"/>
          <p14:tracePt t="69489" x="4965700" y="3302000"/>
          <p14:tracePt t="69497" x="4965700" y="3333750"/>
          <p14:tracePt t="69505" x="4953000" y="3390900"/>
          <p14:tracePt t="69517" x="4940300" y="3454400"/>
          <p14:tracePt t="69534" x="4927600" y="3517900"/>
          <p14:tracePt t="69551" x="4927600" y="3556000"/>
          <p14:tracePt t="69567" x="4921250" y="3581400"/>
          <p14:tracePt t="69567" x="4921250" y="3587750"/>
          <p14:tracePt t="69585" x="4914900" y="3613150"/>
          <p14:tracePt t="69625" x="4914900" y="3619500"/>
          <p14:tracePt t="69626" x="4914900" y="3625850"/>
          <p14:tracePt t="69634" x="4914900" y="3632200"/>
          <p14:tracePt t="69651" x="4908550" y="3638550"/>
          <p14:tracePt t="69689" x="4908550" y="3644900"/>
          <p14:tracePt t="69793" x="4908550" y="3651250"/>
          <p14:tracePt t="69809" x="4908550" y="3657600"/>
          <p14:tracePt t="69810" x="4908550" y="3663950"/>
          <p14:tracePt t="69817" x="4908550" y="3676650"/>
          <p14:tracePt t="69833" x="4908550" y="3689350"/>
          <p14:tracePt t="69872" x="4908550" y="3695700"/>
          <p14:tracePt t="70544" x="4908550" y="3708400"/>
          <p14:tracePt t="70559" x="4908550" y="3740150"/>
          <p14:tracePt t="70569" x="4908550" y="3759200"/>
          <p14:tracePt t="70569" x="4908550" y="3778250"/>
          <p14:tracePt t="70584" x="4940300" y="3867150"/>
          <p14:tracePt t="70601" x="4972050" y="3930650"/>
          <p14:tracePt t="70617" x="4997450" y="3975100"/>
          <p14:tracePt t="70634" x="5010150" y="4006850"/>
          <p14:tracePt t="70650" x="5022850" y="4032250"/>
          <p14:tracePt t="70667" x="5029200" y="4051300"/>
          <p14:tracePt t="70684" x="5029200" y="4057650"/>
          <p14:tracePt t="70701" x="5035550" y="4064000"/>
          <p14:tracePt t="70734" x="5035550" y="4070350"/>
          <p14:tracePt t="70750" x="5041900" y="4076700"/>
          <p14:tracePt t="70880" x="5041900" y="4083050"/>
          <p14:tracePt t="70889" x="5041900" y="4095750"/>
          <p14:tracePt t="70900" x="5054600" y="4095750"/>
          <p14:tracePt t="70901" x="5080000" y="4121150"/>
          <p14:tracePt t="70917" x="5105400" y="4140200"/>
          <p14:tracePt t="70934" x="5130800" y="4152900"/>
          <p14:tracePt t="70950" x="5162550" y="4165600"/>
          <p14:tracePt t="70967" x="5168900" y="4171950"/>
          <p14:tracePt t="71030" x="5175250" y="4171950"/>
          <p14:tracePt t="71047" x="5181600" y="4171950"/>
          <p14:tracePt t="71073" x="5187950" y="4171950"/>
          <p14:tracePt t="71089" x="5194300" y="4171950"/>
          <p14:tracePt t="71105" x="5200650" y="4171950"/>
          <p14:tracePt t="71112" x="5207000" y="4171950"/>
          <p14:tracePt t="71928" x="5219700" y="4184650"/>
          <p14:tracePt t="71937" x="5219700" y="4203700"/>
          <p14:tracePt t="71944" x="5219700" y="4216400"/>
          <p14:tracePt t="71951" x="5226050" y="4235450"/>
          <p14:tracePt t="72008" x="5232400" y="4235450"/>
          <p14:tracePt t="72033" x="5232400" y="4241800"/>
          <p14:tracePt t="72048" x="5232400" y="4248150"/>
          <p14:tracePt t="72065" x="5245100" y="4260850"/>
          <p14:tracePt t="72075" x="5245100" y="4267200"/>
          <p14:tracePt t="72083" x="5251450" y="4273550"/>
          <p14:tracePt t="72085" x="5257800" y="4286250"/>
          <p14:tracePt t="72100" x="5270500" y="4305300"/>
          <p14:tracePt t="72117" x="5289550" y="4330700"/>
          <p14:tracePt t="72134" x="5295900" y="4343400"/>
          <p14:tracePt t="72151" x="5308600" y="4375150"/>
          <p14:tracePt t="72167" x="5321300" y="4394200"/>
          <p14:tracePt t="72167" x="5321300" y="4400550"/>
          <p14:tracePt t="72185" x="5334000" y="4425950"/>
          <p14:tracePt t="72201" x="5346700" y="4464050"/>
          <p14:tracePt t="72217" x="5365750" y="4502150"/>
          <p14:tracePt t="72234" x="5372100" y="4533900"/>
          <p14:tracePt t="72251" x="5384800" y="4552950"/>
          <p14:tracePt t="72267" x="5384800" y="4565650"/>
          <p14:tracePt t="72360" x="5384800" y="4572000"/>
          <p14:tracePt t="72368" x="5384800" y="4584700"/>
          <p14:tracePt t="72376" x="5384800" y="4597400"/>
          <p14:tracePt t="72383" x="5372100" y="4610100"/>
          <p14:tracePt t="72399" x="5359400" y="4622800"/>
          <p14:tracePt t="72552" x="5353050" y="4622800"/>
          <p14:tracePt t="72664" x="5346700" y="4622800"/>
          <p14:tracePt t="74025" x="5321300" y="4610100"/>
          <p14:tracePt t="74032" x="5264150" y="4552950"/>
          <p14:tracePt t="74033" x="5181600" y="4457700"/>
          <p14:tracePt t="74050" x="5054600" y="4349750"/>
          <p14:tracePt t="74067" x="4864100" y="4235450"/>
          <p14:tracePt t="74084" x="4718050" y="4159250"/>
          <p14:tracePt t="74100" x="4508500" y="4076700"/>
          <p14:tracePt t="74117" x="4349750" y="4000500"/>
          <p14:tracePt t="74134" x="4127500" y="3917950"/>
          <p14:tracePt t="74150" x="3949700" y="3841750"/>
          <p14:tracePt t="74167" x="3790950" y="3797300"/>
          <p14:tracePt t="74184" x="3581400" y="3714750"/>
          <p14:tracePt t="74201" x="3467100" y="3670300"/>
          <p14:tracePt t="74217" x="3340100" y="3613150"/>
          <p14:tracePt t="74234" x="3200400" y="3556000"/>
          <p14:tracePt t="74250" x="3067050" y="3498850"/>
          <p14:tracePt t="74268" x="2959100" y="3441700"/>
          <p14:tracePt t="74284" x="2832100" y="3384550"/>
          <p14:tracePt t="74301" x="2755900" y="3346450"/>
          <p14:tracePt t="74317" x="2686050" y="3308350"/>
          <p14:tracePt t="74334" x="2647950" y="3289300"/>
          <p14:tracePt t="74350" x="2609850" y="3276600"/>
          <p14:tracePt t="74367" x="2584450" y="3270250"/>
          <p14:tracePt t="74384" x="2565400" y="3270250"/>
          <p14:tracePt t="74401" x="2552700" y="3270250"/>
          <p14:tracePt t="74417" x="2527300" y="3270250"/>
          <p14:tracePt t="74434" x="2508250" y="3270250"/>
          <p14:tracePt t="74450" x="2495550" y="3270250"/>
          <p14:tracePt t="74467" x="2476500" y="3270250"/>
          <p14:tracePt t="74594" x="2470150" y="3270250"/>
          <p14:tracePt t="74600" x="2476500" y="3251200"/>
          <p14:tracePt t="74601" x="2489200" y="3225800"/>
          <p14:tracePt t="74616" x="2508250" y="3162300"/>
          <p14:tracePt t="74621" x="2520950" y="3098800"/>
          <p14:tracePt t="74633" x="2546350" y="2946400"/>
          <p14:tracePt t="74650" x="2565400" y="2774950"/>
          <p14:tracePt t="74669" x="2584450" y="2609850"/>
          <p14:tracePt t="74684" x="2597150" y="2463800"/>
          <p14:tracePt t="74701" x="2597150" y="2349500"/>
          <p14:tracePt t="74717" x="2597150" y="2260600"/>
          <p14:tracePt t="74734" x="2597150" y="2184400"/>
          <p14:tracePt t="74750" x="2584450" y="2133600"/>
          <p14:tracePt t="74767" x="2565400" y="2082800"/>
          <p14:tracePt t="74767" x="2552700" y="2063750"/>
          <p14:tracePt t="74785" x="2533650" y="2012950"/>
          <p14:tracePt t="74801" x="2508250" y="1962150"/>
          <p14:tracePt t="74817" x="2476500" y="1885950"/>
          <p14:tracePt t="74834" x="2432050" y="1803400"/>
          <p14:tracePt t="74850" x="2381250" y="1733550"/>
          <p14:tracePt t="74867" x="2298700" y="1644650"/>
          <p14:tracePt t="74884" x="2171700" y="1568450"/>
          <p14:tracePt t="74900" x="2044700" y="1504950"/>
          <p14:tracePt t="74917" x="1911350" y="1454150"/>
          <p14:tracePt t="74934" x="1765300" y="1422400"/>
          <p14:tracePt t="74950" x="1619250" y="1390650"/>
          <p14:tracePt t="74967" x="1460500" y="1390650"/>
          <p14:tracePt t="74984" x="1270000" y="1390650"/>
          <p14:tracePt t="75001" x="1168400" y="1390650"/>
          <p14:tracePt t="75017" x="1092200" y="1416050"/>
          <p14:tracePt t="75034" x="1041400" y="1435100"/>
          <p14:tracePt t="75050" x="996950" y="1454150"/>
          <p14:tracePt t="75067" x="958850" y="1485900"/>
          <p14:tracePt t="75084" x="895350" y="1536700"/>
          <p14:tracePt t="75101" x="825500" y="1612900"/>
          <p14:tracePt t="75117" x="774700" y="1720850"/>
          <p14:tracePt t="75134" x="692150" y="1854200"/>
          <p14:tracePt t="75150" x="628650" y="2000250"/>
          <p14:tracePt t="75167" x="539750" y="2241550"/>
          <p14:tracePt t="75185" x="508000" y="2413000"/>
          <p14:tracePt t="75201" x="482600" y="2597150"/>
          <p14:tracePt t="75217" x="450850" y="2774950"/>
          <p14:tracePt t="75234" x="431800" y="2933700"/>
          <p14:tracePt t="75250" x="425450" y="2971800"/>
          <p14:tracePt t="75267" x="425450" y="3054350"/>
          <p14:tracePt t="75284" x="425450" y="3130550"/>
          <p14:tracePt t="75300" x="425450" y="3136900"/>
          <p14:tracePt t="75317" x="425450" y="3282950"/>
          <p14:tracePt t="75334" x="425450" y="3454400"/>
          <p14:tracePt t="75351" x="438150" y="3536950"/>
          <p14:tracePt t="75367" x="482600" y="3695700"/>
          <p14:tracePt t="75367" x="501650" y="3765550"/>
          <p14:tracePt t="75384" x="571500" y="3937000"/>
          <p14:tracePt t="75400" x="641350" y="4057650"/>
          <p14:tracePt t="75417" x="711200" y="4178300"/>
          <p14:tracePt t="75434" x="787400" y="4273550"/>
          <p14:tracePt t="75450" x="863600" y="4362450"/>
          <p14:tracePt t="75467" x="971550" y="4451350"/>
          <p14:tracePt t="75484" x="1085850" y="4508500"/>
          <p14:tracePt t="75500" x="1193800" y="4565650"/>
          <p14:tracePt t="75517" x="1320800" y="4622800"/>
          <p14:tracePt t="75533" x="1441450" y="4673600"/>
          <p14:tracePt t="75550" x="1524000" y="4711700"/>
          <p14:tracePt t="75567" x="1644650" y="4749800"/>
          <p14:tracePt t="75585" x="1727200" y="4762500"/>
          <p14:tracePt t="75600" x="1822450" y="4762500"/>
          <p14:tracePt t="75617" x="1955800" y="4762500"/>
          <p14:tracePt t="75633" x="2095500" y="4737100"/>
          <p14:tracePt t="75650" x="2235200" y="4673600"/>
          <p14:tracePt t="75666" x="2336800" y="4591050"/>
          <p14:tracePt t="75684" x="2413000" y="4514850"/>
          <p14:tracePt t="75700" x="2489200" y="4406900"/>
          <p14:tracePt t="75717" x="2571750" y="4260850"/>
          <p14:tracePt t="75734" x="2647950" y="4019550"/>
          <p14:tracePt t="75750" x="2749550" y="3714750"/>
          <p14:tracePt t="75767" x="2787650" y="3543300"/>
          <p14:tracePt t="75767" x="2806700" y="3467100"/>
          <p14:tracePt t="75784" x="2832100" y="3295650"/>
          <p14:tracePt t="75801" x="2838450" y="3181350"/>
          <p14:tracePt t="75818" x="2838450" y="3048000"/>
          <p14:tracePt t="75834" x="2832100" y="2927350"/>
          <p14:tracePt t="75850" x="2774950" y="2800350"/>
          <p14:tracePt t="75867" x="2730500" y="2705100"/>
          <p14:tracePt t="75885" x="2698750" y="2660650"/>
          <p14:tracePt t="75900" x="2609850" y="2578100"/>
          <p14:tracePt t="75917" x="2527300" y="2514600"/>
          <p14:tracePt t="75933" x="2438400" y="2444750"/>
          <p14:tracePt t="75950" x="2349500" y="2387600"/>
          <p14:tracePt t="75967" x="2273300" y="2343150"/>
          <p14:tracePt t="75967" x="2235200" y="2324100"/>
          <p14:tracePt t="75984" x="2178050" y="2286000"/>
          <p14:tracePt t="76000" x="2127250" y="2254250"/>
          <p14:tracePt t="76017" x="2063750" y="2216150"/>
          <p14:tracePt t="76034" x="2000250" y="2184400"/>
          <p14:tracePt t="76051" x="1930400" y="2139950"/>
          <p14:tracePt t="76067" x="1854200" y="2095500"/>
          <p14:tracePt t="76084" x="1758950" y="2038350"/>
          <p14:tracePt t="76100" x="1651000" y="1981200"/>
          <p14:tracePt t="76117" x="1555750" y="1943100"/>
          <p14:tracePt t="76134" x="1492250" y="1917700"/>
          <p14:tracePt t="76150" x="1435100" y="1905000"/>
          <p14:tracePt t="76167" x="1384300" y="1892300"/>
          <p14:tracePt t="76167" x="1365250" y="1892300"/>
          <p14:tracePt t="76185" x="1320800" y="1892300"/>
          <p14:tracePt t="76200" x="1257300" y="1892300"/>
          <p14:tracePt t="76217" x="1193800" y="1892300"/>
          <p14:tracePt t="76233" x="1123950" y="1892300"/>
          <p14:tracePt t="76251" x="1047750" y="1917700"/>
          <p14:tracePt t="76267" x="984250" y="1974850"/>
          <p14:tracePt t="76284" x="920750" y="2063750"/>
          <p14:tracePt t="76300" x="863600" y="2171700"/>
          <p14:tracePt t="76317" x="819150" y="2305050"/>
          <p14:tracePt t="76333" x="774700" y="2457450"/>
          <p14:tracePt t="76350" x="774700" y="2482850"/>
          <p14:tracePt t="76367" x="774700" y="2501900"/>
          <p14:tracePt t="76367" x="768350" y="2527300"/>
          <p14:tracePt t="76384" x="768350" y="2533650"/>
          <p14:tracePt t="76401" x="768350" y="2616200"/>
          <p14:tracePt t="76417" x="774700" y="2787650"/>
          <p14:tracePt t="76434" x="774700" y="2851150"/>
          <p14:tracePt t="76450" x="781050" y="2984500"/>
          <p14:tracePt t="76467" x="781050" y="3143250"/>
          <p14:tracePt t="76484" x="806450" y="3289300"/>
          <p14:tracePt t="76500" x="831850" y="3403600"/>
          <p14:tracePt t="76517" x="863600" y="3505200"/>
          <p14:tracePt t="76533" x="901700" y="3606800"/>
          <p14:tracePt t="76550" x="946150" y="3695700"/>
          <p14:tracePt t="76567" x="1009650" y="3784600"/>
          <p14:tracePt t="76585" x="1060450" y="3854450"/>
          <p14:tracePt t="76600" x="1111250" y="3924300"/>
          <p14:tracePt t="76617" x="1168400" y="3987800"/>
          <p14:tracePt t="76634" x="1225550" y="4051300"/>
          <p14:tracePt t="76650" x="1282700" y="4121150"/>
          <p14:tracePt t="76667" x="1346200" y="4178300"/>
          <p14:tracePt t="76684" x="1409700" y="4229100"/>
          <p14:tracePt t="76700" x="1473200" y="4286250"/>
          <p14:tracePt t="76717" x="1524000" y="4330700"/>
          <p14:tracePt t="76733" x="1574800" y="4362450"/>
          <p14:tracePt t="76750" x="1619250" y="4400550"/>
          <p14:tracePt t="76767" x="1663700" y="4425950"/>
          <p14:tracePt t="76785" x="1701800" y="4445000"/>
          <p14:tracePt t="76801" x="1746250" y="4464050"/>
          <p14:tracePt t="76818" x="1803400" y="4483100"/>
          <p14:tracePt t="76834" x="1860550" y="4489450"/>
          <p14:tracePt t="76851" x="1911350" y="4495800"/>
          <p14:tracePt t="76869" x="1974850" y="4495800"/>
          <p14:tracePt t="76883" x="2032000" y="4495800"/>
          <p14:tracePt t="76900" x="2095500" y="4489450"/>
          <p14:tracePt t="76917" x="2190750" y="4445000"/>
          <p14:tracePt t="76933" x="2286000" y="4368800"/>
          <p14:tracePt t="76950" x="2400300" y="4260850"/>
          <p14:tracePt t="76950" x="2438400" y="4203700"/>
          <p14:tracePt t="76968" x="2527300" y="4032250"/>
          <p14:tracePt t="76984" x="2590800" y="3860800"/>
          <p14:tracePt t="77001" x="2654300" y="3708400"/>
          <p14:tracePt t="77017" x="2711450" y="3524250"/>
          <p14:tracePt t="77034" x="2717800" y="3346450"/>
          <p14:tracePt t="77050" x="2717800" y="3155950"/>
          <p14:tracePt t="77067" x="2717800" y="2984500"/>
          <p14:tracePt t="77083" x="2692400" y="2813050"/>
          <p14:tracePt t="77101" x="2654300" y="2686050"/>
          <p14:tracePt t="77117" x="2603500" y="2584450"/>
          <p14:tracePt t="77134" x="2546350" y="2482850"/>
          <p14:tracePt t="77150" x="2476500" y="2393950"/>
          <p14:tracePt t="77167" x="2400300" y="2317750"/>
          <p14:tracePt t="77183" x="2273300" y="2222500"/>
          <p14:tracePt t="77201" x="2184400" y="2152650"/>
          <p14:tracePt t="77217" x="2070100" y="2082800"/>
          <p14:tracePt t="77234" x="1930400" y="2019300"/>
          <p14:tracePt t="77250" x="1816100" y="1968500"/>
          <p14:tracePt t="77267" x="1695450" y="1911350"/>
          <p14:tracePt t="77283" x="1600200" y="1873250"/>
          <p14:tracePt t="77300" x="1524000" y="1841500"/>
          <p14:tracePt t="77317" x="1397000" y="1803400"/>
          <p14:tracePt t="77336" x="1352550" y="1797050"/>
          <p14:tracePt t="77350" x="1238250" y="1784350"/>
          <p14:tracePt t="77367" x="1123950" y="1784350"/>
          <p14:tracePt t="77384" x="971550" y="1809750"/>
          <p14:tracePt t="77401" x="869950" y="1860550"/>
          <p14:tracePt t="77417" x="774700" y="1943100"/>
          <p14:tracePt t="77434" x="679450" y="2051050"/>
          <p14:tracePt t="77450" x="628650" y="2159000"/>
          <p14:tracePt t="77494" x="615950" y="2209800"/>
          <p14:tracePt t="77504" x="596900" y="2266950"/>
          <p14:tracePt t="77517" x="584200" y="2343150"/>
          <p14:tracePt t="77519" x="565150" y="2527300"/>
          <p14:tracePt t="77534" x="533400" y="2724150"/>
          <p14:tracePt t="77550" x="520700" y="2838450"/>
          <p14:tracePt t="77567" x="495300" y="3016250"/>
          <p14:tracePt t="77583" x="495300" y="3238500"/>
          <p14:tracePt t="77601" x="495300" y="3365500"/>
          <p14:tracePt t="77617" x="495300" y="3492500"/>
          <p14:tracePt t="77634" x="495300" y="3613150"/>
          <p14:tracePt t="77650" x="514350" y="3740150"/>
          <p14:tracePt t="77667" x="552450" y="3886200"/>
          <p14:tracePt t="77684" x="577850" y="4006850"/>
          <p14:tracePt t="77699" x="603250" y="4133850"/>
          <p14:tracePt t="77716" x="615950" y="4222750"/>
          <p14:tracePt t="77734" x="635000" y="4311650"/>
          <p14:tracePt t="77750" x="660400" y="4381500"/>
          <p14:tracePt t="77767" x="685800" y="4445000"/>
          <p14:tracePt t="77783" x="723900" y="4527550"/>
          <p14:tracePt t="77801" x="762000" y="4591050"/>
          <p14:tracePt t="77817" x="819150" y="4673600"/>
          <p14:tracePt t="77834" x="889000" y="4756150"/>
          <p14:tracePt t="77851" x="965200" y="4826000"/>
          <p14:tracePt t="77867" x="1028700" y="4883150"/>
          <p14:tracePt t="77883" x="1104900" y="4940300"/>
          <p14:tracePt t="77901" x="1162050" y="4984750"/>
          <p14:tracePt t="77917" x="1219200" y="5022850"/>
          <p14:tracePt t="77934" x="1295400" y="5054600"/>
          <p14:tracePt t="77950" x="1365250" y="5073650"/>
          <p14:tracePt t="77967" x="1454150" y="5092700"/>
          <p14:tracePt t="77983" x="1606550" y="5099050"/>
          <p14:tracePt t="78001" x="1695450" y="5099050"/>
          <p14:tracePt t="78017" x="1784350" y="5080000"/>
          <p14:tracePt t="78033" x="1854200" y="5073650"/>
          <p14:tracePt t="78050" x="1911350" y="5060950"/>
          <p14:tracePt t="78067" x="1981200" y="5041900"/>
          <p14:tracePt t="78083" x="2051050" y="5016500"/>
          <p14:tracePt t="78100" x="2146300" y="4984750"/>
          <p14:tracePt t="78117" x="2254250" y="4953000"/>
          <p14:tracePt t="78134" x="2343150" y="4927600"/>
          <p14:tracePt t="78150" x="2425700" y="4902200"/>
          <p14:tracePt t="78167" x="2533650" y="4851400"/>
          <p14:tracePt t="78184" x="2603500" y="4806950"/>
          <p14:tracePt t="78200" x="2698750" y="4724400"/>
          <p14:tracePt t="78217" x="2800350" y="4591050"/>
          <p14:tracePt t="78233" x="2901950" y="4445000"/>
          <p14:tracePt t="78250" x="2997200" y="4260850"/>
          <p14:tracePt t="78267" x="3060700" y="4102100"/>
          <p14:tracePt t="78283" x="3130550" y="3937000"/>
          <p14:tracePt t="78300" x="3168650" y="3803650"/>
          <p14:tracePt t="78317" x="3187700" y="3663950"/>
          <p14:tracePt t="78334" x="3187700" y="3505200"/>
          <p14:tracePt t="78351" x="3187700" y="3340100"/>
          <p14:tracePt t="78367" x="3155950" y="3181350"/>
          <p14:tracePt t="78383" x="3060700" y="2933700"/>
          <p14:tracePt t="78401" x="2997200" y="2800350"/>
          <p14:tracePt t="78417" x="2914650" y="2679700"/>
          <p14:tracePt t="78434" x="2825750" y="2559050"/>
          <p14:tracePt t="78450" x="2730500" y="2432050"/>
          <p14:tracePt t="78467" x="2641600" y="2330450"/>
          <p14:tracePt t="78483" x="2546350" y="2216150"/>
          <p14:tracePt t="78500" x="2444750" y="2101850"/>
          <p14:tracePt t="78517" x="2330450" y="1987550"/>
          <p14:tracePt t="78534" x="2209800" y="1885950"/>
          <p14:tracePt t="78550" x="2082800" y="1790700"/>
          <p14:tracePt t="78567" x="1943100" y="1708150"/>
          <p14:tracePt t="78583" x="1771650" y="1600200"/>
          <p14:tracePt t="78601" x="1701800" y="1568450"/>
          <p14:tracePt t="78617" x="1619250" y="1530350"/>
          <p14:tracePt t="78633" x="1549400" y="1511300"/>
          <p14:tracePt t="78651" x="1479550" y="1498600"/>
          <p14:tracePt t="78667" x="1416050" y="1492250"/>
          <p14:tracePt t="78684" x="1327150" y="1492250"/>
          <p14:tracePt t="78700" x="1219200" y="1504950"/>
          <p14:tracePt t="78716" x="1123950" y="1530350"/>
          <p14:tracePt t="78733" x="1022350" y="1574800"/>
          <p14:tracePt t="78750" x="977900" y="1600200"/>
          <p14:tracePt t="78767" x="933450" y="1651000"/>
          <p14:tracePt t="78767" x="908050" y="1701800"/>
          <p14:tracePt t="78800" x="857250" y="1803400"/>
          <p14:tracePt t="78802" x="812800" y="1943100"/>
          <p14:tracePt t="78817" x="768350" y="2101850"/>
          <p14:tracePt t="78835" x="730250" y="2222500"/>
          <p14:tracePt t="78851" x="723900" y="2266950"/>
          <p14:tracePt t="78868" x="685800" y="2438400"/>
          <p14:tracePt t="78884" x="666750" y="2578100"/>
          <p14:tracePt t="78901" x="647700" y="2730500"/>
          <p14:tracePt t="78918" x="635000" y="2857500"/>
          <p14:tracePt t="78935" x="615950" y="2978150"/>
          <p14:tracePt t="78951" x="615950" y="3098800"/>
          <p14:tracePt t="78968" x="615950" y="3244850"/>
          <p14:tracePt t="78968" x="628650" y="3308350"/>
          <p14:tracePt t="78985" x="641350" y="3441700"/>
          <p14:tracePt t="79001" x="654050" y="3562350"/>
          <p14:tracePt t="79018" x="654050" y="3670300"/>
          <p14:tracePt t="79034" x="673100" y="3790950"/>
          <p14:tracePt t="79051" x="685800" y="3898900"/>
          <p14:tracePt t="79068" x="698500" y="4000500"/>
          <p14:tracePt t="79085" x="711200" y="4089400"/>
          <p14:tracePt t="79102" x="723900" y="4184650"/>
          <p14:tracePt t="79118" x="749300" y="4254500"/>
          <p14:tracePt t="79134" x="781050" y="4343400"/>
          <p14:tracePt t="79151" x="812800" y="4406900"/>
          <p14:tracePt t="79168" x="844550" y="4476750"/>
          <p14:tracePt t="79168" x="863600" y="4508500"/>
          <p14:tracePt t="79186" x="901700" y="4565650"/>
          <p14:tracePt t="79201" x="939800" y="4629150"/>
          <p14:tracePt t="79218" x="977900" y="4692650"/>
          <p14:tracePt t="79234" x="1041400" y="4768850"/>
          <p14:tracePt t="79251" x="1085850" y="4826000"/>
          <p14:tracePt t="79267" x="1136650" y="4889500"/>
          <p14:tracePt t="79284" x="1193800" y="4940300"/>
          <p14:tracePt t="79302" x="1244600" y="4997450"/>
          <p14:tracePt t="79318" x="1301750" y="5048250"/>
          <p14:tracePt t="79335" x="1365250" y="5092700"/>
          <p14:tracePt t="79351" x="1416050" y="5124450"/>
          <p14:tracePt t="79368" x="1447800" y="5143500"/>
          <p14:tracePt t="79368" x="1460500" y="5156200"/>
          <p14:tracePt t="79385" x="1466850" y="5162550"/>
          <p14:tracePt t="79401" x="1479550" y="5168900"/>
          <p14:tracePt t="79418" x="1485900" y="5168900"/>
          <p14:tracePt t="79434" x="1498600" y="5181600"/>
          <p14:tracePt t="79451" x="1511300" y="5181600"/>
          <p14:tracePt t="79468" x="1524000" y="5187950"/>
          <p14:tracePt t="79485" x="1536700" y="5194300"/>
          <p14:tracePt t="79530" x="1543050" y="5200650"/>
          <p14:tracePt t="79921" x="1568450" y="5200650"/>
          <p14:tracePt t="79929" x="1581150" y="5194300"/>
          <p14:tracePt t="79937" x="1593850" y="5175250"/>
          <p14:tracePt t="79950" x="1606550" y="5149850"/>
          <p14:tracePt t="79951" x="1638300" y="5099050"/>
          <p14:tracePt t="79967" x="1657350" y="5060950"/>
          <p14:tracePt t="79984" x="1670050" y="5010150"/>
          <p14:tracePt t="80001" x="1670050" y="4984750"/>
          <p14:tracePt t="80017" x="1670050" y="4965700"/>
          <p14:tracePt t="80034" x="1670050" y="4940300"/>
          <p14:tracePt t="80051" x="1670050" y="4921250"/>
          <p14:tracePt t="80067" x="1663700" y="4908550"/>
          <p14:tracePt t="80673" x="1663700" y="4895850"/>
          <p14:tracePt t="80681" x="1682750" y="4870450"/>
          <p14:tracePt t="80689" x="1708150" y="4857750"/>
          <p14:tracePt t="80700" x="1746250" y="4832350"/>
          <p14:tracePt t="80702" x="1809750" y="4794250"/>
          <p14:tracePt t="80717" x="1860550" y="4756150"/>
          <p14:tracePt t="80734" x="1898650" y="4718050"/>
          <p14:tracePt t="80750" x="1955800" y="4673600"/>
          <p14:tracePt t="80768" x="1993900" y="4616450"/>
          <p14:tracePt t="80784" x="2063750" y="4476750"/>
          <p14:tracePt t="80801" x="2114550" y="4356100"/>
          <p14:tracePt t="80817" x="2178050" y="4241800"/>
          <p14:tracePt t="80834" x="2235200" y="4127500"/>
          <p14:tracePt t="80850" x="2279650" y="4013200"/>
          <p14:tracePt t="80868" x="2305050" y="3886200"/>
          <p14:tracePt t="80884" x="2336800" y="3746500"/>
          <p14:tracePt t="80901" x="2374900" y="3613150"/>
          <p14:tracePt t="80917" x="2432050" y="3486150"/>
          <p14:tracePt t="80934" x="2482850" y="3352800"/>
          <p14:tracePt t="80951" x="2540000" y="3232150"/>
          <p14:tracePt t="80968" x="2559050" y="3124200"/>
          <p14:tracePt t="80984" x="2584450" y="2997200"/>
          <p14:tracePt t="81001" x="2590800" y="2921000"/>
          <p14:tracePt t="81017" x="2590800" y="2838450"/>
          <p14:tracePt t="81034" x="2590800" y="2762250"/>
          <p14:tracePt t="81051" x="2590800" y="2698750"/>
          <p14:tracePt t="81068" x="2597150" y="2660650"/>
          <p14:tracePt t="81084" x="2603500" y="2635250"/>
          <p14:tracePt t="81101" x="2603500" y="2616200"/>
          <p14:tracePt t="81117" x="2603500" y="2584450"/>
          <p14:tracePt t="81134" x="2603500" y="2571750"/>
          <p14:tracePt t="81151" x="2603500" y="2565400"/>
          <p14:tracePt t="81168" x="2603500" y="2552700"/>
          <p14:tracePt t="81184" x="2597150" y="2514600"/>
          <p14:tracePt t="81201" x="2590800" y="2489200"/>
          <p14:tracePt t="81217" x="2590800" y="2463800"/>
          <p14:tracePt t="81234" x="2590800" y="2444750"/>
          <p14:tracePt t="81251" x="2584450" y="2425700"/>
          <p14:tracePt t="81269" x="2584450" y="2406650"/>
          <p14:tracePt t="81284" x="2584450" y="2400300"/>
          <p14:tracePt t="81361" x="2584450" y="2393950"/>
          <p14:tracePt t="81377" x="2584450" y="2387600"/>
          <p14:tracePt t="81385" x="2584450" y="2374900"/>
          <p14:tracePt t="81400" x="2584450" y="2368550"/>
          <p14:tracePt t="81402" x="2590800" y="2343150"/>
          <p14:tracePt t="81417" x="2603500" y="2324100"/>
          <p14:tracePt t="81434" x="2609850" y="2311400"/>
          <p14:tracePt t="81451" x="2616200" y="2305050"/>
          <p14:tracePt t="81468" x="2622550" y="2298700"/>
          <p14:tracePt t="81484" x="2622550" y="2292350"/>
          <p14:tracePt t="81529" x="2628900" y="2292350"/>
          <p14:tracePt t="81545" x="2628900" y="2286000"/>
          <p14:tracePt t="81553" x="2641600" y="2286000"/>
          <p14:tracePt t="81560" x="2641600" y="2279650"/>
          <p14:tracePt t="81568" x="2660650" y="2266950"/>
          <p14:tracePt t="81585" x="2679700" y="2254250"/>
          <p14:tracePt t="81601" x="2692400" y="2241550"/>
          <p14:tracePt t="81617" x="2698750" y="2241550"/>
          <p14:tracePt t="81634" x="2705100" y="2235200"/>
          <p14:tracePt t="81713" x="2711450" y="2235200"/>
          <p14:tracePt t="85425" x="2711450" y="2241550"/>
          <p14:tracePt t="85433" x="2711450" y="2286000"/>
          <p14:tracePt t="85441" x="2692400" y="2330450"/>
          <p14:tracePt t="85441" x="2679700" y="2381250"/>
          <p14:tracePt t="85460" x="2667000" y="2425700"/>
          <p14:tracePt t="85461" x="2660650" y="2451100"/>
          <p14:tracePt t="85467" x="2647950" y="2501900"/>
          <p14:tracePt t="85484" x="2628900" y="2552700"/>
          <p14:tracePt t="85500" x="2622550" y="2584450"/>
          <p14:tracePt t="85517" x="2616200" y="2609850"/>
          <p14:tracePt t="85534" x="2609850" y="2622550"/>
          <p14:tracePt t="85551" x="2609850" y="2641600"/>
          <p14:tracePt t="85567" x="2609850" y="2647950"/>
          <p14:tracePt t="85567" x="2609850" y="2654300"/>
          <p14:tracePt t="85584" x="2609850" y="2667000"/>
          <p14:tracePt t="85601" x="2597150" y="2679700"/>
          <p14:tracePt t="85617" x="2597150" y="2686050"/>
          <p14:tracePt t="85634" x="2590800" y="2686050"/>
          <p14:tracePt t="85760" x="2590800" y="2698750"/>
          <p14:tracePt t="85768" x="2584450" y="2711450"/>
          <p14:tracePt t="85784" x="2584450" y="2724150"/>
          <p14:tracePt t="85800" x="2584450" y="2730500"/>
          <p14:tracePt t="85801" x="2584450" y="2743200"/>
          <p14:tracePt t="85817" x="2584450" y="2755900"/>
          <p14:tracePt t="85834" x="2578100" y="2774950"/>
          <p14:tracePt t="85851" x="2578100" y="2781300"/>
          <p14:tracePt t="85867" x="2578100" y="2787650"/>
          <p14:tracePt t="88424" x="2571750" y="2825750"/>
          <p14:tracePt t="88432" x="2571750" y="2870200"/>
          <p14:tracePt t="88440" x="2565400" y="2901950"/>
          <p14:tracePt t="88451" x="2565400" y="2921000"/>
          <p14:tracePt t="88467" x="2565400" y="2933700"/>
          <p14:tracePt t="88468" x="2565400" y="2971800"/>
          <p14:tracePt t="88484" x="2559050" y="3009900"/>
          <p14:tracePt t="88500" x="2552700" y="3035300"/>
          <p14:tracePt t="88517" x="2552700" y="3048000"/>
          <p14:tracePt t="88534" x="2546350" y="3060700"/>
          <p14:tracePt t="88551" x="2540000" y="3086100"/>
          <p14:tracePt t="88569" x="2533650" y="3105150"/>
          <p14:tracePt t="88585" x="2520950" y="3130550"/>
          <p14:tracePt t="88600" x="2514600" y="3149600"/>
          <p14:tracePt t="88617" x="2514600" y="3168650"/>
          <p14:tracePt t="88634" x="2508250" y="3187700"/>
          <p14:tracePt t="88651" x="2501900" y="3206750"/>
          <p14:tracePt t="88667" x="2501900" y="3219450"/>
          <p14:tracePt t="88684" x="2501900" y="3225800"/>
          <p14:tracePt t="88700" x="2501900" y="3238500"/>
          <p14:tracePt t="88737" x="2495550" y="3244850"/>
          <p14:tracePt t="89345" x="2495550" y="3238500"/>
          <p14:tracePt t="89353" x="2495550" y="3232150"/>
          <p14:tracePt t="89361" x="2495550" y="3225800"/>
          <p14:tracePt t="89384" x="2495550" y="3219450"/>
          <p14:tracePt t="89825" x="2495550" y="3213100"/>
          <p14:tracePt t="89833" x="2495550" y="3200400"/>
          <p14:tracePt t="89837" x="2495550" y="3194050"/>
          <p14:tracePt t="89850" x="2501900" y="3187700"/>
          <p14:tracePt t="89867" x="2508250" y="3181350"/>
          <p14:tracePt t="89902" x="2508250" y="3175000"/>
          <p14:tracePt t="91608" x="2514600" y="3187700"/>
          <p14:tracePt t="91616" x="2533650" y="3270250"/>
          <p14:tracePt t="91634" x="2540000" y="3314700"/>
          <p14:tracePt t="91635" x="2571750" y="3416300"/>
          <p14:tracePt t="91650" x="2597150" y="3479800"/>
          <p14:tracePt t="91667" x="2609850" y="3524250"/>
          <p14:tracePt t="91684" x="2622550" y="3549650"/>
          <p14:tracePt t="91700" x="2628900" y="3556000"/>
          <p14:tracePt t="91736" x="2628900" y="3562350"/>
          <p14:tracePt t="91738" x="2635250" y="3562350"/>
          <p14:tracePt t="91750" x="2635250" y="3575050"/>
          <p14:tracePt t="91767" x="2647950" y="3581400"/>
          <p14:tracePt t="91767" x="2654300" y="3594100"/>
          <p14:tracePt t="91785" x="2667000" y="3619500"/>
          <p14:tracePt t="91801" x="2679700" y="3632200"/>
          <p14:tracePt t="91817" x="2692400" y="3644900"/>
          <p14:tracePt t="91857" x="2698750" y="3651250"/>
          <p14:tracePt t="91904" x="2705100" y="3657600"/>
          <p14:tracePt t="91912" x="2711450" y="3663950"/>
          <p14:tracePt t="91916" x="2717800" y="3670300"/>
          <p14:tracePt t="91935" x="2724150" y="3676650"/>
          <p14:tracePt t="91950" x="2730500" y="3683000"/>
          <p14:tracePt t="91951" x="2743200" y="3689350"/>
          <p14:tracePt t="91966" x="2749550" y="3689350"/>
          <p14:tracePt t="91984" x="2755900" y="3695700"/>
          <p14:tracePt t="92624" x="2749550" y="3695700"/>
          <p14:tracePt t="92632" x="2749550" y="3689350"/>
          <p14:tracePt t="92650" x="2749550" y="3683000"/>
          <p14:tracePt t="92652" x="2743200" y="3683000"/>
          <p14:tracePt t="92760" x="2736850" y="3670300"/>
          <p14:tracePt t="92784" x="2736850" y="3663950"/>
          <p14:tracePt t="92792" x="2736850" y="3657600"/>
          <p14:tracePt t="94389" x="2736850" y="3663950"/>
          <p14:tracePt t="94399" x="2736850" y="3670300"/>
          <p14:tracePt t="94410" x="2736850" y="3676650"/>
          <p14:tracePt t="94411" x="2736850" y="3689350"/>
          <p14:tracePt t="94417" x="2736850" y="3702050"/>
          <p14:tracePt t="94434" x="2743200" y="3727450"/>
          <p14:tracePt t="94450" x="2749550" y="3740150"/>
          <p14:tracePt t="94467" x="2749550" y="3752850"/>
          <p14:tracePt t="94483" x="2755900" y="3771900"/>
          <p14:tracePt t="94501" x="2755900" y="3797300"/>
          <p14:tracePt t="94517" x="2762250" y="3829050"/>
          <p14:tracePt t="94534" x="2762250" y="3854450"/>
          <p14:tracePt t="94551" x="2762250" y="3879850"/>
          <p14:tracePt t="94567" x="2762250" y="3911600"/>
          <p14:tracePt t="94584" x="2762250" y="3937000"/>
          <p14:tracePt t="94600" x="2762250" y="3949700"/>
          <p14:tracePt t="94617" x="2762250" y="3962400"/>
          <p14:tracePt t="94634" x="2755900" y="3987800"/>
          <p14:tracePt t="94651" x="2749550" y="4006850"/>
          <p14:tracePt t="94667" x="2736850" y="4025900"/>
          <p14:tracePt t="94683" x="2736850" y="4038600"/>
          <p14:tracePt t="94700" x="2730500" y="4051300"/>
          <p14:tracePt t="94832" x="2724150" y="4051300"/>
          <p14:tracePt t="94833" x="2717800" y="4057650"/>
          <p14:tracePt t="94850" x="2711450" y="4064000"/>
          <p14:tracePt t="94866" x="2686050" y="4076700"/>
          <p14:tracePt t="94867" x="2679700" y="4083050"/>
          <p14:tracePt t="94883" x="2667000" y="4089400"/>
          <p14:tracePt t="95192" x="2660650" y="4089400"/>
          <p14:tracePt t="99912" x="2660650" y="4121150"/>
          <p14:tracePt t="99921" x="2660650" y="4159250"/>
          <p14:tracePt t="99928" x="2667000" y="4184650"/>
          <p14:tracePt t="99935" x="2667000" y="4229100"/>
          <p14:tracePt t="99950" x="2673350" y="4254500"/>
          <p14:tracePt t="99967" x="2673350" y="4279900"/>
          <p14:tracePt t="99985" x="2673350" y="4286250"/>
          <p14:tracePt t="100001" x="2673350" y="4292600"/>
          <p14:tracePt t="100017" x="2679700" y="4305300"/>
          <p14:tracePt t="100035" x="2679700" y="4337050"/>
          <p14:tracePt t="100051" x="2686050" y="4362450"/>
          <p14:tracePt t="100068" x="2686050" y="4387850"/>
          <p14:tracePt t="100084" x="2692400" y="4413250"/>
          <p14:tracePt t="100101" x="2692400" y="4438650"/>
          <p14:tracePt t="100117" x="2692400" y="4451350"/>
          <p14:tracePt t="100135" x="2692400" y="4457700"/>
          <p14:tracePt t="100151" x="2692400" y="4464050"/>
          <p14:tracePt t="100168" x="2692400" y="4470400"/>
          <p14:tracePt t="100289" x="2692400" y="4476750"/>
          <p14:tracePt t="100296" x="2698750" y="4476750"/>
          <p14:tracePt t="100313" x="2698750" y="4483100"/>
          <p14:tracePt t="100425" x="2705100" y="4489450"/>
          <p14:tracePt t="100433" x="2711450" y="4495800"/>
          <p14:tracePt t="100434" x="2736850" y="4514850"/>
          <p14:tracePt t="100451" x="2755900" y="4527550"/>
          <p14:tracePt t="100467" x="2774950" y="4533900"/>
          <p14:tracePt t="100484" x="2787650" y="4540250"/>
          <p14:tracePt t="100502" x="2800350" y="4546600"/>
          <p14:tracePt t="100517" x="2806700" y="4552950"/>
          <p14:tracePt t="104535" x="0" y="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خصائص تقنيات التصوير الطبي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150" y="1200150"/>
            <a:ext cx="723265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يمكن استعمالها على الأحياء و ليس فقط على العينات</a:t>
            </a:r>
          </a:p>
          <a:p>
            <a:r>
              <a:rPr lang="ar-SA" dirty="0" smtClean="0"/>
              <a:t>الحساسية لما يراد تصويره</a:t>
            </a:r>
          </a:p>
          <a:p>
            <a:r>
              <a:rPr lang="ar-SA" dirty="0" smtClean="0"/>
              <a:t>جودة التمييز بين ما يراد تصويره من غيره</a:t>
            </a:r>
          </a:p>
          <a:p>
            <a:r>
              <a:rPr lang="ar-SA" dirty="0" smtClean="0"/>
              <a:t>غير جراحية في الأساس </a:t>
            </a:r>
          </a:p>
          <a:p>
            <a:r>
              <a:rPr lang="ar-SA" dirty="0" smtClean="0"/>
              <a:t>تنتج معلومات كمية عما يتم تصويره </a:t>
            </a:r>
          </a:p>
          <a:p>
            <a:r>
              <a:rPr lang="ar-SA" dirty="0" smtClean="0"/>
              <a:t>غير ضارة بالصحة في استعمالها الصحيح</a:t>
            </a:r>
          </a:p>
        </p:txBody>
      </p:sp>
    </p:spTree>
    <p:extLst>
      <p:ext uri="{BB962C8B-B14F-4D97-AF65-F5344CB8AC3E}">
        <p14:creationId xmlns:p14="http://schemas.microsoft.com/office/powerpoint/2010/main" val="206986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470" x="8648700" y="1981200"/>
          <p14:tracePt t="5882" x="8648700" y="1974850"/>
          <p14:tracePt t="5898" x="8655050" y="1974850"/>
          <p14:tracePt t="5908" x="8674100" y="1974850"/>
          <p14:tracePt t="5919" x="8686800" y="1974850"/>
          <p14:tracePt t="5920" x="8693150" y="1974850"/>
          <p14:tracePt t="5926" x="8705850" y="1974850"/>
          <p14:tracePt t="5942" x="8712200" y="1974850"/>
          <p14:tracePt t="6130" x="8718550" y="1974850"/>
          <p14:tracePt t="6459" x="8724900" y="1974850"/>
          <p14:tracePt t="6611" x="0" y="0"/>
        </p14:tracePtLst>
        <p14:tracePtLst>
          <p14:tracePt t="6809" x="8724900" y="1974850"/>
          <p14:tracePt t="6942" x="0" y="0"/>
        </p14:tracePtLst>
        <p14:tracePtLst>
          <p14:tracePt t="7078" x="8724900" y="1974850"/>
          <p14:tracePt t="9611" x="8737600" y="1974850"/>
          <p14:tracePt t="9634" x="8743950" y="1974850"/>
          <p14:tracePt t="9683" x="8750300" y="1974850"/>
          <p14:tracePt t="9819" x="8756650" y="1974850"/>
          <p14:tracePt t="23587" x="8763000" y="1974850"/>
          <p14:tracePt t="23597" x="8769350" y="1974850"/>
          <p14:tracePt t="23611" x="8775700" y="1974850"/>
          <p14:tracePt t="23730" x="8782050" y="1974850"/>
          <p14:tracePt t="42803" x="8788400" y="2000250"/>
          <p14:tracePt t="42810" x="8807450" y="2057400"/>
          <p14:tracePt t="42811" x="8820150" y="2159000"/>
          <p14:tracePt t="42828" x="8832850" y="2247900"/>
          <p14:tracePt t="42844" x="8839200" y="2305050"/>
          <p14:tracePt t="42860" x="8839200" y="2343150"/>
          <p14:tracePt t="42877" x="8845550" y="2374900"/>
          <p14:tracePt t="42893" x="8851900" y="2387600"/>
          <p14:tracePt t="42910" x="8851900" y="2400300"/>
          <p14:tracePt t="42927" x="8851900" y="2419350"/>
          <p14:tracePt t="42944" x="8851900" y="2444750"/>
          <p14:tracePt t="42961" x="8851900" y="2470150"/>
          <p14:tracePt t="42977" x="8851900" y="2482850"/>
          <p14:tracePt t="42993" x="8851900" y="2501900"/>
          <p14:tracePt t="43011" x="8851900" y="2508250"/>
          <p14:tracePt t="43155" x="8851900" y="2520950"/>
          <p14:tracePt t="43170" x="8851900" y="2527300"/>
          <p14:tracePt t="43187" x="8851900" y="2533650"/>
          <p14:tracePt t="43190" x="8851900" y="2540000"/>
          <p14:tracePt t="43211" x="8851900" y="2546350"/>
          <p14:tracePt t="43211" x="8851900" y="2552700"/>
          <p14:tracePt t="43228" x="8851900" y="2559050"/>
          <p14:tracePt t="43419" x="8839200" y="2565400"/>
          <p14:tracePt t="43426" x="8826500" y="2565400"/>
          <p14:tracePt t="43436" x="8820150" y="2565400"/>
          <p14:tracePt t="43444" x="8807450" y="2571750"/>
          <p14:tracePt t="43483" x="8794750" y="2571750"/>
          <p14:tracePt t="43515" x="8788400" y="2571750"/>
          <p14:tracePt t="43523" x="8788400" y="2578100"/>
          <p14:tracePt t="43555" x="8782050" y="2578100"/>
          <p14:tracePt t="43562" x="8775700" y="2578100"/>
          <p14:tracePt t="43578" x="8775700" y="2584450"/>
          <p14:tracePt t="43579" x="8769350" y="2584450"/>
          <p14:tracePt t="43593" x="8763000" y="2584450"/>
          <p14:tracePt t="44050" x="8763000" y="2597150"/>
          <p14:tracePt t="44058" x="8763000" y="2603500"/>
          <p14:tracePt t="44061" x="8763000" y="2616200"/>
          <p14:tracePt t="44078" x="8763000" y="2635250"/>
          <p14:tracePt t="44094" x="8763000" y="2647950"/>
          <p14:tracePt t="44111" x="8763000" y="2660650"/>
          <p14:tracePt t="44127" x="8763000" y="2667000"/>
          <p14:tracePt t="44274" x="8756650" y="2673350"/>
          <p14:tracePt t="48124" x="0" y="0"/>
        </p14:tracePtLst>
        <p14:tracePtLst>
          <p14:tracePt t="73906" x="8731250" y="3251200"/>
          <p14:tracePt t="91242" x="8724900" y="3251200"/>
          <p14:tracePt t="91450" x="8718550" y="3251200"/>
          <p14:tracePt t="91474" x="8712200" y="3257550"/>
          <p14:tracePt t="91499" x="8705850" y="3263900"/>
          <p14:tracePt t="91506" x="8705850" y="3270250"/>
          <p14:tracePt t="91512" x="8705850" y="3276600"/>
          <p14:tracePt t="91527" x="8699500" y="3276600"/>
          <p14:tracePt t="91528" x="8699500" y="3289300"/>
          <p14:tracePt t="91544" x="8699500" y="3295650"/>
          <p14:tracePt t="91561" x="8699500" y="3302000"/>
          <p14:tracePt t="107574" x="0" y="0"/>
        </p14:tracePtLst>
      </p14:laserTraceLst>
    </p:ext>
  </p:extLs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1959</TotalTime>
  <Words>250</Words>
  <Application>Microsoft Office PowerPoint</Application>
  <PresentationFormat>On-screen Show (16:9)</PresentationFormat>
  <Paragraphs>67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تقنيات التصوير الطبي</vt:lpstr>
      <vt:lpstr>محتوى المحاضرة</vt:lpstr>
      <vt:lpstr>الاتجاهات العامة لتقنيات التصوير الطبي</vt:lpstr>
      <vt:lpstr>التصوير المساعد للجراحة: قبل الجراحة</vt:lpstr>
      <vt:lpstr>التصوير المساعد للجراحة: أثناء الجراحة</vt:lpstr>
      <vt:lpstr>التصوير المساعد للجراحة: أخذ عينات الأنسجة</vt:lpstr>
      <vt:lpstr>الطرق الرئيسية لاستنباط صورة طبية</vt:lpstr>
      <vt:lpstr>أمثلة لبعض مكونات التصوير الطبي</vt:lpstr>
      <vt:lpstr>خصائص تقنيات التصوير الطبي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201</cp:revision>
  <dcterms:created xsi:type="dcterms:W3CDTF">2012-04-16T13:05:27Z</dcterms:created>
  <dcterms:modified xsi:type="dcterms:W3CDTF">2013-12-24T18:23:31Z</dcterms:modified>
</cp:coreProperties>
</file>