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5" r:id="rId2"/>
    <p:sldId id="458" r:id="rId3"/>
    <p:sldId id="464" r:id="rId4"/>
    <p:sldId id="465" r:id="rId5"/>
    <p:sldId id="469" r:id="rId6"/>
    <p:sldId id="487" r:id="rId7"/>
    <p:sldId id="471" r:id="rId8"/>
    <p:sldId id="470" r:id="rId9"/>
    <p:sldId id="479" r:id="rId10"/>
    <p:sldId id="474" r:id="rId11"/>
    <p:sldId id="41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420"/>
        <p:guide pos="26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الرابعة: التصوير بالأشعة السينية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الثاني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أشعة الأسنان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عادية أو بانوراما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84" y="2178050"/>
            <a:ext cx="457453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54200"/>
            <a:ext cx="4368800" cy="24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</a:t>
            </a:r>
            <a:r>
              <a:rPr lang="ar-SA" dirty="0" smtClean="0"/>
              <a:t>بالأشعة السينية و </a:t>
            </a:r>
            <a:r>
              <a:rPr lang="ar-SA" dirty="0"/>
              <a:t>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التصوير بالأشعة السينية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أشعة الثدي (ماموجرافي</a:t>
            </a:r>
            <a:r>
              <a:rPr lang="ar-SA" dirty="0" smtClean="0"/>
              <a:t>)</a:t>
            </a:r>
          </a:p>
          <a:p>
            <a:r>
              <a:rPr lang="ar-SA" dirty="0" smtClean="0"/>
              <a:t>الأشعة السينية العادية </a:t>
            </a:r>
          </a:p>
          <a:p>
            <a:r>
              <a:rPr lang="ar-SA" dirty="0" smtClean="0"/>
              <a:t>التصوير بعامل تباين أو صبغة</a:t>
            </a:r>
          </a:p>
          <a:p>
            <a:r>
              <a:rPr lang="ar-SA" dirty="0"/>
              <a:t>التصوير المستمر </a:t>
            </a:r>
            <a:r>
              <a:rPr lang="ar-SA" dirty="0" smtClean="0"/>
              <a:t>(</a:t>
            </a:r>
            <a:r>
              <a:rPr lang="ar-SA" dirty="0"/>
              <a:t>فلوروسكوبي)</a:t>
            </a:r>
          </a:p>
          <a:p>
            <a:r>
              <a:rPr lang="ar-SA" dirty="0" smtClean="0"/>
              <a:t>أشعة الطرح الرقمي</a:t>
            </a:r>
          </a:p>
          <a:p>
            <a:r>
              <a:rPr lang="ar-SA" dirty="0" smtClean="0"/>
              <a:t>أشعة الأسنان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أشعة الثدي (ماموجرافي)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00150"/>
            <a:ext cx="7975600" cy="3657600"/>
          </a:xfrm>
        </p:spPr>
        <p:txBody>
          <a:bodyPr/>
          <a:lstStyle/>
          <a:p>
            <a:r>
              <a:rPr lang="ar-SA" dirty="0" smtClean="0"/>
              <a:t>نوع من أنواع التصوير بالأشعة السينية منخفضة الطاقة</a:t>
            </a:r>
          </a:p>
          <a:p>
            <a:r>
              <a:rPr lang="ar-SA" dirty="0" smtClean="0"/>
              <a:t>تعد الطريقة القياسية لكشف و تشخيص أورام الثدي الآن لدقتها</a:t>
            </a:r>
            <a:endParaRPr lang="en-US" dirty="0"/>
          </a:p>
        </p:txBody>
      </p:sp>
      <p:pic>
        <p:nvPicPr>
          <p:cNvPr id="5122" name="Picture 2" descr="C:\Users\Yasser\Desktop\roent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78154"/>
            <a:ext cx="189248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Yasser\Desktop\normal-mamm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478155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Yasser\Desktop\mammo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478155"/>
            <a:ext cx="1469724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أشعة السينية العادية: العظام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44" y="1200150"/>
            <a:ext cx="8515956" cy="3657600"/>
          </a:xfrm>
        </p:spPr>
        <p:txBody>
          <a:bodyPr/>
          <a:lstStyle/>
          <a:p>
            <a:r>
              <a:rPr lang="ar-SA" dirty="0"/>
              <a:t>نوع من أنواع التصوير بالأشعة السينية </a:t>
            </a:r>
            <a:r>
              <a:rPr lang="ar-SA" dirty="0" smtClean="0"/>
              <a:t>مرتفعة الطاقة</a:t>
            </a:r>
          </a:p>
          <a:p>
            <a:r>
              <a:rPr lang="ar-SA" dirty="0" smtClean="0"/>
              <a:t>تمكن من تصوير العظام و المفاصل و التركيبات الصناعية داخل الجسم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4" y="2366526"/>
            <a:ext cx="1470024" cy="25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asser\Desktop\scans-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85" y="2366526"/>
            <a:ext cx="2093548" cy="25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asser\Desktop\arthritis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7" y="2366526"/>
            <a:ext cx="3461333" cy="25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أشعة السينية العادية: الرئة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44" y="1200150"/>
            <a:ext cx="8515956" cy="3657600"/>
          </a:xfrm>
        </p:spPr>
        <p:txBody>
          <a:bodyPr/>
          <a:lstStyle/>
          <a:p>
            <a:r>
              <a:rPr lang="ar-SA" dirty="0"/>
              <a:t>نوع من أنواع التصوير بالأشعة السينية </a:t>
            </a:r>
            <a:r>
              <a:rPr lang="ar-SA" dirty="0" smtClean="0"/>
              <a:t>متوسطة الطاقة</a:t>
            </a:r>
          </a:p>
          <a:p>
            <a:r>
              <a:rPr lang="ar-SA" dirty="0" smtClean="0"/>
              <a:t>تمكن من تصوير أي تغيرات في الرئة مثل سرطان الرئة أو وجود سوائل </a:t>
            </a:r>
            <a:endParaRPr lang="en-US" dirty="0"/>
          </a:p>
        </p:txBody>
      </p:sp>
      <p:pic>
        <p:nvPicPr>
          <p:cNvPr id="1026" name="Picture 2" descr="C:\Users\Yasser\Desktop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6" y="2365707"/>
            <a:ext cx="3776402" cy="25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sser\Desktop\Lung_Cancer_Xray%20300dpi%20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9" y="2365706"/>
            <a:ext cx="2519401" cy="25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sser\Desktop\230px-Effusionhal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646701"/>
            <a:ext cx="2378548" cy="20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بعامل تباين أو صبغة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00150"/>
            <a:ext cx="83693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حقن عامل تباين أو صبغة ذات خصائص أكثر امتصاصا للأشعة السينية من الجسم مثل اليود أو الباريوم في تطبيقات تصوير الأوعية الدموية أو القولون </a:t>
            </a:r>
            <a:endParaRPr lang="en-US" dirty="0"/>
          </a:p>
        </p:txBody>
      </p:sp>
      <p:pic>
        <p:nvPicPr>
          <p:cNvPr id="8195" name="Picture 3" descr="C:\Users\Yasser\Desktop\Human_intestinal_tract,_as_imaged_via_double-contrast_barium_e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56" y="2419351"/>
            <a:ext cx="2250612" cy="26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6" y="2419350"/>
            <a:ext cx="192823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Yasser\Desktop\Cerebral_Angiogram_Lat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6" y="2712599"/>
            <a:ext cx="2282824" cy="22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التصوير المستمر (فلوروسكوبي)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2550" y="1200150"/>
            <a:ext cx="8604250" cy="3657600"/>
          </a:xfrm>
        </p:spPr>
        <p:txBody>
          <a:bodyPr/>
          <a:lstStyle/>
          <a:p>
            <a:r>
              <a:rPr lang="ar-SA" dirty="0" smtClean="0"/>
              <a:t>يمكن للجراح متابعة صبغة لرؤية الأوعية الدموية أو الجهاز الهضمي</a:t>
            </a:r>
          </a:p>
          <a:p>
            <a:r>
              <a:rPr lang="ar-SA" dirty="0" smtClean="0"/>
              <a:t>متابعة ابرة الحقن أو العينة أو القسطرة أيضا كتصوير مساعد للجراحة</a:t>
            </a:r>
            <a:endParaRPr lang="en-US" dirty="0"/>
          </a:p>
        </p:txBody>
      </p:sp>
      <p:pic>
        <p:nvPicPr>
          <p:cNvPr id="15" name="cardi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8950" y="2499482"/>
            <a:ext cx="2408238" cy="2408238"/>
          </a:xfrm>
          <a:prstGeom prst="rect">
            <a:avLst/>
          </a:prstGeom>
        </p:spPr>
      </p:pic>
      <p:pic>
        <p:nvPicPr>
          <p:cNvPr id="8" name="Picture 2" descr="C:\Users\Yasser\Desktop\220px-Normal_barium_swallow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99482"/>
            <a:ext cx="1657350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Yasser\Desktop\VertebroplastyNeed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9" y="2494211"/>
            <a:ext cx="2914191" cy="24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أشعة الطرح الرقمي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التخلص من الخلفية في الصور</a:t>
            </a:r>
          </a:p>
          <a:p>
            <a:pPr lvl="1"/>
            <a:r>
              <a:rPr lang="ar-SA" dirty="0" smtClean="0"/>
              <a:t>طرح صورتين قبل وبعد حقن الصبغة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13441"/>
            <a:ext cx="4227861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s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8750" y="2501569"/>
            <a:ext cx="2686050" cy="23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6732</TotalTime>
  <Words>220</Words>
  <Application>Microsoft Office PowerPoint</Application>
  <PresentationFormat>On-screen Show (16:9)</PresentationFormat>
  <Paragraphs>38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تقنيات التصوير الطبي</vt:lpstr>
      <vt:lpstr>محتوى المحاضرة</vt:lpstr>
      <vt:lpstr>أنواع التصوير بالأشعة السينية</vt:lpstr>
      <vt:lpstr>أشعة الثدي (ماموجرافي)</vt:lpstr>
      <vt:lpstr>أشعة السينية العادية: العظام </vt:lpstr>
      <vt:lpstr>أشعة السينية العادية: الرئة  </vt:lpstr>
      <vt:lpstr>التصوير بعامل تباين أو صبغة</vt:lpstr>
      <vt:lpstr>التصوير المستمر (فلوروسكوبي)</vt:lpstr>
      <vt:lpstr>أشعة الطرح الرقمي</vt:lpstr>
      <vt:lpstr>أشعة الأسنان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532</cp:revision>
  <dcterms:created xsi:type="dcterms:W3CDTF">2012-04-16T13:05:27Z</dcterms:created>
  <dcterms:modified xsi:type="dcterms:W3CDTF">2014-01-07T11:16:07Z</dcterms:modified>
</cp:coreProperties>
</file>