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16" r:id="rId2"/>
    <p:sldId id="459" r:id="rId3"/>
    <p:sldId id="472" r:id="rId4"/>
    <p:sldId id="489" r:id="rId5"/>
    <p:sldId id="480" r:id="rId6"/>
    <p:sldId id="476" r:id="rId7"/>
    <p:sldId id="488" r:id="rId8"/>
    <p:sldId id="475" r:id="rId9"/>
    <p:sldId id="41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420"/>
        <p:guide pos="26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الرابعة: التصوير بالأشعة السينية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الثالث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</a:t>
            </a:r>
            <a:r>
              <a:rPr lang="ar-SA" dirty="0" smtClean="0"/>
              <a:t>بالأشعة السينية و </a:t>
            </a:r>
            <a:r>
              <a:rPr lang="ar-SA" dirty="0"/>
              <a:t>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asser\Desktop\CF-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27" y="2150900"/>
            <a:ext cx="4056873" cy="29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جهاز الأشعة السينية العادي (فيلم أو رقمي)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الأجهزة الحديثة معظمها رقمية</a:t>
            </a:r>
          </a:p>
          <a:p>
            <a:pPr lvl="1"/>
            <a:r>
              <a:rPr lang="ar-SA" dirty="0" smtClean="0"/>
              <a:t>بدون مشاكل الفيلم و التحميض و صديقة للبيئة 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6636"/>
            <a:ext cx="2381250" cy="21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401631"/>
            <a:ext cx="2533650" cy="16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الفارق بين التصوير العادي و الرقمي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C:\Users\Yasser\Desktop\view_bo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44" y="1187450"/>
            <a:ext cx="1009506" cy="16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Yasser\Desktop\X-Ray-Film-Cass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4" y="130460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Yasser\Desktop\fuji_xl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74" y="3426878"/>
            <a:ext cx="1256152" cy="156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Yasser\Desktop\canon_flat_panel_detector_55c-thumb-450x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92" y="3381322"/>
            <a:ext cx="1417458" cy="15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49" y="1106863"/>
            <a:ext cx="2656699" cy="164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Yasser\Desktop\dr3500cs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" y="3625644"/>
            <a:ext cx="1587500" cy="97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381322"/>
            <a:ext cx="2076450" cy="146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C:\Users\Yasser\Desktop\X-Ray-Film-Processor-SX-380F-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08" y="1162978"/>
            <a:ext cx="1738531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388858" y="1782912"/>
            <a:ext cx="425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299147" y="3844592"/>
            <a:ext cx="425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54350" y="3844592"/>
            <a:ext cx="425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654550" y="1816100"/>
            <a:ext cx="425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2" name="Picture 14" descr="C:\Users\Yasser\Desktop\Kodak-X-Ray-Film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" y="857249"/>
            <a:ext cx="1016648" cy="10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dirty="0" smtClean="0"/>
              <a:t>الفارق بين صور الأشعة السينية العادية و الرقمية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33801"/>
            <a:ext cx="6292850" cy="36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0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Yasser\Desktop\full-fields-digital-mammography-units-68536-3704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93" y="1053087"/>
            <a:ext cx="3467505" cy="34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جهاز الأشعة السينية </a:t>
            </a:r>
            <a:r>
              <a:rPr lang="ar-SA" dirty="0" smtClean="0"/>
              <a:t>للثدي</a:t>
            </a:r>
            <a:endParaRPr lang="en-US" dirty="0"/>
          </a:p>
        </p:txBody>
      </p:sp>
      <p:pic>
        <p:nvPicPr>
          <p:cNvPr id="11270" name="Picture 6" descr="C:\Users\Yasser\Desktop\digital-mammography-system-mammomat-fusion-overview-01173979~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08219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61442"/>
            <a:ext cx="2377026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التصوير المستمر : الفلوروسكوبي</a:t>
            </a:r>
            <a:endParaRPr lang="en-US" dirty="0"/>
          </a:p>
        </p:txBody>
      </p:sp>
      <p:pic>
        <p:nvPicPr>
          <p:cNvPr id="7172" name="Picture 4" descr="C:\Users\Yasser\Desktop\angio-clinical_specialities-hybrid_cath_lab_solutions_overview_flash-00111646~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08390"/>
            <a:ext cx="3696377" cy="20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Yasser\Desktop\dupont-gallery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3" y="3222378"/>
            <a:ext cx="2948447" cy="18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Yasser\Desktop\426px-WW1_fluoroscope_ope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02" y="1072172"/>
            <a:ext cx="2808747" cy="39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</a:t>
            </a:r>
            <a:r>
              <a:rPr lang="ar-SA" dirty="0"/>
              <a:t>الأشعة السينية </a:t>
            </a:r>
            <a:r>
              <a:rPr lang="ar-SA" dirty="0" smtClean="0"/>
              <a:t>للأسنان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عادية أو بانوراما</a:t>
            </a:r>
            <a:endParaRPr lang="en-US" dirty="0"/>
          </a:p>
        </p:txBody>
      </p:sp>
      <p:pic>
        <p:nvPicPr>
          <p:cNvPr id="4" name="Picture 7" descr="C:\Users\Yasser\Desktop\1368780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78"/>
            <a:ext cx="2565622" cy="2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Yasser\Desktop\Panoramic_X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80" y="1998903"/>
            <a:ext cx="3862961" cy="28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Yasser\Desktop\Dental-X-ray-Fil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166629"/>
            <a:ext cx="1284967" cy="8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" y="4063999"/>
            <a:ext cx="1291580" cy="8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36" y="4063999"/>
            <a:ext cx="1287531" cy="8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6733</TotalTime>
  <Words>97</Words>
  <Application>Microsoft Office PowerPoint</Application>
  <PresentationFormat>On-screen Show (16:9)</PresentationFormat>
  <Paragraphs>21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تقنيات التصوير الطبي</vt:lpstr>
      <vt:lpstr>محتوى المحاضرة</vt:lpstr>
      <vt:lpstr>جهاز الأشعة السينية العادي (فيلم أو رقمي)</vt:lpstr>
      <vt:lpstr>الفارق بين التصوير العادي و الرقمي</vt:lpstr>
      <vt:lpstr>الفارق بين صور الأشعة السينية العادية و الرقمية</vt:lpstr>
      <vt:lpstr>جهاز الأشعة السينية للثدي</vt:lpstr>
      <vt:lpstr>أجهزة التصوير المستمر : الفلوروسكوبي</vt:lpstr>
      <vt:lpstr>أجهزة الأشعة السينية للأسنان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533</cp:revision>
  <dcterms:created xsi:type="dcterms:W3CDTF">2012-04-16T13:05:27Z</dcterms:created>
  <dcterms:modified xsi:type="dcterms:W3CDTF">2014-01-07T11:16:51Z</dcterms:modified>
</cp:coreProperties>
</file>