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17" r:id="rId2"/>
    <p:sldId id="460" r:id="rId3"/>
    <p:sldId id="481" r:id="rId4"/>
    <p:sldId id="483" r:id="rId5"/>
    <p:sldId id="484" r:id="rId6"/>
    <p:sldId id="485" r:id="rId7"/>
    <p:sldId id="486" r:id="rId8"/>
    <p:sldId id="41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50" d="100"/>
          <a:sy n="150" d="100"/>
        </p:scale>
        <p:origin x="-504" y="-84"/>
      </p:cViewPr>
      <p:guideLst>
        <p:guide orient="horz" pos="1420"/>
        <p:guide pos="26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C85FEC-51FC-4CB2-B599-5250F29403BE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47567FB7-D8F3-4A82-8FE7-93B7325023EA}">
      <dgm:prSet phldrT="[Text]"/>
      <dgm:spPr/>
      <dgm:t>
        <a:bodyPr/>
        <a:lstStyle/>
        <a:p>
          <a:r>
            <a:rPr lang="ar-SA" dirty="0" smtClean="0"/>
            <a:t>الذرات</a:t>
          </a:r>
          <a:endParaRPr lang="en-US" dirty="0"/>
        </a:p>
      </dgm:t>
    </dgm:pt>
    <dgm:pt modelId="{8F19E147-B9A7-4603-98DA-B8A3B2BEAD44}" type="parTrans" cxnId="{B23615F9-0BE9-4DA3-934C-D0DC2544FAE3}">
      <dgm:prSet/>
      <dgm:spPr/>
      <dgm:t>
        <a:bodyPr/>
        <a:lstStyle/>
        <a:p>
          <a:endParaRPr lang="en-US"/>
        </a:p>
      </dgm:t>
    </dgm:pt>
    <dgm:pt modelId="{D0769BB0-18E0-4FD6-B5C3-024524D8C28C}" type="sibTrans" cxnId="{B23615F9-0BE9-4DA3-934C-D0DC2544FAE3}">
      <dgm:prSet/>
      <dgm:spPr/>
      <dgm:t>
        <a:bodyPr/>
        <a:lstStyle/>
        <a:p>
          <a:endParaRPr lang="en-US"/>
        </a:p>
      </dgm:t>
    </dgm:pt>
    <dgm:pt modelId="{C7A9A219-649E-48C5-B8BD-BFB0C60663CB}">
      <dgm:prSet phldrT="[Text]"/>
      <dgm:spPr/>
      <dgm:t>
        <a:bodyPr/>
        <a:lstStyle/>
        <a:p>
          <a:r>
            <a:rPr lang="ar-SA" dirty="0" smtClean="0"/>
            <a:t>الجزيئات</a:t>
          </a:r>
          <a:endParaRPr lang="en-US" dirty="0"/>
        </a:p>
      </dgm:t>
    </dgm:pt>
    <dgm:pt modelId="{352132E0-68A6-4627-8CCD-7E229CC918B6}" type="parTrans" cxnId="{CAD49E17-4F7E-4918-98A7-30ED40D8B20E}">
      <dgm:prSet/>
      <dgm:spPr/>
      <dgm:t>
        <a:bodyPr/>
        <a:lstStyle/>
        <a:p>
          <a:endParaRPr lang="en-US"/>
        </a:p>
      </dgm:t>
    </dgm:pt>
    <dgm:pt modelId="{91F197EE-5595-4AA3-AA57-9BAA611D6B72}" type="sibTrans" cxnId="{CAD49E17-4F7E-4918-98A7-30ED40D8B20E}">
      <dgm:prSet/>
      <dgm:spPr/>
      <dgm:t>
        <a:bodyPr/>
        <a:lstStyle/>
        <a:p>
          <a:endParaRPr lang="en-US"/>
        </a:p>
      </dgm:t>
    </dgm:pt>
    <dgm:pt modelId="{472741B7-C89D-4E1B-984A-ABC046F399EF}">
      <dgm:prSet phldrT="[Text]"/>
      <dgm:spPr/>
      <dgm:t>
        <a:bodyPr/>
        <a:lstStyle/>
        <a:p>
          <a:r>
            <a:rPr lang="ar-SA" dirty="0" smtClean="0"/>
            <a:t>الجينات</a:t>
          </a:r>
          <a:endParaRPr lang="en-US" dirty="0"/>
        </a:p>
      </dgm:t>
    </dgm:pt>
    <dgm:pt modelId="{3F761562-763A-4FA3-AC88-561D552C03A7}" type="parTrans" cxnId="{9B87E5EF-E671-4B13-B42C-69AFB9B4D370}">
      <dgm:prSet/>
      <dgm:spPr/>
      <dgm:t>
        <a:bodyPr/>
        <a:lstStyle/>
        <a:p>
          <a:endParaRPr lang="en-US"/>
        </a:p>
      </dgm:t>
    </dgm:pt>
    <dgm:pt modelId="{3776E928-D697-4743-9A18-6FDD4B217237}" type="sibTrans" cxnId="{9B87E5EF-E671-4B13-B42C-69AFB9B4D370}">
      <dgm:prSet/>
      <dgm:spPr/>
      <dgm:t>
        <a:bodyPr/>
        <a:lstStyle/>
        <a:p>
          <a:endParaRPr lang="en-US"/>
        </a:p>
      </dgm:t>
    </dgm:pt>
    <dgm:pt modelId="{FE47A81C-3885-456E-B530-55D2B8E31CF7}">
      <dgm:prSet phldrT="[Text]"/>
      <dgm:spPr/>
      <dgm:t>
        <a:bodyPr/>
        <a:lstStyle/>
        <a:p>
          <a:r>
            <a:rPr lang="ar-SA" dirty="0" smtClean="0"/>
            <a:t>الخلايا</a:t>
          </a:r>
          <a:endParaRPr lang="en-US" dirty="0"/>
        </a:p>
      </dgm:t>
    </dgm:pt>
    <dgm:pt modelId="{4C6B23BE-27AF-4743-96A1-18859EB57B27}" type="parTrans" cxnId="{BFE51395-AD1D-4879-8931-508DDDB0C960}">
      <dgm:prSet/>
      <dgm:spPr/>
      <dgm:t>
        <a:bodyPr/>
        <a:lstStyle/>
        <a:p>
          <a:endParaRPr lang="en-US"/>
        </a:p>
      </dgm:t>
    </dgm:pt>
    <dgm:pt modelId="{A5BE2960-0539-4B51-A52A-E5413B38D353}" type="sibTrans" cxnId="{BFE51395-AD1D-4879-8931-508DDDB0C960}">
      <dgm:prSet/>
      <dgm:spPr/>
      <dgm:t>
        <a:bodyPr/>
        <a:lstStyle/>
        <a:p>
          <a:endParaRPr lang="en-US"/>
        </a:p>
      </dgm:t>
    </dgm:pt>
    <dgm:pt modelId="{E775B624-9DAE-45FB-B70A-FDD5D100F90E}">
      <dgm:prSet phldrT="[Text]"/>
      <dgm:spPr/>
      <dgm:t>
        <a:bodyPr/>
        <a:lstStyle/>
        <a:p>
          <a:r>
            <a:rPr lang="ar-SA" dirty="0" smtClean="0"/>
            <a:t>أعضاء الجسم</a:t>
          </a:r>
          <a:endParaRPr lang="en-US" dirty="0"/>
        </a:p>
      </dgm:t>
    </dgm:pt>
    <dgm:pt modelId="{0C172F59-DBDD-465A-AF15-FF38F4AB4748}" type="parTrans" cxnId="{2E9C4A42-A4C1-49D6-96B5-04D57F4EB3BB}">
      <dgm:prSet/>
      <dgm:spPr/>
      <dgm:t>
        <a:bodyPr/>
        <a:lstStyle/>
        <a:p>
          <a:endParaRPr lang="en-US"/>
        </a:p>
      </dgm:t>
    </dgm:pt>
    <dgm:pt modelId="{3A2198D9-B323-4CEE-9020-BCD28B03AD84}" type="sibTrans" cxnId="{2E9C4A42-A4C1-49D6-96B5-04D57F4EB3BB}">
      <dgm:prSet/>
      <dgm:spPr/>
      <dgm:t>
        <a:bodyPr/>
        <a:lstStyle/>
        <a:p>
          <a:endParaRPr lang="en-US"/>
        </a:p>
      </dgm:t>
    </dgm:pt>
    <dgm:pt modelId="{BD02A319-F055-4FAB-AD16-29E399D8E351}">
      <dgm:prSet phldrT="[Text]"/>
      <dgm:spPr/>
      <dgm:t>
        <a:bodyPr/>
        <a:lstStyle/>
        <a:p>
          <a:r>
            <a:rPr lang="ar-SA" dirty="0" smtClean="0"/>
            <a:t>كامل الجسم</a:t>
          </a:r>
          <a:endParaRPr lang="en-US" dirty="0"/>
        </a:p>
      </dgm:t>
    </dgm:pt>
    <dgm:pt modelId="{05373AB2-94F3-43FC-85A8-EE32F93AB64F}" type="parTrans" cxnId="{B305568F-CE50-4DB6-9144-AB0288A55528}">
      <dgm:prSet/>
      <dgm:spPr/>
      <dgm:t>
        <a:bodyPr/>
        <a:lstStyle/>
        <a:p>
          <a:endParaRPr lang="en-US"/>
        </a:p>
      </dgm:t>
    </dgm:pt>
    <dgm:pt modelId="{55C12F8A-530B-46EE-9CB2-249B80805730}" type="sibTrans" cxnId="{B305568F-CE50-4DB6-9144-AB0288A55528}">
      <dgm:prSet/>
      <dgm:spPr/>
      <dgm:t>
        <a:bodyPr/>
        <a:lstStyle/>
        <a:p>
          <a:endParaRPr lang="en-US"/>
        </a:p>
      </dgm:t>
    </dgm:pt>
    <dgm:pt modelId="{8A50A9BB-BBB1-4DC1-BAC5-C982AF7FDA9E}" type="pres">
      <dgm:prSet presAssocID="{54C85FEC-51FC-4CB2-B599-5250F29403BE}" presName="Name0" presStyleCnt="0">
        <dgm:presLayoutVars>
          <dgm:dir/>
          <dgm:animLvl val="lvl"/>
          <dgm:resizeHandles val="exact"/>
        </dgm:presLayoutVars>
      </dgm:prSet>
      <dgm:spPr/>
    </dgm:pt>
    <dgm:pt modelId="{233F0962-AE49-408A-89C5-F79DCE68B2AB}" type="pres">
      <dgm:prSet presAssocID="{47567FB7-D8F3-4A82-8FE7-93B7325023EA}" presName="parTxOnly" presStyleLbl="node1" presStyleIdx="0" presStyleCnt="6" custScaleY="1358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434D9-B3AF-44D5-94FF-639849826C9F}" type="pres">
      <dgm:prSet presAssocID="{D0769BB0-18E0-4FD6-B5C3-024524D8C28C}" presName="parTxOnlySpace" presStyleCnt="0"/>
      <dgm:spPr/>
    </dgm:pt>
    <dgm:pt modelId="{671B386A-279D-46E5-BCFA-3259B9DBBAAE}" type="pres">
      <dgm:prSet presAssocID="{C7A9A219-649E-48C5-B8BD-BFB0C60663CB}" presName="parTxOnly" presStyleLbl="node1" presStyleIdx="1" presStyleCnt="6" custScaleY="1358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D68D28-01E2-4BF1-BCD9-DB0EE4E1D7CF}" type="pres">
      <dgm:prSet presAssocID="{91F197EE-5595-4AA3-AA57-9BAA611D6B72}" presName="parTxOnlySpace" presStyleCnt="0"/>
      <dgm:spPr/>
    </dgm:pt>
    <dgm:pt modelId="{35871CAB-BEF8-4A5F-B561-CDC22198594F}" type="pres">
      <dgm:prSet presAssocID="{472741B7-C89D-4E1B-984A-ABC046F399EF}" presName="parTxOnly" presStyleLbl="node1" presStyleIdx="2" presStyleCnt="6" custScaleY="1358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3913B7-157B-4C38-A54F-66DFE6D39701}" type="pres">
      <dgm:prSet presAssocID="{3776E928-D697-4743-9A18-6FDD4B217237}" presName="parTxOnlySpace" presStyleCnt="0"/>
      <dgm:spPr/>
    </dgm:pt>
    <dgm:pt modelId="{6AB6F60E-642C-4AE0-BE63-CD223085789E}" type="pres">
      <dgm:prSet presAssocID="{FE47A81C-3885-456E-B530-55D2B8E31CF7}" presName="parTxOnly" presStyleLbl="node1" presStyleIdx="3" presStyleCnt="6" custScaleY="1358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AFAB6-3065-4632-B2FC-EA6730064B95}" type="pres">
      <dgm:prSet presAssocID="{A5BE2960-0539-4B51-A52A-E5413B38D353}" presName="parTxOnlySpace" presStyleCnt="0"/>
      <dgm:spPr/>
    </dgm:pt>
    <dgm:pt modelId="{8D2F15AA-D903-4C30-8544-6E445010EAD1}" type="pres">
      <dgm:prSet presAssocID="{E775B624-9DAE-45FB-B70A-FDD5D100F90E}" presName="parTxOnly" presStyleLbl="node1" presStyleIdx="4" presStyleCnt="6" custScaleY="1358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C46E6-AC87-48A9-BA8A-79B4E937A8B0}" type="pres">
      <dgm:prSet presAssocID="{3A2198D9-B323-4CEE-9020-BCD28B03AD84}" presName="parTxOnlySpace" presStyleCnt="0"/>
      <dgm:spPr/>
    </dgm:pt>
    <dgm:pt modelId="{B44A95D5-A5EC-4E80-8269-0124DF637EB6}" type="pres">
      <dgm:prSet presAssocID="{BD02A319-F055-4FAB-AD16-29E399D8E351}" presName="parTxOnly" presStyleLbl="node1" presStyleIdx="5" presStyleCnt="6" custScaleY="1358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9C4A42-A4C1-49D6-96B5-04D57F4EB3BB}" srcId="{54C85FEC-51FC-4CB2-B599-5250F29403BE}" destId="{E775B624-9DAE-45FB-B70A-FDD5D100F90E}" srcOrd="4" destOrd="0" parTransId="{0C172F59-DBDD-465A-AF15-FF38F4AB4748}" sibTransId="{3A2198D9-B323-4CEE-9020-BCD28B03AD84}"/>
    <dgm:cxn modelId="{CAD49E17-4F7E-4918-98A7-30ED40D8B20E}" srcId="{54C85FEC-51FC-4CB2-B599-5250F29403BE}" destId="{C7A9A219-649E-48C5-B8BD-BFB0C60663CB}" srcOrd="1" destOrd="0" parTransId="{352132E0-68A6-4627-8CCD-7E229CC918B6}" sibTransId="{91F197EE-5595-4AA3-AA57-9BAA611D6B72}"/>
    <dgm:cxn modelId="{BFE51395-AD1D-4879-8931-508DDDB0C960}" srcId="{54C85FEC-51FC-4CB2-B599-5250F29403BE}" destId="{FE47A81C-3885-456E-B530-55D2B8E31CF7}" srcOrd="3" destOrd="0" parTransId="{4C6B23BE-27AF-4743-96A1-18859EB57B27}" sibTransId="{A5BE2960-0539-4B51-A52A-E5413B38D353}"/>
    <dgm:cxn modelId="{ECB28048-8398-4868-9E44-AE937900D805}" type="presOf" srcId="{54C85FEC-51FC-4CB2-B599-5250F29403BE}" destId="{8A50A9BB-BBB1-4DC1-BAC5-C982AF7FDA9E}" srcOrd="0" destOrd="0" presId="urn:microsoft.com/office/officeart/2005/8/layout/chevron1"/>
    <dgm:cxn modelId="{B305568F-CE50-4DB6-9144-AB0288A55528}" srcId="{54C85FEC-51FC-4CB2-B599-5250F29403BE}" destId="{BD02A319-F055-4FAB-AD16-29E399D8E351}" srcOrd="5" destOrd="0" parTransId="{05373AB2-94F3-43FC-85A8-EE32F93AB64F}" sibTransId="{55C12F8A-530B-46EE-9CB2-249B80805730}"/>
    <dgm:cxn modelId="{3F23D72E-F304-49BE-B4C3-B3F09A0C29F3}" type="presOf" srcId="{BD02A319-F055-4FAB-AD16-29E399D8E351}" destId="{B44A95D5-A5EC-4E80-8269-0124DF637EB6}" srcOrd="0" destOrd="0" presId="urn:microsoft.com/office/officeart/2005/8/layout/chevron1"/>
    <dgm:cxn modelId="{09B39F82-2C58-427B-B5A5-0ED7D38DAFA0}" type="presOf" srcId="{E775B624-9DAE-45FB-B70A-FDD5D100F90E}" destId="{8D2F15AA-D903-4C30-8544-6E445010EAD1}" srcOrd="0" destOrd="0" presId="urn:microsoft.com/office/officeart/2005/8/layout/chevron1"/>
    <dgm:cxn modelId="{A8841E55-AEA2-415E-A3BF-690AC2D2330A}" type="presOf" srcId="{FE47A81C-3885-456E-B530-55D2B8E31CF7}" destId="{6AB6F60E-642C-4AE0-BE63-CD223085789E}" srcOrd="0" destOrd="0" presId="urn:microsoft.com/office/officeart/2005/8/layout/chevron1"/>
    <dgm:cxn modelId="{9B87E5EF-E671-4B13-B42C-69AFB9B4D370}" srcId="{54C85FEC-51FC-4CB2-B599-5250F29403BE}" destId="{472741B7-C89D-4E1B-984A-ABC046F399EF}" srcOrd="2" destOrd="0" parTransId="{3F761562-763A-4FA3-AC88-561D552C03A7}" sibTransId="{3776E928-D697-4743-9A18-6FDD4B217237}"/>
    <dgm:cxn modelId="{E94B4285-377F-4079-AFDD-92DD60BB5E8A}" type="presOf" srcId="{47567FB7-D8F3-4A82-8FE7-93B7325023EA}" destId="{233F0962-AE49-408A-89C5-F79DCE68B2AB}" srcOrd="0" destOrd="0" presId="urn:microsoft.com/office/officeart/2005/8/layout/chevron1"/>
    <dgm:cxn modelId="{B23615F9-0BE9-4DA3-934C-D0DC2544FAE3}" srcId="{54C85FEC-51FC-4CB2-B599-5250F29403BE}" destId="{47567FB7-D8F3-4A82-8FE7-93B7325023EA}" srcOrd="0" destOrd="0" parTransId="{8F19E147-B9A7-4603-98DA-B8A3B2BEAD44}" sibTransId="{D0769BB0-18E0-4FD6-B5C3-024524D8C28C}"/>
    <dgm:cxn modelId="{620402CF-7666-4FBC-B632-BF4D57B55D4A}" type="presOf" srcId="{C7A9A219-649E-48C5-B8BD-BFB0C60663CB}" destId="{671B386A-279D-46E5-BCFA-3259B9DBBAAE}" srcOrd="0" destOrd="0" presId="urn:microsoft.com/office/officeart/2005/8/layout/chevron1"/>
    <dgm:cxn modelId="{94ABD66D-B1C7-47C3-8FF4-194EDD630EC0}" type="presOf" srcId="{472741B7-C89D-4E1B-984A-ABC046F399EF}" destId="{35871CAB-BEF8-4A5F-B561-CDC22198594F}" srcOrd="0" destOrd="0" presId="urn:microsoft.com/office/officeart/2005/8/layout/chevron1"/>
    <dgm:cxn modelId="{AFEDF189-2168-4DF3-AA46-7444F81CD0D4}" type="presParOf" srcId="{8A50A9BB-BBB1-4DC1-BAC5-C982AF7FDA9E}" destId="{233F0962-AE49-408A-89C5-F79DCE68B2AB}" srcOrd="0" destOrd="0" presId="urn:microsoft.com/office/officeart/2005/8/layout/chevron1"/>
    <dgm:cxn modelId="{CD10E4C0-2439-43ED-A2F6-11C8F81DDE8D}" type="presParOf" srcId="{8A50A9BB-BBB1-4DC1-BAC5-C982AF7FDA9E}" destId="{3C4434D9-B3AF-44D5-94FF-639849826C9F}" srcOrd="1" destOrd="0" presId="urn:microsoft.com/office/officeart/2005/8/layout/chevron1"/>
    <dgm:cxn modelId="{59ED0C32-3410-4E4B-973F-EF7F0313E976}" type="presParOf" srcId="{8A50A9BB-BBB1-4DC1-BAC5-C982AF7FDA9E}" destId="{671B386A-279D-46E5-BCFA-3259B9DBBAAE}" srcOrd="2" destOrd="0" presId="urn:microsoft.com/office/officeart/2005/8/layout/chevron1"/>
    <dgm:cxn modelId="{2457B6BD-4163-4F92-BABF-9EE9AF40F409}" type="presParOf" srcId="{8A50A9BB-BBB1-4DC1-BAC5-C982AF7FDA9E}" destId="{68D68D28-01E2-4BF1-BCD9-DB0EE4E1D7CF}" srcOrd="3" destOrd="0" presId="urn:microsoft.com/office/officeart/2005/8/layout/chevron1"/>
    <dgm:cxn modelId="{E0EE8EAA-4274-47B3-B2B7-0B8CFBC8F1C6}" type="presParOf" srcId="{8A50A9BB-BBB1-4DC1-BAC5-C982AF7FDA9E}" destId="{35871CAB-BEF8-4A5F-B561-CDC22198594F}" srcOrd="4" destOrd="0" presId="urn:microsoft.com/office/officeart/2005/8/layout/chevron1"/>
    <dgm:cxn modelId="{893E1832-E56F-4D62-8544-D95FD0DB2941}" type="presParOf" srcId="{8A50A9BB-BBB1-4DC1-BAC5-C982AF7FDA9E}" destId="{3F3913B7-157B-4C38-A54F-66DFE6D39701}" srcOrd="5" destOrd="0" presId="urn:microsoft.com/office/officeart/2005/8/layout/chevron1"/>
    <dgm:cxn modelId="{9EC96170-36C3-492B-8E25-11820DC0B249}" type="presParOf" srcId="{8A50A9BB-BBB1-4DC1-BAC5-C982AF7FDA9E}" destId="{6AB6F60E-642C-4AE0-BE63-CD223085789E}" srcOrd="6" destOrd="0" presId="urn:microsoft.com/office/officeart/2005/8/layout/chevron1"/>
    <dgm:cxn modelId="{FED24E4D-303D-4EF3-914B-8816DE99BF9D}" type="presParOf" srcId="{8A50A9BB-BBB1-4DC1-BAC5-C982AF7FDA9E}" destId="{135AFAB6-3065-4632-B2FC-EA6730064B95}" srcOrd="7" destOrd="0" presId="urn:microsoft.com/office/officeart/2005/8/layout/chevron1"/>
    <dgm:cxn modelId="{305167C0-833E-4BEC-AC99-435D164AF25D}" type="presParOf" srcId="{8A50A9BB-BBB1-4DC1-BAC5-C982AF7FDA9E}" destId="{8D2F15AA-D903-4C30-8544-6E445010EAD1}" srcOrd="8" destOrd="0" presId="urn:microsoft.com/office/officeart/2005/8/layout/chevron1"/>
    <dgm:cxn modelId="{CD109C29-6F49-45AE-892F-AD448DDF2306}" type="presParOf" srcId="{8A50A9BB-BBB1-4DC1-BAC5-C982AF7FDA9E}" destId="{E41C46E6-AC87-48A9-BA8A-79B4E937A8B0}" srcOrd="9" destOrd="0" presId="urn:microsoft.com/office/officeart/2005/8/layout/chevron1"/>
    <dgm:cxn modelId="{BEE19139-FC5E-407A-82BA-48DA36DB035D}" type="presParOf" srcId="{8A50A9BB-BBB1-4DC1-BAC5-C982AF7FDA9E}" destId="{B44A95D5-A5EC-4E80-8269-0124DF637EB6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F0962-AE49-408A-89C5-F79DCE68B2AB}">
      <dsp:nvSpPr>
        <dsp:cNvPr id="0" name=""/>
        <dsp:cNvSpPr/>
      </dsp:nvSpPr>
      <dsp:spPr>
        <a:xfrm>
          <a:off x="4067" y="665988"/>
          <a:ext cx="1513284" cy="82232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الذرات</a:t>
          </a:r>
          <a:endParaRPr lang="en-US" sz="1600" kern="1200" dirty="0"/>
        </a:p>
      </dsp:txBody>
      <dsp:txXfrm>
        <a:off x="415229" y="665988"/>
        <a:ext cx="690960" cy="822324"/>
      </dsp:txXfrm>
    </dsp:sp>
    <dsp:sp modelId="{671B386A-279D-46E5-BCFA-3259B9DBBAAE}">
      <dsp:nvSpPr>
        <dsp:cNvPr id="0" name=""/>
        <dsp:cNvSpPr/>
      </dsp:nvSpPr>
      <dsp:spPr>
        <a:xfrm>
          <a:off x="1366023" y="665988"/>
          <a:ext cx="1513284" cy="822324"/>
        </a:xfrm>
        <a:prstGeom prst="chevron">
          <a:avLst/>
        </a:prstGeom>
        <a:solidFill>
          <a:schemeClr val="accent5">
            <a:hueOff val="-2479475"/>
            <a:satOff val="3710"/>
            <a:lumOff val="-415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الجزيئات</a:t>
          </a:r>
          <a:endParaRPr lang="en-US" sz="1600" kern="1200" dirty="0"/>
        </a:p>
      </dsp:txBody>
      <dsp:txXfrm>
        <a:off x="1777185" y="665988"/>
        <a:ext cx="690960" cy="822324"/>
      </dsp:txXfrm>
    </dsp:sp>
    <dsp:sp modelId="{35871CAB-BEF8-4A5F-B561-CDC22198594F}">
      <dsp:nvSpPr>
        <dsp:cNvPr id="0" name=""/>
        <dsp:cNvSpPr/>
      </dsp:nvSpPr>
      <dsp:spPr>
        <a:xfrm>
          <a:off x="2727979" y="665988"/>
          <a:ext cx="1513284" cy="822324"/>
        </a:xfrm>
        <a:prstGeom prst="chevron">
          <a:avLst/>
        </a:prstGeom>
        <a:solidFill>
          <a:schemeClr val="accent5">
            <a:hueOff val="-4958950"/>
            <a:satOff val="7420"/>
            <a:lumOff val="-831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الجينات</a:t>
          </a:r>
          <a:endParaRPr lang="en-US" sz="1600" kern="1200" dirty="0"/>
        </a:p>
      </dsp:txBody>
      <dsp:txXfrm>
        <a:off x="3139141" y="665988"/>
        <a:ext cx="690960" cy="822324"/>
      </dsp:txXfrm>
    </dsp:sp>
    <dsp:sp modelId="{6AB6F60E-642C-4AE0-BE63-CD223085789E}">
      <dsp:nvSpPr>
        <dsp:cNvPr id="0" name=""/>
        <dsp:cNvSpPr/>
      </dsp:nvSpPr>
      <dsp:spPr>
        <a:xfrm>
          <a:off x="4089935" y="665988"/>
          <a:ext cx="1513284" cy="822324"/>
        </a:xfrm>
        <a:prstGeom prst="chevron">
          <a:avLst/>
        </a:prstGeom>
        <a:solidFill>
          <a:schemeClr val="accent5">
            <a:hueOff val="-7438424"/>
            <a:satOff val="11130"/>
            <a:lumOff val="-1247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الخلايا</a:t>
          </a:r>
          <a:endParaRPr lang="en-US" sz="1600" kern="1200" dirty="0"/>
        </a:p>
      </dsp:txBody>
      <dsp:txXfrm>
        <a:off x="4501097" y="665988"/>
        <a:ext cx="690960" cy="822324"/>
      </dsp:txXfrm>
    </dsp:sp>
    <dsp:sp modelId="{8D2F15AA-D903-4C30-8544-6E445010EAD1}">
      <dsp:nvSpPr>
        <dsp:cNvPr id="0" name=""/>
        <dsp:cNvSpPr/>
      </dsp:nvSpPr>
      <dsp:spPr>
        <a:xfrm>
          <a:off x="5451891" y="665988"/>
          <a:ext cx="1513284" cy="822324"/>
        </a:xfrm>
        <a:prstGeom prst="chevron">
          <a:avLst/>
        </a:prstGeom>
        <a:solidFill>
          <a:schemeClr val="accent5">
            <a:hueOff val="-9917899"/>
            <a:satOff val="14840"/>
            <a:lumOff val="-1662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أعضاء الجسم</a:t>
          </a:r>
          <a:endParaRPr lang="en-US" sz="1600" kern="1200" dirty="0"/>
        </a:p>
      </dsp:txBody>
      <dsp:txXfrm>
        <a:off x="5863053" y="665988"/>
        <a:ext cx="690960" cy="822324"/>
      </dsp:txXfrm>
    </dsp:sp>
    <dsp:sp modelId="{B44A95D5-A5EC-4E80-8269-0124DF637EB6}">
      <dsp:nvSpPr>
        <dsp:cNvPr id="0" name=""/>
        <dsp:cNvSpPr/>
      </dsp:nvSpPr>
      <dsp:spPr>
        <a:xfrm>
          <a:off x="6813847" y="665988"/>
          <a:ext cx="1513284" cy="822324"/>
        </a:xfrm>
        <a:prstGeom prst="chevron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كامل الجسم</a:t>
          </a:r>
          <a:endParaRPr lang="en-US" sz="1600" kern="1200" dirty="0"/>
        </a:p>
      </dsp:txBody>
      <dsp:txXfrm>
        <a:off x="7225009" y="665988"/>
        <a:ext cx="690960" cy="822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F303D-7834-459B-BD0B-80DA5E664B32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5947-A0B4-49AC-8D5D-F25DD4F5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5947-A0B4-49AC-8D5D-F25DD4F5B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8"/>
            <a:ext cx="7848600" cy="1445419"/>
          </a:xfrm>
        </p:spPr>
        <p:txBody>
          <a:bodyPr anchor="b">
            <a:noAutofit/>
          </a:bodyPr>
          <a:lstStyle>
            <a:lvl1pPr algn="ctr" rtl="1">
              <a:defRPr sz="7200" b="1" cap="all" baseline="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2890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2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r" rtl="1">
              <a:defRPr sz="48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00150"/>
            <a:ext cx="5943600" cy="3657600"/>
          </a:xfrm>
        </p:spPr>
        <p:txBody>
          <a:bodyPr>
            <a:normAutofit/>
          </a:bodyPr>
          <a:lstStyle>
            <a:lvl1pPr algn="r" rtl="1">
              <a:defRPr sz="320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algn="r" rtl="1">
              <a:defRPr sz="280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 algn="r" rtl="1">
              <a:defRPr sz="2400"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 algn="r" rtl="1">
              <a:defRPr sz="2000"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 algn="r" rtl="1"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6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23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9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8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8000"/>
            <a:ext cx="8534400" cy="857250"/>
          </a:xfrm>
        </p:spPr>
        <p:txBody>
          <a:bodyPr anchor="t"/>
          <a:lstStyle/>
          <a:p>
            <a:pPr algn="ctr"/>
            <a:r>
              <a:rPr lang="ar-SA" sz="6000" b="1" dirty="0" smtClean="0"/>
              <a:t>تقنيات التصوير </a:t>
            </a:r>
            <a:r>
              <a:rPr lang="ar-SA" sz="6000" b="1" dirty="0"/>
              <a:t>الطبي</a:t>
            </a:r>
            <a:endParaRPr lang="en-US" sz="4800" i="1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1555750"/>
            <a:ext cx="6324600" cy="514350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 smtClean="0"/>
              <a:t>أ.د. ياسر مصطفى قدح</a:t>
            </a:r>
            <a:endParaRPr lang="en-US" sz="2800" b="1" dirty="0" smtClean="0"/>
          </a:p>
          <a:p>
            <a:pPr algn="ctr"/>
            <a:r>
              <a:rPr lang="ar-SA" sz="2800" b="1" dirty="0" smtClean="0"/>
              <a:t>أستاذ الهندسة الحيوية الطبية بجامعة القاهرة</a:t>
            </a:r>
            <a:endParaRPr lang="en-US" sz="2800" b="1" dirty="0"/>
          </a:p>
        </p:txBody>
      </p:sp>
      <p:pic>
        <p:nvPicPr>
          <p:cNvPr id="6" name="Picture 2" descr="C:\Documents and Settings\YASSER.YMK\My Documents\Cairo Univ Logo\logo_reduc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560" y="3840480"/>
            <a:ext cx="968433" cy="118872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2825752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الرابعة: التصوير بالأشعة السينية</a:t>
            </a:r>
          </a:p>
          <a:p>
            <a:pPr algn="ctr" rtl="1"/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الجزء الرابع</a:t>
            </a:r>
            <a:endParaRPr lang="en-US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987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محتوى المحاضرة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900" y="1200150"/>
            <a:ext cx="7454900" cy="3657600"/>
          </a:xfrm>
        </p:spPr>
        <p:txBody>
          <a:bodyPr>
            <a:normAutofit/>
          </a:bodyPr>
          <a:lstStyle/>
          <a:p>
            <a:r>
              <a:rPr lang="ar-SA" dirty="0" smtClean="0"/>
              <a:t>فكرة </a:t>
            </a:r>
            <a:r>
              <a:rPr lang="ar-SA" dirty="0"/>
              <a:t>العمل</a:t>
            </a:r>
          </a:p>
          <a:p>
            <a:r>
              <a:rPr lang="ar-SA" dirty="0" smtClean="0"/>
              <a:t>أنواع </a:t>
            </a:r>
            <a:r>
              <a:rPr lang="ar-SA" dirty="0"/>
              <a:t>التصوير </a:t>
            </a:r>
            <a:r>
              <a:rPr lang="ar-SA" dirty="0" smtClean="0"/>
              <a:t>بالأشعة السينية و </a:t>
            </a:r>
            <a:r>
              <a:rPr lang="ar-SA" dirty="0"/>
              <a:t>تطبيقاتها</a:t>
            </a:r>
          </a:p>
          <a:p>
            <a:r>
              <a:rPr lang="ar-SA" dirty="0" smtClean="0"/>
              <a:t>تعريف </a:t>
            </a:r>
            <a:r>
              <a:rPr lang="ar-SA" dirty="0"/>
              <a:t>بالأجهزة الحالية و قراءة الصور </a:t>
            </a:r>
          </a:p>
          <a:p>
            <a:r>
              <a:rPr lang="ar-SA" dirty="0" smtClean="0"/>
              <a:t>عوامل </a:t>
            </a:r>
            <a:r>
              <a:rPr lang="ar-SA" dirty="0"/>
              <a:t>السلامة في تصوير الانسان</a:t>
            </a:r>
          </a:p>
          <a:p>
            <a:endParaRPr lang="ar-S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التأثيرات الحيوية للأشعة السينية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200150"/>
            <a:ext cx="8204200" cy="3657600"/>
          </a:xfrm>
        </p:spPr>
        <p:txBody>
          <a:bodyPr/>
          <a:lstStyle/>
          <a:p>
            <a:r>
              <a:rPr lang="ar-SA" dirty="0" smtClean="0"/>
              <a:t>الأشعة السينية هي نوع من أنواع الأشعة المؤينة</a:t>
            </a:r>
          </a:p>
          <a:p>
            <a:pPr lvl="1"/>
            <a:r>
              <a:rPr lang="ar-SA" dirty="0" smtClean="0"/>
              <a:t>تتفاعل الأشعة مع الذرات الموجودة داخل الجسم  </a:t>
            </a:r>
          </a:p>
          <a:p>
            <a:pPr lvl="1"/>
            <a:r>
              <a:rPr lang="ar-SA" dirty="0" smtClean="0"/>
              <a:t>ينتج عن امتصاص جزء منها خروج الكترونات سريعة يتسبب بعضها في تكسير الروابط الكيميائية و الجينية داخل خلايا الأنسجة الحية</a:t>
            </a:r>
          </a:p>
          <a:p>
            <a:pPr lvl="1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609974"/>
            <a:ext cx="327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3743325"/>
            <a:ext cx="25908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911600" y="3929062"/>
            <a:ext cx="596900" cy="5619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تسلسل التأثيرات </a:t>
            </a:r>
            <a:r>
              <a:rPr lang="ar-SA" dirty="0"/>
              <a:t>الحيوية للأشعة السينية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89279"/>
              </p:ext>
            </p:extLst>
          </p:nvPr>
        </p:nvGraphicFramePr>
        <p:xfrm>
          <a:off x="405480" y="1138239"/>
          <a:ext cx="8331200" cy="2154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2976949"/>
            <a:ext cx="1023937" cy="100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Users\Yasser\Desktop\imagesF0RQWXFC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19490"/>
            <a:ext cx="984250" cy="97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Yasser\Desktop\imagesN9DD9NXK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3136273"/>
            <a:ext cx="1213517" cy="78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Yasser\Desktop\8318933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830" y="2915541"/>
            <a:ext cx="13716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Yasser\Desktop\lifesciences-human_anatomy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830" y="2838979"/>
            <a:ext cx="1250950" cy="166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2832956"/>
            <a:ext cx="677861" cy="166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4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تحدد التأثيرات </a:t>
            </a:r>
            <a:r>
              <a:rPr lang="ar-SA" sz="4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الحيوية للأشعة السينية</a:t>
            </a:r>
            <a:endParaRPr lang="en-US" sz="4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255014"/>
            <a:ext cx="4038600" cy="3538728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نوع الخلية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مرحلة انقسام الخلية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جزء الجسم المعرض للاشعاع</a:t>
            </a:r>
            <a:endParaRPr lang="en-US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عمر الشخص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الصحة العامة للجسم</a:t>
            </a:r>
          </a:p>
          <a:p>
            <a:pPr algn="r" rtl="1"/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7550" y="1255014"/>
            <a:ext cx="4159250" cy="3538728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جرعة الاشعاع 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طاقة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الاشعاع 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حجم الأنسجة المعرضة للاشعاع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زمن التعرض للاشعاع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85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400050"/>
            <a:ext cx="8426450" cy="742950"/>
          </a:xfrm>
        </p:spPr>
        <p:txBody>
          <a:bodyPr/>
          <a:lstStyle/>
          <a:p>
            <a:r>
              <a:rPr lang="ar-SA" dirty="0" smtClean="0"/>
              <a:t>نصائح للحد من تأثيرات الأشعة السينية</a:t>
            </a:r>
            <a:r>
              <a:rPr lang="ar-SA" dirty="0"/>
              <a:t> الضارة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50" y="1200150"/>
            <a:ext cx="8274050" cy="3657600"/>
          </a:xfrm>
        </p:spPr>
        <p:txBody>
          <a:bodyPr>
            <a:normAutofit/>
          </a:bodyPr>
          <a:lstStyle/>
          <a:p>
            <a:r>
              <a:rPr lang="ar-SA" dirty="0" smtClean="0"/>
              <a:t>المريض الذي يتعرض للأشعة السينية للتشخيص (تعرض طبي)  </a:t>
            </a:r>
          </a:p>
          <a:p>
            <a:pPr lvl="1"/>
            <a:r>
              <a:rPr lang="ar-SA" dirty="0" smtClean="0"/>
              <a:t>التصوير فقط للضرورة و تحت اشراف طبيب أو فني متخصص</a:t>
            </a:r>
          </a:p>
          <a:p>
            <a:pPr lvl="1"/>
            <a:r>
              <a:rPr lang="ar-SA" dirty="0" smtClean="0"/>
              <a:t>تقليل زمن التصوير و الجرعة قدر المستطاع</a:t>
            </a:r>
          </a:p>
          <a:p>
            <a:pPr lvl="1"/>
            <a:r>
              <a:rPr lang="ar-SA" dirty="0" smtClean="0"/>
              <a:t>لا يمكن اطلاقا تصوير الحوامل</a:t>
            </a:r>
          </a:p>
          <a:p>
            <a:pPr lvl="1"/>
            <a:r>
              <a:rPr lang="ar-SA" dirty="0" smtClean="0"/>
              <a:t> يجب مراعاة تقليل التعرض الاشعاعي للأعضاء التناسلية</a:t>
            </a:r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2635250"/>
            <a:ext cx="191452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98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نصائح للحد من تأثيرات الأشعة السينية الضارة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6942" y="1200150"/>
            <a:ext cx="5889857" cy="3657600"/>
          </a:xfrm>
        </p:spPr>
        <p:txBody>
          <a:bodyPr/>
          <a:lstStyle/>
          <a:p>
            <a:r>
              <a:rPr lang="ar-SA" dirty="0"/>
              <a:t>الأطباء و فنيي </a:t>
            </a:r>
            <a:r>
              <a:rPr lang="ar-SA" dirty="0" smtClean="0"/>
              <a:t>الأشعة (تعرض مهني)</a:t>
            </a:r>
            <a:endParaRPr lang="ar-SA" dirty="0"/>
          </a:p>
          <a:p>
            <a:pPr lvl="1"/>
            <a:r>
              <a:rPr lang="ar-SA" dirty="0" smtClean="0"/>
              <a:t>يجب استعمال </a:t>
            </a:r>
            <a:r>
              <a:rPr lang="ar-SA" dirty="0"/>
              <a:t>واقي الأشعة و التواجد خلف ساتر عازل عند التصوير</a:t>
            </a:r>
          </a:p>
          <a:p>
            <a:pPr lvl="1"/>
            <a:r>
              <a:rPr lang="ar-SA" dirty="0"/>
              <a:t>جرعة الأشعة </a:t>
            </a:r>
            <a:r>
              <a:rPr lang="ar-SA" dirty="0" smtClean="0"/>
              <a:t>تراكمية مع الزمن</a:t>
            </a:r>
            <a:endParaRPr lang="ar-SA" dirty="0"/>
          </a:p>
          <a:p>
            <a:pPr lvl="1"/>
            <a:r>
              <a:rPr lang="ar-SA" dirty="0" smtClean="0"/>
              <a:t>يجب استعمال وسائل قياس جرعة الاشعاع و تحليلها بانتظام و الامتناع عن التعرض للأشعة اذا زادت الجرعة عن الحد المسموح به سنويا</a:t>
            </a:r>
            <a:endParaRPr lang="ar-SA" dirty="0"/>
          </a:p>
          <a:p>
            <a:endParaRPr lang="en-US" dirty="0"/>
          </a:p>
        </p:txBody>
      </p:sp>
      <p:pic>
        <p:nvPicPr>
          <p:cNvPr id="4" name="Picture 2" descr="C:\Users\Yasser\Desktop\reducing_exp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27" y="1206500"/>
            <a:ext cx="2533216" cy="2643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Yasser\Desktop\Dosimetry%20Bad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" y="3849856"/>
            <a:ext cx="1609725" cy="120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21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شكرا لمتابعتكم</a:t>
            </a:r>
            <a:endParaRPr lang="en-US" dirty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6733</TotalTime>
  <Words>229</Words>
  <Application>Microsoft Office PowerPoint</Application>
  <PresentationFormat>On-screen Show (16:9)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تقنيات التصوير الطبي</vt:lpstr>
      <vt:lpstr>محتوى المحاضرة</vt:lpstr>
      <vt:lpstr>التأثيرات الحيوية للأشعة السينية</vt:lpstr>
      <vt:lpstr>تسلسل التأثيرات الحيوية للأشعة السينية</vt:lpstr>
      <vt:lpstr>عوامل تحدد التأثيرات الحيوية للأشعة السينية</vt:lpstr>
      <vt:lpstr>نصائح للحد من تأثيرات الأشعة السينية الضارة </vt:lpstr>
      <vt:lpstr>نصائح للحد من تأثيرات الأشعة السينية الضارة </vt:lpstr>
      <vt:lpstr>شكرا لمتابعتكم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Yasser</dc:creator>
  <cp:lastModifiedBy>Yasser</cp:lastModifiedBy>
  <cp:revision>534</cp:revision>
  <dcterms:created xsi:type="dcterms:W3CDTF">2012-04-16T13:05:27Z</dcterms:created>
  <dcterms:modified xsi:type="dcterms:W3CDTF">2014-01-07T11:17:16Z</dcterms:modified>
</cp:coreProperties>
</file>