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73" r:id="rId3"/>
    <p:sldId id="517" r:id="rId4"/>
    <p:sldId id="489" r:id="rId5"/>
    <p:sldId id="492" r:id="rId6"/>
    <p:sldId id="515" r:id="rId7"/>
    <p:sldId id="493" r:id="rId8"/>
    <p:sldId id="494" r:id="rId9"/>
    <p:sldId id="504" r:id="rId10"/>
    <p:sldId id="503" r:id="rId11"/>
    <p:sldId id="41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</a:t>
            </a:r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الرابعة: </a:t>
            </a:r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التصوير </a:t>
            </a:r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بالأشعة السينية</a:t>
            </a:r>
            <a:endParaRPr lang="ar-SA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الأول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7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حساب صورة أشعة </a:t>
            </a:r>
            <a:r>
              <a:rPr lang="ar-SA" dirty="0"/>
              <a:t>البوزيترون المقطعية (بيت)</a:t>
            </a:r>
            <a:endParaRPr lang="en-US" dirty="0"/>
          </a:p>
        </p:txBody>
      </p:sp>
      <p:pic>
        <p:nvPicPr>
          <p:cNvPr id="5122" name="Picture 2" descr="C:\Users\Yasser\Desktop\PET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9" y="2254250"/>
            <a:ext cx="1944687" cy="2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200150"/>
            <a:ext cx="8013700" cy="3657600"/>
          </a:xfrm>
        </p:spPr>
        <p:txBody>
          <a:bodyPr/>
          <a:lstStyle/>
          <a:p>
            <a:r>
              <a:rPr lang="ar-SA" dirty="0" smtClean="0"/>
              <a:t>فكرة كشف التزامن لمعرفة موقع مصدر اشعاع البوزيترون</a:t>
            </a:r>
            <a:endParaRPr lang="en-US" dirty="0"/>
          </a:p>
        </p:txBody>
      </p:sp>
      <p:pic>
        <p:nvPicPr>
          <p:cNvPr id="9" name="1-11-2014 9-46-38 P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126" y="2254250"/>
            <a:ext cx="2197374" cy="2197374"/>
          </a:xfrm>
          <a:prstGeom prst="rect">
            <a:avLst/>
          </a:prstGeom>
        </p:spPr>
      </p:pic>
      <p:pic>
        <p:nvPicPr>
          <p:cNvPr id="5123" name="Picture 3" descr="C:\Users\Yasser\Desktop\positron-emission-tomography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462"/>
            <a:ext cx="414051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6629400" y="3124337"/>
            <a:ext cx="34924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</a:t>
            </a:r>
            <a:r>
              <a:rPr lang="ar-SA" dirty="0" smtClean="0"/>
              <a:t>بالأشعة المقطعية و </a:t>
            </a:r>
            <a:r>
              <a:rPr lang="ar-SA" dirty="0"/>
              <a:t>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مقدمة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0150"/>
            <a:ext cx="81153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الأشعة المقطعية هي طريقة لتصوير مقطع (أو شريحة) في الجسم</a:t>
            </a:r>
          </a:p>
          <a:p>
            <a:pPr lvl="1"/>
            <a:r>
              <a:rPr lang="ar-SA" dirty="0" smtClean="0"/>
              <a:t>ازالة تراكب الأعضاء الداخلية في صور الاسقاط (مثل الأشعة السينية)</a:t>
            </a:r>
          </a:p>
          <a:p>
            <a:pPr lvl="1"/>
            <a:r>
              <a:rPr lang="ar-SA" dirty="0"/>
              <a:t>كل نقطة في الصورة تمثل </a:t>
            </a:r>
            <a:r>
              <a:rPr lang="ar-SA" dirty="0" smtClean="0"/>
              <a:t>نقطة حقيقية داخل الأنسجة</a:t>
            </a:r>
            <a:endParaRPr lang="ar-SA" dirty="0"/>
          </a:p>
          <a:p>
            <a:r>
              <a:rPr lang="ar-SA" dirty="0" smtClean="0"/>
              <a:t>نوعين: </a:t>
            </a:r>
          </a:p>
          <a:p>
            <a:pPr lvl="1"/>
            <a:r>
              <a:rPr lang="ar-SA" dirty="0" smtClean="0"/>
              <a:t>قياس مرور الأشعة (السينية)</a:t>
            </a:r>
          </a:p>
          <a:p>
            <a:pPr lvl="1"/>
            <a:r>
              <a:rPr lang="ar-SA" dirty="0" smtClean="0"/>
              <a:t>قياس الاشعاع من الجسم	 </a:t>
            </a:r>
            <a:endParaRPr lang="en-US" dirty="0"/>
          </a:p>
        </p:txBody>
      </p:sp>
      <p:pic>
        <p:nvPicPr>
          <p:cNvPr id="4" name="Picture 5" descr="C:\Users\Yasser\Desktop\403v103n03-90140428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60523"/>
            <a:ext cx="3884441" cy="17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2893313"/>
            <a:ext cx="1202246" cy="113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2" y="4023424"/>
            <a:ext cx="141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 بصري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00150"/>
            <a:ext cx="8420100" cy="3657600"/>
          </a:xfrm>
        </p:spPr>
        <p:txBody>
          <a:bodyPr/>
          <a:lstStyle/>
          <a:p>
            <a:r>
              <a:rPr lang="ar-SA" dirty="0" smtClean="0"/>
              <a:t>سؤال: هل يمكن حساب مكان شجرتين بحديقة من صورة واحدة ؟</a:t>
            </a:r>
            <a:endParaRPr lang="en-US" dirty="0" smtClean="0"/>
          </a:p>
          <a:p>
            <a:pPr lvl="1"/>
            <a:r>
              <a:rPr lang="ar-SA" dirty="0" smtClean="0"/>
              <a:t>الاجابة: لا يمكن ذلك و لكن يمكن من صورتين من جهتين مختلفتين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55" y="2374100"/>
            <a:ext cx="6587887" cy="260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0"/>
    </mc:Choice>
    <mc:Fallback xmlns="">
      <p:transition spd="slow" advTm="745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085" x="4546600" y="2159000"/>
          <p14:tracePt t="10425" x="4533900" y="2159000"/>
          <p14:tracePt t="10433" x="4502150" y="2152650"/>
          <p14:tracePt t="10441" x="4413250" y="2133600"/>
          <p14:tracePt t="10454" x="4349750" y="2120900"/>
          <p14:tracePt t="10459" x="4210050" y="2101850"/>
          <p14:tracePt t="10476" x="4051300" y="2063750"/>
          <p14:tracePt t="10493" x="3924300" y="2051050"/>
          <p14:tracePt t="10509" x="3797300" y="2032000"/>
          <p14:tracePt t="10526" x="3663950" y="2019300"/>
          <p14:tracePt t="10543" x="3536950" y="2000250"/>
          <p14:tracePt t="10560" x="3403600" y="1981200"/>
          <p14:tracePt t="10576" x="3206750" y="1955800"/>
          <p14:tracePt t="10594" x="3073400" y="1949450"/>
          <p14:tracePt t="10609" x="2933700" y="1943100"/>
          <p14:tracePt t="10626" x="2806700" y="1930400"/>
          <p14:tracePt t="10643" x="2679700" y="1905000"/>
          <p14:tracePt t="10659" x="2559050" y="1892300"/>
          <p14:tracePt t="10677" x="2457450" y="1873250"/>
          <p14:tracePt t="10693" x="2355850" y="1860550"/>
          <p14:tracePt t="10709" x="2254250" y="1847850"/>
          <p14:tracePt t="10726" x="2146300" y="1835150"/>
          <p14:tracePt t="10743" x="2044700" y="1816100"/>
          <p14:tracePt t="10759" x="1924050" y="1803400"/>
          <p14:tracePt t="10778" x="1879600" y="1803400"/>
          <p14:tracePt t="10794" x="1822450" y="1803400"/>
          <p14:tracePt t="10810" x="1739900" y="1797050"/>
          <p14:tracePt t="10826" x="1682750" y="1797050"/>
          <p14:tracePt t="10843" x="1644650" y="1797050"/>
          <p14:tracePt t="10859" x="1612900" y="1797050"/>
          <p14:tracePt t="10876" x="1600200" y="1790700"/>
          <p14:tracePt t="10913" x="1593850" y="1790700"/>
          <p14:tracePt t="11489" x="1606550" y="1790700"/>
          <p14:tracePt t="11497" x="1625600" y="1790700"/>
          <p14:tracePt t="11509" x="1657350" y="1790700"/>
          <p14:tracePt t="11510" x="1746250" y="1790700"/>
          <p14:tracePt t="11526" x="1847850" y="1790700"/>
          <p14:tracePt t="11543" x="1930400" y="1790700"/>
          <p14:tracePt t="11559" x="2000250" y="1790700"/>
          <p14:tracePt t="11576" x="2063750" y="1790700"/>
          <p14:tracePt t="11594" x="2108200" y="1790700"/>
          <p14:tracePt t="11610" x="2146300" y="1790700"/>
          <p14:tracePt t="11626" x="2190750" y="1790700"/>
          <p14:tracePt t="11643" x="2235200" y="1790700"/>
          <p14:tracePt t="11659" x="2305050" y="1778000"/>
          <p14:tracePt t="11676" x="2374900" y="1778000"/>
          <p14:tracePt t="11693" x="2470150" y="1778000"/>
          <p14:tracePt t="11710" x="2546350" y="1778000"/>
          <p14:tracePt t="11726" x="2603500" y="1778000"/>
          <p14:tracePt t="11743" x="2673350" y="1778000"/>
          <p14:tracePt t="11759" x="2749550" y="1778000"/>
          <p14:tracePt t="11776" x="2870200" y="1778000"/>
          <p14:tracePt t="11793" x="2965450" y="1778000"/>
          <p14:tracePt t="11809" x="3060700" y="1778000"/>
          <p14:tracePt t="11826" x="3155950" y="1778000"/>
          <p14:tracePt t="11843" x="3251200" y="1778000"/>
          <p14:tracePt t="11859" x="3340100" y="1778000"/>
          <p14:tracePt t="11876" x="3429000" y="1778000"/>
          <p14:tracePt t="11892" x="3505200" y="1778000"/>
          <p14:tracePt t="11909" x="3575050" y="1778000"/>
          <p14:tracePt t="11926" x="3644900" y="1778000"/>
          <p14:tracePt t="11943" x="3721100" y="1778000"/>
          <p14:tracePt t="11959" x="3790950" y="1778000"/>
          <p14:tracePt t="11976" x="3886200" y="1778000"/>
          <p14:tracePt t="11994" x="3956050" y="1778000"/>
          <p14:tracePt t="12009" x="4013200" y="1778000"/>
          <p14:tracePt t="12026" x="4057650" y="1778000"/>
          <p14:tracePt t="12043" x="4095750" y="1778000"/>
          <p14:tracePt t="12059" x="4121150" y="1778000"/>
          <p14:tracePt t="12076" x="4146550" y="1778000"/>
          <p14:tracePt t="12093" x="4171950" y="1778000"/>
          <p14:tracePt t="12109" x="4184650" y="1778000"/>
          <p14:tracePt t="12126" x="4191000" y="1778000"/>
          <p14:tracePt t="12143" x="4197350" y="1778000"/>
          <p14:tracePt t="12617" x="4216400" y="1778000"/>
          <p14:tracePt t="12624" x="4260850" y="1771650"/>
          <p14:tracePt t="12626" x="4349750" y="1765300"/>
          <p14:tracePt t="12643" x="4438650" y="1752600"/>
          <p14:tracePt t="12660" x="4514850" y="1739900"/>
          <p14:tracePt t="12676" x="4597400" y="1739900"/>
          <p14:tracePt t="12693" x="4660900" y="1733550"/>
          <p14:tracePt t="12710" x="4705350" y="1733550"/>
          <p14:tracePt t="12726" x="4749800" y="1733550"/>
          <p14:tracePt t="12743" x="4781550" y="1727200"/>
          <p14:tracePt t="12759" x="4813300" y="1727200"/>
          <p14:tracePt t="12776" x="4876800" y="1720850"/>
          <p14:tracePt t="12793" x="4914900" y="1720850"/>
          <p14:tracePt t="12809" x="4953000" y="1720850"/>
          <p14:tracePt t="12826" x="4997450" y="1720850"/>
          <p14:tracePt t="12842" x="5022850" y="1720850"/>
          <p14:tracePt t="12859" x="5048250" y="1720850"/>
          <p14:tracePt t="12876" x="5073650" y="1720850"/>
          <p14:tracePt t="12893" x="5099050" y="1720850"/>
          <p14:tracePt t="12909" x="5124450" y="1720850"/>
          <p14:tracePt t="12926" x="5156200" y="1720850"/>
          <p14:tracePt t="12943" x="5194300" y="1720850"/>
          <p14:tracePt t="12959" x="5226050" y="1720850"/>
          <p14:tracePt t="12976" x="5251450" y="1720850"/>
          <p14:tracePt t="12994" x="5295900" y="1720850"/>
          <p14:tracePt t="13009" x="5353050" y="1727200"/>
          <p14:tracePt t="13026" x="5429250" y="1739900"/>
          <p14:tracePt t="13042" x="5492750" y="1752600"/>
          <p14:tracePt t="13060" x="5556250" y="1752600"/>
          <p14:tracePt t="13076" x="5619750" y="1765300"/>
          <p14:tracePt t="13093" x="5676900" y="1771650"/>
          <p14:tracePt t="13109" x="5740400" y="1784350"/>
          <p14:tracePt t="13126" x="5784850" y="1790700"/>
          <p14:tracePt t="13142" x="5822950" y="1797050"/>
          <p14:tracePt t="13159" x="5873750" y="1797050"/>
          <p14:tracePt t="13176" x="5905500" y="1803400"/>
          <p14:tracePt t="13194" x="5924550" y="1803400"/>
          <p14:tracePt t="13209" x="5962650" y="1803400"/>
          <p14:tracePt t="13227" x="6007100" y="1803400"/>
          <p14:tracePt t="13242" x="6038850" y="1803400"/>
          <p14:tracePt t="13260" x="6083300" y="1803400"/>
          <p14:tracePt t="13276" x="6140450" y="1803400"/>
          <p14:tracePt t="13293" x="6184900" y="1803400"/>
          <p14:tracePt t="13309" x="6235700" y="1803400"/>
          <p14:tracePt t="13326" x="6280150" y="1803400"/>
          <p14:tracePt t="13342" x="6305550" y="1803400"/>
          <p14:tracePt t="13359" x="6324600" y="1803400"/>
          <p14:tracePt t="13376" x="6362700" y="1803400"/>
          <p14:tracePt t="13394" x="6375400" y="1803400"/>
          <p14:tracePt t="13409" x="6388100" y="1803400"/>
          <p14:tracePt t="13426" x="6400800" y="1803400"/>
          <p14:tracePt t="13443" x="6407150" y="1803400"/>
          <p14:tracePt t="13459" x="6419850" y="1803400"/>
          <p14:tracePt t="13476" x="6438900" y="1803400"/>
          <p14:tracePt t="13493" x="6464300" y="1803400"/>
          <p14:tracePt t="13509" x="6489700" y="1803400"/>
          <p14:tracePt t="13526" x="6527800" y="1803400"/>
          <p14:tracePt t="13542" x="6572250" y="1803400"/>
          <p14:tracePt t="13560" x="6635750" y="1803400"/>
          <p14:tracePt t="13576" x="6718300" y="1803400"/>
          <p14:tracePt t="13593" x="6762750" y="1803400"/>
          <p14:tracePt t="13609" x="6832600" y="1803400"/>
          <p14:tracePt t="13626" x="6921500" y="1803400"/>
          <p14:tracePt t="13642" x="7004050" y="1803400"/>
          <p14:tracePt t="13659" x="7099300" y="1803400"/>
          <p14:tracePt t="13676" x="7213600" y="1803400"/>
          <p14:tracePt t="13692" x="7308850" y="1803400"/>
          <p14:tracePt t="13709" x="7391400" y="1803400"/>
          <p14:tracePt t="13727" x="7454900" y="1803400"/>
          <p14:tracePt t="13742" x="7505700" y="1803400"/>
          <p14:tracePt t="13759" x="7550150" y="1803400"/>
          <p14:tracePt t="13776" x="7620000" y="1803400"/>
          <p14:tracePt t="13794" x="7670800" y="1803400"/>
          <p14:tracePt t="13809" x="7721600" y="1803400"/>
          <p14:tracePt t="13826" x="7785100" y="1803400"/>
          <p14:tracePt t="13842" x="7848600" y="1803400"/>
          <p14:tracePt t="13859" x="7912100" y="1803400"/>
          <p14:tracePt t="13876" x="7988300" y="1803400"/>
          <p14:tracePt t="13892" x="8045450" y="1803400"/>
          <p14:tracePt t="13909" x="8102600" y="1803400"/>
          <p14:tracePt t="13926" x="8159750" y="1803400"/>
          <p14:tracePt t="13942" x="8229600" y="1803400"/>
          <p14:tracePt t="13959" x="8293100" y="1803400"/>
          <p14:tracePt t="13976" x="8388350" y="1803400"/>
          <p14:tracePt t="13993" x="8439150" y="1803400"/>
          <p14:tracePt t="14009" x="8496300" y="1803400"/>
          <p14:tracePt t="14026" x="8540750" y="1803400"/>
          <p14:tracePt t="14042" x="8578850" y="1803400"/>
          <p14:tracePt t="14059" x="8623300" y="1803400"/>
          <p14:tracePt t="14077" x="8648700" y="1803400"/>
          <p14:tracePt t="14092" x="8661400" y="1803400"/>
          <p14:tracePt t="14521" x="8636000" y="1803400"/>
          <p14:tracePt t="14529" x="8585200" y="1809750"/>
          <p14:tracePt t="14536" x="8502650" y="1822450"/>
          <p14:tracePt t="14543" x="8178800" y="1873250"/>
          <p14:tracePt t="14559" x="7626350" y="1981200"/>
          <p14:tracePt t="14559" x="7277100" y="2057400"/>
          <p14:tracePt t="14577" x="6540500" y="2254250"/>
          <p14:tracePt t="14593" x="5683250" y="2489200"/>
          <p14:tracePt t="14609" x="4857750" y="2686050"/>
          <p14:tracePt t="14626" x="4121150" y="2901950"/>
          <p14:tracePt t="14643" x="3517900" y="3098800"/>
          <p14:tracePt t="14659" x="3067050" y="3282950"/>
          <p14:tracePt t="14676" x="2736850" y="3479800"/>
          <p14:tracePt t="14692" x="2451100" y="3683000"/>
          <p14:tracePt t="14709" x="2254250" y="3848100"/>
          <p14:tracePt t="14726" x="2114550" y="3987800"/>
          <p14:tracePt t="14743" x="2025650" y="4108450"/>
          <p14:tracePt t="14759" x="1955800" y="4216400"/>
          <p14:tracePt t="14759" x="1936750" y="4267200"/>
          <p14:tracePt t="14777" x="1924050" y="4305300"/>
          <p14:tracePt t="14793" x="1924050" y="4330700"/>
          <p14:tracePt t="14809" x="1924050" y="4337050"/>
          <p14:tracePt t="14826" x="1924050" y="4343400"/>
          <p14:tracePt t="14842" x="1930400" y="4349750"/>
          <p14:tracePt t="14859" x="1968500" y="4356100"/>
          <p14:tracePt t="14876" x="2038350" y="4356100"/>
          <p14:tracePt t="14892" x="2146300" y="4356100"/>
          <p14:tracePt t="14909" x="2305050" y="4356100"/>
          <p14:tracePt t="14926" x="2482850" y="4318000"/>
          <p14:tracePt t="14943" x="2743200" y="4216400"/>
          <p14:tracePt t="14959" x="2984500" y="4076700"/>
          <p14:tracePt t="14976" x="3270250" y="3892550"/>
          <p14:tracePt t="14993" x="3390900" y="3797300"/>
          <p14:tracePt t="15009" x="3479800" y="3721100"/>
          <p14:tracePt t="15026" x="3543300" y="3657600"/>
          <p14:tracePt t="15043" x="3594100" y="3575050"/>
          <p14:tracePt t="15059" x="3632200" y="3498850"/>
          <p14:tracePt t="15076" x="3663950" y="3441700"/>
          <p14:tracePt t="15092" x="3689350" y="3384550"/>
          <p14:tracePt t="15109" x="3708400" y="3333750"/>
          <p14:tracePt t="15126" x="3727450" y="3289300"/>
          <p14:tracePt t="15143" x="3727450" y="3251200"/>
          <p14:tracePt t="15159" x="3727450" y="3225800"/>
          <p14:tracePt t="15159" x="3727450" y="3213100"/>
          <p14:tracePt t="15177" x="3727450" y="3181350"/>
          <p14:tracePt t="15193" x="3721100" y="3162300"/>
          <p14:tracePt t="15209" x="3708400" y="3136900"/>
          <p14:tracePt t="15226" x="3670300" y="3111500"/>
          <p14:tracePt t="15242" x="3651250" y="3092450"/>
          <p14:tracePt t="15259" x="3606800" y="3073400"/>
          <p14:tracePt t="15276" x="3549650" y="3060700"/>
          <p14:tracePt t="15292" x="3492500" y="3054350"/>
          <p14:tracePt t="15310" x="3416300" y="3054350"/>
          <p14:tracePt t="15326" x="3352800" y="3060700"/>
          <p14:tracePt t="15342" x="3282950" y="3086100"/>
          <p14:tracePt t="15358" x="3225800" y="3117850"/>
          <p14:tracePt t="15376" x="3136900" y="3187700"/>
          <p14:tracePt t="15393" x="3105150" y="3232150"/>
          <p14:tracePt t="15409" x="3079750" y="3282950"/>
          <p14:tracePt t="15427" x="3054350" y="3333750"/>
          <p14:tracePt t="15443" x="3028950" y="3403600"/>
          <p14:tracePt t="15459" x="3009900" y="3473450"/>
          <p14:tracePt t="15476" x="3003550" y="3549650"/>
          <p14:tracePt t="15492" x="3003550" y="3632200"/>
          <p14:tracePt t="15509" x="3003550" y="3727450"/>
          <p14:tracePt t="15526" x="3003550" y="3810000"/>
          <p14:tracePt t="15542" x="3016250" y="3886200"/>
          <p14:tracePt t="15559" x="3041650" y="3943350"/>
          <p14:tracePt t="15559" x="3054350" y="3968750"/>
          <p14:tracePt t="15577" x="3079750" y="4019550"/>
          <p14:tracePt t="15594" x="3111500" y="4057650"/>
          <p14:tracePt t="15609" x="3168650" y="4108450"/>
          <p14:tracePt t="15626" x="3251200" y="4146550"/>
          <p14:tracePt t="15642" x="3352800" y="4184650"/>
          <p14:tracePt t="15659" x="3441700" y="4191000"/>
          <p14:tracePt t="15676" x="3530600" y="4203700"/>
          <p14:tracePt t="15692" x="3613150" y="4203700"/>
          <p14:tracePt t="15709" x="3670300" y="4203700"/>
          <p14:tracePt t="15726" x="3733800" y="4197350"/>
          <p14:tracePt t="15742" x="3797300" y="4159250"/>
          <p14:tracePt t="15742" x="3822700" y="4133850"/>
          <p14:tracePt t="15761" x="3854450" y="4102100"/>
          <p14:tracePt t="15776" x="3937000" y="4000500"/>
          <p14:tracePt t="15794" x="3981450" y="3905250"/>
          <p14:tracePt t="15809" x="4000500" y="3848100"/>
          <p14:tracePt t="15826" x="4019550" y="3784600"/>
          <p14:tracePt t="15842" x="4025900" y="3727450"/>
          <p14:tracePt t="15859" x="4025900" y="3663950"/>
          <p14:tracePt t="15876" x="4013200" y="3613150"/>
          <p14:tracePt t="15893" x="4000500" y="3581400"/>
          <p14:tracePt t="15909" x="3994150" y="3556000"/>
          <p14:tracePt t="15926" x="3975100" y="3536950"/>
          <p14:tracePt t="15942" x="3975100" y="3524250"/>
          <p14:tracePt t="15959" x="3962400" y="3498850"/>
          <p14:tracePt t="15976" x="3943350" y="3460750"/>
          <p14:tracePt t="15994" x="3930650" y="3441700"/>
          <p14:tracePt t="16009" x="3917950" y="3422650"/>
          <p14:tracePt t="16026" x="3911600" y="3409950"/>
          <p14:tracePt t="16042" x="3905250" y="3403600"/>
          <p14:tracePt t="16297" x="3898900" y="3403600"/>
          <p14:tracePt t="16305" x="3892550" y="3403600"/>
          <p14:tracePt t="16305" x="3886200" y="3403600"/>
          <p14:tracePt t="16329" x="3873500" y="3403600"/>
          <p14:tracePt t="16337" x="3867150" y="3403600"/>
          <p14:tracePt t="16345" x="3860800" y="3403600"/>
          <p14:tracePt t="16353" x="3848100" y="3403600"/>
          <p14:tracePt t="16359" x="3797300" y="3416300"/>
          <p14:tracePt t="16375" x="3752850" y="3435350"/>
          <p14:tracePt t="16392" x="3613150" y="3479800"/>
          <p14:tracePt t="16408" x="3460750" y="3524250"/>
          <p14:tracePt t="16426" x="3238500" y="3613150"/>
          <p14:tracePt t="16442" x="2895600" y="3727450"/>
          <p14:tracePt t="16459" x="2590800" y="3829050"/>
          <p14:tracePt t="16476" x="2413000" y="3905250"/>
          <p14:tracePt t="16493" x="2266950" y="3975100"/>
          <p14:tracePt t="16509" x="2120900" y="4064000"/>
          <p14:tracePt t="16526" x="2012950" y="4146550"/>
          <p14:tracePt t="16542" x="1911350" y="4235450"/>
          <p14:tracePt t="16559" x="1854200" y="4330700"/>
          <p14:tracePt t="16576" x="1809750" y="4464050"/>
          <p14:tracePt t="16594" x="1797050" y="4533900"/>
          <p14:tracePt t="16609" x="1790700" y="4584700"/>
          <p14:tracePt t="16626" x="1790700" y="4597400"/>
          <p14:tracePt t="16642" x="1784350" y="4610100"/>
          <p14:tracePt t="16705" x="1790700" y="4610100"/>
          <p14:tracePt t="16713" x="1797050" y="4610100"/>
          <p14:tracePt t="16726" x="1803400" y="4610100"/>
          <p14:tracePt t="16726" x="1828800" y="4533900"/>
          <p14:tracePt t="16742" x="1841500" y="4413250"/>
          <p14:tracePt t="16759" x="1860550" y="4273550"/>
          <p14:tracePt t="16759" x="1879600" y="4197350"/>
          <p14:tracePt t="16777" x="1885950" y="4070350"/>
          <p14:tracePt t="16793" x="1892300" y="3975100"/>
          <p14:tracePt t="16809" x="1892300" y="3924300"/>
          <p14:tracePt t="16826" x="1892300" y="3905250"/>
          <p14:tracePt t="16913" x="1892300" y="3898900"/>
          <p14:tracePt t="16920" x="1892300" y="3930650"/>
          <p14:tracePt t="16929" x="1879600" y="3981450"/>
          <p14:tracePt t="16937" x="1879600" y="4051300"/>
          <p14:tracePt t="16945" x="1885950" y="4191000"/>
          <p14:tracePt t="16959" x="1930400" y="4337050"/>
          <p14:tracePt t="16976" x="2063750" y="4552950"/>
          <p14:tracePt t="16993" x="2171700" y="4692650"/>
          <p14:tracePt t="17009" x="2305050" y="4826000"/>
          <p14:tracePt t="17026" x="2413000" y="4914900"/>
          <p14:tracePt t="17043" x="2508250" y="4997450"/>
          <p14:tracePt t="17059" x="2578100" y="5048250"/>
          <p14:tracePt t="17076" x="2622550" y="5080000"/>
          <p14:tracePt t="17092" x="2635250" y="5086350"/>
          <p14:tracePt t="17109" x="2641600" y="5092700"/>
          <p14:tracePt t="17201" x="2635250" y="5067300"/>
          <p14:tracePt t="17209" x="2578100" y="4991100"/>
          <p14:tracePt t="17226" x="2533650" y="4914900"/>
          <p14:tracePt t="17226" x="2432050" y="4775200"/>
          <p14:tracePt t="17242" x="2317750" y="4648200"/>
          <p14:tracePt t="17259" x="2216150" y="4527550"/>
          <p14:tracePt t="17276" x="2139950" y="4451350"/>
          <p14:tracePt t="17292" x="2089150" y="4413250"/>
          <p14:tracePt t="17309" x="2057400" y="4387850"/>
          <p14:tracePt t="17326" x="2051050" y="4387850"/>
          <p14:tracePt t="17465" x="2044700" y="4387850"/>
          <p14:tracePt t="17473" x="2044700" y="4406900"/>
          <p14:tracePt t="17475" x="2101850" y="4489450"/>
          <p14:tracePt t="17492" x="2184400" y="4610100"/>
          <p14:tracePt t="17509" x="2292350" y="4737100"/>
          <p14:tracePt t="17526" x="2400300" y="4851400"/>
          <p14:tracePt t="17542" x="2514600" y="4933950"/>
          <p14:tracePt t="17559" x="2609850" y="4991100"/>
          <p14:tracePt t="17559" x="2641600" y="5010150"/>
          <p14:tracePt t="17577" x="2679700" y="5029200"/>
          <p14:tracePt t="17593" x="2692400" y="5035550"/>
          <p14:tracePt t="17887" x="2679700" y="5029200"/>
          <p14:tracePt t="17913" x="2635250" y="4978400"/>
          <p14:tracePt t="17920" x="2584450" y="4933950"/>
          <p14:tracePt t="17929" x="2413000" y="4794250"/>
          <p14:tracePt t="17944" x="2349500" y="4743450"/>
          <p14:tracePt t="17959" x="2247900" y="4667250"/>
          <p14:tracePt t="17959" x="2070100" y="4546600"/>
          <p14:tracePt t="17976" x="1809750" y="4406900"/>
          <p14:tracePt t="17993" x="1701800" y="4356100"/>
          <p14:tracePt t="18009" x="1625600" y="4330700"/>
          <p14:tracePt t="18026" x="1581150" y="4318000"/>
          <p14:tracePt t="18042" x="1549400" y="4318000"/>
          <p14:tracePt t="18059" x="1504950" y="4311650"/>
          <p14:tracePt t="18076" x="1460500" y="4305300"/>
          <p14:tracePt t="18092" x="1428750" y="4298950"/>
          <p14:tracePt t="18109" x="1390650" y="4298950"/>
          <p14:tracePt t="18126" x="1358900" y="4292600"/>
          <p14:tracePt t="18143" x="1333500" y="4286250"/>
          <p14:tracePt t="18159" x="1301750" y="4279900"/>
          <p14:tracePt t="18176" x="1238250" y="4248150"/>
          <p14:tracePt t="18193" x="1200150" y="4229100"/>
          <p14:tracePt t="18209" x="1174750" y="4216400"/>
          <p14:tracePt t="18226" x="1162050" y="4210050"/>
          <p14:tracePt t="18273" x="1155700" y="4210050"/>
          <p14:tracePt t="18312" x="1162050" y="4210050"/>
          <p14:tracePt t="18320" x="1181100" y="4203700"/>
          <p14:tracePt t="18328" x="1206500" y="4203700"/>
          <p14:tracePt t="18342" x="1263650" y="4197350"/>
          <p14:tracePt t="18343" x="1377950" y="4191000"/>
          <p14:tracePt t="18359" x="1504950" y="4184650"/>
          <p14:tracePt t="18376" x="1758950" y="4184650"/>
          <p14:tracePt t="18393" x="1930400" y="4184650"/>
          <p14:tracePt t="18409" x="2089150" y="4184650"/>
          <p14:tracePt t="18427" x="2266950" y="4184650"/>
          <p14:tracePt t="18442" x="2470150" y="4184650"/>
          <p14:tracePt t="18459" x="2698750" y="4184650"/>
          <p14:tracePt t="18476" x="2895600" y="4184650"/>
          <p14:tracePt t="18492" x="3092450" y="4184650"/>
          <p14:tracePt t="18509" x="3270250" y="4184650"/>
          <p14:tracePt t="18525" x="3403600" y="4184650"/>
          <p14:tracePt t="18542" x="3524250" y="4184650"/>
          <p14:tracePt t="18559" x="3606800" y="4184650"/>
          <p14:tracePt t="18576" x="3702050" y="4184650"/>
          <p14:tracePt t="18593" x="3759200" y="4178300"/>
          <p14:tracePt t="18609" x="3797300" y="4178300"/>
          <p14:tracePt t="18626" x="3835400" y="4178300"/>
          <p14:tracePt t="18642" x="3860800" y="4178300"/>
          <p14:tracePt t="18659" x="3873500" y="4178300"/>
          <p14:tracePt t="18696" x="3879850" y="4178300"/>
          <p14:tracePt t="18712" x="3892550" y="4178300"/>
          <p14:tracePt t="18713" x="3898900" y="4178300"/>
          <p14:tracePt t="18729" x="3917950" y="4178300"/>
          <p14:tracePt t="18742" x="3943350" y="4178300"/>
          <p14:tracePt t="18759" x="3949700" y="4178300"/>
          <p14:tracePt t="18776" x="3956050" y="4178300"/>
          <p14:tracePt t="18913" x="3962400" y="4178300"/>
          <p14:tracePt t="18921" x="3962400" y="4210050"/>
          <p14:tracePt t="18934" x="3962400" y="4248150"/>
          <p14:tracePt t="18942" x="3962400" y="4273550"/>
          <p14:tracePt t="18943" x="3962400" y="4349750"/>
          <p14:tracePt t="18959" x="3962400" y="4476750"/>
          <p14:tracePt t="18977" x="3962400" y="4552950"/>
          <p14:tracePt t="18994" x="3962400" y="4635500"/>
          <p14:tracePt t="19009" x="3962400" y="4705350"/>
          <p14:tracePt t="19025" x="3962400" y="4775200"/>
          <p14:tracePt t="19042" x="3962400" y="4838700"/>
          <p14:tracePt t="19059" x="3962400" y="4895850"/>
          <p14:tracePt t="19076" x="3962400" y="4959350"/>
          <p14:tracePt t="19093" x="3962400" y="5016500"/>
          <p14:tracePt t="19109" x="3962400" y="5067300"/>
          <p14:tracePt t="19126" x="3962400" y="5105400"/>
          <p14:tracePt t="19142" x="3962400" y="5143500"/>
          <p14:tracePt t="19159" x="3962400" y="5181600"/>
          <p14:tracePt t="19176" x="3962400" y="5226050"/>
          <p14:tracePt t="19193" x="3956050" y="5257800"/>
          <p14:tracePt t="19209" x="3956050" y="5276850"/>
          <p14:tracePt t="19226" x="3956050" y="5302250"/>
          <p14:tracePt t="19242" x="3949700" y="5321300"/>
          <p14:tracePt t="19259" x="3949700" y="5346700"/>
          <p14:tracePt t="19275" x="3943350" y="5365750"/>
          <p14:tracePt t="19292" x="3943350" y="5378450"/>
          <p14:tracePt t="19309" x="3943350" y="5391150"/>
          <p14:tracePt t="19326" x="3937000" y="5397500"/>
          <p14:tracePt t="19342" x="3930650" y="5410200"/>
          <p14:tracePt t="19359" x="3930650" y="5416550"/>
          <p14:tracePt t="19376" x="3930650" y="5422900"/>
          <p14:tracePt t="19392" x="3924300" y="5429250"/>
          <p14:tracePt t="19464" x="3917950" y="5429250"/>
          <p14:tracePt t="19484" x="3917950" y="5435600"/>
          <p14:tracePt t="19504" x="3911600" y="5435600"/>
          <p14:tracePt t="19512" x="3898900" y="5435600"/>
          <p14:tracePt t="19520" x="3886200" y="5435600"/>
          <p14:tracePt t="19525" x="3841750" y="5435600"/>
          <p14:tracePt t="19542" x="3790950" y="5435600"/>
          <p14:tracePt t="19559" x="3663950" y="5435600"/>
          <p14:tracePt t="19575" x="3397250" y="5422900"/>
          <p14:tracePt t="19593" x="3206750" y="5391150"/>
          <p14:tracePt t="19609" x="2990850" y="5365750"/>
          <p14:tracePt t="19626" x="2825750" y="5340350"/>
          <p14:tracePt t="19642" x="2641600" y="5321300"/>
          <p14:tracePt t="19659" x="2489200" y="5321300"/>
          <p14:tracePt t="19676" x="2330450" y="5321300"/>
          <p14:tracePt t="19692" x="2178050" y="5321300"/>
          <p14:tracePt t="19709" x="2006600" y="5321300"/>
          <p14:tracePt t="19726" x="1822450" y="5321300"/>
          <p14:tracePt t="19742" x="1638300" y="5321300"/>
          <p14:tracePt t="19759" x="1447800" y="5321300"/>
          <p14:tracePt t="19775" x="1174750" y="5321300"/>
          <p14:tracePt t="19793" x="1009650" y="5321300"/>
          <p14:tracePt t="19810" x="876300" y="5321300"/>
          <p14:tracePt t="19826" x="806450" y="5314950"/>
          <p14:tracePt t="19842" x="774700" y="5314950"/>
          <p14:tracePt t="19936" x="768350" y="5308600"/>
          <p14:tracePt t="19960" x="768350" y="5302250"/>
          <p14:tracePt t="19968" x="774700" y="5289550"/>
          <p14:tracePt t="19976" x="793750" y="5270500"/>
          <p14:tracePt t="19985" x="800100" y="5257800"/>
          <p14:tracePt t="19992" x="806450" y="5238750"/>
          <p14:tracePt t="20009" x="812800" y="5219700"/>
          <p14:tracePt t="20025" x="819150" y="5194300"/>
          <p14:tracePt t="20042" x="819150" y="5168900"/>
          <p14:tracePt t="20059" x="819150" y="5143500"/>
          <p14:tracePt t="20075" x="819150" y="5124450"/>
          <p14:tracePt t="20092" x="819150" y="5111750"/>
          <p14:tracePt t="20109" x="819150" y="5105400"/>
          <p14:tracePt t="20856" x="819150" y="5092700"/>
          <p14:tracePt t="20864" x="838200" y="5086350"/>
          <p14:tracePt t="20872" x="901700" y="5073650"/>
          <p14:tracePt t="20876" x="1060450" y="5048250"/>
          <p14:tracePt t="20892" x="1371600" y="5003800"/>
          <p14:tracePt t="20909" x="1727200" y="4940300"/>
          <p14:tracePt t="20926" x="2044700" y="4864100"/>
          <p14:tracePt t="20943" x="2241550" y="4800600"/>
          <p14:tracePt t="20958" x="2368550" y="4749800"/>
          <p14:tracePt t="20974" x="2470150" y="4699000"/>
          <p14:tracePt t="20991" x="2552700" y="4641850"/>
          <p14:tracePt t="21008" x="2603500" y="4597400"/>
          <p14:tracePt t="21024" x="2635250" y="4540250"/>
          <p14:tracePt t="21041" x="2686050" y="4464050"/>
          <p14:tracePt t="21058" x="2724150" y="4394200"/>
          <p14:tracePt t="21075" x="2774950" y="4318000"/>
          <p14:tracePt t="21091" x="2813050" y="4241800"/>
          <p14:tracePt t="21108" x="2844800" y="4171950"/>
          <p14:tracePt t="21125" x="2876550" y="4127500"/>
          <p14:tracePt t="21142" x="2889250" y="4102100"/>
          <p14:tracePt t="21160" x="2914650" y="4064000"/>
          <p14:tracePt t="21177" x="2959100" y="4013200"/>
          <p14:tracePt t="21194" x="2978150" y="3987800"/>
          <p14:tracePt t="21210" x="3016250" y="3949700"/>
          <p14:tracePt t="21226" x="3048000" y="3924300"/>
          <p14:tracePt t="21243" x="3086100" y="3898900"/>
          <p14:tracePt t="21260" x="3117850" y="3867150"/>
          <p14:tracePt t="21276" x="3162300" y="3835400"/>
          <p14:tracePt t="21292" x="3181350" y="3810000"/>
          <p14:tracePt t="21309" x="3200400" y="3790950"/>
          <p14:tracePt t="21325" x="3225800" y="3765550"/>
          <p14:tracePt t="21342" x="3244850" y="3752850"/>
          <p14:tracePt t="21359" x="3251200" y="3740150"/>
          <p14:tracePt t="21375" x="3257550" y="3733800"/>
          <p14:tracePt t="21392" x="3263900" y="3721100"/>
          <p14:tracePt t="21409" x="3270250" y="3714750"/>
          <p14:tracePt t="21449" x="3276600" y="3708400"/>
          <p14:tracePt t="21469" x="3276600" y="3702050"/>
          <p14:tracePt t="21481" x="3276600" y="3695700"/>
          <p14:tracePt t="21493" x="3282950" y="3695700"/>
          <p14:tracePt t="21494" x="3282950" y="3683000"/>
          <p14:tracePt t="21510" x="3295650" y="3676650"/>
          <p14:tracePt t="24241" x="3295650" y="3689350"/>
          <p14:tracePt t="24249" x="3295650" y="3702050"/>
          <p14:tracePt t="24257" x="3302000" y="3714750"/>
          <p14:tracePt t="24265" x="3308350" y="3746500"/>
          <p14:tracePt t="24276" x="3308350" y="3765550"/>
          <p14:tracePt t="24293" x="3308350" y="3803650"/>
          <p14:tracePt t="24310" x="3308350" y="3854450"/>
          <p14:tracePt t="24327" x="3308350" y="3917950"/>
          <p14:tracePt t="24344" x="3289300" y="4006850"/>
          <p14:tracePt t="24361" x="3263900" y="4114800"/>
          <p14:tracePt t="24361" x="3257550" y="4159250"/>
          <p14:tracePt t="24379" x="3244850" y="4273550"/>
          <p14:tracePt t="24394" x="3232150" y="4381500"/>
          <p14:tracePt t="24411" x="3213100" y="4483100"/>
          <p14:tracePt t="24427" x="3200400" y="4584700"/>
          <p14:tracePt t="24444" x="3187700" y="4648200"/>
          <p14:tracePt t="24465" x="3175000" y="4686300"/>
          <p14:tracePt t="24477" x="3149600" y="4711700"/>
          <p14:tracePt t="24493" x="3117850" y="4718050"/>
          <p14:tracePt t="24510" x="3079750" y="4730750"/>
          <p14:tracePt t="24526" x="3016250" y="4749800"/>
          <p14:tracePt t="24544" x="2952750" y="4768850"/>
          <p14:tracePt t="24560" x="2914650" y="4781550"/>
          <p14:tracePt t="24577" x="2876550" y="4781550"/>
          <p14:tracePt t="24593" x="2794000" y="4787900"/>
          <p14:tracePt t="24611" x="2717800" y="4787900"/>
          <p14:tracePt t="24627" x="2622550" y="4787900"/>
          <p14:tracePt t="24645" x="2520950" y="4781550"/>
          <p14:tracePt t="24661" x="2406650" y="4743450"/>
          <p14:tracePt t="24677" x="2311400" y="4718050"/>
          <p14:tracePt t="24693" x="2222500" y="4692650"/>
          <p14:tracePt t="24710" x="2127250" y="4654550"/>
          <p14:tracePt t="24726" x="2044700" y="4616450"/>
          <p14:tracePt t="24743" x="1987550" y="4591050"/>
          <p14:tracePt t="24759" x="1949450" y="4572000"/>
          <p14:tracePt t="24776" x="1924050" y="4559300"/>
          <p14:tracePt t="24793" x="1885950" y="4521200"/>
          <p14:tracePt t="24810" x="1873250" y="4508500"/>
          <p14:tracePt t="24826" x="1860550" y="4495800"/>
          <p14:tracePt t="24843" x="1847850" y="4470400"/>
          <p14:tracePt t="24860" x="1835150" y="4457700"/>
          <p14:tracePt t="24878" x="1828800" y="4445000"/>
          <p14:tracePt t="25001" x="1828800" y="4457700"/>
          <p14:tracePt t="25009" x="1847850" y="4476750"/>
          <p14:tracePt t="25019" x="1885950" y="4521200"/>
          <p14:tracePt t="25025" x="1911350" y="4552950"/>
          <p14:tracePt t="25033" x="1987550" y="4635500"/>
          <p14:tracePt t="25043" x="2070100" y="4724400"/>
          <p14:tracePt t="25060" x="2178050" y="4838700"/>
          <p14:tracePt t="25076" x="2279650" y="4933950"/>
          <p14:tracePt t="25093" x="2374900" y="5016500"/>
          <p14:tracePt t="25110" x="2463800" y="5073650"/>
          <p14:tracePt t="25127" x="2514600" y="5111750"/>
          <p14:tracePt t="25144" x="2546350" y="5130800"/>
          <p14:tracePt t="25160" x="2571750" y="5137150"/>
          <p14:tracePt t="25177" x="2584450" y="5149850"/>
          <p14:tracePt t="25193" x="2590800" y="5149850"/>
          <p14:tracePt t="25210" x="2597150" y="5156200"/>
          <p14:tracePt t="25410" x="2584450" y="5149850"/>
          <p14:tracePt t="25418" x="2559050" y="5130800"/>
          <p14:tracePt t="25426" x="2476500" y="5073650"/>
          <p14:tracePt t="25444" x="2451100" y="5048250"/>
          <p14:tracePt t="25444" x="2368550" y="4991100"/>
          <p14:tracePt t="25460" x="2298700" y="4953000"/>
          <p14:tracePt t="25476" x="2228850" y="4914900"/>
          <p14:tracePt t="25493" x="2184400" y="4883150"/>
          <p14:tracePt t="25510" x="2152650" y="4870450"/>
          <p14:tracePt t="25526" x="2133600" y="4857750"/>
          <p14:tracePt t="25543" x="2120900" y="4845050"/>
          <p14:tracePt t="25560" x="2095500" y="4845050"/>
          <p14:tracePt t="25577" x="2070100" y="4832350"/>
          <p14:tracePt t="25593" x="2032000" y="4813300"/>
          <p14:tracePt t="25610" x="2019300" y="4806950"/>
          <p14:tracePt t="25627" x="2006600" y="4806950"/>
          <p14:tracePt t="25644" x="1993900" y="4800600"/>
          <p14:tracePt t="25660" x="1974850" y="4794250"/>
          <p14:tracePt t="25677" x="1955800" y="4787900"/>
          <p14:tracePt t="25693" x="1949450" y="4787900"/>
          <p14:tracePt t="25709" x="1943100" y="4787900"/>
          <p14:tracePt t="25842" x="1949450" y="4787900"/>
          <p14:tracePt t="25858" x="1955800" y="4794250"/>
          <p14:tracePt t="25866" x="1955800" y="4800600"/>
          <p14:tracePt t="25874" x="1968500" y="4813300"/>
          <p14:tracePt t="25882" x="1974850" y="4826000"/>
          <p14:tracePt t="25895" x="1981200" y="4845050"/>
          <p14:tracePt t="25911" x="1993900" y="4857750"/>
          <p14:tracePt t="25928" x="2000250" y="4883150"/>
          <p14:tracePt t="25944" x="2006600" y="4889500"/>
          <p14:tracePt t="25961" x="2012950" y="4908550"/>
          <p14:tracePt t="25977" x="2019300" y="4927600"/>
          <p14:tracePt t="25995" x="2019300" y="4940300"/>
          <p14:tracePt t="26011" x="2019300" y="4946650"/>
          <p14:tracePt t="26027" x="2019300" y="4953000"/>
          <p14:tracePt t="26044" x="2019300" y="4959350"/>
          <p14:tracePt t="26338" x="2012950" y="4953000"/>
          <p14:tracePt t="26355" x="2006600" y="4953000"/>
          <p14:tracePt t="26362" x="2006600" y="4946650"/>
          <p14:tracePt t="26394" x="2000250" y="4946650"/>
          <p14:tracePt t="26586" x="2006600" y="4946650"/>
          <p14:tracePt t="26594" x="2025650" y="4946650"/>
          <p14:tracePt t="26602" x="2279650" y="5010150"/>
          <p14:tracePt t="26602" x="2305050" y="5022850"/>
          <p14:tracePt t="26650" x="2355850" y="5041900"/>
          <p14:tracePt t="26660" x="2432050" y="5080000"/>
          <p14:tracePt t="26680" x="2501900" y="5118100"/>
          <p14:tracePt t="26693" x="2559050" y="5156200"/>
          <p14:tracePt t="26710" x="2597150" y="5175250"/>
          <p14:tracePt t="26726" x="2622550" y="5187950"/>
          <p14:tracePt t="26744" x="2647950" y="5200650"/>
          <p14:tracePt t="26761" x="2673350" y="5219700"/>
          <p14:tracePt t="26777" x="2686050" y="5226050"/>
          <p14:tracePt t="26795" x="2692400" y="5226050"/>
          <p14:tracePt t="27498" x="2698750" y="5238750"/>
          <p14:tracePt t="27506" x="2686050" y="5245100"/>
          <p14:tracePt t="27514" x="2641600" y="5245100"/>
          <p14:tracePt t="27514" x="2578100" y="5219700"/>
          <p14:tracePt t="27530" x="2444750" y="5187950"/>
          <p14:tracePt t="27543" x="2330450" y="5149850"/>
          <p14:tracePt t="27560" x="2228850" y="5124450"/>
          <p14:tracePt t="27560" x="2190750" y="5111750"/>
          <p14:tracePt t="27579" x="2133600" y="5092700"/>
          <p14:tracePt t="27594" x="2095500" y="5073650"/>
          <p14:tracePt t="27610" x="2076450" y="5067300"/>
          <p14:tracePt t="27626" x="2070100" y="5067300"/>
          <p14:tracePt t="27643" x="2063750" y="5060950"/>
          <p14:tracePt t="27660" x="2051050" y="5054600"/>
          <p14:tracePt t="27677" x="2044700" y="5048250"/>
          <p14:tracePt t="27694" x="2038350" y="5048250"/>
          <p14:tracePt t="27711" x="2032000" y="5041900"/>
          <p14:tracePt t="27727" x="2025650" y="5041900"/>
          <p14:tracePt t="27744" x="2025650" y="5035550"/>
          <p14:tracePt t="27760" x="2019300" y="5029200"/>
          <p14:tracePt t="27777" x="1993900" y="5010150"/>
          <p14:tracePt t="27795" x="1981200" y="4997450"/>
          <p14:tracePt t="27811" x="1974850" y="4984750"/>
          <p14:tracePt t="27827" x="1962150" y="4984750"/>
          <p14:tracePt t="27938" x="1962150" y="4978400"/>
          <p14:tracePt t="27954" x="1962150" y="4972050"/>
          <p14:tracePt t="27962" x="1962150" y="4965700"/>
          <p14:tracePt t="27978" x="1962150" y="4959350"/>
          <p14:tracePt t="27978" x="1962150" y="4946650"/>
          <p14:tracePt t="27994" x="1968500" y="4940300"/>
          <p14:tracePt t="28490" x="1949450" y="4953000"/>
          <p14:tracePt t="28503" x="1917700" y="4984750"/>
          <p14:tracePt t="28504" x="1879600" y="5022850"/>
          <p14:tracePt t="28511" x="1771650" y="5080000"/>
          <p14:tracePt t="28527" x="1670050" y="5124450"/>
          <p14:tracePt t="28544" x="1625600" y="5137150"/>
          <p14:tracePt t="28560" x="1612900" y="5143500"/>
          <p14:tracePt t="28560" x="1600200" y="5149850"/>
          <p14:tracePt t="28610" x="1593850" y="5156200"/>
          <p14:tracePt t="28617" x="1587500" y="5162550"/>
          <p14:tracePt t="28626" x="1574800" y="5181600"/>
          <p14:tracePt t="28644" x="1562100" y="5194300"/>
          <p14:tracePt t="28644" x="1543050" y="5207000"/>
          <p14:tracePt t="28660" x="1511300" y="5226050"/>
          <p14:tracePt t="28677" x="1498600" y="5226050"/>
          <p14:tracePt t="28694" x="1492250" y="5226050"/>
          <p14:tracePt t="28711" x="1485900" y="5226050"/>
          <p14:tracePt t="28727" x="1479550" y="5226050"/>
          <p14:tracePt t="28744" x="1466850" y="5226050"/>
          <p14:tracePt t="28826" x="1460500" y="5226050"/>
          <p14:tracePt t="28858" x="1466850" y="5219700"/>
          <p14:tracePt t="28861" x="1479550" y="5219700"/>
          <p14:tracePt t="28877" x="1511300" y="5219700"/>
          <p14:tracePt t="28878" x="1657350" y="5219700"/>
          <p14:tracePt t="28894" x="1873250" y="5219700"/>
          <p14:tracePt t="28910" x="2165350" y="5245100"/>
          <p14:tracePt t="28943" x="2349500" y="5270500"/>
          <p14:tracePt t="28945" x="2520950" y="5295900"/>
          <p14:tracePt t="28961" x="2616200" y="5308600"/>
          <p14:tracePt t="28977" x="2686050" y="5314950"/>
          <p14:tracePt t="28994" x="2692400" y="5314950"/>
          <p14:tracePt t="29122" x="2686050" y="5314950"/>
          <p14:tracePt t="29130" x="2647950" y="5314950"/>
          <p14:tracePt t="29130" x="2578100" y="5314950"/>
          <p14:tracePt t="29144" x="2451100" y="5314950"/>
          <p14:tracePt t="29160" x="2286000" y="5314950"/>
          <p14:tracePt t="29177" x="1993900" y="5314950"/>
          <p14:tracePt t="29194" x="1809750" y="5314950"/>
          <p14:tracePt t="29211" x="1657350" y="5314950"/>
          <p14:tracePt t="29227" x="1549400" y="5327650"/>
          <p14:tracePt t="29243" x="1524000" y="5334000"/>
          <p14:tracePt t="29261" x="1517650" y="5334000"/>
          <p14:tracePt t="29362" x="1530350" y="5327650"/>
          <p14:tracePt t="29370" x="1543050" y="5321300"/>
          <p14:tracePt t="29378" x="1568450" y="5270500"/>
          <p14:tracePt t="29394" x="1587500" y="5226050"/>
          <p14:tracePt t="29395" x="1600200" y="5086350"/>
          <p14:tracePt t="29411" x="1606550" y="4889500"/>
          <p14:tracePt t="29427" x="1593850" y="4546600"/>
          <p14:tracePt t="29444" x="1568450" y="4343400"/>
          <p14:tracePt t="29461" x="1562100" y="4203700"/>
          <p14:tracePt t="29477" x="1562100" y="4140200"/>
          <p14:tracePt t="29494" x="1562100" y="4121150"/>
          <p14:tracePt t="29510" x="1562100" y="4114800"/>
          <p14:tracePt t="29810" x="1562100" y="4121150"/>
          <p14:tracePt t="29818" x="1568450" y="4165600"/>
          <p14:tracePt t="29827" x="1587500" y="4203700"/>
          <p14:tracePt t="29828" x="1676400" y="4368800"/>
          <p14:tracePt t="29844" x="1803400" y="4565650"/>
          <p14:tracePt t="29861" x="1949450" y="4730750"/>
          <p14:tracePt t="29877" x="2082800" y="4889500"/>
          <p14:tracePt t="29894" x="2235200" y="4997450"/>
          <p14:tracePt t="29910" x="2355850" y="5073650"/>
          <p14:tracePt t="29927" x="2438400" y="5105400"/>
          <p14:tracePt t="29943" x="2476500" y="5118100"/>
          <p14:tracePt t="29961" x="2514600" y="5130800"/>
          <p14:tracePt t="29977" x="2571750" y="5130800"/>
          <p14:tracePt t="29995" x="2628900" y="5143500"/>
          <p14:tracePt t="30010" x="2711450" y="5156200"/>
          <p14:tracePt t="30027" x="2781300" y="5162550"/>
          <p14:tracePt t="30044" x="2838450" y="5175250"/>
          <p14:tracePt t="30060" x="2876550" y="5181600"/>
          <p14:tracePt t="30077" x="2914650" y="5181600"/>
          <p14:tracePt t="30094" x="2946400" y="5194300"/>
          <p14:tracePt t="30110" x="2984500" y="5207000"/>
          <p14:tracePt t="30127" x="3009900" y="5219700"/>
          <p14:tracePt t="30143" x="3016250" y="5219700"/>
          <p14:tracePt t="30242" x="3022600" y="5219700"/>
          <p14:tracePt t="30274" x="2997200" y="5219700"/>
          <p14:tracePt t="30280" x="2971800" y="5219700"/>
          <p14:tracePt t="30293" x="2946400" y="5219700"/>
          <p14:tracePt t="30294" x="2882900" y="5219700"/>
          <p14:tracePt t="30310" x="2832100" y="5219700"/>
          <p14:tracePt t="30327" x="2800350" y="5219700"/>
          <p14:tracePt t="30343" x="2781300" y="5219700"/>
          <p14:tracePt t="30360" x="2774950" y="5219700"/>
          <p14:tracePt t="30377" x="2762250" y="5219700"/>
          <p14:tracePt t="30418" x="2755900" y="5219700"/>
          <p14:tracePt t="30425" x="2749550" y="5219700"/>
          <p14:tracePt t="30450" x="2749550" y="5226050"/>
          <p14:tracePt t="30466" x="2743200" y="5232400"/>
          <p14:tracePt t="30570" x="2736850" y="5232400"/>
          <p14:tracePt t="30577" x="2705100" y="5200650"/>
          <p14:tracePt t="30594" x="2679700" y="5149850"/>
          <p14:tracePt t="30595" x="2590800" y="4997450"/>
          <p14:tracePt t="30611" x="2482850" y="4794250"/>
          <p14:tracePt t="30627" x="2425700" y="4667250"/>
          <p14:tracePt t="30644" x="2400300" y="4591050"/>
          <p14:tracePt t="30660" x="2393950" y="4565650"/>
          <p14:tracePt t="30677" x="2393950" y="4559300"/>
          <p14:tracePt t="30694" x="2393950" y="4552950"/>
          <p14:tracePt t="30770" x="2393950" y="4584700"/>
          <p14:tracePt t="30778" x="2393950" y="4648200"/>
          <p14:tracePt t="30778" x="2393950" y="4787900"/>
          <p14:tracePt t="30794" x="2393950" y="4933950"/>
          <p14:tracePt t="30811" x="2393950" y="5054600"/>
          <p14:tracePt t="30827" x="2393950" y="5149850"/>
          <p14:tracePt t="30844" x="2393950" y="5213350"/>
          <p14:tracePt t="30860" x="2393950" y="5238750"/>
          <p14:tracePt t="30877" x="2393950" y="5257800"/>
          <p14:tracePt t="30962" x="2393950" y="5264150"/>
          <p14:tracePt t="30970" x="2400300" y="5270500"/>
          <p14:tracePt t="30978" x="2406650" y="5270500"/>
          <p14:tracePt t="30978" x="2432050" y="5276850"/>
          <p14:tracePt t="30994" x="2482850" y="5283200"/>
          <p14:tracePt t="31011" x="2559050" y="5295900"/>
          <p14:tracePt t="31027" x="2628900" y="5314950"/>
          <p14:tracePt t="31044" x="2705100" y="5334000"/>
          <p14:tracePt t="31060" x="2781300" y="5359400"/>
          <p14:tracePt t="31077" x="2832100" y="5365750"/>
          <p14:tracePt t="31093" x="2838450" y="5372100"/>
          <p14:tracePt t="32562" x="2838450" y="5378450"/>
          <p14:tracePt t="32562" x="2876550" y="5384800"/>
          <p14:tracePt t="32578" x="2965450" y="5403850"/>
          <p14:tracePt t="32590" x="3035300" y="5422900"/>
          <p14:tracePt t="32594" x="3143250" y="5454650"/>
          <p14:tracePt t="32610" x="3270250" y="5473700"/>
          <p14:tracePt t="32627" x="3384550" y="5486400"/>
          <p14:tracePt t="32643" x="3473450" y="5499100"/>
          <p14:tracePt t="32660" x="3524250" y="5505450"/>
          <p14:tracePt t="32677" x="3543300" y="5511800"/>
          <p14:tracePt t="32694" x="3549650" y="5511800"/>
          <p14:tracePt t="33098" x="3556000" y="5511800"/>
          <p14:tracePt t="33362" x="3568700" y="5511800"/>
          <p14:tracePt t="33369" x="3625850" y="5530850"/>
          <p14:tracePt t="33378" x="3803650" y="5581650"/>
          <p14:tracePt t="33386" x="3917950" y="5594350"/>
          <p14:tracePt t="33394" x="4203700" y="5632450"/>
          <p14:tracePt t="33410" x="4470400" y="5670550"/>
          <p14:tracePt t="33427" x="4737100" y="5702300"/>
          <p14:tracePt t="33443" x="4953000" y="5740400"/>
          <p14:tracePt t="33460" x="5137150" y="5765800"/>
          <p14:tracePt t="33477" x="5238750" y="5784850"/>
          <p14:tracePt t="33493" x="5308600" y="5791200"/>
          <p14:tracePt t="33510" x="5321300" y="5791200"/>
          <p14:tracePt t="33527" x="5334000" y="5791200"/>
          <p14:tracePt t="33594" x="5340350" y="5791200"/>
          <p14:tracePt t="33730" x="5334000" y="5797550"/>
          <p14:tracePt t="33754" x="5321300" y="5797550"/>
          <p14:tracePt t="33761" x="5302250" y="5803900"/>
          <p14:tracePt t="33778" x="5276850" y="5810250"/>
          <p14:tracePt t="33793" x="5264150" y="5810250"/>
          <p14:tracePt t="33794" x="5219700" y="5816600"/>
          <p14:tracePt t="33809" x="5162550" y="5822950"/>
          <p14:tracePt t="33826" x="5092700" y="5835650"/>
          <p14:tracePt t="33843" x="5010150" y="5835650"/>
          <p14:tracePt t="33860" x="4908550" y="5835650"/>
          <p14:tracePt t="33877" x="4787900" y="5835650"/>
          <p14:tracePt t="33893" x="4603750" y="5835650"/>
          <p14:tracePt t="33911" x="4419600" y="5810250"/>
          <p14:tracePt t="33927" x="4178300" y="5778500"/>
          <p14:tracePt t="33944" x="3905250" y="5734050"/>
          <p14:tracePt t="33960" x="3594100" y="5683250"/>
          <p14:tracePt t="33978" x="3397250" y="5638800"/>
          <p14:tracePt t="33994" x="3238500" y="5588000"/>
          <p14:tracePt t="34010" x="3130550" y="5562600"/>
          <p14:tracePt t="34028" x="3079750" y="5537200"/>
          <p14:tracePt t="34044" x="3060700" y="5524500"/>
          <p14:tracePt t="34130" x="3060700" y="5518150"/>
          <p14:tracePt t="34137" x="3067050" y="5518150"/>
          <p14:tracePt t="34145" x="3092450" y="5511800"/>
          <p14:tracePt t="34146" x="3111500" y="5505450"/>
          <p14:tracePt t="34160" x="3181350" y="5473700"/>
          <p14:tracePt t="34160" x="3238500" y="5448300"/>
          <p14:tracePt t="34178" x="3346450" y="5403850"/>
          <p14:tracePt t="34193" x="3486150" y="5327650"/>
          <p14:tracePt t="34210" x="3594100" y="5264150"/>
          <p14:tracePt t="34227" x="3683000" y="5207000"/>
          <p14:tracePt t="34243" x="3765550" y="5143500"/>
          <p14:tracePt t="34260" x="3829050" y="5099050"/>
          <p14:tracePt t="34277" x="3886200" y="5067300"/>
          <p14:tracePt t="34293" x="3917950" y="5035550"/>
          <p14:tracePt t="34310" x="3943350" y="5016500"/>
          <p14:tracePt t="34327" x="3956050" y="5010150"/>
          <p14:tracePt t="34343" x="3962400" y="5010150"/>
          <p14:tracePt t="34360" x="3962400" y="5003800"/>
          <p14:tracePt t="34457" x="3962400" y="5010150"/>
          <p14:tracePt t="34465" x="3962400" y="5022850"/>
          <p14:tracePt t="34477" x="3962400" y="5041900"/>
          <p14:tracePt t="34477" x="3975100" y="5111750"/>
          <p14:tracePt t="34493" x="3994150" y="5213350"/>
          <p14:tracePt t="34510" x="4025900" y="5346700"/>
          <p14:tracePt t="34527" x="4044950" y="5467350"/>
          <p14:tracePt t="34544" x="4064000" y="5581650"/>
          <p14:tracePt t="34560" x="4070350" y="5645150"/>
          <p14:tracePt t="34577" x="4083050" y="5683250"/>
          <p14:tracePt t="34593" x="4095750" y="5702300"/>
          <p14:tracePt t="34610" x="4108450" y="5721350"/>
          <p14:tracePt t="34627" x="4121150" y="5727700"/>
          <p14:tracePt t="34643" x="4127500" y="5740400"/>
          <p14:tracePt t="34660" x="4146550" y="5753100"/>
          <p14:tracePt t="34677" x="4165600" y="5765800"/>
          <p14:tracePt t="34693" x="4191000" y="5784850"/>
          <p14:tracePt t="34710" x="4197350" y="5784850"/>
          <p14:tracePt t="34727" x="4203700" y="5791200"/>
          <p14:tracePt t="34929" x="4197350" y="5791200"/>
          <p14:tracePt t="34938" x="4191000" y="5791200"/>
          <p14:tracePt t="34945" x="4184650" y="5791200"/>
          <p14:tracePt t="34953" x="4178300" y="5791200"/>
          <p14:tracePt t="34977" x="4165600" y="5791200"/>
          <p14:tracePt t="34978" x="4159250" y="5791200"/>
          <p14:tracePt t="34994" x="4152900" y="5791200"/>
          <p14:tracePt t="35010" x="4140200" y="5797550"/>
          <p14:tracePt t="35027" x="4133850" y="5810250"/>
          <p14:tracePt t="35044" x="4121150" y="5842000"/>
          <p14:tracePt t="35060" x="4114800" y="5880100"/>
          <p14:tracePt t="35078" x="4114800" y="5911850"/>
          <p14:tracePt t="35094" x="4114800" y="5949950"/>
          <p14:tracePt t="35110" x="4114800" y="5981700"/>
          <p14:tracePt t="35126" x="4121150" y="6013450"/>
          <p14:tracePt t="35143" x="4121150" y="6032500"/>
          <p14:tracePt t="35160" x="4114800" y="6045200"/>
          <p14:tracePt t="35201" x="4108450" y="6051550"/>
          <p14:tracePt t="35394" x="4095750" y="6051550"/>
          <p14:tracePt t="35395" x="4083050" y="6051550"/>
          <p14:tracePt t="35410" x="4064000" y="6038850"/>
          <p14:tracePt t="35411" x="4013200" y="6000750"/>
          <p14:tracePt t="35427" x="3930650" y="5924550"/>
          <p14:tracePt t="35443" x="3803650" y="5835650"/>
          <p14:tracePt t="35460" x="3657600" y="5727700"/>
          <p14:tracePt t="35477" x="3492500" y="5619750"/>
          <p14:tracePt t="35493" x="3346450" y="5524500"/>
          <p14:tracePt t="35510" x="3181350" y="5435600"/>
          <p14:tracePt t="35527" x="3028950" y="5340350"/>
          <p14:tracePt t="35544" x="2870200" y="5238750"/>
          <p14:tracePt t="35561" x="2724150" y="5162550"/>
          <p14:tracePt t="35577" x="2533650" y="5048250"/>
          <p14:tracePt t="35595" x="2400300" y="4965700"/>
          <p14:tracePt t="35610" x="2286000" y="4902200"/>
          <p14:tracePt t="35627" x="2178050" y="4838700"/>
          <p14:tracePt t="35643" x="2076450" y="4775200"/>
          <p14:tracePt t="35660" x="1974850" y="4718050"/>
          <p14:tracePt t="35677" x="1892300" y="4673600"/>
          <p14:tracePt t="35694" x="1828800" y="4641850"/>
          <p14:tracePt t="35710" x="1778000" y="4616450"/>
          <p14:tracePt t="35727" x="1720850" y="4591050"/>
          <p14:tracePt t="35743" x="1676400" y="4572000"/>
          <p14:tracePt t="35760" x="1631950" y="4552950"/>
          <p14:tracePt t="35777" x="1581150" y="4527550"/>
          <p14:tracePt t="35794" x="1543050" y="4514850"/>
          <p14:tracePt t="35810" x="1511300" y="4495800"/>
          <p14:tracePt t="35827" x="1473200" y="4476750"/>
          <p14:tracePt t="35843" x="1447800" y="4470400"/>
          <p14:tracePt t="35860" x="1422400" y="4457700"/>
          <p14:tracePt t="35877" x="1390650" y="4432300"/>
          <p14:tracePt t="35893" x="1371600" y="4419600"/>
          <p14:tracePt t="35910" x="1365250" y="4419600"/>
          <p14:tracePt t="36170" x="1358900" y="4419600"/>
          <p14:tracePt t="36186" x="1422400" y="4432300"/>
          <p14:tracePt t="36194" x="1524000" y="4451350"/>
          <p14:tracePt t="36194" x="1949450" y="4597400"/>
          <p14:tracePt t="36210" x="2540000" y="4813300"/>
          <p14:tracePt t="36227" x="3308350" y="5124450"/>
          <p14:tracePt t="36243" x="4178300" y="5441950"/>
          <p14:tracePt t="36260" x="4946650" y="5753100"/>
          <p14:tracePt t="36277" x="5575300" y="6019800"/>
          <p14:tracePt t="36294" x="6064250" y="6223000"/>
          <p14:tracePt t="36310" x="6426200" y="6375400"/>
          <p14:tracePt t="36327" x="6724650" y="6489700"/>
          <p14:tracePt t="36343" x="6896100" y="6565900"/>
          <p14:tracePt t="36360" x="7004050" y="6597650"/>
          <p14:tracePt t="36377" x="7086600" y="6623050"/>
          <p14:tracePt t="36394" x="7092950" y="6623050"/>
          <p14:tracePt t="36410" x="7099300" y="6623050"/>
          <p14:tracePt t="36617" x="7092950" y="6597650"/>
          <p14:tracePt t="36625" x="7048500" y="6559550"/>
          <p14:tracePt t="36633" x="7004050" y="6508750"/>
          <p14:tracePt t="36641" x="6946900" y="6457950"/>
          <p14:tracePt t="36641" x="6889750" y="6419850"/>
          <p14:tracePt t="36649" x="6807200" y="6369050"/>
          <p14:tracePt t="36660" x="6680200" y="6299200"/>
          <p14:tracePt t="36677" x="6546850" y="6235700"/>
          <p14:tracePt t="36694" x="6457950" y="6191250"/>
          <p14:tracePt t="36710" x="6407150" y="6172200"/>
          <p14:tracePt t="36727" x="6362700" y="6153150"/>
          <p14:tracePt t="36743" x="6337300" y="6127750"/>
          <p14:tracePt t="36760" x="6280150" y="6083300"/>
          <p14:tracePt t="36778" x="6248400" y="6051550"/>
          <p14:tracePt t="36793" x="6216650" y="6013450"/>
          <p14:tracePt t="36810" x="6191250" y="5988050"/>
          <p14:tracePt t="36827" x="6178550" y="5949950"/>
          <p14:tracePt t="36843" x="6172200" y="5930900"/>
          <p14:tracePt t="36860" x="6165850" y="5918200"/>
          <p14:tracePt t="36876" x="6159500" y="5911850"/>
          <p14:tracePt t="37097" x="6153150" y="5911850"/>
          <p14:tracePt t="37106" x="6140450" y="5911850"/>
          <p14:tracePt t="37112" x="6134100" y="5911850"/>
          <p14:tracePt t="37126" x="6127750" y="5911850"/>
          <p14:tracePt t="37127" x="6089650" y="5911850"/>
          <p14:tracePt t="37143" x="6070600" y="5911850"/>
          <p14:tracePt t="37160" x="6051550" y="5911850"/>
          <p14:tracePt t="37177" x="6032500" y="5911850"/>
          <p14:tracePt t="37194" x="6019800" y="5911850"/>
          <p14:tracePt t="37211" x="6007100" y="5911850"/>
          <p14:tracePt t="37227" x="5994400" y="5905500"/>
          <p14:tracePt t="37244" x="5969000" y="5905500"/>
          <p14:tracePt t="37260" x="5956300" y="5905500"/>
          <p14:tracePt t="37277" x="5943600" y="5905500"/>
          <p14:tracePt t="37293" x="5937250" y="5905500"/>
          <p14:tracePt t="37329" x="5930900" y="5905500"/>
          <p14:tracePt t="37353" x="5924550" y="5905500"/>
          <p14:tracePt t="37505" x="5924550" y="5899150"/>
          <p14:tracePt t="37513" x="5924550" y="5892800"/>
          <p14:tracePt t="37514" x="5924550" y="5886450"/>
          <p14:tracePt t="37529" x="5924550" y="5873750"/>
          <p14:tracePt t="37544" x="5924550" y="5854700"/>
          <p14:tracePt t="37560" x="5924550" y="5842000"/>
          <p14:tracePt t="37578" x="5924550" y="5835650"/>
          <p14:tracePt t="37850" x="5930900" y="5835650"/>
          <p14:tracePt t="37881" x="5937250" y="5829300"/>
          <p14:tracePt t="37897" x="5943600" y="5829300"/>
          <p14:tracePt t="37913" x="5949950" y="5822950"/>
          <p14:tracePt t="38336" x="5949950" y="5829300"/>
          <p14:tracePt t="38344" x="5949950" y="5835650"/>
          <p14:tracePt t="38360" x="5949950" y="5848350"/>
          <p14:tracePt t="38376" x="5949950" y="5854700"/>
          <p14:tracePt t="38385" x="5949950" y="5861050"/>
          <p14:tracePt t="38392" x="5949950" y="5867400"/>
          <p14:tracePt t="38409" x="5949950" y="5873750"/>
          <p14:tracePt t="39601" x="5969000" y="5861050"/>
          <p14:tracePt t="39609" x="6007100" y="5822950"/>
          <p14:tracePt t="39627" x="6045200" y="5778500"/>
          <p14:tracePt t="39627" x="6102350" y="5740400"/>
          <p14:tracePt t="39643" x="6165850" y="5702300"/>
          <p14:tracePt t="39660" x="6223000" y="5664200"/>
          <p14:tracePt t="39677" x="6280150" y="5638800"/>
          <p14:tracePt t="39693" x="6318250" y="5613400"/>
          <p14:tracePt t="39710" x="6356350" y="5588000"/>
          <p14:tracePt t="39727" x="6394450" y="5568950"/>
          <p14:tracePt t="39743" x="6413500" y="5549900"/>
          <p14:tracePt t="39760" x="6426200" y="5537200"/>
          <p14:tracePt t="39776" x="6432550" y="5537200"/>
          <p14:tracePt t="39793" x="6438900" y="5537200"/>
          <p14:tracePt t="39810" x="6445250" y="5530850"/>
          <p14:tracePt t="39827" x="6464300" y="5530850"/>
          <p14:tracePt t="39843" x="6489700" y="5524500"/>
          <p14:tracePt t="39860" x="6521450" y="5524500"/>
          <p14:tracePt t="39877" x="6559550" y="5505450"/>
          <p14:tracePt t="39893" x="6597650" y="5486400"/>
          <p14:tracePt t="39910" x="6654800" y="5448300"/>
          <p14:tracePt t="39927" x="6699250" y="5410200"/>
          <p14:tracePt t="39943" x="6731000" y="5365750"/>
          <p14:tracePt t="39960" x="6750050" y="5321300"/>
          <p14:tracePt t="39977" x="6769100" y="5270500"/>
          <p14:tracePt t="39994" x="6775450" y="5257800"/>
          <p14:tracePt t="40010" x="6781800" y="5232400"/>
          <p14:tracePt t="40027" x="6794500" y="5181600"/>
          <p14:tracePt t="40043" x="6807200" y="5099050"/>
          <p14:tracePt t="40060" x="6826250" y="4997450"/>
          <p14:tracePt t="40076" x="6838950" y="4889500"/>
          <p14:tracePt t="40093" x="6858000" y="4775200"/>
          <p14:tracePt t="40110" x="6870700" y="4692650"/>
          <p14:tracePt t="40127" x="6889750" y="4629150"/>
          <p14:tracePt t="40144" x="6902450" y="4591050"/>
          <p14:tracePt t="40160" x="6915150" y="4565650"/>
          <p14:tracePt t="40177" x="6946900" y="4502150"/>
          <p14:tracePt t="40194" x="6965950" y="4438650"/>
          <p14:tracePt t="40210" x="7010400" y="4362450"/>
          <p14:tracePt t="40227" x="7048500" y="4292600"/>
          <p14:tracePt t="40243" x="7086600" y="4235450"/>
          <p14:tracePt t="40260" x="7118350" y="4184650"/>
          <p14:tracePt t="40276" x="7143750" y="4121150"/>
          <p14:tracePt t="40293" x="7175500" y="4076700"/>
          <p14:tracePt t="40310" x="7207250" y="4013200"/>
          <p14:tracePt t="40327" x="7213600" y="3994150"/>
          <p14:tracePt t="40343" x="7245350" y="3911600"/>
          <p14:tracePt t="40360" x="7270750" y="3829050"/>
          <p14:tracePt t="40376" x="7296150" y="3708400"/>
          <p14:tracePt t="40394" x="7308850" y="3651250"/>
          <p14:tracePt t="40410" x="7321550" y="3600450"/>
          <p14:tracePt t="40427" x="7340600" y="3543300"/>
          <p14:tracePt t="40443" x="7346950" y="3505200"/>
          <p14:tracePt t="40460" x="7366000" y="3448050"/>
          <p14:tracePt t="40476" x="7385050" y="3390900"/>
          <p14:tracePt t="40493" x="7391400" y="3346450"/>
          <p14:tracePt t="40510" x="7404100" y="3314700"/>
          <p14:tracePt t="40527" x="7410450" y="3282950"/>
          <p14:tracePt t="40544" x="7423150" y="3251200"/>
          <p14:tracePt t="40560" x="7435850" y="3213100"/>
          <p14:tracePt t="40578" x="7448550" y="3181350"/>
          <p14:tracePt t="40594" x="7467600" y="3162300"/>
          <p14:tracePt t="40610" x="7486650" y="3130550"/>
          <p14:tracePt t="40626" x="7493000" y="3111500"/>
          <p14:tracePt t="40643" x="7505700" y="3086100"/>
          <p14:tracePt t="40660" x="7518400" y="3073400"/>
          <p14:tracePt t="40677" x="7537450" y="3054350"/>
          <p14:tracePt t="40693" x="7569200" y="3035300"/>
          <p14:tracePt t="40710" x="7594600" y="3022600"/>
          <p14:tracePt t="40726" x="7620000" y="3003550"/>
          <p14:tracePt t="40743" x="7658100" y="2990850"/>
          <p14:tracePt t="40760" x="7670800" y="2984500"/>
          <p14:tracePt t="40760" x="7683500" y="2978150"/>
          <p14:tracePt t="40778" x="7702550" y="2965450"/>
          <p14:tracePt t="40793" x="7715250" y="2959100"/>
          <p14:tracePt t="40810" x="7727950" y="2952750"/>
          <p14:tracePt t="40826" x="7747000" y="2946400"/>
          <p14:tracePt t="40843" x="7759700" y="2940050"/>
          <p14:tracePt t="40860" x="7772400" y="2933700"/>
          <p14:tracePt t="40877" x="7778750" y="2927350"/>
          <p14:tracePt t="40893" x="7791450" y="2927350"/>
          <p14:tracePt t="40910" x="7791450" y="2921000"/>
          <p14:tracePt t="41017" x="7778750" y="2921000"/>
          <p14:tracePt t="41025" x="7708900" y="2952750"/>
          <p14:tracePt t="41043" x="7651750" y="2978150"/>
          <p14:tracePt t="41044" x="7512050" y="3048000"/>
          <p14:tracePt t="41060" x="7264400" y="3136900"/>
          <p14:tracePt t="41077" x="6908800" y="3251200"/>
          <p14:tracePt t="41093" x="6565900" y="3378200"/>
          <p14:tracePt t="41110" x="6305550" y="3467100"/>
          <p14:tracePt t="41127" x="6172200" y="3524250"/>
          <p14:tracePt t="41143" x="6140450" y="3536950"/>
          <p14:tracePt t="41281" x="6153150" y="3536950"/>
          <p14:tracePt t="41289" x="6191250" y="3536950"/>
          <p14:tracePt t="41297" x="6242050" y="3505200"/>
          <p14:tracePt t="41310" x="6292850" y="3486150"/>
          <p14:tracePt t="41310" x="6413500" y="3441700"/>
          <p14:tracePt t="41326" x="6584950" y="3409950"/>
          <p14:tracePt t="41343" x="6756400" y="3378200"/>
          <p14:tracePt t="41360" x="6915150" y="3352800"/>
          <p14:tracePt t="41360" x="7004050" y="3327400"/>
          <p14:tracePt t="41377" x="7169150" y="3289300"/>
          <p14:tracePt t="41393" x="7315200" y="3251200"/>
          <p14:tracePt t="41410" x="7410450" y="3225800"/>
          <p14:tracePt t="41426" x="7473950" y="3200400"/>
          <p14:tracePt t="41443" x="7512050" y="3181350"/>
          <p14:tracePt t="41460" x="7537450" y="3168650"/>
          <p14:tracePt t="41477" x="7550150" y="3162300"/>
          <p14:tracePt t="41493" x="7556500" y="3155950"/>
          <p14:tracePt t="41510" x="7569200" y="3149600"/>
          <p14:tracePt t="41545" x="7575550" y="3143250"/>
          <p14:tracePt t="41561" x="7581900" y="3136900"/>
          <p14:tracePt t="41577" x="7588250" y="3124200"/>
          <p14:tracePt t="41578" x="7607300" y="3105150"/>
          <p14:tracePt t="41594" x="7632700" y="3079750"/>
          <p14:tracePt t="41610" x="7670800" y="3048000"/>
          <p14:tracePt t="41627" x="7702550" y="3016250"/>
          <p14:tracePt t="41643" x="7753350" y="2978150"/>
          <p14:tracePt t="41660" x="7797800" y="2946400"/>
          <p14:tracePt t="41677" x="7842250" y="2908300"/>
          <p14:tracePt t="41693" x="7867650" y="2889250"/>
          <p14:tracePt t="41710" x="7886700" y="2876550"/>
          <p14:tracePt t="41825" x="7886700" y="2882900"/>
          <p14:tracePt t="41836" x="7893050" y="2901950"/>
          <p14:tracePt t="41843" x="7899400" y="2927350"/>
          <p14:tracePt t="41859" x="7899400" y="2990850"/>
          <p14:tracePt t="41860" x="7899400" y="3060700"/>
          <p14:tracePt t="41876" x="7899400" y="3149600"/>
          <p14:tracePt t="41893" x="7899400" y="3251200"/>
          <p14:tracePt t="41910" x="7899400" y="3346450"/>
          <p14:tracePt t="41926" x="7899400" y="3429000"/>
          <p14:tracePt t="41943" x="7899400" y="3473450"/>
          <p14:tracePt t="41960" x="7899400" y="3524250"/>
          <p14:tracePt t="41960" x="7899400" y="3556000"/>
          <p14:tracePt t="41978" x="7899400" y="3606800"/>
          <p14:tracePt t="41993" x="7899400" y="3632200"/>
          <p14:tracePt t="42010" x="7905750" y="3695700"/>
          <p14:tracePt t="42026" x="7912100" y="3759200"/>
          <p14:tracePt t="42043" x="7912100" y="3790950"/>
          <p14:tracePt t="42060" x="7912100" y="3810000"/>
          <p14:tracePt t="42076" x="7912100" y="3829050"/>
          <p14:tracePt t="42093" x="7918450" y="3841750"/>
          <p14:tracePt t="42110" x="7918450" y="3854450"/>
          <p14:tracePt t="42128" x="7918450" y="3879850"/>
          <p14:tracePt t="42143" x="7931150" y="3937000"/>
          <p14:tracePt t="42162" x="7931150" y="3956050"/>
          <p14:tracePt t="42176" x="7931150" y="4044950"/>
          <p14:tracePt t="42195" x="7931150" y="4102100"/>
          <p14:tracePt t="42210" x="7931150" y="4152900"/>
          <p14:tracePt t="42227" x="7931150" y="4216400"/>
          <p14:tracePt t="42243" x="7931150" y="4279900"/>
          <p14:tracePt t="42260" x="7931150" y="4330700"/>
          <p14:tracePt t="42276" x="7931150" y="4362450"/>
          <p14:tracePt t="42293" x="7931150" y="4368800"/>
          <p14:tracePt t="42465" x="7931150" y="4356100"/>
          <p14:tracePt t="42473" x="7931150" y="4298950"/>
          <p14:tracePt t="42481" x="7931150" y="4152900"/>
          <p14:tracePt t="42493" x="7931150" y="3943350"/>
          <p14:tracePt t="42510" x="7931150" y="3606800"/>
          <p14:tracePt t="42527" x="7931150" y="3321050"/>
          <p14:tracePt t="42543" x="7931150" y="3155950"/>
          <p14:tracePt t="42560" x="7931150" y="3028950"/>
          <p14:tracePt t="42576" x="7931150" y="2933700"/>
          <p14:tracePt t="42594" x="7931150" y="2914650"/>
          <p14:tracePt t="42610" x="7937500" y="2908300"/>
          <p14:tracePt t="42729" x="7937500" y="2921000"/>
          <p14:tracePt t="42737" x="7937500" y="2940050"/>
          <p14:tracePt t="42745" x="7924800" y="2990850"/>
          <p14:tracePt t="42753" x="7924800" y="3041650"/>
          <p14:tracePt t="42760" x="7924800" y="3168650"/>
          <p14:tracePt t="42776" x="7924800" y="3409950"/>
          <p14:tracePt t="42794" x="7918450" y="3562350"/>
          <p14:tracePt t="42810" x="7918450" y="3663950"/>
          <p14:tracePt t="42827" x="7918450" y="3733800"/>
          <p14:tracePt t="42843" x="7918450" y="3778250"/>
          <p14:tracePt t="42860" x="7918450" y="3816350"/>
          <p14:tracePt t="42876" x="7918450" y="3829050"/>
          <p14:tracePt t="42893" x="7918450" y="3848100"/>
          <p14:tracePt t="42909" x="7918450" y="3860800"/>
          <p14:tracePt t="42927" x="7918450" y="3873500"/>
          <p14:tracePt t="42943" x="7918450" y="3879850"/>
          <p14:tracePt t="42960" x="7918450" y="3886200"/>
          <p14:tracePt t="42976" x="7918450" y="3892550"/>
          <p14:tracePt t="43025" x="7918450" y="3898900"/>
          <p14:tracePt t="43049" x="7918450" y="3905250"/>
          <p14:tracePt t="43345" x="7918450" y="3911600"/>
          <p14:tracePt t="43353" x="7912100" y="3917950"/>
          <p14:tracePt t="43489" x="7899400" y="3917950"/>
          <p14:tracePt t="43497" x="7899400" y="3924300"/>
          <p14:tracePt t="43505" x="7893050" y="3924300"/>
          <p14:tracePt t="43513" x="7880350" y="3930650"/>
          <p14:tracePt t="43526" x="7823200" y="3956050"/>
          <p14:tracePt t="43543" x="7715250" y="4019550"/>
          <p14:tracePt t="43560" x="7550150" y="4108450"/>
          <p14:tracePt t="43576" x="7112000" y="4387850"/>
          <p14:tracePt t="43594" x="6883400" y="4597400"/>
          <p14:tracePt t="43610" x="6629400" y="4851400"/>
          <p14:tracePt t="43626" x="6451600" y="5048250"/>
          <p14:tracePt t="43643" x="6362700" y="5168900"/>
          <p14:tracePt t="43660" x="6318250" y="5270500"/>
          <p14:tracePt t="43676" x="6280150" y="5327650"/>
          <p14:tracePt t="43693" x="6261100" y="5378450"/>
          <p14:tracePt t="43709" x="6235700" y="5429250"/>
          <p14:tracePt t="43726" x="6223000" y="5473700"/>
          <p14:tracePt t="43743" x="6210300" y="5499100"/>
          <p14:tracePt t="43760" x="6197600" y="5518150"/>
          <p14:tracePt t="43776" x="6184900" y="5549900"/>
          <p14:tracePt t="43809" x="6178550" y="5575300"/>
          <p14:tracePt t="43810" x="6172200" y="5594350"/>
          <p14:tracePt t="43826" x="6153150" y="5619750"/>
          <p14:tracePt t="43843" x="6146800" y="5645150"/>
          <p14:tracePt t="43860" x="6134100" y="5670550"/>
          <p14:tracePt t="43877" x="6115050" y="5695950"/>
          <p14:tracePt t="43893" x="6089650" y="5727700"/>
          <p14:tracePt t="43910" x="6064250" y="5759450"/>
          <p14:tracePt t="43926" x="6038850" y="5784850"/>
          <p14:tracePt t="43943" x="6019800" y="5810250"/>
          <p14:tracePt t="43959" x="6000750" y="5829300"/>
          <p14:tracePt t="43959" x="5988050" y="5842000"/>
          <p14:tracePt t="43978" x="5981700" y="5842000"/>
          <p14:tracePt t="43993" x="5969000" y="5861050"/>
          <p14:tracePt t="44010" x="5962650" y="5867400"/>
          <p14:tracePt t="44026" x="5949950" y="5880100"/>
          <p14:tracePt t="44043" x="5937250" y="5886450"/>
          <p14:tracePt t="44060" x="5937250" y="5892800"/>
          <p14:tracePt t="44521" x="5930900" y="5867400"/>
          <p14:tracePt t="44529" x="5918200" y="5803900"/>
          <p14:tracePt t="44545" x="5905500" y="5778500"/>
          <p14:tracePt t="44546" x="5899150" y="5740400"/>
          <p14:tracePt t="44559" x="5886450" y="5670550"/>
          <p14:tracePt t="44559" x="5873750" y="5645150"/>
          <p14:tracePt t="44577" x="5861050" y="5588000"/>
          <p14:tracePt t="44593" x="5848350" y="5530850"/>
          <p14:tracePt t="44610" x="5829300" y="5480050"/>
          <p14:tracePt t="44626" x="5829300" y="5441950"/>
          <p14:tracePt t="44643" x="5822950" y="5416550"/>
          <p14:tracePt t="44660" x="5822950" y="5391150"/>
          <p14:tracePt t="44729" x="5810250" y="5384800"/>
          <p14:tracePt t="44737" x="5810250" y="5378450"/>
          <p14:tracePt t="44745" x="5810250" y="5372100"/>
          <p14:tracePt t="44761" x="5810250" y="5365750"/>
          <p14:tracePt t="44776" x="5822950" y="5346700"/>
          <p14:tracePt t="44777" x="5822950" y="5334000"/>
          <p14:tracePt t="44793" x="5822950" y="5327650"/>
          <p14:tracePt t="44810" x="5822950" y="5321300"/>
          <p14:tracePt t="44826" x="5829300" y="5308600"/>
          <p14:tracePt t="44843" x="5835650" y="5295900"/>
          <p14:tracePt t="44859" x="5842000" y="5283200"/>
          <p14:tracePt t="44876" x="5854700" y="5257800"/>
          <p14:tracePt t="44893" x="5861050" y="5251450"/>
          <p14:tracePt t="44909" x="5867400" y="5232400"/>
          <p14:tracePt t="44926" x="5867400" y="5219700"/>
          <p14:tracePt t="44943" x="5867400" y="5213350"/>
          <p14:tracePt t="44960" x="5873750" y="5200650"/>
          <p14:tracePt t="44977" x="5880100" y="5200650"/>
          <p14:tracePt t="44993" x="5880100" y="5194300"/>
          <p14:tracePt t="45009" x="5886450" y="5181600"/>
          <p14:tracePt t="45026" x="5892800" y="5175250"/>
          <p14:tracePt t="45043" x="5899150" y="5168900"/>
          <p14:tracePt t="45169" x="5905500" y="5162550"/>
          <p14:tracePt t="45185" x="5918200" y="5149850"/>
          <p14:tracePt t="45193" x="5924550" y="5137150"/>
          <p14:tracePt t="45209" x="5930900" y="5124450"/>
          <p14:tracePt t="45210" x="5930900" y="5086350"/>
          <p14:tracePt t="45226" x="5937250" y="5067300"/>
          <p14:tracePt t="45243" x="5943600" y="5041900"/>
          <p14:tracePt t="45259" x="5943600" y="5029200"/>
          <p14:tracePt t="45276" x="5943600" y="5022850"/>
          <p14:tracePt t="45293" x="5943600" y="5016500"/>
          <p14:tracePt t="45441" x="5943600" y="5022850"/>
          <p14:tracePt t="45449" x="5943600" y="5060950"/>
          <p14:tracePt t="45456" x="5943600" y="5092700"/>
          <p14:tracePt t="45460" x="5943600" y="5149850"/>
          <p14:tracePt t="45476" x="5943600" y="5194300"/>
          <p14:tracePt t="45493" x="5943600" y="5245100"/>
          <p14:tracePt t="45509" x="5943600" y="5308600"/>
          <p14:tracePt t="45526" x="5943600" y="5353050"/>
          <p14:tracePt t="45543" x="5937250" y="5410200"/>
          <p14:tracePt t="45560" x="5937250" y="5454650"/>
          <p14:tracePt t="45576" x="5937250" y="5518150"/>
          <p14:tracePt t="45594" x="5937250" y="5549900"/>
          <p14:tracePt t="45609" x="5937250" y="5594350"/>
          <p14:tracePt t="45626" x="5937250" y="5638800"/>
          <p14:tracePt t="45643" x="5937250" y="5683250"/>
          <p14:tracePt t="45660" x="5930900" y="5721350"/>
          <p14:tracePt t="45677" x="5930900" y="5753100"/>
          <p14:tracePt t="45693" x="5930900" y="5778500"/>
          <p14:tracePt t="45709" x="5930900" y="5797550"/>
          <p14:tracePt t="45726" x="5930900" y="5810250"/>
          <p14:tracePt t="45743" x="5930900" y="5822950"/>
          <p14:tracePt t="45760" x="5930900" y="5829300"/>
          <p14:tracePt t="45776" x="5930900" y="5854700"/>
          <p14:tracePt t="45793" x="5924550" y="5873750"/>
          <p14:tracePt t="45810" x="5924550" y="5886450"/>
          <p14:tracePt t="45826" x="5918200" y="5899150"/>
          <p14:tracePt t="45969" x="5918200" y="5905500"/>
          <p14:tracePt t="45985" x="5918200" y="5911850"/>
          <p14:tracePt t="45993" x="5918200" y="5918200"/>
          <p14:tracePt t="45994" x="5918200" y="5924550"/>
          <p14:tracePt t="46009" x="5918200" y="5930900"/>
          <p14:tracePt t="46049" x="5918200" y="5937250"/>
          <p14:tracePt t="46136" x="5918200" y="5943600"/>
          <p14:tracePt t="46154" x="5918200" y="5949950"/>
          <p14:tracePt t="46161" x="5918200" y="5956300"/>
          <p14:tracePt t="46161" x="5918200" y="5962650"/>
          <p14:tracePt t="46177" x="5918200" y="5975350"/>
          <p14:tracePt t="46194" x="5918200" y="5988050"/>
          <p14:tracePt t="46209" x="5918200" y="6000750"/>
          <p14:tracePt t="46272" x="5918200" y="6007100"/>
          <p14:tracePt t="46289" x="5918200" y="6013450"/>
          <p14:tracePt t="46313" x="5918200" y="6019800"/>
          <p14:tracePt t="46345" x="5918200" y="6026150"/>
          <p14:tracePt t="46368" x="5918200" y="6032500"/>
          <p14:tracePt t="46383" x="5918200" y="6038850"/>
          <p14:tracePt t="46848" x="5918200" y="6032500"/>
          <p14:tracePt t="46856" x="5918200" y="6000750"/>
          <p14:tracePt t="46865" x="5918200" y="5975350"/>
          <p14:tracePt t="46872" x="5918200" y="5937250"/>
          <p14:tracePt t="46878" x="5918200" y="5880100"/>
          <p14:tracePt t="46893" x="5911850" y="5829300"/>
          <p14:tracePt t="46909" x="5905500" y="5784850"/>
          <p14:tracePt t="46926" x="5899150" y="5746750"/>
          <p14:tracePt t="46943" x="5892800" y="5695950"/>
          <p14:tracePt t="46959" x="5886450" y="5651500"/>
          <p14:tracePt t="46976" x="5873750" y="5588000"/>
          <p14:tracePt t="46993" x="5873750" y="5549900"/>
          <p14:tracePt t="47009" x="5867400" y="5505450"/>
          <p14:tracePt t="47026" x="5854700" y="5454650"/>
          <p14:tracePt t="47043" x="5848350" y="5397500"/>
          <p14:tracePt t="47059" x="5835650" y="5321300"/>
          <p14:tracePt t="47077" x="5822950" y="5245100"/>
          <p14:tracePt t="47093" x="5822950" y="5162550"/>
          <p14:tracePt t="47110" x="5810250" y="5054600"/>
          <p14:tracePt t="47126" x="5797550" y="4953000"/>
          <p14:tracePt t="47143" x="5784850" y="4851400"/>
          <p14:tracePt t="47159" x="5765800" y="4756150"/>
          <p14:tracePt t="47176" x="5759450" y="4673600"/>
          <p14:tracePt t="47192" x="5746750" y="4508500"/>
          <p14:tracePt t="47210" x="5746750" y="4394200"/>
          <p14:tracePt t="47226" x="5746750" y="4279900"/>
          <p14:tracePt t="47243" x="5746750" y="4184650"/>
          <p14:tracePt t="47259" x="5746750" y="4083050"/>
          <p14:tracePt t="47276" x="5746750" y="3937000"/>
          <p14:tracePt t="47293" x="5746750" y="3860800"/>
          <p14:tracePt t="47309" x="5746750" y="3803650"/>
          <p14:tracePt t="47326" x="5753100" y="3721100"/>
          <p14:tracePt t="47343" x="5753100" y="3683000"/>
          <p14:tracePt t="47359" x="5753100" y="3676650"/>
          <p14:tracePt t="47481" x="5778500" y="3676650"/>
          <p14:tracePt t="47489" x="5810250" y="3676650"/>
          <p14:tracePt t="47497" x="5861050" y="3676650"/>
          <p14:tracePt t="47505" x="5937250" y="3676650"/>
          <p14:tracePt t="47509" x="6108700" y="3676650"/>
          <p14:tracePt t="47526" x="6394450" y="3676650"/>
          <p14:tracePt t="47543" x="6750050" y="3676650"/>
          <p14:tracePt t="47559" x="7194550" y="3676650"/>
          <p14:tracePt t="47577" x="7448550" y="3676650"/>
          <p14:tracePt t="47593" x="7677150" y="3676650"/>
          <p14:tracePt t="47610" x="7848600" y="3657600"/>
          <p14:tracePt t="47626" x="7981950" y="3638550"/>
          <p14:tracePt t="47643" x="8077200" y="3619500"/>
          <p14:tracePt t="47659" x="8134350" y="3613150"/>
          <p14:tracePt t="47676" x="8166100" y="3600450"/>
          <p14:tracePt t="47693" x="8191500" y="3594100"/>
          <p14:tracePt t="47710" x="8216900" y="3594100"/>
          <p14:tracePt t="47726" x="8235950" y="3581400"/>
          <p14:tracePt t="47743" x="8255000" y="3575050"/>
          <p14:tracePt t="47759" x="8293100" y="3568700"/>
          <p14:tracePt t="47759" x="8312150" y="3568700"/>
          <p14:tracePt t="47777" x="8356600" y="3556000"/>
          <p14:tracePt t="47793" x="8407400" y="3549650"/>
          <p14:tracePt t="47810" x="8445500" y="3536950"/>
          <p14:tracePt t="47826" x="8464550" y="3530600"/>
          <p14:tracePt t="47843" x="8470900" y="3530600"/>
          <p14:tracePt t="47859" x="8477250" y="3524250"/>
          <p14:tracePt t="48025" x="8470900" y="3524250"/>
          <p14:tracePt t="48033" x="8445500" y="3524250"/>
          <p14:tracePt t="48036" x="8420100" y="3530600"/>
          <p14:tracePt t="48043" x="8318500" y="3543300"/>
          <p14:tracePt t="48059" x="8172450" y="3562350"/>
          <p14:tracePt t="48076" x="8007350" y="3581400"/>
          <p14:tracePt t="48093" x="7848600" y="3594100"/>
          <p14:tracePt t="48109" x="7778750" y="3600450"/>
          <p14:tracePt t="48126" x="7632700" y="3600450"/>
          <p14:tracePt t="48143" x="7467600" y="3606800"/>
          <p14:tracePt t="48159" x="7207250" y="3613150"/>
          <p14:tracePt t="48178" x="7048500" y="3619500"/>
          <p14:tracePt t="48193" x="6902450" y="3619500"/>
          <p14:tracePt t="48210" x="6750050" y="3619500"/>
          <p14:tracePt t="48226" x="6604000" y="3619500"/>
          <p14:tracePt t="48243" x="6470650" y="3619500"/>
          <p14:tracePt t="48259" x="6369050" y="3619500"/>
          <p14:tracePt t="48276" x="6299200" y="3619500"/>
          <p14:tracePt t="48293" x="6254750" y="3619500"/>
          <p14:tracePt t="48310" x="6216650" y="3619500"/>
          <p14:tracePt t="48326" x="6191250" y="3619500"/>
          <p14:tracePt t="48343" x="6172200" y="3619500"/>
          <p14:tracePt t="48359" x="6165850" y="3619500"/>
          <p14:tracePt t="48376" x="6159500" y="3625850"/>
          <p14:tracePt t="48393" x="6153150" y="3625850"/>
          <p14:tracePt t="48537" x="6146800" y="3632200"/>
          <p14:tracePt t="48545" x="6102350" y="3651250"/>
          <p14:tracePt t="48553" x="6057900" y="3670300"/>
          <p14:tracePt t="48561" x="5981700" y="3721100"/>
          <p14:tracePt t="48561" x="5949950" y="3746500"/>
          <p14:tracePt t="48577" x="5899150" y="3778250"/>
          <p14:tracePt t="48593" x="5848350" y="3803650"/>
          <p14:tracePt t="48609" x="5829300" y="3810000"/>
          <p14:tracePt t="48626" x="5803900" y="3816350"/>
          <p14:tracePt t="48665" x="5797550" y="3816350"/>
          <p14:tracePt t="48688" x="5784850" y="3816350"/>
          <p14:tracePt t="48701" x="5772150" y="3816350"/>
          <p14:tracePt t="48702" x="5765800" y="3816350"/>
          <p14:tracePt t="48709" x="5676900" y="3835400"/>
          <p14:tracePt t="48709" x="5638800" y="3841750"/>
          <p14:tracePt t="48728" x="5581650" y="3854450"/>
          <p14:tracePt t="48742" x="5429250" y="3873500"/>
          <p14:tracePt t="48760" x="5245100" y="3898900"/>
          <p14:tracePt t="48776" x="4845050" y="3962400"/>
          <p14:tracePt t="48794" x="4540250" y="3994150"/>
          <p14:tracePt t="48809" x="4235450" y="4044950"/>
          <p14:tracePt t="48826" x="3930650" y="4064000"/>
          <p14:tracePt t="48842" x="3676650" y="4070350"/>
          <p14:tracePt t="48860" x="3486150" y="4070350"/>
          <p14:tracePt t="48876" x="3359150" y="4070350"/>
          <p14:tracePt t="48893" x="3270250" y="4070350"/>
          <p14:tracePt t="48909" x="3232150" y="4076700"/>
          <p14:tracePt t="48926" x="3213100" y="4083050"/>
          <p14:tracePt t="49049" x="3206750" y="4083050"/>
          <p14:tracePt t="49049" x="3213100" y="4070350"/>
          <p14:tracePt t="49064" x="3219450" y="4038600"/>
          <p14:tracePt t="49073" x="3244850" y="3981450"/>
          <p14:tracePt t="49080" x="3295650" y="3867150"/>
          <p14:tracePt t="49093" x="3378200" y="3721100"/>
          <p14:tracePt t="49109" x="3460750" y="3581400"/>
          <p14:tracePt t="49126" x="3524250" y="3473450"/>
          <p14:tracePt t="49142" x="3581400" y="3390900"/>
          <p14:tracePt t="49159" x="3613150" y="3340100"/>
          <p14:tracePt t="49176" x="3632200" y="3314700"/>
          <p14:tracePt t="49273" x="3632200" y="3327400"/>
          <p14:tracePt t="49281" x="3606800" y="3371850"/>
          <p14:tracePt t="49293" x="3562350" y="3448050"/>
          <p14:tracePt t="49293" x="3359150" y="3759200"/>
          <p14:tracePt t="49309" x="3143250" y="4076700"/>
          <p14:tracePt t="49326" x="2940050" y="4318000"/>
          <p14:tracePt t="49342" x="2705100" y="4597400"/>
          <p14:tracePt t="49359" x="2476500" y="4832350"/>
          <p14:tracePt t="49376" x="2127250" y="5162550"/>
          <p14:tracePt t="49393" x="2038350" y="5245100"/>
          <p14:tracePt t="49409" x="2019300" y="5264150"/>
          <p14:tracePt t="49513" x="2025650" y="5264150"/>
          <p14:tracePt t="49521" x="2025650" y="5251450"/>
          <p14:tracePt t="49528" x="2019300" y="5232400"/>
          <p14:tracePt t="49536" x="1987550" y="5194300"/>
          <p14:tracePt t="49544" x="1905000" y="5105400"/>
          <p14:tracePt t="49559" x="1695450" y="4889500"/>
          <p14:tracePt t="49577" x="1498600" y="4686300"/>
          <p14:tracePt t="49593" x="1270000" y="4457700"/>
          <p14:tracePt t="49609" x="1111250" y="4279900"/>
          <p14:tracePt t="49626" x="1047750" y="4222750"/>
          <p14:tracePt t="49642" x="1003300" y="4178300"/>
          <p14:tracePt t="49660" x="977900" y="4146550"/>
          <p14:tracePt t="49676" x="965200" y="4133850"/>
          <p14:tracePt t="49693" x="965200" y="4121150"/>
          <p14:tracePt t="49728" x="965200" y="4114800"/>
          <p14:tracePt t="49745" x="971550" y="4114800"/>
          <p14:tracePt t="49760" x="984250" y="4108450"/>
          <p14:tracePt t="49761" x="990600" y="4102100"/>
          <p14:tracePt t="49776" x="1003300" y="4102100"/>
          <p14:tracePt t="49880" x="1028700" y="4121150"/>
          <p14:tracePt t="49888" x="1079500" y="4178300"/>
          <p14:tracePt t="49896" x="1143000" y="4248150"/>
          <p14:tracePt t="49904" x="1187450" y="4298950"/>
          <p14:tracePt t="49912" x="1397000" y="4489450"/>
          <p14:tracePt t="49926" x="1778000" y="4775200"/>
          <p14:tracePt t="49942" x="2197100" y="5130800"/>
          <p14:tracePt t="49959" x="2495550" y="5359400"/>
          <p14:tracePt t="49976" x="3111500" y="5797550"/>
          <p14:tracePt t="49994" x="3441700" y="6000750"/>
          <p14:tracePt t="50009" x="3562350" y="6083300"/>
          <p14:tracePt t="50026" x="3632200" y="6121400"/>
          <p14:tracePt t="50042" x="3651250" y="6127750"/>
          <p14:tracePt t="50656" x="3702050" y="6127750"/>
          <p14:tracePt t="50664" x="3771900" y="6127750"/>
          <p14:tracePt t="50672" x="3835400" y="6115050"/>
          <p14:tracePt t="50676" x="3987800" y="6070600"/>
          <p14:tracePt t="50692" x="4146550" y="6051550"/>
          <p14:tracePt t="50710" x="4394200" y="6013450"/>
          <p14:tracePt t="50726" x="4610100" y="5981700"/>
          <p14:tracePt t="50743" x="4806950" y="5949950"/>
          <p14:tracePt t="50759" x="4991100" y="5930900"/>
          <p14:tracePt t="50777" x="5054600" y="5918200"/>
          <p14:tracePt t="50793" x="5086350" y="5911850"/>
          <p14:tracePt t="50809" x="5092700" y="5911850"/>
          <p14:tracePt t="50880" x="5099050" y="5905500"/>
          <p14:tracePt t="50902" x="5105400" y="5905500"/>
          <p14:tracePt t="50902" x="5118100" y="5905500"/>
          <p14:tracePt t="50909" x="5149850" y="5899150"/>
          <p14:tracePt t="50926" x="5187950" y="5880100"/>
          <p14:tracePt t="50943" x="5232400" y="5854700"/>
          <p14:tracePt t="50959" x="5264150" y="5829300"/>
          <p14:tracePt t="50959" x="5270500" y="5816600"/>
          <p14:tracePt t="50977" x="5289550" y="5803900"/>
          <p14:tracePt t="51145" x="5314950" y="5803900"/>
          <p14:tracePt t="51153" x="5340350" y="5803900"/>
          <p14:tracePt t="51161" x="5378450" y="5797550"/>
          <p14:tracePt t="51176" x="5397500" y="5797550"/>
          <p14:tracePt t="51177" x="5416550" y="5797550"/>
          <p14:tracePt t="51193" x="5441950" y="5797550"/>
          <p14:tracePt t="51209" x="5480050" y="5797550"/>
          <p14:tracePt t="51226" x="5511800" y="5797550"/>
          <p14:tracePt t="51243" x="5537200" y="5797550"/>
          <p14:tracePt t="51259" x="5568950" y="5810250"/>
          <p14:tracePt t="51276" x="5613400" y="5816600"/>
          <p14:tracePt t="51292" x="5689600" y="5835650"/>
          <p14:tracePt t="51309" x="5772150" y="5861050"/>
          <p14:tracePt t="51326" x="5854700" y="5880100"/>
          <p14:tracePt t="51343" x="5911850" y="5886450"/>
          <p14:tracePt t="51359" x="5937250" y="5892800"/>
          <p14:tracePt t="51359" x="5943600" y="5892800"/>
          <p14:tracePt t="51448" x="5949950" y="5892800"/>
          <p14:tracePt t="51456" x="5962650" y="5892800"/>
          <p14:tracePt t="51464" x="6007100" y="5892800"/>
          <p14:tracePt t="51476" x="6057900" y="5892800"/>
          <p14:tracePt t="51492" x="6083300" y="5892800"/>
          <p14:tracePt t="51509" x="6089650" y="5892800"/>
          <p14:tracePt t="52193" x="6096000" y="5886450"/>
          <p14:tracePt t="52202" x="6108700" y="5861050"/>
          <p14:tracePt t="52209" x="6127750" y="5829300"/>
          <p14:tracePt t="52210" x="6210300" y="5734050"/>
          <p14:tracePt t="52226" x="6330950" y="5619750"/>
          <p14:tracePt t="52242" x="6470650" y="5461000"/>
          <p14:tracePt t="52259" x="6699250" y="5213350"/>
          <p14:tracePt t="52276" x="6997700" y="4876800"/>
          <p14:tracePt t="52293" x="7264400" y="4597400"/>
          <p14:tracePt t="52309" x="7442200" y="4413250"/>
          <p14:tracePt t="52326" x="7518400" y="4324350"/>
          <p14:tracePt t="52342" x="7569200" y="4260850"/>
          <p14:tracePt t="52359" x="7600950" y="4222750"/>
          <p14:tracePt t="52376" x="7651750" y="4159250"/>
          <p14:tracePt t="52393" x="7670800" y="4127500"/>
          <p14:tracePt t="52409" x="7702550" y="4083050"/>
          <p14:tracePt t="52426" x="7721600" y="4051300"/>
          <p14:tracePt t="52442" x="7734300" y="4038600"/>
          <p14:tracePt t="52459" x="7740650" y="4025900"/>
          <p14:tracePt t="52496" x="7747000" y="4019550"/>
          <p14:tracePt t="52497" x="7747000" y="4013200"/>
          <p14:tracePt t="52509" x="7759700" y="4000500"/>
          <p14:tracePt t="52526" x="7759700" y="3994150"/>
          <p14:tracePt t="52542" x="7772400" y="3981450"/>
          <p14:tracePt t="52657" x="7778750" y="3975100"/>
          <p14:tracePt t="52672" x="7785100" y="3975100"/>
          <p14:tracePt t="52680" x="7791450" y="3975100"/>
          <p14:tracePt t="52692" x="7797800" y="3975100"/>
          <p14:tracePt t="52693" x="7816850" y="3981450"/>
          <p14:tracePt t="52709" x="7823200" y="3981450"/>
          <p14:tracePt t="52726" x="7829550" y="3987800"/>
          <p14:tracePt t="52742" x="7835900" y="3994150"/>
          <p14:tracePt t="52824" x="7842250" y="4000500"/>
          <p14:tracePt t="52848" x="7829550" y="4006850"/>
          <p14:tracePt t="52856" x="7791450" y="4013200"/>
          <p14:tracePt t="52864" x="7753350" y="4032250"/>
          <p14:tracePt t="52872" x="7708900" y="4044950"/>
          <p14:tracePt t="52880" x="7607300" y="4070350"/>
          <p14:tracePt t="52892" x="7518400" y="4089400"/>
          <p14:tracePt t="52909" x="7448550" y="4095750"/>
          <p14:tracePt t="52926" x="7378700" y="4108450"/>
          <p14:tracePt t="52942" x="7334250" y="4114800"/>
          <p14:tracePt t="52959" x="7270750" y="4133850"/>
          <p14:tracePt t="52976" x="7156450" y="4178300"/>
          <p14:tracePt t="52993" x="7073900" y="4210050"/>
          <p14:tracePt t="53009" x="7004050" y="4248150"/>
          <p14:tracePt t="53026" x="6915150" y="4298950"/>
          <p14:tracePt t="53042" x="6813550" y="4375150"/>
          <p14:tracePt t="53059" x="6705600" y="4451350"/>
          <p14:tracePt t="53076" x="6584950" y="4559300"/>
          <p14:tracePt t="53093" x="6502400" y="4667250"/>
          <p14:tracePt t="53109" x="6407150" y="4781550"/>
          <p14:tracePt t="53126" x="6356350" y="4870450"/>
          <p14:tracePt t="53142" x="6318250" y="4940300"/>
          <p14:tracePt t="53159" x="6280150" y="5010150"/>
          <p14:tracePt t="53176" x="6242050" y="5092700"/>
          <p14:tracePt t="53193" x="6210300" y="5149850"/>
          <p14:tracePt t="53209" x="6172200" y="5213350"/>
          <p14:tracePt t="53226" x="6127750" y="5283200"/>
          <p14:tracePt t="53242" x="6076950" y="5353050"/>
          <p14:tracePt t="53259" x="6032500" y="5410200"/>
          <p14:tracePt t="53276" x="6000750" y="5448300"/>
          <p14:tracePt t="53293" x="5962650" y="5492750"/>
          <p14:tracePt t="53309" x="5930900" y="5524500"/>
          <p14:tracePt t="53326" x="5892800" y="5568950"/>
          <p14:tracePt t="53343" x="5848350" y="5613400"/>
          <p14:tracePt t="53360" x="5797550" y="5676900"/>
          <p14:tracePt t="53376" x="5759450" y="5740400"/>
          <p14:tracePt t="53393" x="5746750" y="5778500"/>
          <p14:tracePt t="53409" x="5740400" y="5816600"/>
          <p14:tracePt t="53426" x="5734050" y="5848350"/>
          <p14:tracePt t="53442" x="5734050" y="5880100"/>
          <p14:tracePt t="53459" x="5734050" y="5905500"/>
          <p14:tracePt t="53476" x="5734050" y="5937250"/>
          <p14:tracePt t="53492" x="5734050" y="5949950"/>
          <p14:tracePt t="53509" x="5734050" y="5969000"/>
          <p14:tracePt t="53526" x="5734050" y="5975350"/>
          <p14:tracePt t="53560" x="5740400" y="5981700"/>
          <p14:tracePt t="53600" x="5746750" y="5988050"/>
          <p14:tracePt t="53617" x="5753100" y="5994400"/>
          <p14:tracePt t="53635" x="5759450" y="5994400"/>
          <p14:tracePt t="53651" x="5778500" y="5994400"/>
          <p14:tracePt t="53664" x="5784850" y="5994400"/>
          <p14:tracePt t="53680" x="5791200" y="5994400"/>
          <p14:tracePt t="53681" x="5797550" y="5994400"/>
          <p14:tracePt t="53712" x="5810250" y="5994400"/>
          <p14:tracePt t="53736" x="5816600" y="5994400"/>
          <p14:tracePt t="53769" x="5822950" y="5994400"/>
          <p14:tracePt t="53794" x="5829300" y="5994400"/>
          <p14:tracePt t="53832" x="5835650" y="5994400"/>
          <p14:tracePt t="53856" x="5842000" y="5994400"/>
          <p14:tracePt t="53885" x="5848350" y="5994400"/>
          <p14:tracePt t="53885" x="5854700" y="5994400"/>
          <p14:tracePt t="53912" x="5861050" y="5994400"/>
          <p14:tracePt t="53928" x="5873750" y="5994400"/>
          <p14:tracePt t="53937" x="5873750" y="5988050"/>
          <p14:tracePt t="53968" x="5880100" y="5988050"/>
          <p14:tracePt t="54024" x="5886450" y="5988050"/>
          <p14:tracePt t="54035" x="5892800" y="5988050"/>
          <p14:tracePt t="54064" x="5892800" y="5981700"/>
          <p14:tracePt t="54064" x="5899150" y="5981700"/>
          <p14:tracePt t="54088" x="5905500" y="5981700"/>
          <p14:tracePt t="54112" x="5911850" y="5975350"/>
          <p14:tracePt t="54233" x="5918200" y="5975350"/>
          <p14:tracePt t="54264" x="5924550" y="5975350"/>
          <p14:tracePt t="55304" x="5930900" y="5969000"/>
          <p14:tracePt t="55318" x="5930900" y="5956300"/>
          <p14:tracePt t="55320" x="5930900" y="5937250"/>
          <p14:tracePt t="55326" x="5937250" y="5911850"/>
          <p14:tracePt t="55342" x="5937250" y="5880100"/>
          <p14:tracePt t="55359" x="5937250" y="5822950"/>
          <p14:tracePt t="55377" x="5937250" y="5803900"/>
          <p14:tracePt t="55394" x="5937250" y="5778500"/>
          <p14:tracePt t="55409" x="5937250" y="5765800"/>
          <p14:tracePt t="55426" x="5937250" y="5753100"/>
          <p14:tracePt t="55442" x="5937250" y="5740400"/>
          <p14:tracePt t="55459" x="5937250" y="5727700"/>
          <p14:tracePt t="55476" x="5937250" y="5721350"/>
          <p14:tracePt t="55492" x="5937250" y="5702300"/>
          <p14:tracePt t="55509" x="5943600" y="5683250"/>
          <p14:tracePt t="55526" x="5949950" y="5651500"/>
          <p14:tracePt t="55542" x="5949950" y="5632450"/>
          <p14:tracePt t="55559" x="5949950" y="5607050"/>
          <p14:tracePt t="55576" x="5949950" y="5575300"/>
          <p14:tracePt t="55593" x="5949950" y="5549900"/>
          <p14:tracePt t="55609" x="5949950" y="5524500"/>
          <p14:tracePt t="55626" x="5949950" y="5499100"/>
          <p14:tracePt t="55642" x="5949950" y="5467350"/>
          <p14:tracePt t="55659" x="5949950" y="5435600"/>
          <p14:tracePt t="55675" x="5949950" y="5397500"/>
          <p14:tracePt t="55693" x="5949950" y="5372100"/>
          <p14:tracePt t="55709" x="5949950" y="5346700"/>
          <p14:tracePt t="55726" x="5949950" y="5314950"/>
          <p14:tracePt t="55742" x="5949950" y="5283200"/>
          <p14:tracePt t="55759" x="5949950" y="5257800"/>
          <p14:tracePt t="55832" x="5949950" y="5245100"/>
          <p14:tracePt t="55840" x="5949950" y="5232400"/>
          <p14:tracePt t="55848" x="5949950" y="5207000"/>
          <p14:tracePt t="55853" x="5949950" y="5181600"/>
          <p14:tracePt t="55860" x="5949950" y="5143500"/>
          <p14:tracePt t="55876" x="5943600" y="5111750"/>
          <p14:tracePt t="55893" x="5937250" y="5067300"/>
          <p14:tracePt t="55909" x="5930900" y="5041900"/>
          <p14:tracePt t="55926" x="5930900" y="5016500"/>
          <p14:tracePt t="55942" x="5930900" y="4984750"/>
          <p14:tracePt t="55959" x="5930900" y="4953000"/>
          <p14:tracePt t="55992" x="5930900" y="4933950"/>
          <p14:tracePt t="55993" x="5930900" y="4908550"/>
          <p14:tracePt t="56009" x="5930900" y="4889500"/>
          <p14:tracePt t="56026" x="5930900" y="4864100"/>
          <p14:tracePt t="56042" x="5930900" y="4826000"/>
          <p14:tracePt t="56059" x="5930900" y="4794250"/>
          <p14:tracePt t="56076" x="5930900" y="4762500"/>
          <p14:tracePt t="56092" x="5930900" y="4730750"/>
          <p14:tracePt t="56109" x="5930900" y="4699000"/>
          <p14:tracePt t="56127" x="5930900" y="4667250"/>
          <p14:tracePt t="56143" x="5930900" y="4629150"/>
          <p14:tracePt t="56160" x="5930900" y="4584700"/>
          <p14:tracePt t="56176" x="5930900" y="4502150"/>
          <p14:tracePt t="56194" x="5930900" y="4445000"/>
          <p14:tracePt t="56210" x="5930900" y="4387850"/>
          <p14:tracePt t="56227" x="5930900" y="4330700"/>
          <p14:tracePt t="56243" x="5930900" y="4260850"/>
          <p14:tracePt t="56260" x="5930900" y="4210050"/>
          <p14:tracePt t="56276" x="5930900" y="4146550"/>
          <p14:tracePt t="56293" x="5930900" y="4089400"/>
          <p14:tracePt t="56310" x="5930900" y="4044950"/>
          <p14:tracePt t="56327" x="5930900" y="3994150"/>
          <p14:tracePt t="56343" x="5930900" y="3924300"/>
          <p14:tracePt t="56360" x="5930900" y="3860800"/>
          <p14:tracePt t="56378" x="5930900" y="3810000"/>
          <p14:tracePt t="56393" x="5930900" y="3759200"/>
          <p14:tracePt t="56410" x="5930900" y="3708400"/>
          <p14:tracePt t="56427" x="5930900" y="3663950"/>
          <p14:tracePt t="56443" x="5930900" y="3613150"/>
          <p14:tracePt t="56460" x="5930900" y="3556000"/>
          <p14:tracePt t="56476" x="5930900" y="3498850"/>
          <p14:tracePt t="56493" x="5930900" y="3435350"/>
          <p14:tracePt t="56510" x="5930900" y="3390900"/>
          <p14:tracePt t="56527" x="5930900" y="3346450"/>
          <p14:tracePt t="56543" x="5930900" y="3302000"/>
          <p14:tracePt t="56560" x="5930900" y="3263900"/>
          <p14:tracePt t="56576" x="5930900" y="3206750"/>
          <p14:tracePt t="56594" x="5930900" y="3175000"/>
          <p14:tracePt t="56610" x="5930900" y="3143250"/>
          <p14:tracePt t="56627" x="5930900" y="3105150"/>
          <p14:tracePt t="56643" x="5930900" y="3079750"/>
          <p14:tracePt t="56660" x="5930900" y="3054350"/>
          <p14:tracePt t="56676" x="5930900" y="3028950"/>
          <p14:tracePt t="56693" x="5930900" y="3003550"/>
          <p14:tracePt t="56710" x="5930900" y="2971800"/>
          <p14:tracePt t="56727" x="5930900" y="2952750"/>
          <p14:tracePt t="56743" x="5930900" y="2921000"/>
          <p14:tracePt t="56760" x="5930900" y="2876550"/>
          <p14:tracePt t="56778" x="5930900" y="2851150"/>
          <p14:tracePt t="56794" x="5930900" y="2825750"/>
          <p14:tracePt t="56810" x="5930900" y="2806700"/>
          <p14:tracePt t="56827" x="5930900" y="2781300"/>
          <p14:tracePt t="56843" x="5930900" y="2762250"/>
          <p14:tracePt t="56860" x="5930900" y="2743200"/>
          <p14:tracePt t="56877" x="5930900" y="2724150"/>
          <p14:tracePt t="56893" x="5930900" y="2698750"/>
          <p14:tracePt t="56910" x="5930900" y="2679700"/>
          <p14:tracePt t="56927" x="5930900" y="2667000"/>
          <p14:tracePt t="56943" x="5930900" y="2654300"/>
          <p14:tracePt t="56960" x="5930900" y="2641600"/>
          <p14:tracePt t="56976" x="5930900" y="2628900"/>
          <p14:tracePt t="56994" x="5930900" y="2622550"/>
          <p14:tracePt t="57033" x="5930900" y="2616200"/>
          <p14:tracePt t="57601" x="5930900" y="2635250"/>
          <p14:tracePt t="57609" x="5949950" y="2673350"/>
          <p14:tracePt t="57610" x="6000750" y="2724150"/>
          <p14:tracePt t="57626" x="6045200" y="2768600"/>
          <p14:tracePt t="57633" x="6146800" y="2870200"/>
          <p14:tracePt t="57643" x="6292850" y="2946400"/>
          <p14:tracePt t="57660" x="6426200" y="2997200"/>
          <p14:tracePt t="57677" x="6597650" y="3048000"/>
          <p14:tracePt t="57693" x="6737350" y="3079750"/>
          <p14:tracePt t="57710" x="6883400" y="3079750"/>
          <p14:tracePt t="57726" x="7023100" y="3079750"/>
          <p14:tracePt t="57743" x="7143750" y="3073400"/>
          <p14:tracePt t="57760" x="7264400" y="3048000"/>
          <p14:tracePt t="57777" x="7315200" y="3035300"/>
          <p14:tracePt t="57793" x="7353300" y="3022600"/>
          <p14:tracePt t="57810" x="7385050" y="3009900"/>
          <p14:tracePt t="57826" x="7410450" y="3003550"/>
          <p14:tracePt t="57844" x="7423150" y="2997200"/>
          <p14:tracePt t="57860" x="7429500" y="2990850"/>
          <p14:tracePt t="57877" x="7442200" y="2990850"/>
          <p14:tracePt t="57894" x="7454900" y="2990850"/>
          <p14:tracePt t="57910" x="7473950" y="2990850"/>
          <p14:tracePt t="57927" x="7505700" y="2990850"/>
          <p14:tracePt t="57943" x="7524750" y="2984500"/>
          <p14:tracePt t="57960" x="7537450" y="2978150"/>
          <p14:tracePt t="57977" x="7543800" y="2978150"/>
          <p14:tracePt t="58145" x="7543800" y="2984500"/>
          <p14:tracePt t="58153" x="7543800" y="2990850"/>
          <p14:tracePt t="58217" x="7543800" y="2997200"/>
          <p14:tracePt t="58241" x="7537450" y="2997200"/>
          <p14:tracePt t="58249" x="7531100" y="2997200"/>
          <p14:tracePt t="58257" x="7518400" y="2997200"/>
          <p14:tracePt t="58264" x="7512050" y="2997200"/>
          <p14:tracePt t="58276" x="7467600" y="2997200"/>
          <p14:tracePt t="58293" x="7423150" y="2997200"/>
          <p14:tracePt t="58310" x="7359650" y="2990850"/>
          <p14:tracePt t="58326" x="7258050" y="2984500"/>
          <p14:tracePt t="58343" x="7150100" y="2965450"/>
          <p14:tracePt t="58360" x="6978650" y="2946400"/>
          <p14:tracePt t="58378" x="6902450" y="2946400"/>
          <p14:tracePt t="58393" x="6832600" y="2946400"/>
          <p14:tracePt t="58410" x="6762750" y="2946400"/>
          <p14:tracePt t="58426" x="6680200" y="2946400"/>
          <p14:tracePt t="58443" x="6610350" y="2946400"/>
          <p14:tracePt t="58460" x="6540500" y="2946400"/>
          <p14:tracePt t="58476" x="6457950" y="2946400"/>
          <p14:tracePt t="58493" x="6381750" y="2946400"/>
          <p14:tracePt t="58509" x="6305550" y="2946400"/>
          <p14:tracePt t="58526" x="6223000" y="2946400"/>
          <p14:tracePt t="58543" x="6153150" y="2946400"/>
          <p14:tracePt t="58560" x="6057900" y="2946400"/>
          <p14:tracePt t="58577" x="5994400" y="2946400"/>
          <p14:tracePt t="58593" x="5924550" y="2946400"/>
          <p14:tracePt t="58610" x="5861050" y="2946400"/>
          <p14:tracePt t="58626" x="5797550" y="2946400"/>
          <p14:tracePt t="58643" x="5746750" y="2946400"/>
          <p14:tracePt t="58660" x="5683250" y="2946400"/>
          <p14:tracePt t="58677" x="5607050" y="2959100"/>
          <p14:tracePt t="58693" x="5549900" y="2965450"/>
          <p14:tracePt t="58710" x="5486400" y="2978150"/>
          <p14:tracePt t="58727" x="5441950" y="2984500"/>
          <p14:tracePt t="58743" x="5391150" y="2997200"/>
          <p14:tracePt t="58760" x="5340350" y="3003550"/>
          <p14:tracePt t="58777" x="5264150" y="3009900"/>
          <p14:tracePt t="58794" x="5200650" y="3016250"/>
          <p14:tracePt t="58810" x="5143500" y="3028950"/>
          <p14:tracePt t="58827" x="5092700" y="3035300"/>
          <p14:tracePt t="58843" x="5048250" y="3041650"/>
          <p14:tracePt t="58860" x="4997450" y="3048000"/>
          <p14:tracePt t="58876" x="4959350" y="3054350"/>
          <p14:tracePt t="58893" x="4921250" y="3060700"/>
          <p14:tracePt t="58910" x="4883150" y="3060700"/>
          <p14:tracePt t="58927" x="4838700" y="3067050"/>
          <p14:tracePt t="58943" x="4794250" y="3067050"/>
          <p14:tracePt t="58960" x="4749800" y="3067050"/>
          <p14:tracePt t="58976" x="4679950" y="3073400"/>
          <p14:tracePt t="58993" x="4641850" y="3073400"/>
          <p14:tracePt t="59010" x="4610100" y="3079750"/>
          <p14:tracePt t="59027" x="4597400" y="3086100"/>
          <p14:tracePt t="59043" x="4591050" y="3086100"/>
          <p14:tracePt t="59177" x="4597400" y="3098800"/>
          <p14:tracePt t="59185" x="4629150" y="3105150"/>
          <p14:tracePt t="59188" x="4654550" y="3111500"/>
          <p14:tracePt t="59193" x="4762500" y="3149600"/>
          <p14:tracePt t="59210" x="4895850" y="3187700"/>
          <p14:tracePt t="59227" x="5124450" y="3251200"/>
          <p14:tracePt t="59243" x="5422900" y="3327400"/>
          <p14:tracePt t="59260" x="5708650" y="3378200"/>
          <p14:tracePt t="59276" x="6032500" y="3422650"/>
          <p14:tracePt t="59293" x="6299200" y="3460750"/>
          <p14:tracePt t="59310" x="6521450" y="3492500"/>
          <p14:tracePt t="59327" x="6737350" y="3524250"/>
          <p14:tracePt t="59343" x="6902450" y="3568700"/>
          <p14:tracePt t="59360" x="7042150" y="3619500"/>
          <p14:tracePt t="59377" x="7232650" y="3663950"/>
          <p14:tracePt t="59394" x="7334250" y="3695700"/>
          <p14:tracePt t="59410" x="7429500" y="3727450"/>
          <p14:tracePt t="59427" x="7524750" y="3752850"/>
          <p14:tracePt t="59443" x="7594600" y="3771900"/>
          <p14:tracePt t="59460" x="7670800" y="3803650"/>
          <p14:tracePt t="59476" x="7740650" y="3829050"/>
          <p14:tracePt t="59493" x="7797800" y="3841750"/>
          <p14:tracePt t="59510" x="7835900" y="3854450"/>
          <p14:tracePt t="59527" x="7848600" y="3854450"/>
          <p14:tracePt t="59543" x="7861300" y="3860800"/>
          <p14:tracePt t="59560" x="7867650" y="3867150"/>
          <p14:tracePt t="59576" x="7886700" y="3873500"/>
          <p14:tracePt t="59594" x="7893050" y="3886200"/>
          <p14:tracePt t="59610" x="7899400" y="3892550"/>
          <p14:tracePt t="59657" x="7899400" y="3905250"/>
          <p14:tracePt t="59665" x="7899400" y="3911600"/>
          <p14:tracePt t="59673" x="7899400" y="3924300"/>
          <p14:tracePt t="59681" x="7861300" y="3962400"/>
          <p14:tracePt t="59693" x="7823200" y="3987800"/>
          <p14:tracePt t="59710" x="7759700" y="4025900"/>
          <p14:tracePt t="59727" x="7708900" y="4051300"/>
          <p14:tracePt t="59743" x="7613650" y="4089400"/>
          <p14:tracePt t="59760" x="7505700" y="4108450"/>
          <p14:tracePt t="59776" x="7321550" y="4133850"/>
          <p14:tracePt t="59793" x="7188200" y="4146550"/>
          <p14:tracePt t="59810" x="7029450" y="4146550"/>
          <p14:tracePt t="59827" x="6838950" y="4146550"/>
          <p14:tracePt t="59843" x="6661150" y="4146550"/>
          <p14:tracePt t="59860" x="6489700" y="4146550"/>
          <p14:tracePt t="59876" x="6343650" y="4146550"/>
          <p14:tracePt t="59893" x="6216650" y="4146550"/>
          <p14:tracePt t="59910" x="6108700" y="4152900"/>
          <p14:tracePt t="59927" x="6000750" y="4171950"/>
          <p14:tracePt t="59943" x="5911850" y="4184650"/>
          <p14:tracePt t="59960" x="5822950" y="4197350"/>
          <p14:tracePt t="59976" x="5708650" y="4216400"/>
          <p14:tracePt t="59994" x="5651500" y="4222750"/>
          <p14:tracePt t="60010" x="5594350" y="4222750"/>
          <p14:tracePt t="60026" x="5549900" y="4229100"/>
          <p14:tracePt t="60043" x="5511800" y="4235450"/>
          <p14:tracePt t="60060" x="5480050" y="4241800"/>
          <p14:tracePt t="60076" x="5461000" y="4241800"/>
          <p14:tracePt t="60093" x="5441950" y="4241800"/>
          <p14:tracePt t="60110" x="5422900" y="4248150"/>
          <p14:tracePt t="60126" x="5416550" y="4248150"/>
          <p14:tracePt t="60143" x="5403850" y="4248150"/>
          <p14:tracePt t="60160" x="5397500" y="4248150"/>
          <p14:tracePt t="60176" x="5384800" y="4248150"/>
          <p14:tracePt t="60881" x="5416550" y="4235450"/>
          <p14:tracePt t="60889" x="5480050" y="4203700"/>
          <p14:tracePt t="60892" x="5619750" y="4127500"/>
          <p14:tracePt t="60911" x="5829300" y="3987800"/>
          <p14:tracePt t="60926" x="6076950" y="3803650"/>
          <p14:tracePt t="60944" x="6299200" y="3625850"/>
          <p14:tracePt t="60960" x="6502400" y="3454400"/>
          <p14:tracePt t="60978" x="6597650" y="3371850"/>
          <p14:tracePt t="60993" x="6667500" y="3314700"/>
          <p14:tracePt t="61010" x="6724650" y="3276600"/>
          <p14:tracePt t="61026" x="6781800" y="3251200"/>
          <p14:tracePt t="61043" x="6851650" y="3225800"/>
          <p14:tracePt t="61059" x="6908800" y="3200400"/>
          <p14:tracePt t="61077" x="6972300" y="3181350"/>
          <p14:tracePt t="61093" x="7042150" y="3168650"/>
          <p14:tracePt t="61110" x="7086600" y="3155950"/>
          <p14:tracePt t="61126" x="7118350" y="3155950"/>
          <p14:tracePt t="61143" x="7150100" y="3155950"/>
          <p14:tracePt t="61160" x="7219950" y="3155950"/>
          <p14:tracePt t="61177" x="7283450" y="3155950"/>
          <p14:tracePt t="61193" x="7366000" y="3136900"/>
          <p14:tracePt t="61210" x="7435850" y="3130550"/>
          <p14:tracePt t="61226" x="7486650" y="3124200"/>
          <p14:tracePt t="61243" x="7531100" y="3117850"/>
          <p14:tracePt t="61260" x="7569200" y="3111500"/>
          <p14:tracePt t="61277" x="7607300" y="3105150"/>
          <p14:tracePt t="61293" x="7664450" y="3092450"/>
          <p14:tracePt t="61310" x="7708900" y="3086100"/>
          <p14:tracePt t="61326" x="7740650" y="3073400"/>
          <p14:tracePt t="61343" x="7753350" y="3067050"/>
          <p14:tracePt t="61359" x="7759700" y="3067050"/>
          <p14:tracePt t="61608" x="7753350" y="3067050"/>
          <p14:tracePt t="61616" x="7747000" y="3067050"/>
          <p14:tracePt t="61624" x="7727950" y="3067050"/>
          <p14:tracePt t="61630" x="7689850" y="3073400"/>
          <p14:tracePt t="61643" x="7639050" y="3079750"/>
          <p14:tracePt t="61659" x="7575550" y="3098800"/>
          <p14:tracePt t="61676" x="7493000" y="3105150"/>
          <p14:tracePt t="61693" x="7404100" y="3117850"/>
          <p14:tracePt t="61710" x="7308850" y="3130550"/>
          <p14:tracePt t="61726" x="7226300" y="3130550"/>
          <p14:tracePt t="61743" x="7131050" y="3130550"/>
          <p14:tracePt t="61760" x="6991350" y="3136900"/>
          <p14:tracePt t="61777" x="6896100" y="3136900"/>
          <p14:tracePt t="61793" x="6832600" y="3136900"/>
          <p14:tracePt t="61810" x="6762750" y="3136900"/>
          <p14:tracePt t="61826" x="6692900" y="3136900"/>
          <p14:tracePt t="61843" x="6629400" y="3136900"/>
          <p14:tracePt t="61859" x="6559550" y="3136900"/>
          <p14:tracePt t="61876" x="6508750" y="3136900"/>
          <p14:tracePt t="61893" x="6445250" y="3136900"/>
          <p14:tracePt t="61909" x="6381750" y="3136900"/>
          <p14:tracePt t="61926" x="6337300" y="3136900"/>
          <p14:tracePt t="61944" x="6273800" y="3136900"/>
          <p14:tracePt t="61959" x="6197600" y="3136900"/>
          <p14:tracePt t="61977" x="6146800" y="3136900"/>
          <p14:tracePt t="61994" x="6127750" y="3136900"/>
          <p14:tracePt t="62010" x="6108700" y="3136900"/>
          <p14:tracePt t="62027" x="6102350" y="3136900"/>
          <p14:tracePt t="62043" x="6089650" y="3136900"/>
          <p14:tracePt t="62060" x="6076950" y="3136900"/>
          <p14:tracePt t="62076" x="6070600" y="3136900"/>
          <p14:tracePt t="62093" x="6057900" y="3136900"/>
          <p14:tracePt t="62109" x="6045200" y="3136900"/>
          <p14:tracePt t="62126" x="6038850" y="3136900"/>
          <p14:tracePt t="62143" x="6026150" y="3136900"/>
          <p14:tracePt t="62160" x="6019800" y="3136900"/>
          <p14:tracePt t="62176" x="6007100" y="3136900"/>
          <p14:tracePt t="62193" x="6000750" y="3136900"/>
          <p14:tracePt t="62233" x="5994400" y="3136900"/>
          <p14:tracePt t="62265" x="5988050" y="3136900"/>
          <p14:tracePt t="62273" x="5981700" y="3130550"/>
          <p14:tracePt t="62293" x="5981700" y="3124200"/>
          <p14:tracePt t="62294" x="5975350" y="3124200"/>
          <p14:tracePt t="62329" x="5969000" y="3117850"/>
          <p14:tracePt t="62353" x="5962650" y="3117850"/>
          <p14:tracePt t="62361" x="5956300" y="3111500"/>
          <p14:tracePt t="62361" x="5949950" y="3105150"/>
          <p14:tracePt t="62377" x="5937250" y="3098800"/>
          <p14:tracePt t="62393" x="5930900" y="3098800"/>
          <p14:tracePt t="62409" x="5918200" y="3092450"/>
          <p14:tracePt t="62426" x="5918200" y="3086100"/>
          <p14:tracePt t="62443" x="5905500" y="3086100"/>
          <p14:tracePt t="62488" x="5899150" y="3079750"/>
          <p14:tracePt t="63425" x="5905500" y="3098800"/>
          <p14:tracePt t="63433" x="5905500" y="3149600"/>
          <p14:tracePt t="63441" x="5905500" y="3206750"/>
          <p14:tracePt t="63444" x="5905500" y="3340100"/>
          <p14:tracePt t="63459" x="5911850" y="3467100"/>
          <p14:tracePt t="63476" x="5924550" y="3575050"/>
          <p14:tracePt t="63493" x="5930900" y="3657600"/>
          <p14:tracePt t="63509" x="5937250" y="3727450"/>
          <p14:tracePt t="63526" x="5949950" y="3784600"/>
          <p14:tracePt t="63543" x="5949950" y="3841750"/>
          <p14:tracePt t="63559" x="5956300" y="3892550"/>
          <p14:tracePt t="63578" x="5962650" y="3924300"/>
          <p14:tracePt t="63593" x="5962650" y="3949700"/>
          <p14:tracePt t="63610" x="5962650" y="3981450"/>
          <p14:tracePt t="63626" x="5962650" y="4019550"/>
          <p14:tracePt t="63642" x="5962650" y="4057650"/>
          <p14:tracePt t="63659" x="5962650" y="4108450"/>
          <p14:tracePt t="63676" x="5969000" y="4152900"/>
          <p14:tracePt t="63693" x="5969000" y="4197350"/>
          <p14:tracePt t="63710" x="5969000" y="4229100"/>
          <p14:tracePt t="63726" x="5969000" y="4254500"/>
          <p14:tracePt t="63743" x="5969000" y="4260850"/>
          <p14:tracePt t="63759" x="5969000" y="4267200"/>
          <p14:tracePt t="64016" x="5962650" y="4248150"/>
          <p14:tracePt t="64024" x="5956300" y="4235450"/>
          <p14:tracePt t="64032" x="5949950" y="4216400"/>
          <p14:tracePt t="64043" x="5937250" y="4197350"/>
          <p14:tracePt t="64059" x="5937250" y="4184650"/>
          <p14:tracePt t="64076" x="5930900" y="4184650"/>
          <p14:tracePt t="64113" x="5930900" y="4178300"/>
          <p14:tracePt t="68033" x="5918200" y="4178300"/>
          <p14:tracePt t="68048" x="5911850" y="4178300"/>
          <p14:tracePt t="68072" x="5905500" y="4178300"/>
          <p14:tracePt t="68096" x="5899150" y="4178300"/>
          <p14:tracePt t="70185" x="5924550" y="4210050"/>
          <p14:tracePt t="70193" x="6000750" y="4254500"/>
          <p14:tracePt t="70203" x="6051550" y="4292600"/>
          <p14:tracePt t="70211" x="6178550" y="4356100"/>
          <p14:tracePt t="70227" x="6318250" y="4445000"/>
          <p14:tracePt t="70244" x="6477000" y="4508500"/>
          <p14:tracePt t="70260" x="6635750" y="4578350"/>
          <p14:tracePt t="70277" x="6762750" y="4603750"/>
          <p14:tracePt t="70293" x="6889750" y="4610100"/>
          <p14:tracePt t="70310" x="6991350" y="4610100"/>
          <p14:tracePt t="70327" x="7092950" y="4584700"/>
          <p14:tracePt t="70344" x="7232650" y="4495800"/>
          <p14:tracePt t="70360" x="7423150" y="4330700"/>
          <p14:tracePt t="70378" x="7569200" y="4171950"/>
          <p14:tracePt t="70394" x="7702550" y="3994150"/>
          <p14:tracePt t="70410" x="7791450" y="3822700"/>
          <p14:tracePt t="70427" x="7854950" y="3683000"/>
          <p14:tracePt t="70444" x="7880350" y="3556000"/>
          <p14:tracePt t="70460" x="7899400" y="3448050"/>
          <p14:tracePt t="70477" x="7899400" y="3346450"/>
          <p14:tracePt t="70493" x="7899400" y="3251200"/>
          <p14:tracePt t="70510" x="7880350" y="3194050"/>
          <p14:tracePt t="70527" x="7867650" y="3175000"/>
          <p14:tracePt t="70544" x="7842250" y="3136900"/>
          <p14:tracePt t="70560" x="7785100" y="3079750"/>
          <p14:tracePt t="70578" x="7740650" y="3028950"/>
          <p14:tracePt t="70594" x="7702550" y="2997200"/>
          <p14:tracePt t="70610" x="7651750" y="2965450"/>
          <p14:tracePt t="70627" x="7588250" y="2927350"/>
          <p14:tracePt t="70644" x="7518400" y="2895600"/>
          <p14:tracePt t="70660" x="7454900" y="2870200"/>
          <p14:tracePt t="70677" x="7353300" y="2844800"/>
          <p14:tracePt t="70693" x="7258050" y="2832100"/>
          <p14:tracePt t="70710" x="7137400" y="2825750"/>
          <p14:tracePt t="70727" x="6997700" y="2825750"/>
          <p14:tracePt t="70744" x="6889750" y="2851150"/>
          <p14:tracePt t="70760" x="6705600" y="2940050"/>
          <p14:tracePt t="70778" x="6604000" y="3016250"/>
          <p14:tracePt t="70794" x="6515100" y="3079750"/>
          <p14:tracePt t="70810" x="6451600" y="3143250"/>
          <p14:tracePt t="70827" x="6407150" y="3200400"/>
          <p14:tracePt t="70843" x="6381750" y="3257550"/>
          <p14:tracePt t="70859" x="6362700" y="3314700"/>
          <p14:tracePt t="70877" x="6337300" y="3397250"/>
          <p14:tracePt t="70893" x="6305550" y="3498850"/>
          <p14:tracePt t="70910" x="6273800" y="3619500"/>
          <p14:tracePt t="70927" x="6235700" y="3752850"/>
          <p14:tracePt t="70944" x="6203950" y="3892550"/>
          <p14:tracePt t="70960" x="6178550" y="4095750"/>
          <p14:tracePt t="70977" x="6172200" y="4216400"/>
          <p14:tracePt t="70993" x="6172200" y="4305300"/>
          <p14:tracePt t="71010" x="6203950" y="4387850"/>
          <p14:tracePt t="71027" x="6248400" y="4464050"/>
          <p14:tracePt t="71044" x="6305550" y="4552950"/>
          <p14:tracePt t="71060" x="6381750" y="4641850"/>
          <p14:tracePt t="71077" x="6464300" y="4737100"/>
          <p14:tracePt t="71093" x="6553200" y="4826000"/>
          <p14:tracePt t="71111" x="6635750" y="4908550"/>
          <p14:tracePt t="71127" x="6705600" y="4972050"/>
          <p14:tracePt t="71144" x="6762750" y="5029200"/>
          <p14:tracePt t="71160" x="6864350" y="5092700"/>
          <p14:tracePt t="71178" x="6889750" y="5105400"/>
          <p14:tracePt t="71194" x="6946900" y="5124450"/>
          <p14:tracePt t="71210" x="7029450" y="5130800"/>
          <p14:tracePt t="71227" x="7143750" y="5124450"/>
          <p14:tracePt t="71243" x="7277100" y="5092700"/>
          <p14:tracePt t="71260" x="7442200" y="5003800"/>
          <p14:tracePt t="71277" x="7620000" y="4851400"/>
          <p14:tracePt t="71293" x="7797800" y="4654550"/>
          <p14:tracePt t="71310" x="7943850" y="4425950"/>
          <p14:tracePt t="71327" x="8051800" y="4210050"/>
          <p14:tracePt t="71344" x="8108950" y="4051300"/>
          <p14:tracePt t="71360" x="8140700" y="3860800"/>
          <p14:tracePt t="71378" x="8153400" y="3759200"/>
          <p14:tracePt t="71394" x="8153400" y="3644900"/>
          <p14:tracePt t="71410" x="8153400" y="3530600"/>
          <p14:tracePt t="71427" x="8147050" y="3416300"/>
          <p14:tracePt t="71443" x="8128000" y="3333750"/>
          <p14:tracePt t="71460" x="8102600" y="3257550"/>
          <p14:tracePt t="71477" x="8058150" y="3187700"/>
          <p14:tracePt t="71493" x="8001000" y="3117850"/>
          <p14:tracePt t="71510" x="7962900" y="3079750"/>
          <p14:tracePt t="71527" x="7924800" y="3067050"/>
          <p14:tracePt t="71544" x="7867650" y="3048000"/>
          <p14:tracePt t="71560" x="7740650" y="3041650"/>
          <p14:tracePt t="71578" x="7607300" y="3054350"/>
          <p14:tracePt t="71593" x="7416800" y="3117850"/>
          <p14:tracePt t="71610" x="6978650" y="3302000"/>
          <p14:tracePt t="71627" x="6432550" y="3536950"/>
          <p14:tracePt t="71643" x="5816600" y="3740150"/>
          <p14:tracePt t="71660" x="5232400" y="3898900"/>
          <p14:tracePt t="71677" x="4654550" y="4051300"/>
          <p14:tracePt t="71693" x="4152900" y="4152900"/>
          <p14:tracePt t="71710" x="3727450" y="4286250"/>
          <p14:tracePt t="71727" x="3251200" y="4413250"/>
          <p14:tracePt t="71743" x="2787650" y="4565650"/>
          <p14:tracePt t="71760" x="2286000" y="4730750"/>
          <p14:tracePt t="71778" x="2127250" y="4806950"/>
          <p14:tracePt t="71793" x="2019300" y="4876800"/>
          <p14:tracePt t="71810" x="1968500" y="4927600"/>
          <p14:tracePt t="71827" x="1930400" y="4991100"/>
          <p14:tracePt t="71843" x="1905000" y="5067300"/>
          <p14:tracePt t="71859" x="1885950" y="5149850"/>
          <p14:tracePt t="71876" x="1879600" y="5245100"/>
          <p14:tracePt t="71893" x="1885950" y="5334000"/>
          <p14:tracePt t="71910" x="1917700" y="5391150"/>
          <p14:tracePt t="71927" x="1962150" y="5448300"/>
          <p14:tracePt t="71943" x="2019300" y="5486400"/>
          <p14:tracePt t="71960" x="2108200" y="5511800"/>
          <p14:tracePt t="71977" x="2305050" y="5543550"/>
          <p14:tracePt t="71994" x="2463800" y="5556250"/>
          <p14:tracePt t="72010" x="2616200" y="5556250"/>
          <p14:tracePt t="72027" x="2781300" y="5556250"/>
          <p14:tracePt t="72043" x="2921000" y="5543550"/>
          <p14:tracePt t="72060" x="3041650" y="5486400"/>
          <p14:tracePt t="72077" x="3143250" y="5416550"/>
          <p14:tracePt t="72094" x="3219450" y="5314950"/>
          <p14:tracePt t="72110" x="3257550" y="5194300"/>
          <p14:tracePt t="72128" x="3289300" y="5080000"/>
          <p14:tracePt t="72143" x="3302000" y="4972050"/>
          <p14:tracePt t="72160" x="3302000" y="4838700"/>
          <p14:tracePt t="72178" x="3289300" y="4756150"/>
          <p14:tracePt t="72194" x="3251200" y="4679950"/>
          <p14:tracePt t="72210" x="3181350" y="4591050"/>
          <p14:tracePt t="72227" x="3105150" y="4502150"/>
          <p14:tracePt t="72243" x="3003550" y="4413250"/>
          <p14:tracePt t="72260" x="2857500" y="4330700"/>
          <p14:tracePt t="72277" x="2698750" y="4273550"/>
          <p14:tracePt t="72293" x="2540000" y="4229100"/>
          <p14:tracePt t="72310" x="2387600" y="4203700"/>
          <p14:tracePt t="72327" x="2247900" y="4178300"/>
          <p14:tracePt t="72343" x="2120900" y="4178300"/>
          <p14:tracePt t="72360" x="1981200" y="4248150"/>
          <p14:tracePt t="72378" x="1866900" y="4330700"/>
          <p14:tracePt t="72394" x="1778000" y="4406900"/>
          <p14:tracePt t="72410" x="1701800" y="4476750"/>
          <p14:tracePt t="72427" x="1657350" y="4572000"/>
          <p14:tracePt t="72443" x="1625600" y="4673600"/>
          <p14:tracePt t="72460" x="1606550" y="4781550"/>
          <p14:tracePt t="72477" x="1581150" y="4876800"/>
          <p14:tracePt t="72494" x="1574800" y="4978400"/>
          <p14:tracePt t="72510" x="1574800" y="5048250"/>
          <p14:tracePt t="72527" x="1581150" y="5105400"/>
          <p14:tracePt t="72543" x="1600200" y="5137150"/>
          <p14:tracePt t="72560" x="1651000" y="5187950"/>
          <p14:tracePt t="72578" x="1714500" y="5226050"/>
          <p14:tracePt t="72594" x="1797050" y="5257800"/>
          <p14:tracePt t="72610" x="1924050" y="5308600"/>
          <p14:tracePt t="72627" x="2082800" y="5353050"/>
          <p14:tracePt t="72644" x="2260600" y="5403850"/>
          <p14:tracePt t="72660" x="2432050" y="5435600"/>
          <p14:tracePt t="72677" x="2609850" y="5454650"/>
          <p14:tracePt t="72694" x="2774950" y="5461000"/>
          <p14:tracePt t="72710" x="2895600" y="5461000"/>
          <p14:tracePt t="72727" x="3003550" y="5454650"/>
          <p14:tracePt t="72743" x="3117850" y="5410200"/>
          <p14:tracePt t="72760" x="3244850" y="5314950"/>
          <p14:tracePt t="72777" x="3302000" y="5257800"/>
          <p14:tracePt t="72793" x="3321050" y="5226050"/>
          <p14:tracePt t="72833" x="3321050" y="5219700"/>
          <p14:tracePt t="72841" x="3321050" y="5200650"/>
          <p14:tracePt t="72849" x="3327400" y="5175250"/>
          <p14:tracePt t="72860" x="3333750" y="5156200"/>
          <p14:tracePt t="72876" x="3333750" y="5143500"/>
          <p14:tracePt t="72893" x="3333750" y="5118100"/>
          <p14:tracePt t="72909" x="3333750" y="5092700"/>
          <p14:tracePt t="72926" x="3333750" y="5041900"/>
          <p14:tracePt t="72943" x="3314700" y="4984750"/>
          <p14:tracePt t="72960" x="3276600" y="4857750"/>
          <p14:tracePt t="72978" x="3251200" y="4775200"/>
          <p14:tracePt t="72993" x="3225800" y="4711700"/>
          <p14:tracePt t="73010" x="3187700" y="4635500"/>
          <p14:tracePt t="73027" x="3136900" y="4578350"/>
          <p14:tracePt t="73043" x="3060700" y="4502150"/>
          <p14:tracePt t="73060" x="2971800" y="4432300"/>
          <p14:tracePt t="73077" x="2863850" y="4375150"/>
          <p14:tracePt t="73094" x="2743200" y="4324350"/>
          <p14:tracePt t="73110" x="2622550" y="4286250"/>
          <p14:tracePt t="73127" x="2489200" y="4254500"/>
          <p14:tracePt t="73144" x="2355850" y="4241800"/>
          <p14:tracePt t="73160" x="2222500" y="4241800"/>
          <p14:tracePt t="73177" x="2152650" y="4248150"/>
          <p14:tracePt t="73194" x="2070100" y="4279900"/>
          <p14:tracePt t="73210" x="2063750" y="4279900"/>
          <p14:tracePt t="73227" x="2019300" y="4324350"/>
          <p14:tracePt t="73243" x="1962150" y="4387850"/>
          <p14:tracePt t="73260" x="1930400" y="4432300"/>
          <p14:tracePt t="73277" x="1917700" y="4470400"/>
          <p14:tracePt t="73293" x="1898650" y="4514850"/>
          <p14:tracePt t="73310" x="1892300" y="4540250"/>
          <p14:tracePt t="73327" x="1885950" y="4578350"/>
          <p14:tracePt t="73343" x="1879600" y="4610100"/>
          <p14:tracePt t="73360" x="1873250" y="4648200"/>
          <p14:tracePt t="73377" x="1873250" y="4673600"/>
          <p14:tracePt t="73393" x="1866900" y="4692650"/>
          <p14:tracePt t="73410" x="1866900" y="4705350"/>
          <p14:tracePt t="73427" x="1866900" y="4724400"/>
          <p14:tracePt t="73443" x="1866900" y="4743450"/>
          <p14:tracePt t="73460" x="1866900" y="4756150"/>
          <p14:tracePt t="73477" x="1866900" y="4762500"/>
          <p14:tracePt t="73846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فكرة الاسقاط الخلفي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200150"/>
            <a:ext cx="8115300" cy="3657600"/>
          </a:xfrm>
        </p:spPr>
        <p:txBody>
          <a:bodyPr/>
          <a:lstStyle/>
          <a:p>
            <a:r>
              <a:rPr lang="ar-SA" dirty="0" smtClean="0"/>
              <a:t>توزيع المساقط بالتساوي على كل النقاط ضمن طول خط الاسقاط</a:t>
            </a:r>
            <a:endParaRPr lang="en-US" dirty="0"/>
          </a:p>
        </p:txBody>
      </p:sp>
      <p:pic>
        <p:nvPicPr>
          <p:cNvPr id="4103" name="Picture 7" descr="C:\Users\Yasser\Desktop\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0" y="1868555"/>
            <a:ext cx="6788640" cy="302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000" y="1868555"/>
            <a:ext cx="1428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الجسم الحقيقي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550" y="187662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الجسم المستنتج 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3350" y="1938405"/>
            <a:ext cx="1428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اسقاطات</a:t>
            </a:r>
            <a:endParaRPr lang="en-US" sz="2000" b="1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050" y="4489390"/>
            <a:ext cx="2774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الاسقاط في التصوير</a:t>
            </a:r>
            <a:endParaRPr lang="en-US" sz="2000" b="1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700" y="4460785"/>
            <a:ext cx="30006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الاسقاط الخلفي في الحاسوب</a:t>
            </a:r>
            <a:endParaRPr lang="en-US" sz="2000" b="1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90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14"/>
    </mc:Choice>
    <mc:Fallback xmlns="">
      <p:transition spd="slow" advTm="17261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7708" x="3168650" y="1765300"/>
          <p14:tracePt t="17729" x="3162300" y="1758950"/>
          <p14:tracePt t="17888" x="3155950" y="1758950"/>
          <p14:tracePt t="17896" x="3117850" y="1758950"/>
          <p14:tracePt t="17912" x="3092450" y="1758950"/>
          <p14:tracePt t="17920" x="3067050" y="1758950"/>
          <p14:tracePt t="17928" x="2978150" y="1758950"/>
          <p14:tracePt t="17944" x="2838450" y="1765300"/>
          <p14:tracePt t="17968" x="2749550" y="1778000"/>
          <p14:tracePt t="17984" x="2686050" y="1778000"/>
          <p14:tracePt t="18000" x="2635250" y="1778000"/>
          <p14:tracePt t="18016" x="2578100" y="1778000"/>
          <p14:tracePt t="18026" x="2533650" y="1778000"/>
          <p14:tracePt t="18048" x="2470150" y="1778000"/>
          <p14:tracePt t="18060" x="2419350" y="1778000"/>
          <p14:tracePt t="18080" x="2368550" y="1778000"/>
          <p14:tracePt t="18093" x="2311400" y="1778000"/>
          <p14:tracePt t="18110" x="2266950" y="1778000"/>
          <p14:tracePt t="18128" x="2228850" y="1778000"/>
          <p14:tracePt t="18144" x="2184400" y="1778000"/>
          <p14:tracePt t="18168" x="2171700" y="1778000"/>
          <p14:tracePt t="18177" x="2146300" y="1778000"/>
          <p14:tracePt t="18194" x="2133600" y="1778000"/>
          <p14:tracePt t="18210" x="2120900" y="1778000"/>
          <p14:tracePt t="18227" x="2095500" y="1778000"/>
          <p14:tracePt t="18243" x="2070100" y="1778000"/>
          <p14:tracePt t="18260" x="2044700" y="1778000"/>
          <p14:tracePt t="18276" x="2012950" y="1778000"/>
          <p14:tracePt t="18293" x="1987550" y="1778000"/>
          <p14:tracePt t="18310" x="1968500" y="1778000"/>
          <p14:tracePt t="18327" x="1949450" y="1778000"/>
          <p14:tracePt t="18343" x="1943100" y="1778000"/>
          <p14:tracePt t="18576" x="1949450" y="1778000"/>
          <p14:tracePt t="18578" x="1968500" y="1778000"/>
          <p14:tracePt t="18593" x="1987550" y="1778000"/>
          <p14:tracePt t="18594" x="2038350" y="1778000"/>
          <p14:tracePt t="18610" x="2108200" y="1778000"/>
          <p14:tracePt t="18626" x="2178050" y="1778000"/>
          <p14:tracePt t="18643" x="2273300" y="1778000"/>
          <p14:tracePt t="18660" x="2406650" y="1765300"/>
          <p14:tracePt t="18677" x="2533650" y="1765300"/>
          <p14:tracePt t="18693" x="2679700" y="1765300"/>
          <p14:tracePt t="18710" x="2813050" y="1765300"/>
          <p14:tracePt t="18727" x="2933700" y="1765300"/>
          <p14:tracePt t="18743" x="3079750" y="1765300"/>
          <p14:tracePt t="18761" x="3149600" y="1765300"/>
          <p14:tracePt t="18776" x="3206750" y="1765300"/>
          <p14:tracePt t="18793" x="3270250" y="1765300"/>
          <p14:tracePt t="18810" x="3321050" y="1765300"/>
          <p14:tracePt t="18826" x="3365500" y="1765300"/>
          <p14:tracePt t="18843" x="3409950" y="1765300"/>
          <p14:tracePt t="18860" x="3448050" y="1765300"/>
          <p14:tracePt t="18876" x="3479800" y="1765300"/>
          <p14:tracePt t="18893" x="3498850" y="1765300"/>
          <p14:tracePt t="18910" x="3524250" y="1765300"/>
          <p14:tracePt t="18926" x="3530600" y="1765300"/>
          <p14:tracePt t="18943" x="3549650" y="1765300"/>
          <p14:tracePt t="18961" x="3562350" y="1765300"/>
          <p14:tracePt t="18976" x="3568700" y="1765300"/>
          <p14:tracePt t="18993" x="3575050" y="1765300"/>
          <p14:tracePt t="19010" x="3587750" y="1765300"/>
          <p14:tracePt t="19026" x="3600450" y="1765300"/>
          <p14:tracePt t="19044" x="3613150" y="1758950"/>
          <p14:tracePt t="19060" x="3619500" y="1758950"/>
          <p14:tracePt t="19077" x="3625850" y="1758950"/>
          <p14:tracePt t="19093" x="3632200" y="1758950"/>
          <p14:tracePt t="19241" x="3644900" y="1758950"/>
          <p14:tracePt t="19249" x="3663950" y="1758950"/>
          <p14:tracePt t="19256" x="3689350" y="1758950"/>
          <p14:tracePt t="19264" x="3733800" y="1758950"/>
          <p14:tracePt t="19278" x="3810000" y="1758950"/>
          <p14:tracePt t="19294" x="3892550" y="1758950"/>
          <p14:tracePt t="19311" x="3968750" y="1758950"/>
          <p14:tracePt t="19327" x="4051300" y="1758950"/>
          <p14:tracePt t="19344" x="4152900" y="1758950"/>
          <p14:tracePt t="19361" x="4210050" y="1758950"/>
          <p14:tracePt t="19378" x="4254500" y="1758950"/>
          <p14:tracePt t="19394" x="4298950" y="1758950"/>
          <p14:tracePt t="19411" x="4337050" y="1758950"/>
          <p14:tracePt t="19427" x="4394200" y="1758950"/>
          <p14:tracePt t="19444" x="4445000" y="1758950"/>
          <p14:tracePt t="19461" x="4502150" y="1758950"/>
          <p14:tracePt t="19478" x="4546600" y="1758950"/>
          <p14:tracePt t="19494" x="4597400" y="1758950"/>
          <p14:tracePt t="19511" x="4660900" y="1758950"/>
          <p14:tracePt t="19527" x="4705350" y="1758950"/>
          <p14:tracePt t="19544" x="4768850" y="1758950"/>
          <p14:tracePt t="19561" x="4806950" y="1758950"/>
          <p14:tracePt t="19578" x="4832350" y="1758950"/>
          <p14:tracePt t="19594" x="4851400" y="1758950"/>
          <p14:tracePt t="19611" x="4870450" y="1758950"/>
          <p14:tracePt t="19627" x="4883150" y="1758950"/>
          <p14:tracePt t="19644" x="4895850" y="1758950"/>
          <p14:tracePt t="19661" x="4902200" y="1758950"/>
          <p14:tracePt t="19713" x="4908550" y="1758950"/>
          <p14:tracePt t="19745" x="4914900" y="1758950"/>
          <p14:tracePt t="19761" x="4927600" y="1758950"/>
          <p14:tracePt t="19778" x="4940300" y="1758950"/>
          <p14:tracePt t="19792" x="4953000" y="1758950"/>
          <p14:tracePt t="19802" x="4965700" y="1758950"/>
          <p14:tracePt t="19810" x="4978400" y="1758950"/>
          <p14:tracePt t="19810" x="4991100" y="1758950"/>
          <p14:tracePt t="19827" x="5016500" y="1758950"/>
          <p14:tracePt t="19843" x="5035550" y="1758950"/>
          <p14:tracePt t="19861" x="5067300" y="1758950"/>
          <p14:tracePt t="19878" x="5099050" y="1758950"/>
          <p14:tracePt t="19894" x="5130800" y="1758950"/>
          <p14:tracePt t="19911" x="5175250" y="1758950"/>
          <p14:tracePt t="19927" x="5232400" y="1758950"/>
          <p14:tracePt t="19927" x="5257800" y="1758950"/>
          <p14:tracePt t="19945" x="5321300" y="1758950"/>
          <p14:tracePt t="19961" x="5391150" y="1758950"/>
          <p14:tracePt t="19977" x="5461000" y="1758950"/>
          <p14:tracePt t="19994" x="5524500" y="1758950"/>
          <p14:tracePt t="20011" x="5594350" y="1758950"/>
          <p14:tracePt t="20027" x="5664200" y="1758950"/>
          <p14:tracePt t="20044" x="5715000" y="1758950"/>
          <p14:tracePt t="20061" x="5759450" y="1758950"/>
          <p14:tracePt t="20078" x="5803900" y="1758950"/>
          <p14:tracePt t="20094" x="5848350" y="1758950"/>
          <p14:tracePt t="20111" x="5886450" y="1758950"/>
          <p14:tracePt t="20127" x="5924550" y="1758950"/>
          <p14:tracePt t="20127" x="5949950" y="1758950"/>
          <p14:tracePt t="20145" x="5988050" y="1758950"/>
          <p14:tracePt t="20161" x="6032500" y="1758950"/>
          <p14:tracePt t="20177" x="6070600" y="1758950"/>
          <p14:tracePt t="20195" x="6096000" y="1758950"/>
          <p14:tracePt t="20211" x="6115050" y="1758950"/>
          <p14:tracePt t="20227" x="6127750" y="1758950"/>
          <p14:tracePt t="20244" x="6146800" y="1758950"/>
          <p14:tracePt t="20260" x="6165850" y="1758950"/>
          <p14:tracePt t="20277" x="6178550" y="1758950"/>
          <p14:tracePt t="20665" x="6184900" y="1758950"/>
          <p14:tracePt t="20672" x="6197600" y="1758950"/>
          <p14:tracePt t="20680" x="6242050" y="1752600"/>
          <p14:tracePt t="20689" x="6273800" y="1752600"/>
          <p14:tracePt t="20694" x="6356350" y="1739900"/>
          <p14:tracePt t="20710" x="6489700" y="1720850"/>
          <p14:tracePt t="20727" x="6604000" y="1720850"/>
          <p14:tracePt t="20743" x="6788150" y="1701800"/>
          <p14:tracePt t="20761" x="6864350" y="1689100"/>
          <p14:tracePt t="20777" x="6921500" y="1682750"/>
          <p14:tracePt t="20794" x="6953250" y="1676400"/>
          <p14:tracePt t="20811" x="6972300" y="1676400"/>
          <p14:tracePt t="20827" x="6985000" y="1670050"/>
          <p14:tracePt t="20844" x="7010400" y="1670050"/>
          <p14:tracePt t="20861" x="7023100" y="1663700"/>
          <p14:tracePt t="20878" x="7054850" y="1663700"/>
          <p14:tracePt t="20894" x="7080250" y="1663700"/>
          <p14:tracePt t="20911" x="7112000" y="1663700"/>
          <p14:tracePt t="20927" x="7137400" y="1663700"/>
          <p14:tracePt t="20945" x="7181850" y="1657350"/>
          <p14:tracePt t="20961" x="7200900" y="1657350"/>
          <p14:tracePt t="20977" x="7232650" y="1657350"/>
          <p14:tracePt t="20994" x="7296150" y="1657350"/>
          <p14:tracePt t="21010" x="7340600" y="1657350"/>
          <p14:tracePt t="21028" x="7385050" y="1657350"/>
          <p14:tracePt t="21044" x="7435850" y="1657350"/>
          <p14:tracePt t="21061" x="7480300" y="1657350"/>
          <p14:tracePt t="21077" x="7524750" y="1657350"/>
          <p14:tracePt t="21094" x="7562850" y="1657350"/>
          <p14:tracePt t="21110" x="7607300" y="1657350"/>
          <p14:tracePt t="21128" x="7670800" y="1657350"/>
          <p14:tracePt t="21144" x="7772400" y="1657350"/>
          <p14:tracePt t="21161" x="7854950" y="1657350"/>
          <p14:tracePt t="21177" x="7924800" y="1657350"/>
          <p14:tracePt t="21194" x="8001000" y="1657350"/>
          <p14:tracePt t="21212" x="8083550" y="1657350"/>
          <p14:tracePt t="21228" x="8147050" y="1670050"/>
          <p14:tracePt t="21244" x="8210550" y="1676400"/>
          <p14:tracePt t="21261" x="8293100" y="1676400"/>
          <p14:tracePt t="21277" x="8362950" y="1676400"/>
          <p14:tracePt t="21294" x="8426450" y="1676400"/>
          <p14:tracePt t="21311" x="8477250" y="1676400"/>
          <p14:tracePt t="21327" x="8515350" y="1676400"/>
          <p14:tracePt t="21344" x="8547100" y="1676400"/>
          <p14:tracePt t="21361" x="8559800" y="1676400"/>
          <p14:tracePt t="21377" x="8566150" y="1676400"/>
          <p14:tracePt t="23185" x="8566150" y="1682750"/>
          <p14:tracePt t="23193" x="8547100" y="1682750"/>
          <p14:tracePt t="23212" x="8528050" y="1682750"/>
          <p14:tracePt t="23213" x="8489950" y="1695450"/>
          <p14:tracePt t="23228" x="8426450" y="1701800"/>
          <p14:tracePt t="23246" x="8312150" y="1720850"/>
          <p14:tracePt t="23261" x="8166100" y="1739900"/>
          <p14:tracePt t="23279" x="7854950" y="1790700"/>
          <p14:tracePt t="23295" x="7499350" y="1841500"/>
          <p14:tracePt t="23312" x="7061200" y="1943100"/>
          <p14:tracePt t="23328" x="6661150" y="2038350"/>
          <p14:tracePt t="23328" x="6445250" y="2101850"/>
          <p14:tracePt t="23346" x="6076950" y="2159000"/>
          <p14:tracePt t="23362" x="5759450" y="2235200"/>
          <p14:tracePt t="23378" x="5511800" y="2298700"/>
          <p14:tracePt t="23395" x="5346700" y="2355850"/>
          <p14:tracePt t="23411" x="5213350" y="2393950"/>
          <p14:tracePt t="23428" x="5086350" y="2444750"/>
          <p14:tracePt t="23461" x="5035550" y="2470150"/>
          <p14:tracePt t="23462" x="4933950" y="2495550"/>
          <p14:tracePt t="23478" x="4826000" y="2520950"/>
          <p14:tracePt t="23494" x="4699000" y="2578100"/>
          <p14:tracePt t="23511" x="4572000" y="2628900"/>
          <p14:tracePt t="23527" x="4438650" y="2692400"/>
          <p14:tracePt t="23527" x="4368800" y="2724150"/>
          <p14:tracePt t="23546" x="4241800" y="2781300"/>
          <p14:tracePt t="23561" x="4146550" y="2825750"/>
          <p14:tracePt t="23578" x="4083050" y="2863850"/>
          <p14:tracePt t="23595" x="4051300" y="2889250"/>
          <p14:tracePt t="23611" x="4032250" y="2901950"/>
          <p14:tracePt t="23628" x="4025900" y="2908300"/>
          <p14:tracePt t="23645" x="4019550" y="2940050"/>
          <p14:tracePt t="23661" x="4013200" y="2965450"/>
          <p14:tracePt t="23678" x="4013200" y="2990850"/>
          <p14:tracePt t="23695" x="4013200" y="3009900"/>
          <p14:tracePt t="23712" x="4013200" y="3016250"/>
          <p14:tracePt t="23754" x="4013200" y="3022600"/>
          <p14:tracePt t="23771" x="4032250" y="3028950"/>
          <p14:tracePt t="23772" x="4044950" y="3028950"/>
          <p14:tracePt t="23778" x="4083050" y="3028950"/>
          <p14:tracePt t="23795" x="4114800" y="3028950"/>
          <p14:tracePt t="23811" x="4165600" y="3028950"/>
          <p14:tracePt t="23828" x="4229100" y="3028950"/>
          <p14:tracePt t="23845" x="4286250" y="3009900"/>
          <p14:tracePt t="23861" x="4356100" y="2978150"/>
          <p14:tracePt t="23878" x="4400550" y="2959100"/>
          <p14:tracePt t="23895" x="4451350" y="2927350"/>
          <p14:tracePt t="23911" x="4483100" y="2895600"/>
          <p14:tracePt t="23928" x="4502150" y="2876550"/>
          <p14:tracePt t="23945" x="4521200" y="2825750"/>
          <p14:tracePt t="23962" x="4527550" y="2800350"/>
          <p14:tracePt t="23978" x="4527550" y="2774950"/>
          <p14:tracePt t="23995" x="4533900" y="2749550"/>
          <p14:tracePt t="24011" x="4533900" y="2730500"/>
          <p14:tracePt t="24029" x="4533900" y="2711450"/>
          <p14:tracePt t="24045" x="4527550" y="2705100"/>
          <p14:tracePt t="24062" x="4514850" y="2686050"/>
          <p14:tracePt t="24078" x="4495800" y="2667000"/>
          <p14:tracePt t="24095" x="4476750" y="2660650"/>
          <p14:tracePt t="24111" x="4451350" y="2647950"/>
          <p14:tracePt t="24128" x="4413250" y="2635250"/>
          <p14:tracePt t="24145" x="4356100" y="2616200"/>
          <p14:tracePt t="24162" x="4318000" y="2616200"/>
          <p14:tracePt t="24178" x="4273550" y="2616200"/>
          <p14:tracePt t="24195" x="4235450" y="2616200"/>
          <p14:tracePt t="24211" x="4197350" y="2616200"/>
          <p14:tracePt t="24228" x="4171950" y="2616200"/>
          <p14:tracePt t="24245" x="4140200" y="2616200"/>
          <p14:tracePt t="24262" x="4102100" y="2616200"/>
          <p14:tracePt t="24278" x="4064000" y="2628900"/>
          <p14:tracePt t="24295" x="4032250" y="2628900"/>
          <p14:tracePt t="24311" x="3987800" y="2641600"/>
          <p14:tracePt t="24328" x="3956050" y="2660650"/>
          <p14:tracePt t="24345" x="3892550" y="2679700"/>
          <p14:tracePt t="24362" x="3848100" y="2692400"/>
          <p14:tracePt t="24378" x="3803650" y="2717800"/>
          <p14:tracePt t="24395" x="3784600" y="2730500"/>
          <p14:tracePt t="24411" x="3752850" y="2755900"/>
          <p14:tracePt t="24428" x="3727450" y="2781300"/>
          <p14:tracePt t="24445" x="3708400" y="2800350"/>
          <p14:tracePt t="24462" x="3702050" y="2832100"/>
          <p14:tracePt t="24478" x="3689350" y="2851150"/>
          <p14:tracePt t="24495" x="3683000" y="2882900"/>
          <p14:tracePt t="24511" x="3683000" y="2901950"/>
          <p14:tracePt t="24528" x="3676650" y="2921000"/>
          <p14:tracePt t="24545" x="3676650" y="2946400"/>
          <p14:tracePt t="24562" x="3676650" y="2959100"/>
          <p14:tracePt t="24578" x="3676650" y="2978150"/>
          <p14:tracePt t="24595" x="3676650" y="2990850"/>
          <p14:tracePt t="24611" x="3689350" y="3003550"/>
          <p14:tracePt t="24628" x="3702050" y="3022600"/>
          <p14:tracePt t="24645" x="3714750" y="3035300"/>
          <p14:tracePt t="24662" x="3727450" y="3048000"/>
          <p14:tracePt t="24678" x="3740150" y="3054350"/>
          <p14:tracePt t="24695" x="3765550" y="3067050"/>
          <p14:tracePt t="24711" x="3790950" y="3079750"/>
          <p14:tracePt t="24728" x="3822700" y="3092450"/>
          <p14:tracePt t="24745" x="3873500" y="3111500"/>
          <p14:tracePt t="24762" x="3911600" y="3124200"/>
          <p14:tracePt t="24778" x="3949700" y="3130550"/>
          <p14:tracePt t="24795" x="3994150" y="3130550"/>
          <p14:tracePt t="24811" x="4057650" y="3136900"/>
          <p14:tracePt t="24828" x="4114800" y="3149600"/>
          <p14:tracePt t="24845" x="4159250" y="3149600"/>
          <p14:tracePt t="24862" x="4203700" y="3149600"/>
          <p14:tracePt t="24878" x="4248150" y="3149600"/>
          <p14:tracePt t="24895" x="4311650" y="3149600"/>
          <p14:tracePt t="24911" x="4362450" y="3149600"/>
          <p14:tracePt t="24928" x="4432300" y="3143250"/>
          <p14:tracePt t="24945" x="4508500" y="3130550"/>
          <p14:tracePt t="24962" x="4546600" y="3111500"/>
          <p14:tracePt t="24978" x="4584700" y="3092450"/>
          <p14:tracePt t="24995" x="4622800" y="3060700"/>
          <p14:tracePt t="25011" x="4648200" y="3028950"/>
          <p14:tracePt t="25028" x="4667250" y="2990850"/>
          <p14:tracePt t="25045" x="4679950" y="2952750"/>
          <p14:tracePt t="25062" x="4692650" y="2927350"/>
          <p14:tracePt t="25078" x="4692650" y="2895600"/>
          <p14:tracePt t="25095" x="4692650" y="2870200"/>
          <p14:tracePt t="25111" x="4692650" y="2844800"/>
          <p14:tracePt t="25128" x="4692650" y="2819400"/>
          <p14:tracePt t="25145" x="4686300" y="2781300"/>
          <p14:tracePt t="25162" x="4673600" y="2749550"/>
          <p14:tracePt t="25178" x="4660900" y="2724150"/>
          <p14:tracePt t="25195" x="4635500" y="2692400"/>
          <p14:tracePt t="25211" x="4610100" y="2673350"/>
          <p14:tracePt t="25228" x="4584700" y="2647950"/>
          <p14:tracePt t="25245" x="4540250" y="2622550"/>
          <p14:tracePt t="25262" x="4508500" y="2616200"/>
          <p14:tracePt t="25278" x="4457700" y="2597150"/>
          <p14:tracePt t="25295" x="4413250" y="2590800"/>
          <p14:tracePt t="25311" x="4394200" y="2590800"/>
          <p14:tracePt t="25328" x="4356100" y="2584450"/>
          <p14:tracePt t="25345" x="4305300" y="2584450"/>
          <p14:tracePt t="25362" x="4260850" y="2584450"/>
          <p14:tracePt t="25377" x="4203700" y="2584450"/>
          <p14:tracePt t="25394" x="4146550" y="2584450"/>
          <p14:tracePt t="25411" x="4076700" y="2597150"/>
          <p14:tracePt t="25428" x="4006850" y="2616200"/>
          <p14:tracePt t="25445" x="3943350" y="2628900"/>
          <p14:tracePt t="25461" x="3892550" y="2641600"/>
          <p14:tracePt t="25478" x="3854450" y="2654300"/>
          <p14:tracePt t="25495" x="3816350" y="2667000"/>
          <p14:tracePt t="25511" x="3784600" y="2679700"/>
          <p14:tracePt t="25528" x="3759200" y="2692400"/>
          <p14:tracePt t="25545" x="3714750" y="2724150"/>
          <p14:tracePt t="25562" x="3683000" y="2749550"/>
          <p14:tracePt t="25578" x="3657600" y="2781300"/>
          <p14:tracePt t="25595" x="3632200" y="2813050"/>
          <p14:tracePt t="25611" x="3619500" y="2851150"/>
          <p14:tracePt t="25628" x="3613150" y="2876550"/>
          <p14:tracePt t="25645" x="3606800" y="2901950"/>
          <p14:tracePt t="25661" x="3606800" y="2927350"/>
          <p14:tracePt t="25679" x="3606800" y="2952750"/>
          <p14:tracePt t="25695" x="3606800" y="2984500"/>
          <p14:tracePt t="25712" x="3606800" y="3016250"/>
          <p14:tracePt t="25728" x="3619500" y="3048000"/>
          <p14:tracePt t="25745" x="3638550" y="3079750"/>
          <p14:tracePt t="25762" x="3657600" y="3105150"/>
          <p14:tracePt t="25779" x="3670300" y="3117850"/>
          <p14:tracePt t="25795" x="3689350" y="3136900"/>
          <p14:tracePt t="25812" x="3721100" y="3162300"/>
          <p14:tracePt t="25828" x="3752850" y="3175000"/>
          <p14:tracePt t="25845" x="3790950" y="3187700"/>
          <p14:tracePt t="25861" x="3822700" y="3206750"/>
          <p14:tracePt t="25878" x="3860800" y="3213100"/>
          <p14:tracePt t="25895" x="3898900" y="3225800"/>
          <p14:tracePt t="25911" x="3937000" y="3232150"/>
          <p14:tracePt t="25928" x="3975100" y="3244850"/>
          <p14:tracePt t="25945" x="4025900" y="3251200"/>
          <p14:tracePt t="25962" x="4064000" y="3251200"/>
          <p14:tracePt t="25978" x="4114800" y="3251200"/>
          <p14:tracePt t="25995" x="4178300" y="3251200"/>
          <p14:tracePt t="26012" x="4248150" y="3251200"/>
          <p14:tracePt t="26028" x="4318000" y="3251200"/>
          <p14:tracePt t="26045" x="4387850" y="3238500"/>
          <p14:tracePt t="26061" x="4445000" y="3225800"/>
          <p14:tracePt t="26078" x="4489450" y="3213100"/>
          <p14:tracePt t="26095" x="4527550" y="3200400"/>
          <p14:tracePt t="26112" x="4559300" y="3181350"/>
          <p14:tracePt t="26128" x="4597400" y="3149600"/>
          <p14:tracePt t="26145" x="4660900" y="3092450"/>
          <p14:tracePt t="26162" x="4686300" y="3060700"/>
          <p14:tracePt t="26178" x="4705350" y="3022600"/>
          <p14:tracePt t="26195" x="4718050" y="2965450"/>
          <p14:tracePt t="26212" x="4724400" y="2914650"/>
          <p14:tracePt t="26228" x="4730750" y="2870200"/>
          <p14:tracePt t="26245" x="4730750" y="2838450"/>
          <p14:tracePt t="26261" x="4730750" y="2806700"/>
          <p14:tracePt t="26278" x="4730750" y="2781300"/>
          <p14:tracePt t="26295" x="4718050" y="2743200"/>
          <p14:tracePt t="26312" x="4705350" y="2724150"/>
          <p14:tracePt t="26328" x="4686300" y="2692400"/>
          <p14:tracePt t="26345" x="4667250" y="2660650"/>
          <p14:tracePt t="26362" x="4635500" y="2622550"/>
          <p14:tracePt t="26378" x="4610100" y="2597150"/>
          <p14:tracePt t="26394" x="4584700" y="2578100"/>
          <p14:tracePt t="26412" x="4546600" y="2559050"/>
          <p14:tracePt t="26428" x="4508500" y="2546350"/>
          <p14:tracePt t="26445" x="4457700" y="2533650"/>
          <p14:tracePt t="26461" x="4406900" y="2527300"/>
          <p14:tracePt t="26478" x="4349750" y="2527300"/>
          <p14:tracePt t="26495" x="4286250" y="2527300"/>
          <p14:tracePt t="26512" x="4235450" y="2527300"/>
          <p14:tracePt t="26527" x="4197350" y="2527300"/>
          <p14:tracePt t="26544" x="4159250" y="2527300"/>
          <p14:tracePt t="26561" x="4127500" y="2533650"/>
          <p14:tracePt t="26577" x="4095750" y="2540000"/>
          <p14:tracePt t="26594" x="4064000" y="2546350"/>
          <p14:tracePt t="26612" x="4019550" y="2552700"/>
          <p14:tracePt t="26628" x="3975100" y="2565400"/>
          <p14:tracePt t="26645" x="3905250" y="2584450"/>
          <p14:tracePt t="26661" x="3848100" y="2603500"/>
          <p14:tracePt t="26678" x="3797300" y="2628900"/>
          <p14:tracePt t="26694" x="3752850" y="2647950"/>
          <p14:tracePt t="26711" x="3721100" y="2667000"/>
          <p14:tracePt t="26727" x="3695700" y="2686050"/>
          <p14:tracePt t="26744" x="3670300" y="2711450"/>
          <p14:tracePt t="26762" x="3651250" y="2736850"/>
          <p14:tracePt t="26778" x="3638550" y="2762250"/>
          <p14:tracePt t="26795" x="3625850" y="2787650"/>
          <p14:tracePt t="26811" x="3619500" y="2813050"/>
          <p14:tracePt t="26828" x="3613150" y="2844800"/>
          <p14:tracePt t="26845" x="3606800" y="2863850"/>
          <p14:tracePt t="26861" x="3606800" y="2882900"/>
          <p14:tracePt t="26878" x="3606800" y="2889250"/>
          <p14:tracePt t="26894" x="3606800" y="2895600"/>
          <p14:tracePt t="26911" x="3606800" y="2901950"/>
          <p14:tracePt t="26928" x="3613150" y="2908300"/>
          <p14:tracePt t="26945" x="3632200" y="2927350"/>
          <p14:tracePt t="26962" x="3657600" y="2946400"/>
          <p14:tracePt t="26978" x="3702050" y="2965450"/>
          <p14:tracePt t="26995" x="3784600" y="2984500"/>
          <p14:tracePt t="27011" x="3892550" y="3009900"/>
          <p14:tracePt t="27028" x="3987800" y="3022600"/>
          <p14:tracePt t="27045" x="4070350" y="3035300"/>
          <p14:tracePt t="27061" x="4133850" y="3041650"/>
          <p14:tracePt t="27078" x="4171950" y="3041650"/>
          <p14:tracePt t="27095" x="4197350" y="3041650"/>
          <p14:tracePt t="27112" x="4210050" y="3041650"/>
          <p14:tracePt t="27128" x="4229100" y="3041650"/>
          <p14:tracePt t="27128" x="4235450" y="3041650"/>
          <p14:tracePt t="27146" x="4241800" y="3041650"/>
          <p14:tracePt t="27162" x="4254500" y="3041650"/>
          <p14:tracePt t="27178" x="4260850" y="3035300"/>
          <p14:tracePt t="27225" x="4273550" y="3035300"/>
          <p14:tracePt t="27237" x="4273550" y="3028950"/>
          <p14:tracePt t="27249" x="4286250" y="3028950"/>
          <p14:tracePt t="27257" x="4292600" y="3022600"/>
          <p14:tracePt t="27262" x="4298950" y="3016250"/>
          <p14:tracePt t="27313" x="4305300" y="3009900"/>
          <p14:tracePt t="27441" x="4305300" y="3003550"/>
          <p14:tracePt t="27449" x="4305300" y="2997200"/>
          <p14:tracePt t="27470" x="4298950" y="2997200"/>
          <p14:tracePt t="27478" x="4292600" y="2997200"/>
          <p14:tracePt t="27513" x="4286250" y="2997200"/>
          <p14:tracePt t="27569" x="4279900" y="2997200"/>
          <p14:tracePt t="27673" x="4273550" y="2997200"/>
          <p14:tracePt t="27681" x="4267200" y="2997200"/>
          <p14:tracePt t="27697" x="4260850" y="2997200"/>
          <p14:tracePt t="27698" x="4254500" y="2997200"/>
          <p14:tracePt t="27729" x="4248150" y="2997200"/>
          <p14:tracePt t="27793" x="4241800" y="2990850"/>
          <p14:tracePt t="28335" x="0" y="0"/>
        </p14:tracePtLst>
        <p14:tracePtLst>
          <p14:tracePt t="28501" x="4241800" y="2990850"/>
          <p14:tracePt t="28688" x="0" y="0"/>
        </p14:tracePtLst>
        <p14:tracePtLst>
          <p14:tracePt t="28833" x="4241800" y="2990850"/>
          <p14:tracePt t="30081" x="4260850" y="2984500"/>
          <p14:tracePt t="30089" x="4286250" y="2971800"/>
          <p14:tracePt t="30097" x="4349750" y="2933700"/>
          <p14:tracePt t="30112" x="4381500" y="2914650"/>
          <p14:tracePt t="30128" x="4413250" y="2895600"/>
          <p14:tracePt t="30128" x="4419600" y="2882900"/>
          <p14:tracePt t="30145" x="4432300" y="2870200"/>
          <p14:tracePt t="30161" x="4438650" y="2838450"/>
          <p14:tracePt t="30178" x="4438650" y="2806700"/>
          <p14:tracePt t="30195" x="4438650" y="2781300"/>
          <p14:tracePt t="30211" x="4438650" y="2762250"/>
          <p14:tracePt t="30228" x="4438650" y="2749550"/>
          <p14:tracePt t="30244" x="4438650" y="2730500"/>
          <p14:tracePt t="30261" x="4425950" y="2730500"/>
          <p14:tracePt t="30278" x="4406900" y="2711450"/>
          <p14:tracePt t="30294" x="4375150" y="2705100"/>
          <p14:tracePt t="30311" x="4330700" y="2692400"/>
          <p14:tracePt t="30328" x="4267200" y="2686050"/>
          <p14:tracePt t="30328" x="4241800" y="2679700"/>
          <p14:tracePt t="30346" x="4171950" y="2679700"/>
          <p14:tracePt t="30362" x="4121150" y="2679700"/>
          <p14:tracePt t="30378" x="4076700" y="2679700"/>
          <p14:tracePt t="30394" x="4038600" y="2679700"/>
          <p14:tracePt t="30411" x="4000500" y="2686050"/>
          <p14:tracePt t="30428" x="3968750" y="2698750"/>
          <p14:tracePt t="30445" x="3930650" y="2730500"/>
          <p14:tracePt t="30461" x="3892550" y="2768600"/>
          <p14:tracePt t="30478" x="3854450" y="2813050"/>
          <p14:tracePt t="30495" x="3816350" y="2863850"/>
          <p14:tracePt t="30511" x="3797300" y="2895600"/>
          <p14:tracePt t="30528" x="3784600" y="2933700"/>
          <p14:tracePt t="30544" x="3771900" y="2978150"/>
          <p14:tracePt t="30561" x="3771900" y="2997200"/>
          <p14:tracePt t="30578" x="3771900" y="3009900"/>
          <p14:tracePt t="30594" x="3771900" y="3016250"/>
          <p14:tracePt t="30611" x="3771900" y="3022600"/>
          <p14:tracePt t="30629" x="3771900" y="3028950"/>
          <p14:tracePt t="30644" x="3771900" y="3041650"/>
          <p14:tracePt t="30662" x="3778250" y="3048000"/>
          <p14:tracePt t="30678" x="3784600" y="3060700"/>
          <p14:tracePt t="30695" x="3803650" y="3067050"/>
          <p14:tracePt t="30711" x="3829050" y="3079750"/>
          <p14:tracePt t="30728" x="3841750" y="3086100"/>
          <p14:tracePt t="30744" x="3873500" y="3092450"/>
          <p14:tracePt t="30762" x="3892550" y="3098800"/>
          <p14:tracePt t="30778" x="3898900" y="3098800"/>
          <p14:tracePt t="30795" x="3917950" y="3098800"/>
          <p14:tracePt t="30811" x="3930650" y="3098800"/>
          <p14:tracePt t="30828" x="3937000" y="3105150"/>
          <p14:tracePt t="30844" x="3943350" y="3105150"/>
          <p14:tracePt t="30862" x="3949700" y="3105150"/>
          <p14:tracePt t="31473" x="3943350" y="3054350"/>
          <p14:tracePt t="31481" x="3911600" y="3003550"/>
          <p14:tracePt t="31495" x="3879850" y="2946400"/>
          <p14:tracePt t="31495" x="3841750" y="2870200"/>
          <p14:tracePt t="31511" x="3822700" y="2851150"/>
          <p14:tracePt t="31528" x="3816350" y="2838450"/>
          <p14:tracePt t="31544" x="3816350" y="2832100"/>
          <p14:tracePt t="31561" x="3816350" y="2825750"/>
          <p14:tracePt t="31729" x="3816350" y="2819400"/>
          <p14:tracePt t="31737" x="3822700" y="2819400"/>
          <p14:tracePt t="31745" x="3835400" y="2794000"/>
          <p14:tracePt t="31754" x="3835400" y="2781300"/>
          <p14:tracePt t="31761" x="3841750" y="2743200"/>
          <p14:tracePt t="31778" x="3841750" y="2705100"/>
          <p14:tracePt t="31794" x="3841750" y="2667000"/>
          <p14:tracePt t="31811" x="3841750" y="2635250"/>
          <p14:tracePt t="31828" x="3841750" y="2609850"/>
          <p14:tracePt t="31844" x="3848100" y="2571750"/>
          <p14:tracePt t="31862" x="3854450" y="2546350"/>
          <p14:tracePt t="31878" x="3860800" y="2514600"/>
          <p14:tracePt t="31895" x="3867150" y="2501900"/>
          <p14:tracePt t="31911" x="3873500" y="2495550"/>
          <p14:tracePt t="31928" x="3886200" y="2482850"/>
          <p14:tracePt t="31944" x="3905250" y="2457450"/>
          <p14:tracePt t="31962" x="3917950" y="2444750"/>
          <p14:tracePt t="31978" x="3937000" y="2438400"/>
          <p14:tracePt t="31994" x="3962400" y="2432050"/>
          <p14:tracePt t="32011" x="3975100" y="2419350"/>
          <p14:tracePt t="32028" x="3987800" y="2413000"/>
          <p14:tracePt t="32044" x="4013200" y="2413000"/>
          <p14:tracePt t="32061" x="4032250" y="2400300"/>
          <p14:tracePt t="32078" x="4076700" y="2393950"/>
          <p14:tracePt t="32094" x="4133850" y="2374900"/>
          <p14:tracePt t="32112" x="4216400" y="2355850"/>
          <p14:tracePt t="32128" x="4279900" y="2336800"/>
          <p14:tracePt t="32144" x="4362450" y="2324100"/>
          <p14:tracePt t="32162" x="4406900" y="2324100"/>
          <p14:tracePt t="32178" x="4451350" y="2324100"/>
          <p14:tracePt t="32194" x="4489450" y="2317750"/>
          <p14:tracePt t="32211" x="4527550" y="2317750"/>
          <p14:tracePt t="32228" x="4565650" y="2317750"/>
          <p14:tracePt t="32244" x="4616450" y="2317750"/>
          <p14:tracePt t="32261" x="4673600" y="2317750"/>
          <p14:tracePt t="32278" x="4718050" y="2317750"/>
          <p14:tracePt t="32294" x="4781550" y="2324100"/>
          <p14:tracePt t="32311" x="4838700" y="2330450"/>
          <p14:tracePt t="32328" x="4864100" y="2330450"/>
          <p14:tracePt t="32346" x="4895850" y="2343150"/>
          <p14:tracePt t="32362" x="4921250" y="2349500"/>
          <p14:tracePt t="32378" x="4959350" y="2362200"/>
          <p14:tracePt t="32394" x="4984750" y="2374900"/>
          <p14:tracePt t="32411" x="5010150" y="2387600"/>
          <p14:tracePt t="32428" x="5041900" y="2413000"/>
          <p14:tracePt t="32445" x="5073650" y="2444750"/>
          <p14:tracePt t="32461" x="5124450" y="2489200"/>
          <p14:tracePt t="32478" x="5156200" y="2514600"/>
          <p14:tracePt t="32494" x="5187950" y="2540000"/>
          <p14:tracePt t="32511" x="5219700" y="2565400"/>
          <p14:tracePt t="32528" x="5245100" y="2590800"/>
          <p14:tracePt t="32528" x="5257800" y="2609850"/>
          <p14:tracePt t="32545" x="5283200" y="2635250"/>
          <p14:tracePt t="32561" x="5295900" y="2673350"/>
          <p14:tracePt t="32578" x="5321300" y="2711450"/>
          <p14:tracePt t="32594" x="5334000" y="2749550"/>
          <p14:tracePt t="32611" x="5340350" y="2774950"/>
          <p14:tracePt t="32627" x="5346700" y="2806700"/>
          <p14:tracePt t="32645" x="5353050" y="2832100"/>
          <p14:tracePt t="32661" x="5359400" y="2876550"/>
          <p14:tracePt t="32678" x="5359400" y="2908300"/>
          <p14:tracePt t="32694" x="5359400" y="2940050"/>
          <p14:tracePt t="32711" x="5359400" y="2978150"/>
          <p14:tracePt t="32728" x="5359400" y="3041650"/>
          <p14:tracePt t="32746" x="5359400" y="3079750"/>
          <p14:tracePt t="32761" x="5359400" y="3117850"/>
          <p14:tracePt t="32778" x="5353050" y="3155950"/>
          <p14:tracePt t="32794" x="5346700" y="3194050"/>
          <p14:tracePt t="32811" x="5334000" y="3219450"/>
          <p14:tracePt t="32828" x="5321300" y="3251200"/>
          <p14:tracePt t="32844" x="5308600" y="3276600"/>
          <p14:tracePt t="32861" x="5302250" y="3295650"/>
          <p14:tracePt t="32879" x="5295900" y="3321050"/>
          <p14:tracePt t="32894" x="5283200" y="3346450"/>
          <p14:tracePt t="32911" x="5276850" y="3359150"/>
          <p14:tracePt t="32927" x="5270500" y="3378200"/>
          <p14:tracePt t="32945" x="5264150" y="3384550"/>
          <p14:tracePt t="33081" x="5264150" y="3390900"/>
          <p14:tracePt t="33089" x="5251450" y="3390900"/>
          <p14:tracePt t="33097" x="5226050" y="3371850"/>
          <p14:tracePt t="33111" x="5194300" y="3346450"/>
          <p14:tracePt t="33112" x="5130800" y="3282950"/>
          <p14:tracePt t="33127" x="5041900" y="3181350"/>
          <p14:tracePt t="33127" x="4991100" y="3136900"/>
          <p14:tracePt t="33145" x="4870450" y="3041650"/>
          <p14:tracePt t="33161" x="4768850" y="2978150"/>
          <p14:tracePt t="33178" x="4686300" y="2933700"/>
          <p14:tracePt t="33194" x="4597400" y="2901950"/>
          <p14:tracePt t="33211" x="4533900" y="2882900"/>
          <p14:tracePt t="33227" x="4470400" y="2863850"/>
          <p14:tracePt t="33244" x="4387850" y="2851150"/>
          <p14:tracePt t="33261" x="4292600" y="2844800"/>
          <p14:tracePt t="33278" x="4235450" y="2832100"/>
          <p14:tracePt t="33294" x="4178300" y="2825750"/>
          <p14:tracePt t="33311" x="4133850" y="2819400"/>
          <p14:tracePt t="33327" x="4095750" y="2813050"/>
          <p14:tracePt t="33327" x="4083050" y="2806700"/>
          <p14:tracePt t="33345" x="4064000" y="2800350"/>
          <p14:tracePt t="33361" x="4057650" y="2800350"/>
          <p14:tracePt t="33409" x="4051300" y="2800350"/>
          <p14:tracePt t="33417" x="4044950" y="2800350"/>
          <p14:tracePt t="33433" x="4038600" y="2806700"/>
          <p14:tracePt t="33444" x="4032250" y="2806700"/>
          <p14:tracePt t="33445" x="4032250" y="2832100"/>
          <p14:tracePt t="33461" x="4032250" y="2844800"/>
          <p14:tracePt t="33478" x="4032250" y="2870200"/>
          <p14:tracePt t="33494" x="4032250" y="2882900"/>
          <p14:tracePt t="33511" x="4032250" y="2908300"/>
          <p14:tracePt t="33528" x="4044950" y="2927350"/>
          <p14:tracePt t="33528" x="4051300" y="2927350"/>
          <p14:tracePt t="33545" x="4064000" y="2940050"/>
          <p14:tracePt t="33561" x="4076700" y="2952750"/>
          <p14:tracePt t="33578" x="4089400" y="2952750"/>
          <p14:tracePt t="33594" x="4095750" y="2952750"/>
          <p14:tracePt t="33611" x="4108450" y="2959100"/>
          <p14:tracePt t="33628" x="4114800" y="2959100"/>
          <p14:tracePt t="33644" x="4127500" y="2959100"/>
          <p14:tracePt t="33698" x="4133850" y="2959100"/>
          <p14:tracePt t="33761" x="4146550" y="2959100"/>
          <p14:tracePt t="33793" x="4152900" y="2965450"/>
          <p14:tracePt t="33817" x="4159250" y="2965450"/>
          <p14:tracePt t="33828" x="4165600" y="2971800"/>
          <p14:tracePt t="33856" x="4171950" y="2971800"/>
          <p14:tracePt t="33862" x="4178300" y="2971800"/>
          <p14:tracePt t="33877" x="4184650" y="2971800"/>
          <p14:tracePt t="33897" x="4191000" y="2971800"/>
          <p14:tracePt t="33944" x="4197350" y="2971800"/>
          <p14:tracePt t="34217" x="4203700" y="2971800"/>
          <p14:tracePt t="34224" x="4210050" y="2978150"/>
          <p14:tracePt t="34227" x="4216400" y="2984500"/>
          <p14:tracePt t="34244" x="4222750" y="2990850"/>
          <p14:tracePt t="34297" x="4229100" y="2997200"/>
          <p14:tracePt t="34329" x="4235450" y="2997200"/>
          <p14:tracePt t="34345" x="4241800" y="3003550"/>
          <p14:tracePt t="34377" x="4241800" y="3009900"/>
          <p14:tracePt t="34425" x="4248150" y="3009900"/>
          <p14:tracePt t="34473" x="4254500" y="3016250"/>
          <p14:tracePt t="34513" x="4260850" y="3016250"/>
          <p14:tracePt t="34729" x="4273550" y="3028950"/>
          <p14:tracePt t="34745" x="4279900" y="3041650"/>
          <p14:tracePt t="34754" x="4286250" y="3048000"/>
          <p14:tracePt t="34762" x="4292600" y="3054350"/>
          <p14:tracePt t="34777" x="4292600" y="3060700"/>
          <p14:tracePt t="34794" x="4298950" y="3060700"/>
          <p14:tracePt t="34985" x="4292600" y="3054350"/>
          <p14:tracePt t="34993" x="4292600" y="3035300"/>
          <p14:tracePt t="35001" x="4286250" y="3016250"/>
          <p14:tracePt t="35008" x="4279900" y="2997200"/>
          <p14:tracePt t="35017" x="4267200" y="2959100"/>
          <p14:tracePt t="35028" x="4254500" y="2921000"/>
          <p14:tracePt t="35044" x="4241800" y="2882900"/>
          <p14:tracePt t="35061" x="4222750" y="2844800"/>
          <p14:tracePt t="35077" x="4222750" y="2813050"/>
          <p14:tracePt t="35094" x="4210050" y="2774950"/>
          <p14:tracePt t="35111" x="4197350" y="2736850"/>
          <p14:tracePt t="35128" x="4178300" y="2692400"/>
          <p14:tracePt t="35145" x="4171950" y="2667000"/>
          <p14:tracePt t="35161" x="4152900" y="2628900"/>
          <p14:tracePt t="35177" x="4140200" y="2597150"/>
          <p14:tracePt t="35194" x="4127500" y="2571750"/>
          <p14:tracePt t="35211" x="4108450" y="2527300"/>
          <p14:tracePt t="35227" x="4095750" y="2508250"/>
          <p14:tracePt t="35244" x="4083050" y="2470150"/>
          <p14:tracePt t="35261" x="4076700" y="2451100"/>
          <p14:tracePt t="35278" x="4064000" y="2432050"/>
          <p14:tracePt t="35294" x="4057650" y="2419350"/>
          <p14:tracePt t="35311" x="4051300" y="2400300"/>
          <p14:tracePt t="35328" x="4044950" y="2387600"/>
          <p14:tracePt t="35344" x="4038600" y="2374900"/>
          <p14:tracePt t="35385" x="4038600" y="2368550"/>
          <p14:tracePt t="35403" x="4032250" y="2362200"/>
          <p14:tracePt t="35433" x="4032250" y="2355850"/>
          <p14:tracePt t="35457" x="4032250" y="2349500"/>
          <p14:tracePt t="35464" x="4032250" y="2343150"/>
          <p14:tracePt t="35472" x="4025900" y="2336800"/>
          <p14:tracePt t="35513" x="4019550" y="2324100"/>
          <p14:tracePt t="35560" x="4019550" y="2317750"/>
          <p14:tracePt t="35577" x="4019550" y="2311400"/>
          <p14:tracePt t="35737" x="4019550" y="2324100"/>
          <p14:tracePt t="35745" x="4019550" y="2343150"/>
          <p14:tracePt t="35746" x="4051300" y="2400300"/>
          <p14:tracePt t="35761" x="4089400" y="2495550"/>
          <p14:tracePt t="35778" x="4121150" y="2565400"/>
          <p14:tracePt t="35794" x="4146550" y="2616200"/>
          <p14:tracePt t="35811" x="4171950" y="2667000"/>
          <p14:tracePt t="35827" x="4203700" y="2724150"/>
          <p14:tracePt t="35844" x="4229100" y="2774950"/>
          <p14:tracePt t="35861" x="4241800" y="2819400"/>
          <p14:tracePt t="35878" x="4260850" y="2863850"/>
          <p14:tracePt t="35894" x="4260850" y="2876550"/>
          <p14:tracePt t="35912" x="4279900" y="2921000"/>
          <p14:tracePt t="35927" x="4298950" y="2965450"/>
          <p14:tracePt t="35945" x="4311650" y="3003550"/>
          <p14:tracePt t="35961" x="4324350" y="3035300"/>
          <p14:tracePt t="35978" x="4343400" y="3073400"/>
          <p14:tracePt t="35994" x="4343400" y="3086100"/>
          <p14:tracePt t="36011" x="4356100" y="3098800"/>
          <p14:tracePt t="36027" x="4356100" y="3105150"/>
          <p14:tracePt t="36044" x="4362450" y="3117850"/>
          <p14:tracePt t="36061" x="4368800" y="3124200"/>
          <p14:tracePt t="36078" x="4368800" y="3130550"/>
          <p14:tracePt t="36094" x="4375150" y="3136900"/>
          <p14:tracePt t="36111" x="4375150" y="3143250"/>
          <p14:tracePt t="36127" x="4375150" y="3149600"/>
          <p14:tracePt t="36144" x="4375150" y="3155950"/>
          <p14:tracePt t="36161" x="4381500" y="3155950"/>
          <p14:tracePt t="36178" x="4381500" y="3162300"/>
          <p14:tracePt t="36217" x="4381500" y="3168650"/>
          <p14:tracePt t="36237" x="4381500" y="3175000"/>
          <p14:tracePt t="36249" x="4381500" y="3181350"/>
          <p14:tracePt t="36280" x="4381500" y="3187700"/>
          <p14:tracePt t="36400" x="4375150" y="3181350"/>
          <p14:tracePt t="36409" x="4368800" y="3149600"/>
          <p14:tracePt t="36417" x="4349750" y="3130550"/>
          <p14:tracePt t="36425" x="4330700" y="3098800"/>
          <p14:tracePt t="36427" x="4324350" y="3067050"/>
          <p14:tracePt t="36445" x="4311650" y="3035300"/>
          <p14:tracePt t="36461" x="4305300" y="3016250"/>
          <p14:tracePt t="36478" x="4305300" y="3009900"/>
          <p14:tracePt t="36494" x="4305300" y="3003550"/>
          <p14:tracePt t="36545" x="4305300" y="2997200"/>
          <p14:tracePt t="36850" x="4305300" y="3003550"/>
          <p14:tracePt t="36858" x="4305300" y="3009900"/>
          <p14:tracePt t="36858" x="4305300" y="3022600"/>
          <p14:tracePt t="36882" x="4305300" y="3028950"/>
          <p14:tracePt t="36898" x="4305300" y="3035300"/>
          <p14:tracePt t="36899" x="4305300" y="3041650"/>
          <p14:tracePt t="37082" x="4298950" y="3048000"/>
          <p14:tracePt t="37114" x="4292600" y="3054350"/>
          <p14:tracePt t="37153" x="4292600" y="3060700"/>
          <p14:tracePt t="37209" x="4292600" y="3067050"/>
          <p14:tracePt t="37225" x="4292600" y="3073400"/>
          <p14:tracePt t="37450" x="4292600" y="3067050"/>
          <p14:tracePt t="37458" x="4286250" y="3048000"/>
          <p14:tracePt t="37460" x="4279900" y="3035300"/>
          <p14:tracePt t="37498" x="4279900" y="3028950"/>
          <p14:tracePt t="37499" x="4279900" y="3022600"/>
          <p14:tracePt t="37512" x="4273550" y="3016250"/>
          <p14:tracePt t="37528" x="4267200" y="2990850"/>
          <p14:tracePt t="37545" x="4260850" y="2959100"/>
          <p14:tracePt t="37562" x="4248150" y="2933700"/>
          <p14:tracePt t="37578" x="4248150" y="2921000"/>
          <p14:tracePt t="37595" x="4241800" y="2895600"/>
          <p14:tracePt t="37612" x="4235450" y="2882900"/>
          <p14:tracePt t="37629" x="4235450" y="2863850"/>
          <p14:tracePt t="37645" x="4229100" y="2838450"/>
          <p14:tracePt t="37662" x="4216400" y="2819400"/>
          <p14:tracePt t="37678" x="4216400" y="2787650"/>
          <p14:tracePt t="37696" x="4210050" y="2768600"/>
          <p14:tracePt t="37712" x="4203700" y="2730500"/>
          <p14:tracePt t="37729" x="4203700" y="2705100"/>
          <p14:tracePt t="37745" x="4191000" y="2654300"/>
          <p14:tracePt t="37762" x="4184650" y="2622550"/>
          <p14:tracePt t="37778" x="4178300" y="2590800"/>
          <p14:tracePt t="37795" x="4171950" y="2552700"/>
          <p14:tracePt t="37812" x="4159250" y="2533650"/>
          <p14:tracePt t="37829" x="4159250" y="2508250"/>
          <p14:tracePt t="37845" x="4152900" y="2489200"/>
          <p14:tracePt t="37862" x="4146550" y="2476500"/>
          <p14:tracePt t="37878" x="4146550" y="2463800"/>
          <p14:tracePt t="37895" x="4140200" y="2457450"/>
          <p14:tracePt t="37912" x="4140200" y="2444750"/>
          <p14:tracePt t="37928" x="4127500" y="2432050"/>
          <p14:tracePt t="37947" x="4127500" y="2419350"/>
          <p14:tracePt t="37962" x="4114800" y="2406650"/>
          <p14:tracePt t="37979" x="4114800" y="2393950"/>
          <p14:tracePt t="37995" x="4108450" y="2393950"/>
          <p14:tracePt t="38012" x="4108450" y="2387600"/>
          <p14:tracePt t="38153" x="4108450" y="2381250"/>
          <p14:tracePt t="38177" x="4108450" y="2374900"/>
          <p14:tracePt t="38177" x="4095750" y="2368550"/>
          <p14:tracePt t="38193" x="4095750" y="2362200"/>
          <p14:tracePt t="38200" x="4083050" y="2355850"/>
          <p14:tracePt t="38208" x="4076700" y="2349500"/>
          <p14:tracePt t="38216" x="4057650" y="2343150"/>
          <p14:tracePt t="38227" x="4044950" y="2330450"/>
          <p14:tracePt t="38244" x="4032250" y="2324100"/>
          <p14:tracePt t="38261" x="4032250" y="2317750"/>
          <p14:tracePt t="38277" x="4025900" y="2311400"/>
          <p14:tracePt t="38409" x="4025900" y="2305050"/>
          <p14:tracePt t="38420" x="4019550" y="2305050"/>
          <p14:tracePt t="38617" x="4019550" y="2311400"/>
          <p14:tracePt t="38625" x="4019550" y="2330450"/>
          <p14:tracePt t="38632" x="4025900" y="2355850"/>
          <p14:tracePt t="38640" x="4038600" y="2393950"/>
          <p14:tracePt t="38644" x="4051300" y="2432050"/>
          <p14:tracePt t="38661" x="4070350" y="2482850"/>
          <p14:tracePt t="38677" x="4083050" y="2495550"/>
          <p14:tracePt t="38694" x="4095750" y="2527300"/>
          <p14:tracePt t="38711" x="4102100" y="2540000"/>
          <p14:tracePt t="38727" x="4114800" y="2565400"/>
          <p14:tracePt t="38745" x="4133850" y="2603500"/>
          <p14:tracePt t="38761" x="4146550" y="2628900"/>
          <p14:tracePt t="38778" x="4152900" y="2654300"/>
          <p14:tracePt t="38794" x="4171950" y="2679700"/>
          <p14:tracePt t="38811" x="4178300" y="2705100"/>
          <p14:tracePt t="38827" x="4191000" y="2736850"/>
          <p14:tracePt t="38844" x="4210050" y="2768600"/>
          <p14:tracePt t="38861" x="4216400" y="2806700"/>
          <p14:tracePt t="38878" x="4229100" y="2825750"/>
          <p14:tracePt t="38894" x="4241800" y="2863850"/>
          <p14:tracePt t="38911" x="4248150" y="2889250"/>
          <p14:tracePt t="38927" x="4260850" y="2908300"/>
          <p14:tracePt t="38927" x="4267200" y="2921000"/>
          <p14:tracePt t="38945" x="4273550" y="2946400"/>
          <p14:tracePt t="38962" x="4279900" y="2965450"/>
          <p14:tracePt t="39008" x="4279900" y="2978150"/>
          <p14:tracePt t="39009" x="4286250" y="2984500"/>
          <p14:tracePt t="39027" x="4286250" y="2990850"/>
          <p14:tracePt t="39028" x="4298950" y="3009900"/>
          <p14:tracePt t="39044" x="4298950" y="3028950"/>
          <p14:tracePt t="39061" x="4305300" y="3041650"/>
          <p14:tracePt t="39077" x="4311650" y="3060700"/>
          <p14:tracePt t="39094" x="4311650" y="3086100"/>
          <p14:tracePt t="39111" x="4324350" y="3111500"/>
          <p14:tracePt t="39127" x="4330700" y="3143250"/>
          <p14:tracePt t="39145" x="4337050" y="3175000"/>
          <p14:tracePt t="39161" x="4337050" y="3181350"/>
          <p14:tracePt t="39178" x="4343400" y="3206750"/>
          <p14:tracePt t="39194" x="4343400" y="3225800"/>
          <p14:tracePt t="39211" x="4349750" y="3232150"/>
          <p14:tracePt t="39227" x="4356100" y="3251200"/>
          <p14:tracePt t="39244" x="4362450" y="3263900"/>
          <p14:tracePt t="39261" x="4362450" y="3270250"/>
          <p14:tracePt t="39277" x="4362450" y="3276600"/>
          <p14:tracePt t="39294" x="4368800" y="3282950"/>
          <p14:tracePt t="39311" x="4368800" y="3289300"/>
          <p14:tracePt t="39327" x="4368800" y="3295650"/>
          <p14:tracePt t="39457" x="4368800" y="3302000"/>
          <p14:tracePt t="39465" x="4368800" y="3295650"/>
          <p14:tracePt t="39477" x="4368800" y="3270250"/>
          <p14:tracePt t="39478" x="4349750" y="3187700"/>
          <p14:tracePt t="39494" x="4324350" y="3086100"/>
          <p14:tracePt t="39511" x="4292600" y="3003550"/>
          <p14:tracePt t="39527" x="4273550" y="2959100"/>
          <p14:tracePt t="39527" x="4260850" y="2946400"/>
          <p14:tracePt t="39545" x="4260850" y="2933700"/>
          <p14:tracePt t="39561" x="4260850" y="2921000"/>
          <p14:tracePt t="39624" x="4260850" y="2914650"/>
          <p14:tracePt t="39808" x="4260850" y="2927350"/>
          <p14:tracePt t="39816" x="4260850" y="2933700"/>
          <p14:tracePt t="39824" x="4260850" y="2946400"/>
          <p14:tracePt t="39832" x="4260850" y="2965450"/>
          <p14:tracePt t="39844" x="4260850" y="2984500"/>
          <p14:tracePt t="39861" x="4260850" y="2990850"/>
          <p14:tracePt t="39877" x="4260850" y="2997200"/>
          <p14:tracePt t="39894" x="4260850" y="3003550"/>
          <p14:tracePt t="40536" x="4254500" y="2997200"/>
          <p14:tracePt t="40544" x="4222750" y="2927350"/>
          <p14:tracePt t="40553" x="4210050" y="2882900"/>
          <p14:tracePt t="40561" x="4171950" y="2787650"/>
          <p14:tracePt t="40577" x="4133850" y="2698750"/>
          <p14:tracePt t="40594" x="4102100" y="2628900"/>
          <p14:tracePt t="40611" x="4076700" y="2571750"/>
          <p14:tracePt t="40627" x="4064000" y="2533650"/>
          <p14:tracePt t="40644" x="4044950" y="2495550"/>
          <p14:tracePt t="40661" x="4038600" y="2476500"/>
          <p14:tracePt t="40677" x="4025900" y="2438400"/>
          <p14:tracePt t="40695" x="4013200" y="2425700"/>
          <p14:tracePt t="40710" x="4006850" y="2419350"/>
          <p14:tracePt t="40727" x="4006850" y="2413000"/>
          <p14:tracePt t="40744" x="4006850" y="2406650"/>
          <p14:tracePt t="41073" x="4006850" y="2400300"/>
          <p14:tracePt t="41087" x="4006850" y="2393950"/>
          <p14:tracePt t="41096" x="4006850" y="2381250"/>
          <p14:tracePt t="41097" x="4006850" y="2368550"/>
          <p14:tracePt t="41111" x="4006850" y="2330450"/>
          <p14:tracePt t="41127" x="4006850" y="2286000"/>
          <p14:tracePt t="41145" x="4006850" y="2235200"/>
          <p14:tracePt t="41161" x="4006850" y="2209800"/>
          <p14:tracePt t="41969" x="4006850" y="2203450"/>
          <p14:tracePt t="41986" x="4032250" y="2203450"/>
          <p14:tracePt t="41987" x="4070350" y="2216150"/>
          <p14:tracePt t="41994" x="4178300" y="2273300"/>
          <p14:tracePt t="42011" x="4305300" y="2311400"/>
          <p14:tracePt t="42028" x="4413250" y="2349500"/>
          <p14:tracePt t="42044" x="4476750" y="2362200"/>
          <p14:tracePt t="42061" x="4508500" y="2374900"/>
          <p14:tracePt t="42077" x="4514850" y="2374900"/>
          <p14:tracePt t="42094" x="4521200" y="2374900"/>
          <p14:tracePt t="42110" x="4527550" y="2374900"/>
          <p14:tracePt t="42127" x="4540250" y="2374900"/>
          <p14:tracePt t="42168" x="4546600" y="2374900"/>
          <p14:tracePt t="42248" x="4552950" y="2374900"/>
          <p14:tracePt t="42473" x="4540250" y="2374900"/>
          <p14:tracePt t="42480" x="4527550" y="2368550"/>
          <p14:tracePt t="42481" x="4521200" y="2368550"/>
          <p14:tracePt t="42494" x="4495800" y="2362200"/>
          <p14:tracePt t="42511" x="4470400" y="2349500"/>
          <p14:tracePt t="42527" x="4438650" y="2343150"/>
          <p14:tracePt t="42527" x="4432300" y="2336800"/>
          <p14:tracePt t="42545" x="4406900" y="2330450"/>
          <p14:tracePt t="42561" x="4387850" y="2330450"/>
          <p14:tracePt t="42577" x="4381500" y="2324100"/>
          <p14:tracePt t="42594" x="4375150" y="2317750"/>
          <p14:tracePt t="42611" x="4368800" y="2317750"/>
          <p14:tracePt t="42857" x="4381500" y="2317750"/>
          <p14:tracePt t="42864" x="4394200" y="2324100"/>
          <p14:tracePt t="42876" x="4413250" y="2330450"/>
          <p14:tracePt t="42877" x="4451350" y="2336800"/>
          <p14:tracePt t="42894" x="4483100" y="2349500"/>
          <p14:tracePt t="42911" x="4514850" y="2355850"/>
          <p14:tracePt t="42927" x="4559300" y="2374900"/>
          <p14:tracePt t="42945" x="4591050" y="2381250"/>
          <p14:tracePt t="42961" x="4610100" y="2381250"/>
          <p14:tracePt t="42978" x="4629150" y="2393950"/>
          <p14:tracePt t="42994" x="4648200" y="2393950"/>
          <p14:tracePt t="43011" x="4667250" y="2406650"/>
          <p14:tracePt t="43027" x="4686300" y="2413000"/>
          <p14:tracePt t="43044" x="4711700" y="2419350"/>
          <p14:tracePt t="43060" x="4737100" y="2425700"/>
          <p14:tracePt t="43077" x="4768850" y="2432050"/>
          <p14:tracePt t="43093" x="4787900" y="2438400"/>
          <p14:tracePt t="43110" x="4813300" y="2444750"/>
          <p14:tracePt t="43160" x="4819650" y="2444750"/>
          <p14:tracePt t="43784" x="4806950" y="2444750"/>
          <p14:tracePt t="43792" x="4787900" y="2444750"/>
          <p14:tracePt t="43802" x="4749800" y="2438400"/>
          <p14:tracePt t="43803" x="4705350" y="2425700"/>
          <p14:tracePt t="43810" x="4622800" y="2406650"/>
          <p14:tracePt t="43828" x="4565650" y="2387600"/>
          <p14:tracePt t="43844" x="4508500" y="2368550"/>
          <p14:tracePt t="43861" x="4476750" y="2368550"/>
          <p14:tracePt t="43877" x="4457700" y="2355850"/>
          <p14:tracePt t="43894" x="4438650" y="2349500"/>
          <p14:tracePt t="43910" x="4419600" y="2343150"/>
          <p14:tracePt t="43927" x="4406900" y="2336800"/>
          <p14:tracePt t="43944" x="4381500" y="2330450"/>
          <p14:tracePt t="43961" x="4375150" y="2324100"/>
          <p14:tracePt t="43977" x="4368800" y="2317750"/>
          <p14:tracePt t="44304" x="4375150" y="2317750"/>
          <p14:tracePt t="44312" x="4419600" y="2336800"/>
          <p14:tracePt t="44328" x="4432300" y="2343150"/>
          <p14:tracePt t="44329" x="4489450" y="2368550"/>
          <p14:tracePt t="44345" x="4565650" y="2387600"/>
          <p14:tracePt t="44361" x="4622800" y="2400300"/>
          <p14:tracePt t="44377" x="4667250" y="2413000"/>
          <p14:tracePt t="44394" x="4692650" y="2419350"/>
          <p14:tracePt t="44410" x="4724400" y="2432050"/>
          <p14:tracePt t="44427" x="4743450" y="2432050"/>
          <p14:tracePt t="44444" x="4762500" y="2438400"/>
          <p14:tracePt t="44461" x="4781550" y="2438400"/>
          <p14:tracePt t="44477" x="4787900" y="2444750"/>
          <p14:tracePt t="44494" x="4800600" y="2444750"/>
          <p14:tracePt t="44510" x="4806950" y="2444750"/>
          <p14:tracePt t="44527" x="4813300" y="2451100"/>
          <p14:tracePt t="47864" x="4819650" y="2451100"/>
          <p14:tracePt t="47872" x="4819650" y="2438400"/>
          <p14:tracePt t="47880" x="4819650" y="2400300"/>
          <p14:tracePt t="47886" x="4806950" y="2362200"/>
          <p14:tracePt t="47894" x="4775200" y="2254250"/>
          <p14:tracePt t="47910" x="4737100" y="2184400"/>
          <p14:tracePt t="47927" x="4705350" y="2139950"/>
          <p14:tracePt t="47927" x="4699000" y="2133600"/>
          <p14:tracePt t="47944" x="4654550" y="2108200"/>
          <p14:tracePt t="47961" x="4572000" y="2076450"/>
          <p14:tracePt t="47977" x="4470400" y="2057400"/>
          <p14:tracePt t="47994" x="4375150" y="2038350"/>
          <p14:tracePt t="48010" x="4095750" y="1993900"/>
          <p14:tracePt t="48027" x="3702050" y="1943100"/>
          <p14:tracePt t="48043" x="3206750" y="1873250"/>
          <p14:tracePt t="48060" x="2730500" y="1803400"/>
          <p14:tracePt t="48077" x="2324100" y="1739900"/>
          <p14:tracePt t="48094" x="2012950" y="1720850"/>
          <p14:tracePt t="48110" x="1816100" y="1720850"/>
          <p14:tracePt t="48127" x="1708150" y="1720850"/>
          <p14:tracePt t="48144" x="1612900" y="1720850"/>
          <p14:tracePt t="48161" x="1593850" y="1720850"/>
          <p14:tracePt t="48177" x="1581150" y="1720850"/>
          <p14:tracePt t="48280" x="1574800" y="1720850"/>
          <p14:tracePt t="48296" x="1568450" y="1727200"/>
          <p14:tracePt t="48304" x="1568450" y="1733550"/>
          <p14:tracePt t="48312" x="1562100" y="1752600"/>
          <p14:tracePt t="48327" x="1562100" y="1758950"/>
          <p14:tracePt t="48328" x="1555750" y="1778000"/>
          <p14:tracePt t="48345" x="1549400" y="1797050"/>
          <p14:tracePt t="48360" x="1549400" y="1803400"/>
          <p14:tracePt t="48377" x="1549400" y="1816100"/>
          <p14:tracePt t="48416" x="1555750" y="1828800"/>
          <p14:tracePt t="48432" x="1562100" y="1835150"/>
          <p14:tracePt t="48448" x="1568450" y="1835150"/>
          <p14:tracePt t="48449" x="1581150" y="1841500"/>
          <p14:tracePt t="48460" x="1619250" y="1854200"/>
          <p14:tracePt t="48477" x="1657350" y="1866900"/>
          <p14:tracePt t="48494" x="1727200" y="1879600"/>
          <p14:tracePt t="48510" x="1835150" y="1885950"/>
          <p14:tracePt t="48527" x="1955800" y="1885950"/>
          <p14:tracePt t="48544" x="2190750" y="1898650"/>
          <p14:tracePt t="48560" x="2324100" y="1911350"/>
          <p14:tracePt t="48577" x="2444750" y="1924050"/>
          <p14:tracePt t="48594" x="2559050" y="1936750"/>
          <p14:tracePt t="48610" x="2641600" y="1943100"/>
          <p14:tracePt t="48627" x="2698750" y="1955800"/>
          <p14:tracePt t="48643" x="2736850" y="1955800"/>
          <p14:tracePt t="48660" x="2774950" y="1968500"/>
          <p14:tracePt t="48677" x="2800350" y="1974850"/>
          <p14:tracePt t="48694" x="2819400" y="1974850"/>
          <p14:tracePt t="48728" x="2825750" y="1974850"/>
          <p14:tracePt t="49400" x="2844800" y="1974850"/>
          <p14:tracePt t="49408" x="2882900" y="2006600"/>
          <p14:tracePt t="49418" x="2914650" y="2032000"/>
          <p14:tracePt t="49419" x="2940050" y="2057400"/>
          <p14:tracePt t="49427" x="3028950" y="2114550"/>
          <p14:tracePt t="49444" x="3124200" y="2190750"/>
          <p14:tracePt t="49460" x="3244850" y="2254250"/>
          <p14:tracePt t="49477" x="3371850" y="2324100"/>
          <p14:tracePt t="49493" x="3486150" y="2374900"/>
          <p14:tracePt t="49510" x="3575050" y="2419350"/>
          <p14:tracePt t="49527" x="3657600" y="2470150"/>
          <p14:tracePt t="49544" x="3695700" y="2489200"/>
          <p14:tracePt t="49560" x="3714750" y="2501900"/>
          <p14:tracePt t="49577" x="3727450" y="2508250"/>
          <p14:tracePt t="49594" x="3727450" y="2514600"/>
          <p14:tracePt t="50013" x="3784600" y="2514600"/>
          <p14:tracePt t="50040" x="3841750" y="2514600"/>
          <p14:tracePt t="50048" x="3892550" y="2514600"/>
          <p14:tracePt t="50056" x="3937000" y="2514600"/>
          <p14:tracePt t="50064" x="4044950" y="2514600"/>
          <p14:tracePt t="50076" x="4140200" y="2514600"/>
          <p14:tracePt t="50093" x="4184650" y="2514600"/>
          <p14:tracePt t="50110" x="4229100" y="2514600"/>
          <p14:tracePt t="50110" x="4241800" y="2514600"/>
          <p14:tracePt t="50128" x="4273550" y="2508250"/>
          <p14:tracePt t="50144" x="4292600" y="2501900"/>
          <p14:tracePt t="50160" x="4305300" y="2495550"/>
          <p14:tracePt t="50177" x="4318000" y="2482850"/>
          <p14:tracePt t="50193" x="4324350" y="2476500"/>
          <p14:tracePt t="50210" x="4337050" y="2451100"/>
          <p14:tracePt t="50226" x="4343400" y="2432050"/>
          <p14:tracePt t="50243" x="4343400" y="2406650"/>
          <p14:tracePt t="50260" x="4343400" y="2400300"/>
          <p14:tracePt t="50277" x="4343400" y="2387600"/>
          <p14:tracePt t="50293" x="4343400" y="2374900"/>
          <p14:tracePt t="50310" x="4343400" y="2355850"/>
          <p14:tracePt t="50327" x="4337050" y="2324100"/>
          <p14:tracePt t="50344" x="4330700" y="2298700"/>
          <p14:tracePt t="50360" x="4318000" y="2273300"/>
          <p14:tracePt t="50377" x="4298950" y="2254250"/>
          <p14:tracePt t="50393" x="4273550" y="2228850"/>
          <p14:tracePt t="50410" x="4241800" y="2209800"/>
          <p14:tracePt t="50427" x="4197350" y="2190750"/>
          <p14:tracePt t="50443" x="4159250" y="2171700"/>
          <p14:tracePt t="50461" x="4133850" y="2171700"/>
          <p14:tracePt t="50477" x="4108450" y="2165350"/>
          <p14:tracePt t="50494" x="4051300" y="2165350"/>
          <p14:tracePt t="50510" x="4006850" y="2165350"/>
          <p14:tracePt t="50527" x="3943350" y="2165350"/>
          <p14:tracePt t="50545" x="3898900" y="2178050"/>
          <p14:tracePt t="50560" x="3854450" y="2197100"/>
          <p14:tracePt t="50577" x="3816350" y="2216150"/>
          <p14:tracePt t="50594" x="3778250" y="2235200"/>
          <p14:tracePt t="50610" x="3740150" y="2266950"/>
          <p14:tracePt t="50627" x="3708400" y="2298700"/>
          <p14:tracePt t="50643" x="3683000" y="2343150"/>
          <p14:tracePt t="50661" x="3670300" y="2374900"/>
          <p14:tracePt t="50677" x="3651250" y="2413000"/>
          <p14:tracePt t="50693" x="3651250" y="2451100"/>
          <p14:tracePt t="50710" x="3651250" y="2482850"/>
          <p14:tracePt t="50727" x="3651250" y="2501900"/>
          <p14:tracePt t="50744" x="3651250" y="2533650"/>
          <p14:tracePt t="50777" x="3651250" y="2546350"/>
          <p14:tracePt t="50777" x="3657600" y="2559050"/>
          <p14:tracePt t="50794" x="3670300" y="2571750"/>
          <p14:tracePt t="50810" x="3689350" y="2578100"/>
          <p14:tracePt t="50827" x="3714750" y="2584450"/>
          <p14:tracePt t="50843" x="3746500" y="2597150"/>
          <p14:tracePt t="50860" x="3784600" y="2603500"/>
          <p14:tracePt t="50876" x="3829050" y="2603500"/>
          <p14:tracePt t="50893" x="3867150" y="2603500"/>
          <p14:tracePt t="50910" x="3892550" y="2603500"/>
          <p14:tracePt t="50927" x="3917950" y="2603500"/>
          <p14:tracePt t="50944" x="3924300" y="2603500"/>
          <p14:tracePt t="50961" x="3937000" y="2603500"/>
          <p14:tracePt t="51000" x="3943350" y="2603500"/>
          <p14:tracePt t="51024" x="3949700" y="2603500"/>
          <p14:tracePt t="51040" x="3956050" y="2603500"/>
          <p14:tracePt t="51071" x="3962400" y="2603500"/>
          <p14:tracePt t="51488" x="3962400" y="2597150"/>
          <p14:tracePt t="51496" x="3962400" y="2565400"/>
          <p14:tracePt t="51503" x="3956050" y="2527300"/>
          <p14:tracePt t="51511" x="3943350" y="2482850"/>
          <p14:tracePt t="51528" x="3943350" y="2463800"/>
          <p14:tracePt t="51529" x="3937000" y="2444750"/>
          <p14:tracePt t="51544" x="3930650" y="2432050"/>
          <p14:tracePt t="51560" x="3930650" y="2425700"/>
          <p14:tracePt t="51577" x="3930650" y="2419350"/>
          <p14:tracePt t="51639" x="3924300" y="2413000"/>
          <p14:tracePt t="51679" x="3924300" y="2406650"/>
          <p14:tracePt t="51751" x="3924300" y="2400300"/>
          <p14:tracePt t="51952" x="3924300" y="2387600"/>
          <p14:tracePt t="51969" x="3917950" y="2374900"/>
          <p14:tracePt t="51976" x="3905250" y="2362200"/>
          <p14:tracePt t="52000" x="3898900" y="2349500"/>
          <p14:tracePt t="52009" x="3898900" y="2343150"/>
          <p14:tracePt t="52032" x="3892550" y="2336800"/>
          <p14:tracePt t="52048" x="3892550" y="2330450"/>
          <p14:tracePt t="52072" x="3892550" y="2324100"/>
          <p14:tracePt t="52104" x="3886200" y="2311400"/>
          <p14:tracePt t="52127" x="3886200" y="2305050"/>
          <p14:tracePt t="52160" x="3886200" y="2298700"/>
          <p14:tracePt t="52335" x="3886200" y="2305050"/>
          <p14:tracePt t="52344" x="3886200" y="2317750"/>
          <p14:tracePt t="52345" x="3886200" y="2330450"/>
          <p14:tracePt t="52360" x="3886200" y="2349500"/>
          <p14:tracePt t="52361" x="3892550" y="2387600"/>
          <p14:tracePt t="52377" x="3905250" y="2438400"/>
          <p14:tracePt t="52393" x="3924300" y="2476500"/>
          <p14:tracePt t="52410" x="3949700" y="2527300"/>
          <p14:tracePt t="52426" x="3975100" y="2578100"/>
          <p14:tracePt t="52444" x="4006850" y="2635250"/>
          <p14:tracePt t="52460" x="4038600" y="2686050"/>
          <p14:tracePt t="52477" x="4064000" y="2736850"/>
          <p14:tracePt t="52493" x="4089400" y="2787650"/>
          <p14:tracePt t="52510" x="4114800" y="2838450"/>
          <p14:tracePt t="52527" x="4146550" y="2908300"/>
          <p14:tracePt t="52544" x="4171950" y="2946400"/>
          <p14:tracePt t="52560" x="4191000" y="2971800"/>
          <p14:tracePt t="52577" x="4203700" y="2997200"/>
          <p14:tracePt t="52593" x="4222750" y="3016250"/>
          <p14:tracePt t="52611" x="4241800" y="3054350"/>
          <p14:tracePt t="52626" x="4260850" y="3092450"/>
          <p14:tracePt t="52643" x="4292600" y="3124200"/>
          <p14:tracePt t="52660" x="4318000" y="3168650"/>
          <p14:tracePt t="52677" x="4343400" y="3219450"/>
          <p14:tracePt t="52693" x="4362450" y="3263900"/>
          <p14:tracePt t="52710" x="4387850" y="3308350"/>
          <p14:tracePt t="52726" x="4406900" y="3352800"/>
          <p14:tracePt t="52744" x="4413250" y="3378200"/>
          <p14:tracePt t="52760" x="4432300" y="3403600"/>
          <p14:tracePt t="52777" x="4438650" y="3422650"/>
          <p14:tracePt t="52793" x="4445000" y="3435350"/>
          <p14:tracePt t="52810" x="4451350" y="3448050"/>
          <p14:tracePt t="52827" x="4457700" y="3467100"/>
          <p14:tracePt t="52844" x="4464050" y="3479800"/>
          <p14:tracePt t="52860" x="4470400" y="3486150"/>
          <p14:tracePt t="52877" x="4470400" y="3498850"/>
          <p14:tracePt t="52893" x="4483100" y="3511550"/>
          <p14:tracePt t="52910" x="4483100" y="3517900"/>
          <p14:tracePt t="52926" x="4489450" y="3524250"/>
          <p14:tracePt t="52964" x="4489450" y="3530600"/>
          <p14:tracePt t="52968" x="4489450" y="3536950"/>
          <p14:tracePt t="53000" x="4489450" y="3543300"/>
          <p14:tracePt t="53001" x="4495800" y="3543300"/>
          <p14:tracePt t="53010" x="4495800" y="3549650"/>
          <p14:tracePt t="53064" x="4495800" y="3556000"/>
          <p14:tracePt t="53320" x="4495800" y="3562350"/>
          <p14:tracePt t="53328" x="4502150" y="3530600"/>
          <p14:tracePt t="53344" x="4489450" y="3486150"/>
          <p14:tracePt t="53345" x="4438650" y="3378200"/>
          <p14:tracePt t="53360" x="4394200" y="3263900"/>
          <p14:tracePt t="53377" x="4356100" y="3175000"/>
          <p14:tracePt t="53393" x="4318000" y="3079750"/>
          <p14:tracePt t="53410" x="4273550" y="2997200"/>
          <p14:tracePt t="53426" x="4235450" y="2921000"/>
          <p14:tracePt t="53443" x="4197350" y="2857500"/>
          <p14:tracePt t="53460" x="4159250" y="2787650"/>
          <p14:tracePt t="53476" x="4114800" y="2717800"/>
          <p14:tracePt t="53493" x="4083050" y="2647950"/>
          <p14:tracePt t="53510" x="4051300" y="2578100"/>
          <p14:tracePt t="53526" x="4000500" y="2470150"/>
          <p14:tracePt t="53544" x="3968750" y="2419350"/>
          <p14:tracePt t="53560" x="3956050" y="2374900"/>
          <p14:tracePt t="53577" x="3924300" y="2330450"/>
          <p14:tracePt t="53593" x="3911600" y="2305050"/>
          <p14:tracePt t="53610" x="3898900" y="2279650"/>
          <p14:tracePt t="53626" x="3892550" y="2266950"/>
          <p14:tracePt t="53643" x="3886200" y="2260600"/>
          <p14:tracePt t="53660" x="3879850" y="2254250"/>
          <p14:tracePt t="53816" x="3879850" y="2279650"/>
          <p14:tracePt t="53824" x="3898900" y="2330450"/>
          <p14:tracePt t="53826" x="3937000" y="2457450"/>
          <p14:tracePt t="53843" x="3981450" y="2609850"/>
          <p14:tracePt t="53860" x="4038600" y="2762250"/>
          <p14:tracePt t="53876" x="4095750" y="2895600"/>
          <p14:tracePt t="53893" x="4127500" y="2946400"/>
          <p14:tracePt t="53910" x="4171950" y="3067050"/>
          <p14:tracePt t="53927" x="4216400" y="3168650"/>
          <p14:tracePt t="53943" x="4267200" y="3282950"/>
          <p14:tracePt t="53960" x="4286250" y="3333750"/>
          <p14:tracePt t="53976" x="4298950" y="3365500"/>
          <p14:tracePt t="53994" x="4311650" y="3390900"/>
          <p14:tracePt t="54010" x="4318000" y="3416300"/>
          <p14:tracePt t="54027" x="4330700" y="3429000"/>
          <p14:tracePt t="54043" x="4330700" y="3435350"/>
          <p14:tracePt t="54060" x="4330700" y="3441700"/>
          <p14:tracePt t="55296" x="4330700" y="3390900"/>
          <p14:tracePt t="55306" x="4298950" y="3289300"/>
          <p14:tracePt t="55311" x="4273550" y="3187700"/>
          <p14:tracePt t="55327" x="4191000" y="2933700"/>
          <p14:tracePt t="55329" x="4165600" y="2863850"/>
          <p14:tracePt t="55329" x="4133850" y="2787650"/>
          <p14:tracePt t="55346" x="4095750" y="2698750"/>
          <p14:tracePt t="55361" x="4076700" y="2641600"/>
          <p14:tracePt t="55378" x="4070350" y="2603500"/>
          <p14:tracePt t="55394" x="4057650" y="2578100"/>
          <p14:tracePt t="55411" x="4057650" y="2565400"/>
          <p14:tracePt t="55427" x="4051300" y="2546350"/>
          <p14:tracePt t="55444" x="4044950" y="2533650"/>
          <p14:tracePt t="55461" x="4044950" y="2527300"/>
          <p14:tracePt t="55478" x="4038600" y="2514600"/>
          <p14:tracePt t="55494" x="4038600" y="2508250"/>
          <p14:tracePt t="55511" x="4038600" y="2501900"/>
          <p14:tracePt t="55527" x="4032250" y="2495550"/>
          <p14:tracePt t="55544" x="4032250" y="2489200"/>
          <p14:tracePt t="55624" x="4032250" y="2482850"/>
          <p14:tracePt t="55632" x="4032250" y="2476500"/>
          <p14:tracePt t="55648" x="4032250" y="2470150"/>
          <p14:tracePt t="55664" x="4032250" y="2463800"/>
          <p14:tracePt t="55672" x="4032250" y="2457450"/>
          <p14:tracePt t="55696" x="4032250" y="2451100"/>
          <p14:tracePt t="55784" x="4038600" y="2444750"/>
          <p14:tracePt t="55800" x="4044950" y="2444750"/>
          <p14:tracePt t="55841" x="4044950" y="2438400"/>
          <p14:tracePt t="55848" x="4044950" y="2432050"/>
          <p14:tracePt t="55864" x="4044950" y="2425700"/>
          <p14:tracePt t="55904" x="4044950" y="2419350"/>
          <p14:tracePt t="55913" x="4051300" y="2413000"/>
          <p14:tracePt t="56168" x="4044950" y="2413000"/>
          <p14:tracePt t="56176" x="4044950" y="2406650"/>
          <p14:tracePt t="56185" x="4038600" y="2406650"/>
          <p14:tracePt t="56193" x="4025900" y="2400300"/>
          <p14:tracePt t="56203" x="4019550" y="2400300"/>
          <p14:tracePt t="56212" x="4013200" y="2400300"/>
          <p14:tracePt t="56280" x="4006850" y="2400300"/>
          <p14:tracePt t="57016" x="4013200" y="2406650"/>
          <p14:tracePt t="57027" x="4019550" y="2413000"/>
          <p14:tracePt t="57048" x="4019550" y="2419350"/>
          <p14:tracePt t="57061" x="4032250" y="2419350"/>
          <p14:tracePt t="57080" x="4032250" y="2425700"/>
          <p14:tracePt t="57264" x="4038600" y="2425700"/>
          <p14:tracePt t="57273" x="4038600" y="2419350"/>
          <p14:tracePt t="57280" x="4038600" y="2413000"/>
          <p14:tracePt t="57288" x="4038600" y="2400300"/>
          <p14:tracePt t="57294" x="4038600" y="2368550"/>
          <p14:tracePt t="57311" x="4038600" y="2355850"/>
          <p14:tracePt t="57327" x="4038600" y="2330450"/>
          <p14:tracePt t="57345" x="4038600" y="2324100"/>
          <p14:tracePt t="57361" x="4038600" y="2317750"/>
          <p14:tracePt t="57377" x="4038600" y="2305050"/>
          <p14:tracePt t="57394" x="4038600" y="2298700"/>
          <p14:tracePt t="57440" x="4032250" y="2292350"/>
          <p14:tracePt t="57552" x="4032250" y="2311400"/>
          <p14:tracePt t="57560" x="4032250" y="2336800"/>
          <p14:tracePt t="57561" x="4032250" y="2355850"/>
          <p14:tracePt t="57577" x="4032250" y="2374900"/>
          <p14:tracePt t="57584" x="4032250" y="2406650"/>
          <p14:tracePt t="57594" x="4032250" y="2432050"/>
          <p14:tracePt t="57611" x="4032250" y="2438400"/>
          <p14:tracePt t="57760" x="4038600" y="2438400"/>
          <p14:tracePt t="57768" x="4038600" y="2432050"/>
          <p14:tracePt t="57777" x="4038600" y="2393950"/>
          <p14:tracePt t="57794" x="4038600" y="2368550"/>
          <p14:tracePt t="57795" x="4038600" y="2292350"/>
          <p14:tracePt t="57811" x="4038600" y="2228850"/>
          <p14:tracePt t="57828" x="4038600" y="2190750"/>
          <p14:tracePt t="57844" x="4038600" y="2165350"/>
          <p14:tracePt t="58024" x="4038600" y="2171700"/>
          <p14:tracePt t="58032" x="4038600" y="2190750"/>
          <p14:tracePt t="58040" x="4038600" y="2203450"/>
          <p14:tracePt t="58061" x="4038600" y="2235200"/>
          <p14:tracePt t="58062" x="4038600" y="2260600"/>
          <p14:tracePt t="58077" x="4038600" y="2266950"/>
          <p14:tracePt t="58094" x="4038600" y="2279650"/>
          <p14:tracePt t="58144" x="4038600" y="2286000"/>
          <p14:tracePt t="58232" x="4038600" y="2292350"/>
          <p14:tracePt t="58241" x="4038600" y="2298700"/>
          <p14:tracePt t="58248" x="4038600" y="2305050"/>
          <p14:tracePt t="58261" x="4038600" y="2311400"/>
          <p14:tracePt t="58305" x="4038600" y="2317750"/>
          <p14:tracePt t="58536" x="4038600" y="2330450"/>
          <p14:tracePt t="58544" x="4038600" y="2343150"/>
          <p14:tracePt t="58561" x="4038600" y="2349500"/>
          <p14:tracePt t="58562" x="4032250" y="2374900"/>
          <p14:tracePt t="58577" x="4019550" y="2400300"/>
          <p14:tracePt t="58594" x="4019550" y="2419350"/>
          <p14:tracePt t="58611" x="4013200" y="2432050"/>
          <p14:tracePt t="58627" x="4013200" y="2444750"/>
          <p14:tracePt t="58841" x="4013200" y="2432050"/>
          <p14:tracePt t="58852" x="4013200" y="2425700"/>
          <p14:tracePt t="58853" x="4013200" y="2406650"/>
          <p14:tracePt t="58861" x="4013200" y="2393950"/>
          <p14:tracePt t="58877" x="4013200" y="2381250"/>
          <p14:tracePt t="58894" x="4013200" y="2374900"/>
          <p14:tracePt t="59224" x="4013200" y="2381250"/>
          <p14:tracePt t="59237" x="4013200" y="2393950"/>
          <p14:tracePt t="59237" x="4019550" y="2400300"/>
          <p14:tracePt t="59245" x="4019550" y="2425700"/>
          <p14:tracePt t="59261" x="4025900" y="2438400"/>
          <p14:tracePt t="59278" x="4032250" y="2463800"/>
          <p14:tracePt t="59294" x="4038600" y="2476500"/>
          <p14:tracePt t="59311" x="4044950" y="2489200"/>
          <p14:tracePt t="59327" x="4057650" y="2514600"/>
          <p14:tracePt t="59345" x="4064000" y="2533650"/>
          <p14:tracePt t="59361" x="4070350" y="2552700"/>
          <p14:tracePt t="59378" x="4076700" y="2565400"/>
          <p14:tracePt t="59394" x="4083050" y="2578100"/>
          <p14:tracePt t="59411" x="4089400" y="2584450"/>
          <p14:tracePt t="59427" x="4095750" y="2597150"/>
          <p14:tracePt t="59444" x="4095750" y="2603500"/>
          <p14:tracePt t="59460" x="4095750" y="2609850"/>
          <p14:tracePt t="59477" x="4102100" y="2616200"/>
          <p14:tracePt t="59494" x="4102100" y="2628900"/>
          <p14:tracePt t="59510" x="4108450" y="2635250"/>
          <p14:tracePt t="59527" x="4114800" y="2647950"/>
          <p14:tracePt t="59545" x="4114800" y="2660650"/>
          <p14:tracePt t="59561" x="4121150" y="2667000"/>
          <p14:tracePt t="59577" x="4127500" y="2679700"/>
          <p14:tracePt t="59594" x="4133850" y="2686050"/>
          <p14:tracePt t="59611" x="4133850" y="2698750"/>
          <p14:tracePt t="59627" x="4140200" y="2705100"/>
          <p14:tracePt t="59644" x="4146550" y="2717800"/>
          <p14:tracePt t="59661" x="4146550" y="2730500"/>
          <p14:tracePt t="59677" x="4152900" y="2743200"/>
          <p14:tracePt t="59694" x="4152900" y="2755900"/>
          <p14:tracePt t="59711" x="4159250" y="2768600"/>
          <p14:tracePt t="59727" x="4165600" y="2781300"/>
          <p14:tracePt t="59745" x="4165600" y="2787650"/>
          <p14:tracePt t="59761" x="4178300" y="2806700"/>
          <p14:tracePt t="59777" x="4178300" y="2825750"/>
          <p14:tracePt t="59794" x="4191000" y="2844800"/>
          <p14:tracePt t="59810" x="4191000" y="2851150"/>
          <p14:tracePt t="59827" x="4197350" y="2863850"/>
          <p14:tracePt t="59844" x="4203700" y="2876550"/>
          <p14:tracePt t="59860" x="4210050" y="2889250"/>
          <p14:tracePt t="59877" x="4216400" y="2908300"/>
          <p14:tracePt t="59894" x="4222750" y="2921000"/>
          <p14:tracePt t="59911" x="4229100" y="2933700"/>
          <p14:tracePt t="59927" x="4241800" y="2952750"/>
          <p14:tracePt t="59945" x="4241800" y="2965450"/>
          <p14:tracePt t="59961" x="4248150" y="2978150"/>
          <p14:tracePt t="59977" x="4248150" y="2984500"/>
          <p14:tracePt t="59994" x="4254500" y="2990850"/>
          <p14:tracePt t="60011" x="4260850" y="3003550"/>
          <p14:tracePt t="60027" x="4260850" y="3009900"/>
          <p14:tracePt t="60044" x="4267200" y="3016250"/>
          <p14:tracePt t="60061" x="4273550" y="3035300"/>
          <p14:tracePt t="60077" x="4273550" y="3048000"/>
          <p14:tracePt t="60094" x="4286250" y="3060700"/>
          <p14:tracePt t="60111" x="4292600" y="3079750"/>
          <p14:tracePt t="60127" x="4298950" y="3098800"/>
          <p14:tracePt t="60145" x="4298950" y="3111500"/>
          <p14:tracePt t="60161" x="4311650" y="3124200"/>
          <p14:tracePt t="60177" x="4318000" y="3136900"/>
          <p14:tracePt t="60194" x="4318000" y="3149600"/>
          <p14:tracePt t="60211" x="4324350" y="3155950"/>
          <p14:tracePt t="60227" x="4324350" y="3168650"/>
          <p14:tracePt t="60244" x="4330700" y="3181350"/>
          <p14:tracePt t="60261" x="4337050" y="3200400"/>
          <p14:tracePt t="60277" x="4349750" y="3219450"/>
          <p14:tracePt t="60294" x="4349750" y="3225800"/>
          <p14:tracePt t="60328" x="4349750" y="3232150"/>
          <p14:tracePt t="60329" x="4356100" y="3244850"/>
          <p14:tracePt t="60344" x="4362450" y="3257550"/>
          <p14:tracePt t="60361" x="4368800" y="3263900"/>
          <p14:tracePt t="60377" x="4368800" y="3276600"/>
          <p14:tracePt t="60394" x="4375150" y="3289300"/>
          <p14:tracePt t="60410" x="4381500" y="3295650"/>
          <p14:tracePt t="60427" x="4381500" y="3308350"/>
          <p14:tracePt t="60444" x="4387850" y="3321050"/>
          <p14:tracePt t="60461" x="4387850" y="3327400"/>
          <p14:tracePt t="60477" x="4400550" y="3340100"/>
          <p14:tracePt t="60536" x="4400550" y="3346450"/>
          <p14:tracePt t="60544" x="4406900" y="3359150"/>
          <p14:tracePt t="60576" x="4413250" y="3365500"/>
          <p14:tracePt t="60600" x="4413250" y="3371850"/>
          <p14:tracePt t="61008" x="4406900" y="3352800"/>
          <p14:tracePt t="61020" x="4400550" y="3333750"/>
          <p14:tracePt t="61022" x="4400550" y="3321050"/>
          <p14:tracePt t="61027" x="4387850" y="3289300"/>
          <p14:tracePt t="61044" x="4375150" y="3251200"/>
          <p14:tracePt t="61061" x="4375150" y="3238500"/>
          <p14:tracePt t="61077" x="4368800" y="3213100"/>
          <p14:tracePt t="61094" x="4362450" y="3187700"/>
          <p14:tracePt t="61110" x="4356100" y="3181350"/>
          <p14:tracePt t="61127" x="4349750" y="3155950"/>
          <p14:tracePt t="61145" x="4337050" y="3143250"/>
          <p14:tracePt t="61161" x="4330700" y="3124200"/>
          <p14:tracePt t="61177" x="4324350" y="3105150"/>
          <p14:tracePt t="61194" x="4318000" y="3086100"/>
          <p14:tracePt t="61210" x="4305300" y="3067050"/>
          <p14:tracePt t="61227" x="4298950" y="3048000"/>
          <p14:tracePt t="61244" x="4286250" y="3022600"/>
          <p14:tracePt t="61261" x="4286250" y="3009900"/>
          <p14:tracePt t="61277" x="4273550" y="2978150"/>
          <p14:tracePt t="61294" x="4267200" y="2959100"/>
          <p14:tracePt t="61310" x="4254500" y="2940050"/>
          <p14:tracePt t="61327" x="4248150" y="2914650"/>
          <p14:tracePt t="61345" x="4235450" y="2889250"/>
          <p14:tracePt t="61361" x="4222750" y="2863850"/>
          <p14:tracePt t="61377" x="4216400" y="2844800"/>
          <p14:tracePt t="61394" x="4203700" y="2825750"/>
          <p14:tracePt t="61410" x="4197350" y="2800350"/>
          <p14:tracePt t="61427" x="4191000" y="2787650"/>
          <p14:tracePt t="61444" x="4191000" y="2768600"/>
          <p14:tracePt t="61461" x="4171950" y="2736850"/>
          <p14:tracePt t="61477" x="4171950" y="2711450"/>
          <p14:tracePt t="61494" x="4159250" y="2686050"/>
          <p14:tracePt t="61510" x="4146550" y="2660650"/>
          <p14:tracePt t="61510" x="4146550" y="2641600"/>
          <p14:tracePt t="61529" x="4133850" y="2622550"/>
          <p14:tracePt t="61545" x="4133850" y="2603500"/>
          <p14:tracePt t="61561" x="4127500" y="2584450"/>
          <p14:tracePt t="61577" x="4121150" y="2571750"/>
          <p14:tracePt t="61594" x="4114800" y="2552700"/>
          <p14:tracePt t="61610" x="4108450" y="2533650"/>
          <p14:tracePt t="61627" x="4102100" y="2514600"/>
          <p14:tracePt t="61644" x="4095750" y="2501900"/>
          <p14:tracePt t="61661" x="4089400" y="2489200"/>
          <p14:tracePt t="61677" x="4083050" y="2470150"/>
          <p14:tracePt t="61694" x="4076700" y="2457450"/>
          <p14:tracePt t="61710" x="4070350" y="2444750"/>
          <p14:tracePt t="61727" x="4070350" y="2432050"/>
          <p14:tracePt t="61744" x="4064000" y="2425700"/>
          <p14:tracePt t="61761" x="4064000" y="2419350"/>
          <p14:tracePt t="61824" x="4057650" y="2413000"/>
          <p14:tracePt t="61864" x="4057650" y="2406650"/>
          <p14:tracePt t="62520" x="4051300" y="2400300"/>
          <p14:tracePt t="62537" x="4044950" y="2400300"/>
          <p14:tracePt t="62538" x="4038600" y="2406650"/>
          <p14:tracePt t="62544" x="4032250" y="2406650"/>
          <p14:tracePt t="62560" x="4032250" y="2413000"/>
          <p14:tracePt t="63112" x="4025900" y="2419350"/>
          <p14:tracePt t="63152" x="4025900" y="2425700"/>
          <p14:tracePt t="63200" x="4025900" y="2432050"/>
          <p14:tracePt t="63265" x="4025900" y="2438400"/>
          <p14:tracePt t="63303" x="4025900" y="2444750"/>
          <p14:tracePt t="63320" x="4025900" y="2451100"/>
          <p14:tracePt t="63330" x="4032250" y="2451100"/>
          <p14:tracePt t="63344" x="4032250" y="2457450"/>
          <p14:tracePt t="63392" x="4032250" y="2463800"/>
          <p14:tracePt t="63784" x="4032250" y="2457450"/>
          <p14:tracePt t="63792" x="4032250" y="2444750"/>
          <p14:tracePt t="63808" x="4032250" y="2432050"/>
          <p14:tracePt t="63824" x="4032250" y="2425700"/>
          <p14:tracePt t="63848" x="4025900" y="2419350"/>
          <p14:tracePt t="64112" x="4025900" y="2438400"/>
          <p14:tracePt t="64121" x="4032250" y="2451100"/>
          <p14:tracePt t="64128" x="4038600" y="2463800"/>
          <p14:tracePt t="64129" x="4044950" y="2501900"/>
          <p14:tracePt t="64145" x="4057650" y="2527300"/>
          <p14:tracePt t="64161" x="4076700" y="2552700"/>
          <p14:tracePt t="64177" x="4089400" y="2584450"/>
          <p14:tracePt t="64194" x="4102100" y="2622550"/>
          <p14:tracePt t="64210" x="4114800" y="2660650"/>
          <p14:tracePt t="64227" x="4133850" y="2717800"/>
          <p14:tracePt t="64243" x="4146550" y="2749550"/>
          <p14:tracePt t="64261" x="4159250" y="2781300"/>
          <p14:tracePt t="64277" x="4171950" y="2819400"/>
          <p14:tracePt t="64294" x="4191000" y="2851150"/>
          <p14:tracePt t="64311" x="4203700" y="2882900"/>
          <p14:tracePt t="64327" x="4222750" y="2921000"/>
          <p14:tracePt t="64344" x="4229100" y="2933700"/>
          <p14:tracePt t="64360" x="4235450" y="2952750"/>
          <p14:tracePt t="64377" x="4248150" y="2978150"/>
          <p14:tracePt t="64394" x="4248150" y="2990850"/>
          <p14:tracePt t="64410" x="4254500" y="3003550"/>
          <p14:tracePt t="64427" x="4260850" y="3016250"/>
          <p14:tracePt t="64444" x="4267200" y="3028950"/>
          <p14:tracePt t="64461" x="4273550" y="3041650"/>
          <p14:tracePt t="64477" x="4273550" y="3054350"/>
          <p14:tracePt t="64493" x="4286250" y="3067050"/>
          <p14:tracePt t="64510" x="4292600" y="3092450"/>
          <p14:tracePt t="64544" x="4292600" y="3098800"/>
          <p14:tracePt t="64545" x="4298950" y="3111500"/>
          <p14:tracePt t="64560" x="4305300" y="3130550"/>
          <p14:tracePt t="64577" x="4311650" y="3149600"/>
          <p14:tracePt t="64594" x="4324350" y="3175000"/>
          <p14:tracePt t="64610" x="4324350" y="3187700"/>
          <p14:tracePt t="64627" x="4330700" y="3206750"/>
          <p14:tracePt t="64644" x="4337050" y="3213100"/>
          <p14:tracePt t="64661" x="4343400" y="3232150"/>
          <p14:tracePt t="64677" x="4349750" y="3251200"/>
          <p14:tracePt t="64694" x="4356100" y="3270250"/>
          <p14:tracePt t="64710" x="4362450" y="3282950"/>
          <p14:tracePt t="64727" x="4368800" y="3308350"/>
          <p14:tracePt t="64745" x="4375150" y="3314700"/>
          <p14:tracePt t="64760" x="4381500" y="3327400"/>
          <p14:tracePt t="64777" x="4381500" y="3340100"/>
          <p14:tracePt t="64794" x="4387850" y="3352800"/>
          <p14:tracePt t="64810" x="4387850" y="3359150"/>
          <p14:tracePt t="64828" x="4394200" y="3365500"/>
          <p14:tracePt t="64928" x="4394200" y="3371850"/>
          <p14:tracePt t="65360" x="4394200" y="3352800"/>
          <p14:tracePt t="65368" x="4394200" y="3333750"/>
          <p14:tracePt t="65376" x="4368800" y="3257550"/>
          <p14:tracePt t="65393" x="4349750" y="3200400"/>
          <p14:tracePt t="65394" x="4318000" y="3130550"/>
          <p14:tracePt t="65410" x="4286250" y="3054350"/>
          <p14:tracePt t="65427" x="4254500" y="2978150"/>
          <p14:tracePt t="65444" x="4222750" y="2901950"/>
          <p14:tracePt t="65460" x="4184650" y="2819400"/>
          <p14:tracePt t="65477" x="4152900" y="2743200"/>
          <p14:tracePt t="65493" x="4114800" y="2660650"/>
          <p14:tracePt t="65510" x="4083050" y="2584450"/>
          <p14:tracePt t="65527" x="4038600" y="2489200"/>
          <p14:tracePt t="65545" x="4025900" y="2444750"/>
          <p14:tracePt t="65560" x="4019550" y="2413000"/>
          <p14:tracePt t="65577" x="4013200" y="2393950"/>
          <p14:tracePt t="65593" x="4013200" y="2387600"/>
          <p14:tracePt t="65610" x="4006850" y="2381250"/>
          <p14:tracePt t="65627" x="4000500" y="2381250"/>
          <p14:tracePt t="65644" x="4000500" y="2374900"/>
          <p14:tracePt t="65660" x="4000500" y="2368550"/>
          <p14:tracePt t="65677" x="4000500" y="2362200"/>
          <p14:tracePt t="65693" x="3994150" y="2355850"/>
          <p14:tracePt t="65710" x="3994150" y="2349500"/>
          <p14:tracePt t="65727" x="3994150" y="2343150"/>
          <p14:tracePt t="66280" x="4006850" y="2355850"/>
          <p14:tracePt t="66288" x="4006850" y="2368550"/>
          <p14:tracePt t="66296" x="4013200" y="2374900"/>
          <p14:tracePt t="66310" x="4013200" y="2381250"/>
          <p14:tracePt t="66311" x="4025900" y="2400300"/>
          <p14:tracePt t="66327" x="4032250" y="2419350"/>
          <p14:tracePt t="66345" x="4038600" y="2432050"/>
          <p14:tracePt t="66360" x="4038600" y="2438400"/>
          <p14:tracePt t="66377" x="4038600" y="2444750"/>
          <p14:tracePt t="66393" x="4044950" y="2444750"/>
          <p14:tracePt t="66410" x="4044950" y="2451100"/>
          <p14:tracePt t="66448" x="4044950" y="2457450"/>
          <p14:tracePt t="66448" x="4051300" y="2463800"/>
          <p14:tracePt t="66480" x="4051300" y="2470150"/>
          <p14:tracePt t="66496" x="4057650" y="2482850"/>
          <p14:tracePt t="66520" x="4057650" y="2489200"/>
          <p14:tracePt t="66531" x="4057650" y="2495550"/>
          <p14:tracePt t="66552" x="4064000" y="2501900"/>
          <p14:tracePt t="66576" x="4064000" y="2508250"/>
          <p14:tracePt t="66584" x="4070350" y="2508250"/>
          <p14:tracePt t="66602" x="4070350" y="2514600"/>
          <p14:tracePt t="66610" x="4070350" y="2520950"/>
          <p14:tracePt t="66610" x="4070350" y="2527300"/>
          <p14:tracePt t="66626" x="4083050" y="2540000"/>
          <p14:tracePt t="66643" x="4083050" y="2552700"/>
          <p14:tracePt t="66660" x="4089400" y="2559050"/>
          <p14:tracePt t="66677" x="4089400" y="2565400"/>
          <p14:tracePt t="66693" x="4089400" y="2571750"/>
          <p14:tracePt t="66710" x="4095750" y="2584450"/>
          <p14:tracePt t="66727" x="4102100" y="2597150"/>
          <p14:tracePt t="66744" x="4102100" y="2603500"/>
          <p14:tracePt t="66760" x="4108450" y="2616200"/>
          <p14:tracePt t="66777" x="4114800" y="2622550"/>
          <p14:tracePt t="66794" x="4114800" y="2635250"/>
          <p14:tracePt t="66810" x="4114800" y="2641600"/>
          <p14:tracePt t="66827" x="4121150" y="2647950"/>
          <p14:tracePt t="66843" x="4127500" y="2660650"/>
          <p14:tracePt t="66862" x="4127500" y="2673350"/>
          <p14:tracePt t="66877" x="4133850" y="2679700"/>
          <p14:tracePt t="66894" x="4133850" y="2692400"/>
          <p14:tracePt t="66910" x="4140200" y="2711450"/>
          <p14:tracePt t="66910" x="4146550" y="2711450"/>
          <p14:tracePt t="66928" x="4146550" y="2724150"/>
          <p14:tracePt t="66944" x="4146550" y="2730500"/>
          <p14:tracePt t="66961" x="4152900" y="2749550"/>
          <p14:tracePt t="66977" x="4152900" y="2755900"/>
          <p14:tracePt t="66994" x="4159250" y="2768600"/>
          <p14:tracePt t="67010" x="4159250" y="2774950"/>
          <p14:tracePt t="67027" x="4159250" y="2787650"/>
          <p14:tracePt t="67043" x="4165600" y="2794000"/>
          <p14:tracePt t="67060" x="4165600" y="2806700"/>
          <p14:tracePt t="67077" x="4171950" y="2819400"/>
          <p14:tracePt t="67094" x="4178300" y="2825750"/>
          <p14:tracePt t="67110" x="4184650" y="2838450"/>
          <p14:tracePt t="67127" x="4184650" y="2851150"/>
          <p14:tracePt t="67167" x="4184650" y="2863850"/>
          <p14:tracePt t="67184" x="4191000" y="2870200"/>
          <p14:tracePt t="67184" x="4191000" y="2876550"/>
          <p14:tracePt t="67202" x="4197350" y="2882900"/>
          <p14:tracePt t="67203" x="4197350" y="2901950"/>
          <p14:tracePt t="67210" x="4197350" y="2914650"/>
          <p14:tracePt t="67227" x="4210050" y="2933700"/>
          <p14:tracePt t="67243" x="4222750" y="2959100"/>
          <p14:tracePt t="67260" x="4235450" y="2984500"/>
          <p14:tracePt t="67277" x="4241800" y="3003550"/>
          <p14:tracePt t="67294" x="4248150" y="3022600"/>
          <p14:tracePt t="67310" x="4267200" y="3054350"/>
          <p14:tracePt t="67310" x="4267200" y="3060700"/>
          <p14:tracePt t="67344" x="4279900" y="3079750"/>
          <p14:tracePt t="67344" x="4286250" y="3098800"/>
          <p14:tracePt t="67361" x="4292600" y="3111500"/>
          <p14:tracePt t="67377" x="4298950" y="3130550"/>
          <p14:tracePt t="67394" x="4311650" y="3155950"/>
          <p14:tracePt t="67410" x="4318000" y="3175000"/>
          <p14:tracePt t="67427" x="4324350" y="3194050"/>
          <p14:tracePt t="67443" x="4337050" y="3225800"/>
          <p14:tracePt t="67460" x="4349750" y="3244850"/>
          <p14:tracePt t="67477" x="4362450" y="3263900"/>
          <p14:tracePt t="67494" x="4375150" y="3289300"/>
          <p14:tracePt t="67510" x="4381500" y="3302000"/>
          <p14:tracePt t="67527" x="4394200" y="3327400"/>
          <p14:tracePt t="67544" x="4406900" y="3346450"/>
          <p14:tracePt t="67561" x="4425950" y="3371850"/>
          <p14:tracePt t="67577" x="4438650" y="3397250"/>
          <p14:tracePt t="67594" x="4451350" y="3416300"/>
          <p14:tracePt t="67610" x="4457700" y="3429000"/>
          <p14:tracePt t="67627" x="4470400" y="3448050"/>
          <p14:tracePt t="67643" x="4476750" y="3467100"/>
          <p14:tracePt t="67660" x="4483100" y="3479800"/>
          <p14:tracePt t="67677" x="4495800" y="3498850"/>
          <p14:tracePt t="67694" x="4508500" y="3517900"/>
          <p14:tracePt t="67710" x="4514850" y="3536950"/>
          <p14:tracePt t="67727" x="4533900" y="3562350"/>
          <p14:tracePt t="67744" x="4540250" y="3575050"/>
          <p14:tracePt t="67760" x="4546600" y="3581400"/>
          <p14:tracePt t="67777" x="4552950" y="3594100"/>
          <p14:tracePt t="67794" x="4552950" y="3600450"/>
          <p14:tracePt t="67810" x="4559300" y="3606800"/>
          <p14:tracePt t="68056" x="4559300" y="3613150"/>
          <p14:tracePt t="68071" x="4559300" y="3606800"/>
          <p14:tracePt t="68079" x="4559300" y="3581400"/>
          <p14:tracePt t="68086" x="4559300" y="3562350"/>
          <p14:tracePt t="68093" x="4540250" y="3530600"/>
          <p14:tracePt t="68110" x="4540250" y="3511550"/>
          <p14:tracePt t="68127" x="4527550" y="3479800"/>
          <p14:tracePt t="68144" x="4527550" y="3460750"/>
          <p14:tracePt t="68160" x="4514850" y="3429000"/>
          <p14:tracePt t="68177" x="4508500" y="3403600"/>
          <p14:tracePt t="68194" x="4502150" y="3384550"/>
          <p14:tracePt t="68210" x="4489450" y="3352800"/>
          <p14:tracePt t="68227" x="4483100" y="3333750"/>
          <p14:tracePt t="68243" x="4470400" y="3302000"/>
          <p14:tracePt t="68260" x="4470400" y="3282950"/>
          <p14:tracePt t="68277" x="4457700" y="3257550"/>
          <p14:tracePt t="68294" x="4451350" y="3238500"/>
          <p14:tracePt t="68310" x="4445000" y="3225800"/>
          <p14:tracePt t="68310" x="4445000" y="3213100"/>
          <p14:tracePt t="68328" x="4432300" y="3194050"/>
          <p14:tracePt t="68344" x="4425950" y="3162300"/>
          <p14:tracePt t="68360" x="4406900" y="3130550"/>
          <p14:tracePt t="68377" x="4394200" y="3098800"/>
          <p14:tracePt t="68394" x="4381500" y="3067050"/>
          <p14:tracePt t="68410" x="4368800" y="3035300"/>
          <p14:tracePt t="68427" x="4356100" y="3009900"/>
          <p14:tracePt t="68443" x="4337050" y="2971800"/>
          <p14:tracePt t="68460" x="4318000" y="2946400"/>
          <p14:tracePt t="68477" x="4305300" y="2914650"/>
          <p14:tracePt t="68493" x="4292600" y="2889250"/>
          <p14:tracePt t="68510" x="4286250" y="2882900"/>
          <p14:tracePt t="68527" x="4273550" y="2851150"/>
          <p14:tracePt t="68560" x="4254500" y="2825750"/>
          <p14:tracePt t="68561" x="4241800" y="2800350"/>
          <p14:tracePt t="68577" x="4229100" y="2768600"/>
          <p14:tracePt t="68594" x="4216400" y="2736850"/>
          <p14:tracePt t="68611" x="4203700" y="2711450"/>
          <p14:tracePt t="68627" x="4184650" y="2673350"/>
          <p14:tracePt t="68644" x="4159250" y="2622550"/>
          <p14:tracePt t="68660" x="4140200" y="2590800"/>
          <p14:tracePt t="68677" x="4133850" y="2552700"/>
          <p14:tracePt t="68693" x="4108450" y="2520950"/>
          <p14:tracePt t="68710" x="4102100" y="2489200"/>
          <p14:tracePt t="68727" x="4089400" y="2457450"/>
          <p14:tracePt t="68744" x="4083050" y="2444750"/>
          <p14:tracePt t="68760" x="4076700" y="2432050"/>
          <p14:tracePt t="68777" x="4070350" y="2419350"/>
          <p14:tracePt t="68793" x="4064000" y="2400300"/>
          <p14:tracePt t="68810" x="4057650" y="2393950"/>
          <p14:tracePt t="68827" x="4057650" y="2381250"/>
          <p14:tracePt t="68844" x="4051300" y="2374900"/>
          <p14:tracePt t="68860" x="4044950" y="2355850"/>
          <p14:tracePt t="68877" x="4038600" y="2343150"/>
          <p14:tracePt t="68894" x="4032250" y="2324100"/>
          <p14:tracePt t="68910" x="4032250" y="2317750"/>
          <p14:tracePt t="68927" x="4032250" y="2305050"/>
          <p14:tracePt t="69111" x="4032250" y="2311400"/>
          <p14:tracePt t="69119" x="4032250" y="2330450"/>
          <p14:tracePt t="69127" x="4044950" y="2381250"/>
          <p14:tracePt t="69136" x="4051300" y="2413000"/>
          <p14:tracePt t="69144" x="4076700" y="2463800"/>
          <p14:tracePt t="69160" x="4083050" y="2501900"/>
          <p14:tracePt t="69177" x="4102100" y="2533650"/>
          <p14:tracePt t="69193" x="4108450" y="2565400"/>
          <p14:tracePt t="69210" x="4121150" y="2597150"/>
          <p14:tracePt t="69227" x="4140200" y="2628900"/>
          <p14:tracePt t="69244" x="4152900" y="2667000"/>
          <p14:tracePt t="69260" x="4165600" y="2698750"/>
          <p14:tracePt t="69277" x="4171950" y="2730500"/>
          <p14:tracePt t="69293" x="4184650" y="2755900"/>
          <p14:tracePt t="69310" x="4197350" y="2794000"/>
          <p14:tracePt t="69327" x="4216400" y="2844800"/>
          <p14:tracePt t="69344" x="4235450" y="2882900"/>
          <p14:tracePt t="69360" x="4248150" y="2914650"/>
          <p14:tracePt t="69377" x="4260850" y="2940050"/>
          <p14:tracePt t="69394" x="4267200" y="2959100"/>
          <p14:tracePt t="69410" x="4273550" y="2978150"/>
          <p14:tracePt t="69427" x="4279900" y="3003550"/>
          <p14:tracePt t="69444" x="4292600" y="3035300"/>
          <p14:tracePt t="69460" x="4298950" y="3060700"/>
          <p14:tracePt t="69477" x="4305300" y="3092450"/>
          <p14:tracePt t="69493" x="4318000" y="3130550"/>
          <p14:tracePt t="69510" x="4324350" y="3162300"/>
          <p14:tracePt t="69527" x="4337050" y="3219450"/>
          <p14:tracePt t="69545" x="4349750" y="3238500"/>
          <p14:tracePt t="69560" x="4356100" y="3263900"/>
          <p14:tracePt t="69577" x="4356100" y="3276600"/>
          <p14:tracePt t="69593" x="4362450" y="3289300"/>
          <p14:tracePt t="69610" x="4368800" y="3302000"/>
          <p14:tracePt t="69626" x="4368800" y="3314700"/>
          <p14:tracePt t="69664" x="4368800" y="3321050"/>
          <p14:tracePt t="70480" x="4381500" y="3333750"/>
          <p14:tracePt t="70487" x="4470400" y="3333750"/>
          <p14:tracePt t="70495" x="4540250" y="3327400"/>
          <p14:tracePt t="70510" x="4629150" y="3321050"/>
          <p14:tracePt t="70510" x="4857750" y="3314700"/>
          <p14:tracePt t="70527" x="5238750" y="3314700"/>
          <p14:tracePt t="70544" x="5505450" y="3352800"/>
          <p14:tracePt t="70561" x="5765800" y="3378200"/>
          <p14:tracePt t="70576" x="5975350" y="3403600"/>
          <p14:tracePt t="70594" x="6242050" y="3403600"/>
          <p14:tracePt t="70610" x="6496050" y="3403600"/>
          <p14:tracePt t="70627" x="6775450" y="3403600"/>
          <p14:tracePt t="70643" x="7061200" y="3403600"/>
          <p14:tracePt t="70659" x="7270750" y="3403600"/>
          <p14:tracePt t="70676" x="7423150" y="3403600"/>
          <p14:tracePt t="70694" x="7524750" y="3403600"/>
          <p14:tracePt t="70710" x="7600950" y="3403600"/>
          <p14:tracePt t="70727" x="7721600" y="3390900"/>
          <p14:tracePt t="70744" x="7804150" y="3384550"/>
          <p14:tracePt t="70760" x="7886700" y="3378200"/>
          <p14:tracePt t="70776" x="7975600" y="3378200"/>
          <p14:tracePt t="70794" x="8070850" y="3378200"/>
          <p14:tracePt t="70810" x="8134350" y="3352800"/>
          <p14:tracePt t="70827" x="8178800" y="3333750"/>
          <p14:tracePt t="70843" x="8223250" y="3314700"/>
          <p14:tracePt t="70860" x="8255000" y="3289300"/>
          <p14:tracePt t="70876" x="8274050" y="3270250"/>
          <p14:tracePt t="70893" x="8293100" y="3257550"/>
          <p14:tracePt t="70910" x="8299450" y="3251200"/>
          <p14:tracePt t="70927" x="8312150" y="3244850"/>
          <p14:tracePt t="70943" x="8337550" y="3232150"/>
          <p14:tracePt t="70960" x="8369300" y="3213100"/>
          <p14:tracePt t="70976" x="8394700" y="3194050"/>
          <p14:tracePt t="70993" x="8426450" y="3175000"/>
          <p14:tracePt t="71010" x="8470900" y="3149600"/>
          <p14:tracePt t="71027" x="8515350" y="3117850"/>
          <p14:tracePt t="71043" x="8559800" y="3079750"/>
          <p14:tracePt t="71060" x="8604250" y="3048000"/>
          <p14:tracePt t="71076" x="8642350" y="3022600"/>
          <p14:tracePt t="71094" x="8667750" y="2990850"/>
          <p14:tracePt t="71110" x="8699500" y="2959100"/>
          <p14:tracePt t="71127" x="8724900" y="2940050"/>
          <p14:tracePt t="71144" x="8737600" y="2933700"/>
          <p14:tracePt t="71160" x="8769350" y="2914650"/>
          <p14:tracePt t="71176" x="8801100" y="2876550"/>
          <p14:tracePt t="71193" x="8826500" y="2832100"/>
          <p14:tracePt t="71210" x="8851900" y="2781300"/>
          <p14:tracePt t="71227" x="8858250" y="2743200"/>
          <p14:tracePt t="71243" x="8858250" y="2717800"/>
          <p14:tracePt t="71260" x="8864600" y="2705100"/>
          <p14:tracePt t="71276" x="8864600" y="2698750"/>
          <p14:tracePt t="71293" x="8864600" y="2692400"/>
          <p14:tracePt t="71310" x="8864600" y="2679700"/>
          <p14:tracePt t="71328" x="8858250" y="2667000"/>
          <p14:tracePt t="71344" x="8851900" y="2654300"/>
          <p14:tracePt t="71360" x="8845550" y="2635250"/>
          <p14:tracePt t="71376" x="8832850" y="2622550"/>
          <p14:tracePt t="71393" x="8826500" y="2609850"/>
          <p14:tracePt t="71410" x="8820150" y="2597150"/>
          <p14:tracePt t="71427" x="8813800" y="2590800"/>
          <p14:tracePt t="71443" x="8813800" y="2584450"/>
          <p14:tracePt t="71460" x="8807450" y="2584450"/>
          <p14:tracePt t="71476" x="8794750" y="2584450"/>
          <p14:tracePt t="71494" x="8782050" y="2584450"/>
          <p14:tracePt t="71510" x="8763000" y="2584450"/>
          <p14:tracePt t="71527" x="8718550" y="2597150"/>
          <p14:tracePt t="71544" x="8680450" y="2622550"/>
          <p14:tracePt t="71560" x="8655050" y="2647950"/>
          <p14:tracePt t="71576" x="8623300" y="2692400"/>
          <p14:tracePt t="71593" x="8604250" y="2743200"/>
          <p14:tracePt t="71610" x="8585200" y="2819400"/>
          <p14:tracePt t="71628" x="8566150" y="2889250"/>
          <p14:tracePt t="71644" x="8566150" y="2978150"/>
          <p14:tracePt t="71661" x="8566150" y="3054350"/>
          <p14:tracePt t="71678" x="8578850" y="3111500"/>
          <p14:tracePt t="71694" x="8591550" y="3149600"/>
          <p14:tracePt t="71711" x="8604250" y="3175000"/>
          <p14:tracePt t="71728" x="8629650" y="3219450"/>
          <p14:tracePt t="71745" x="8661400" y="3251200"/>
          <p14:tracePt t="71761" x="8699500" y="3276600"/>
          <p14:tracePt t="71777" x="8763000" y="3302000"/>
          <p14:tracePt t="71794" x="8826500" y="3333750"/>
          <p14:tracePt t="71812" x="8877300" y="3352800"/>
          <p14:tracePt t="71827" x="8921750" y="3359150"/>
          <p14:tracePt t="71845" x="8953500" y="3359150"/>
          <p14:tracePt t="71861" x="8978900" y="3359150"/>
          <p14:tracePt t="71878" x="9010650" y="3352800"/>
          <p14:tracePt t="71894" x="9042400" y="3321050"/>
          <p14:tracePt t="71911" x="9074150" y="3270250"/>
          <p14:tracePt t="71911" x="9086850" y="3238500"/>
          <p14:tracePt t="71929" x="9124950" y="3149600"/>
          <p14:tracePt t="71945" x="9137650" y="3054350"/>
          <p14:tracePt t="71961" x="9137650" y="2984500"/>
          <p14:tracePt t="71978" x="9137650" y="2895600"/>
          <p14:tracePt t="71994" x="9137650" y="2813050"/>
          <p14:tracePt t="72011" x="9137650" y="2762250"/>
          <p14:tracePt t="72028" x="9137650" y="2705100"/>
          <p14:tracePt t="72044" x="9118600" y="2654300"/>
          <p14:tracePt t="72061" x="9093200" y="2603500"/>
          <p14:tracePt t="72078" x="9061450" y="2559050"/>
          <p14:tracePt t="72094" x="9029700" y="2533650"/>
          <p14:tracePt t="72111" x="8985250" y="2495550"/>
          <p14:tracePt t="72127" x="8928100" y="2476500"/>
          <p14:tracePt t="72145" x="8896350" y="2463800"/>
          <p14:tracePt t="72161" x="8845550" y="2463800"/>
          <p14:tracePt t="72178" x="8788400" y="2457450"/>
          <p14:tracePt t="72194" x="8731250" y="2457450"/>
          <p14:tracePt t="72211" x="8674100" y="2463800"/>
          <p14:tracePt t="72227" x="8623300" y="2476500"/>
          <p14:tracePt t="72244" x="8553450" y="2520950"/>
          <p14:tracePt t="72261" x="8483600" y="2578100"/>
          <p14:tracePt t="72278" x="8445500" y="2616200"/>
          <p14:tracePt t="72294" x="8394700" y="2673350"/>
          <p14:tracePt t="72311" x="8369300" y="2711450"/>
          <p14:tracePt t="72327" x="8350250" y="2781300"/>
          <p14:tracePt t="72345" x="8331200" y="2832100"/>
          <p14:tracePt t="72361" x="8324850" y="2876550"/>
          <p14:tracePt t="72378" x="8324850" y="2914650"/>
          <p14:tracePt t="72394" x="8324850" y="2940050"/>
          <p14:tracePt t="72411" x="8331200" y="2965450"/>
          <p14:tracePt t="72428" x="8343900" y="2990850"/>
          <p14:tracePt t="72445" x="8350250" y="2997200"/>
          <p14:tracePt t="72461" x="8356600" y="3009900"/>
          <p14:tracePt t="72478" x="8362950" y="3022600"/>
          <p14:tracePt t="72494" x="8382000" y="3035300"/>
          <p14:tracePt t="72511" x="8413750" y="3054350"/>
          <p14:tracePt t="72527" x="8470900" y="3079750"/>
          <p14:tracePt t="72545" x="8509000" y="3092450"/>
          <p14:tracePt t="72561" x="8566150" y="3105150"/>
          <p14:tracePt t="72578" x="8623300" y="3117850"/>
          <p14:tracePt t="72594" x="8661400" y="3117850"/>
          <p14:tracePt t="72611" x="8705850" y="3117850"/>
          <p14:tracePt t="72628" x="8737600" y="3117850"/>
          <p14:tracePt t="72644" x="8769350" y="3117850"/>
          <p14:tracePt t="72661" x="8813800" y="3105150"/>
          <p14:tracePt t="72678" x="8839200" y="3092450"/>
          <p14:tracePt t="72694" x="8877300" y="3067050"/>
          <p14:tracePt t="72711" x="8909050" y="3035300"/>
          <p14:tracePt t="72727" x="8959850" y="2978150"/>
          <p14:tracePt t="72746" x="8985250" y="2940050"/>
          <p14:tracePt t="72761" x="8997950" y="2889250"/>
          <p14:tracePt t="72777" x="9004300" y="2863850"/>
          <p14:tracePt t="72794" x="9010650" y="2838450"/>
          <p14:tracePt t="72811" x="9010650" y="2819400"/>
          <p14:tracePt t="72828" x="9010650" y="2800350"/>
          <p14:tracePt t="72844" x="9010650" y="2774950"/>
          <p14:tracePt t="72861" x="9010650" y="2749550"/>
          <p14:tracePt t="72878" x="9010650" y="2717800"/>
          <p14:tracePt t="72894" x="8991600" y="2679700"/>
          <p14:tracePt t="72911" x="8978900" y="2641600"/>
          <p14:tracePt t="72927" x="8947150" y="2603500"/>
          <p14:tracePt t="72946" x="8928100" y="2578100"/>
          <p14:tracePt t="72961" x="8909050" y="2552700"/>
          <p14:tracePt t="72978" x="8896350" y="2546350"/>
          <p14:tracePt t="72994" x="8870950" y="2533650"/>
          <p14:tracePt t="73011" x="8845550" y="2527300"/>
          <p14:tracePt t="73027" x="8826500" y="2527300"/>
          <p14:tracePt t="73044" x="8801100" y="2527300"/>
          <p14:tracePt t="73061" x="8769350" y="2527300"/>
          <p14:tracePt t="73078" x="8743950" y="2533650"/>
          <p14:tracePt t="73094" x="8724900" y="2540000"/>
          <p14:tracePt t="73111" x="8699500" y="2559050"/>
          <p14:tracePt t="73127" x="8667750" y="2584450"/>
          <p14:tracePt t="73145" x="8648700" y="2597150"/>
          <p14:tracePt t="73161" x="8629650" y="2622550"/>
          <p14:tracePt t="73177" x="8616950" y="2647950"/>
          <p14:tracePt t="73194" x="8604250" y="2679700"/>
          <p14:tracePt t="73211" x="8591550" y="2705100"/>
          <p14:tracePt t="73227" x="8585200" y="2736850"/>
          <p14:tracePt t="73244" x="8585200" y="2762250"/>
          <p14:tracePt t="73261" x="8585200" y="2794000"/>
          <p14:tracePt t="73277" x="8585200" y="2825750"/>
          <p14:tracePt t="73294" x="8585200" y="2851150"/>
          <p14:tracePt t="73311" x="8585200" y="2882900"/>
          <p14:tracePt t="73327" x="8591550" y="2914650"/>
          <p14:tracePt t="73345" x="8604250" y="2946400"/>
          <p14:tracePt t="73361" x="8610600" y="2971800"/>
          <p14:tracePt t="73377" x="8623300" y="2990850"/>
          <p14:tracePt t="73394" x="8629650" y="3009900"/>
          <p14:tracePt t="73411" x="8636000" y="3022600"/>
          <p14:tracePt t="73427" x="8642350" y="3035300"/>
          <p14:tracePt t="73444" x="8655050" y="3041650"/>
          <p14:tracePt t="73461" x="8655050" y="3048000"/>
          <p14:tracePt t="73496" x="8661400" y="3054350"/>
          <p14:tracePt t="73680" x="8674100" y="3060700"/>
          <p14:tracePt t="73688" x="8680450" y="3060700"/>
          <p14:tracePt t="73693" x="8693150" y="3067050"/>
          <p14:tracePt t="73702" x="8705850" y="3067050"/>
          <p14:tracePt t="73711" x="8737600" y="3073400"/>
          <p14:tracePt t="73711" x="8743950" y="3073400"/>
          <p14:tracePt t="73728" x="8769350" y="3073400"/>
          <p14:tracePt t="73745" x="8794750" y="3073400"/>
          <p14:tracePt t="73761" x="8813800" y="3073400"/>
          <p14:tracePt t="73777" x="8832850" y="3073400"/>
          <p14:tracePt t="73794" x="8851900" y="3073400"/>
          <p14:tracePt t="73811" x="8864600" y="3060700"/>
          <p14:tracePt t="73828" x="8883650" y="3041650"/>
          <p14:tracePt t="73844" x="8902700" y="3016250"/>
          <p14:tracePt t="73861" x="8915400" y="2984500"/>
          <p14:tracePt t="73877" x="8921750" y="2946400"/>
          <p14:tracePt t="73894" x="8928100" y="2901950"/>
          <p14:tracePt t="73911" x="8934450" y="2870200"/>
          <p14:tracePt t="73928" x="8934450" y="2851150"/>
          <p14:tracePt t="73945" x="8934450" y="2844800"/>
          <p14:tracePt t="73984" x="8934450" y="2838450"/>
          <p14:tracePt t="74649" x="8934450" y="2832100"/>
          <p14:tracePt t="74664" x="8921750" y="2838450"/>
          <p14:tracePt t="74688" x="8909050" y="2838450"/>
          <p14:tracePt t="74696" x="8909050" y="2844800"/>
          <p14:tracePt t="74728" x="8902700" y="2844800"/>
          <p14:tracePt t="75041" x="8909050" y="2844800"/>
          <p14:tracePt t="75045" x="8915400" y="2844800"/>
          <p14:tracePt t="75072" x="8921750" y="2844800"/>
          <p14:tracePt t="75096" x="8928100" y="2844800"/>
          <p14:tracePt t="75112" x="8934450" y="2844800"/>
          <p14:tracePt t="75120" x="8940800" y="2838450"/>
          <p14:tracePt t="75136" x="8947150" y="2832100"/>
          <p14:tracePt t="75144" x="8959850" y="2819400"/>
          <p14:tracePt t="75168" x="8959850" y="2806700"/>
          <p14:tracePt t="75176" x="8959850" y="2800350"/>
          <p14:tracePt t="75177" x="8966200" y="2781300"/>
          <p14:tracePt t="75193" x="8966200" y="2774950"/>
          <p14:tracePt t="75210" x="8966200" y="2762250"/>
          <p14:tracePt t="75227" x="8966200" y="2749550"/>
          <p14:tracePt t="75243" x="8966200" y="2736850"/>
          <p14:tracePt t="75280" x="8966200" y="2730500"/>
          <p14:tracePt t="75363" x="8959850" y="2724150"/>
          <p14:tracePt t="75488" x="8947150" y="2724150"/>
          <p14:tracePt t="75496" x="8947150" y="2736850"/>
          <p14:tracePt t="75504" x="8947150" y="2755900"/>
          <p14:tracePt t="75510" x="8940800" y="2781300"/>
          <p14:tracePt t="75527" x="8934450" y="2813050"/>
          <p14:tracePt t="75543" x="8934450" y="2851150"/>
          <p14:tracePt t="75560" x="8934450" y="2863850"/>
          <p14:tracePt t="75576" x="8934450" y="2870200"/>
          <p14:tracePt t="75952" x="8928100" y="2863850"/>
          <p14:tracePt t="75960" x="8928100" y="2857500"/>
          <p14:tracePt t="75970" x="8928100" y="2851150"/>
          <p14:tracePt t="75978" x="8928100" y="2844800"/>
          <p14:tracePt t="76016" x="8928100" y="2838450"/>
          <p14:tracePt t="76232" x="8915400" y="2838450"/>
          <p14:tracePt t="76240" x="8896350" y="2838450"/>
          <p14:tracePt t="76248" x="8877300" y="2838450"/>
          <p14:tracePt t="76255" x="8858250" y="2851150"/>
          <p14:tracePt t="76263" x="8813800" y="2863850"/>
          <p14:tracePt t="76276" x="8775700" y="2870200"/>
          <p14:tracePt t="76293" x="8737600" y="2876550"/>
          <p14:tracePt t="76310" x="8686800" y="2895600"/>
          <p14:tracePt t="76326" x="8655050" y="2901950"/>
          <p14:tracePt t="76343" x="8604250" y="2914650"/>
          <p14:tracePt t="76360" x="8578850" y="2914650"/>
          <p14:tracePt t="76376" x="8540750" y="2927350"/>
          <p14:tracePt t="76393" x="8502650" y="2933700"/>
          <p14:tracePt t="76410" x="8458200" y="2940050"/>
          <p14:tracePt t="76426" x="8407400" y="2940050"/>
          <p14:tracePt t="76444" x="8369300" y="2946400"/>
          <p14:tracePt t="76461" x="8350250" y="2952750"/>
          <p14:tracePt t="76477" x="8318500" y="2952750"/>
          <p14:tracePt t="76494" x="8299450" y="2959100"/>
          <p14:tracePt t="76511" x="8267700" y="2965450"/>
          <p14:tracePt t="76527" x="8229600" y="2978150"/>
          <p14:tracePt t="76544" x="8197850" y="2990850"/>
          <p14:tracePt t="76560" x="8166100" y="2997200"/>
          <p14:tracePt t="76577" x="8121650" y="3009900"/>
          <p14:tracePt t="76593" x="8096250" y="3016250"/>
          <p14:tracePt t="76610" x="8064500" y="3016250"/>
          <p14:tracePt t="76626" x="8032750" y="3022600"/>
          <p14:tracePt t="76643" x="8013700" y="3022600"/>
          <p14:tracePt t="76660" x="7981950" y="3028950"/>
          <p14:tracePt t="76676" x="7962900" y="3035300"/>
          <p14:tracePt t="76693" x="7937500" y="3035300"/>
          <p14:tracePt t="76710" x="7912100" y="3041650"/>
          <p14:tracePt t="76727" x="7874000" y="3048000"/>
          <p14:tracePt t="76745" x="7842250" y="3054350"/>
          <p14:tracePt t="76760" x="7816850" y="3054350"/>
          <p14:tracePt t="76777" x="7791450" y="3054350"/>
          <p14:tracePt t="76793" x="7772400" y="3060700"/>
          <p14:tracePt t="76810" x="7747000" y="3067050"/>
          <p14:tracePt t="76828" x="7727950" y="3067050"/>
          <p14:tracePt t="76844" x="7696200" y="3073400"/>
          <p14:tracePt t="76861" x="7683500" y="3073400"/>
          <p14:tracePt t="76877" x="7658100" y="3073400"/>
          <p14:tracePt t="76894" x="7639050" y="3079750"/>
          <p14:tracePt t="76911" x="7613650" y="3086100"/>
          <p14:tracePt t="76927" x="7588250" y="3086100"/>
          <p14:tracePt t="76943" x="7543800" y="3092450"/>
          <p14:tracePt t="76960" x="7518400" y="3098800"/>
          <p14:tracePt t="76976" x="7486650" y="3105150"/>
          <p14:tracePt t="76993" x="7467600" y="3105150"/>
          <p14:tracePt t="77010" x="7454900" y="3111500"/>
          <p14:tracePt t="77027" x="7423150" y="3117850"/>
          <p14:tracePt t="77043" x="7391400" y="3124200"/>
          <p14:tracePt t="77060" x="7378700" y="3124200"/>
          <p14:tracePt t="77077" x="7359650" y="3124200"/>
          <p14:tracePt t="77094" x="7327900" y="3136900"/>
          <p14:tracePt t="77110" x="7302500" y="3136900"/>
          <p14:tracePt t="77110" x="7283450" y="3143250"/>
          <p14:tracePt t="77129" x="7251700" y="3149600"/>
          <p14:tracePt t="77145" x="7232650" y="3149600"/>
          <p14:tracePt t="77161" x="7213600" y="3149600"/>
          <p14:tracePt t="77177" x="7200900" y="3149600"/>
          <p14:tracePt t="77194" x="7181850" y="3155950"/>
          <p14:tracePt t="77211" x="7162800" y="3155950"/>
          <p14:tracePt t="77227" x="7137400" y="3162300"/>
          <p14:tracePt t="77243" x="7124700" y="3162300"/>
          <p14:tracePt t="77260" x="7105650" y="3168650"/>
          <p14:tracePt t="77276" x="7092950" y="3168650"/>
          <p14:tracePt t="77293" x="7086600" y="3168650"/>
          <p14:tracePt t="77310" x="7067550" y="3168650"/>
          <p14:tracePt t="77326" x="7054850" y="3168650"/>
          <p14:tracePt t="77343" x="7029450" y="3175000"/>
          <p14:tracePt t="77360" x="7016750" y="3181350"/>
          <p14:tracePt t="77376" x="7004050" y="3181350"/>
          <p14:tracePt t="77394" x="6997700" y="3181350"/>
          <p14:tracePt t="77410" x="6991350" y="3181350"/>
          <p14:tracePt t="77427" x="6985000" y="3181350"/>
          <p14:tracePt t="77444" x="6978650" y="3181350"/>
          <p14:tracePt t="78079" x="7023100" y="3136900"/>
          <p14:tracePt t="78087" x="7105650" y="3073400"/>
          <p14:tracePt t="78095" x="7232650" y="2990850"/>
          <p14:tracePt t="78103" x="7461250" y="2844800"/>
          <p14:tracePt t="78111" x="7727950" y="2724150"/>
          <p14:tracePt t="78126" x="7893050" y="2673350"/>
          <p14:tracePt t="78143" x="8108950" y="2590800"/>
          <p14:tracePt t="78160" x="8197850" y="2565400"/>
          <p14:tracePt t="78176" x="8255000" y="2552700"/>
          <p14:tracePt t="78193" x="8293100" y="2540000"/>
          <p14:tracePt t="78248" x="8305800" y="2533650"/>
          <p14:tracePt t="78264" x="8312150" y="2527300"/>
          <p14:tracePt t="78279" x="8318500" y="2527300"/>
          <p14:tracePt t="78415" x="8324850" y="2527300"/>
          <p14:tracePt t="78431" x="8337550" y="2527300"/>
          <p14:tracePt t="78443" x="8350250" y="2540000"/>
          <p14:tracePt t="78444" x="8369300" y="2565400"/>
          <p14:tracePt t="78459" x="8388350" y="2590800"/>
          <p14:tracePt t="78476" x="8407400" y="2616200"/>
          <p14:tracePt t="78493" x="8420100" y="2635250"/>
          <p14:tracePt t="78509" x="8432800" y="2647950"/>
          <p14:tracePt t="78526" x="8439150" y="2654300"/>
          <p14:tracePt t="78543" x="8445500" y="2660650"/>
          <p14:tracePt t="78560" x="8458200" y="2660650"/>
          <p14:tracePt t="78577" x="8464550" y="2660650"/>
          <p14:tracePt t="78594" x="8489950" y="2660650"/>
          <p14:tracePt t="78611" x="8502650" y="2660650"/>
          <p14:tracePt t="78627" x="8521700" y="2660650"/>
          <p14:tracePt t="78643" x="8534400" y="2660650"/>
          <p14:tracePt t="78660" x="8540750" y="2660650"/>
          <p14:tracePt t="78676" x="8547100" y="2660650"/>
          <p14:tracePt t="78693" x="8553450" y="2660650"/>
          <p14:tracePt t="78710" x="8559800" y="2660650"/>
          <p14:tracePt t="78726" x="8566150" y="2660650"/>
          <p14:tracePt t="78743" x="8572500" y="2660650"/>
          <p14:tracePt t="78783" x="8578850" y="2660650"/>
          <p14:tracePt t="78816" x="8591550" y="2660650"/>
          <p14:tracePt t="78832" x="8591550" y="2667000"/>
          <p14:tracePt t="78848" x="8604250" y="2667000"/>
          <p14:tracePt t="78869" x="8610600" y="2673350"/>
          <p14:tracePt t="78872" x="8616950" y="2679700"/>
          <p14:tracePt t="78877" x="8629650" y="2692400"/>
          <p14:tracePt t="78912" x="8636000" y="2698750"/>
          <p14:tracePt t="78913" x="8636000" y="2705100"/>
          <p14:tracePt t="78927" x="8648700" y="2711450"/>
          <p14:tracePt t="78945" x="8648700" y="2717800"/>
          <p14:tracePt t="78984" x="8655050" y="2717800"/>
          <p14:tracePt t="79008" x="8655050" y="2724150"/>
          <p14:tracePt t="79016" x="8661400" y="2724150"/>
          <p14:tracePt t="79135" x="8667750" y="2730500"/>
          <p14:tracePt t="79223" x="8667750" y="2736850"/>
          <p14:tracePt t="79288" x="8661400" y="2743200"/>
          <p14:tracePt t="80072" x="8642350" y="2749550"/>
          <p14:tracePt t="80087" x="8597900" y="2755900"/>
          <p14:tracePt t="80096" x="8566150" y="2762250"/>
          <p14:tracePt t="80096" x="8534400" y="2768600"/>
          <p14:tracePt t="80110" x="8489950" y="2774950"/>
          <p14:tracePt t="80126" x="8458200" y="2781300"/>
          <p14:tracePt t="80143" x="8407400" y="2787650"/>
          <p14:tracePt t="80160" x="8375650" y="2800350"/>
          <p14:tracePt t="80176" x="8350250" y="2800350"/>
          <p14:tracePt t="80194" x="8312150" y="2813050"/>
          <p14:tracePt t="80210" x="8286750" y="2825750"/>
          <p14:tracePt t="80227" x="8248650" y="2825750"/>
          <p14:tracePt t="80244" x="8229600" y="2838450"/>
          <p14:tracePt t="80261" x="8204200" y="2844800"/>
          <p14:tracePt t="80277" x="8178800" y="2851150"/>
          <p14:tracePt t="80294" x="8159750" y="2857500"/>
          <p14:tracePt t="80310" x="8134350" y="2863850"/>
          <p14:tracePt t="80327" x="8089900" y="2876550"/>
          <p14:tracePt t="80345" x="8064500" y="2882900"/>
          <p14:tracePt t="80361" x="8032750" y="2889250"/>
          <p14:tracePt t="80377" x="7994650" y="2901950"/>
          <p14:tracePt t="80394" x="7962900" y="2908300"/>
          <p14:tracePt t="80410" x="7931150" y="2914650"/>
          <p14:tracePt t="80427" x="7912100" y="2921000"/>
          <p14:tracePt t="80444" x="7886700" y="2927350"/>
          <p14:tracePt t="80461" x="7867650" y="2933700"/>
          <p14:tracePt t="80477" x="7848600" y="2940050"/>
          <p14:tracePt t="80494" x="7823200" y="2946400"/>
          <p14:tracePt t="80510" x="7804150" y="2952750"/>
          <p14:tracePt t="80510" x="7791450" y="2952750"/>
          <p14:tracePt t="80528" x="7759700" y="2965450"/>
          <p14:tracePt t="80545" x="7734300" y="2971800"/>
          <p14:tracePt t="80561" x="7696200" y="2978150"/>
          <p14:tracePt t="80577" x="7664450" y="2984500"/>
          <p14:tracePt t="80595" x="7613650" y="2997200"/>
          <p14:tracePt t="80610" x="7562850" y="3003550"/>
          <p14:tracePt t="80627" x="7518400" y="3009900"/>
          <p14:tracePt t="80644" x="7480300" y="3022600"/>
          <p14:tracePt t="80661" x="7454900" y="3022600"/>
          <p14:tracePt t="80677" x="7448550" y="3022600"/>
          <p14:tracePt t="80694" x="7442200" y="3028950"/>
          <p14:tracePt t="80816" x="7454900" y="3028950"/>
          <p14:tracePt t="80824" x="7493000" y="3028950"/>
          <p14:tracePt t="80832" x="7556500" y="3028950"/>
          <p14:tracePt t="80839" x="7639050" y="3028950"/>
          <p14:tracePt t="80847" x="7937500" y="3028950"/>
          <p14:tracePt t="80861" x="8293100" y="3028950"/>
          <p14:tracePt t="80877" x="8648700" y="3041650"/>
          <p14:tracePt t="80894" x="8978900" y="3060700"/>
          <p14:tracePt t="80910" x="9137650" y="3067050"/>
          <p14:tracePt t="81168" x="9118600" y="3067050"/>
          <p14:tracePt t="81176" x="9055100" y="3079750"/>
          <p14:tracePt t="81194" x="8985250" y="3105150"/>
          <p14:tracePt t="81195" x="8820150" y="3149600"/>
          <p14:tracePt t="81210" x="8572500" y="3181350"/>
          <p14:tracePt t="81227" x="8229600" y="3244850"/>
          <p14:tracePt t="81244" x="7893050" y="3289300"/>
          <p14:tracePt t="81261" x="7620000" y="3340100"/>
          <p14:tracePt t="81277" x="7454900" y="3359150"/>
          <p14:tracePt t="81294" x="7340600" y="3371850"/>
          <p14:tracePt t="81310" x="7296150" y="3371850"/>
          <p14:tracePt t="81310" x="7289800" y="3371850"/>
          <p14:tracePt t="81328" x="7277100" y="3378200"/>
          <p14:tracePt t="81344" x="7270750" y="3378200"/>
          <p14:tracePt t="81383" x="7264400" y="3378200"/>
          <p14:tracePt t="81393" x="7258050" y="3378200"/>
          <p14:tracePt t="81432" x="7251700" y="3378200"/>
          <p14:tracePt t="82617" x="7245350" y="3378200"/>
          <p14:tracePt t="82625" x="7232650" y="3378200"/>
          <p14:tracePt t="82633" x="7213600" y="3378200"/>
          <p14:tracePt t="82645" x="7156450" y="3378200"/>
          <p14:tracePt t="82661" x="7061200" y="3378200"/>
          <p14:tracePt t="82678" x="6902450" y="3371850"/>
          <p14:tracePt t="82694" x="6648450" y="3371850"/>
          <p14:tracePt t="82711" x="6483350" y="3409950"/>
          <p14:tracePt t="82728" x="6140450" y="3530600"/>
          <p14:tracePt t="82746" x="5937250" y="3638550"/>
          <p14:tracePt t="82761" x="5803900" y="3740150"/>
          <p14:tracePt t="82778" x="5657850" y="3848100"/>
          <p14:tracePt t="82795" x="5549900" y="3943350"/>
          <p14:tracePt t="82811" x="5473700" y="4013200"/>
          <p14:tracePt t="82828" x="5410200" y="4089400"/>
          <p14:tracePt t="82845" x="5365750" y="4133850"/>
          <p14:tracePt t="82861" x="5334000" y="4171950"/>
          <p14:tracePt t="82878" x="5264150" y="4254500"/>
          <p14:tracePt t="82895" x="5187950" y="4356100"/>
          <p14:tracePt t="82912" x="5105400" y="4470400"/>
          <p14:tracePt t="82928" x="4940300" y="4737100"/>
          <p14:tracePt t="82965" x="4895850" y="4832350"/>
          <p14:tracePt t="82977" x="4864100" y="4914900"/>
          <p14:tracePt t="82994" x="4832350" y="4991100"/>
          <p14:tracePt t="83010" x="4819650" y="5054600"/>
          <p14:tracePt t="83027" x="4819650" y="5111750"/>
          <p14:tracePt t="83045" x="4819650" y="5156200"/>
          <p14:tracePt t="83061" x="4845050" y="5219700"/>
          <p14:tracePt t="83079" x="4883150" y="5289550"/>
          <p14:tracePt t="83094" x="4914900" y="5353050"/>
          <p14:tracePt t="83112" x="4953000" y="5416550"/>
          <p14:tracePt t="83128" x="5022850" y="5511800"/>
          <p14:tracePt t="83145" x="5060950" y="5549900"/>
          <p14:tracePt t="83161" x="5118100" y="5600700"/>
          <p14:tracePt t="83178" x="5175250" y="5632450"/>
          <p14:tracePt t="83194" x="5226050" y="5645150"/>
          <p14:tracePt t="83211" x="5289550" y="5657850"/>
          <p14:tracePt t="83228" x="5340350" y="5676900"/>
          <p14:tracePt t="83245" x="5372100" y="5676900"/>
          <p14:tracePt t="83261" x="5403850" y="5676900"/>
          <p14:tracePt t="83278" x="5441950" y="5670550"/>
          <p14:tracePt t="83294" x="5511800" y="5632450"/>
          <p14:tracePt t="83311" x="5568950" y="5588000"/>
          <p14:tracePt t="83328" x="5632450" y="5524500"/>
          <p14:tracePt t="83345" x="5664200" y="5454650"/>
          <p14:tracePt t="83362" x="5708650" y="5372100"/>
          <p14:tracePt t="83378" x="5740400" y="5264150"/>
          <p14:tracePt t="83394" x="5765800" y="5111750"/>
          <p14:tracePt t="83411" x="5765800" y="4927600"/>
          <p14:tracePt t="83427" x="5765800" y="4762500"/>
          <p14:tracePt t="83444" x="5765800" y="4591050"/>
          <p14:tracePt t="83462" x="5759450" y="4445000"/>
          <p14:tracePt t="83478" x="5734050" y="4286250"/>
          <p14:tracePt t="83495" x="5683250" y="4146550"/>
          <p14:tracePt t="83511" x="5638800" y="4019550"/>
          <p14:tracePt t="83528" x="5562600" y="3848100"/>
          <p14:tracePt t="83545" x="5486400" y="3733800"/>
          <p14:tracePt t="83561" x="5391150" y="3606800"/>
          <p14:tracePt t="83578" x="5302250" y="3505200"/>
          <p14:tracePt t="83595" x="5213350" y="3416300"/>
          <p14:tracePt t="83611" x="5099050" y="3340100"/>
          <p14:tracePt t="83628" x="4991100" y="3282950"/>
          <p14:tracePt t="83645" x="4895850" y="3238500"/>
          <p14:tracePt t="83662" x="4813300" y="3200400"/>
          <p14:tracePt t="83678" x="4711700" y="3168650"/>
          <p14:tracePt t="83695" x="4629150" y="3143250"/>
          <p14:tracePt t="83711" x="4540250" y="3130550"/>
          <p14:tracePt t="83728" x="4476750" y="3124200"/>
          <p14:tracePt t="83744" x="4419600" y="3124200"/>
          <p14:tracePt t="83762" x="4292600" y="3168650"/>
          <p14:tracePt t="83778" x="4229100" y="3219450"/>
          <p14:tracePt t="83795" x="4076700" y="3346450"/>
          <p14:tracePt t="83811" x="3924300" y="3498850"/>
          <p14:tracePt t="83828" x="3721100" y="3733800"/>
          <p14:tracePt t="83845" x="3543300" y="3981450"/>
          <p14:tracePt t="83861" x="3416300" y="4222750"/>
          <p14:tracePt t="83878" x="3340100" y="4438650"/>
          <p14:tracePt t="83895" x="3302000" y="4616450"/>
          <p14:tracePt t="83911" x="3289300" y="4781550"/>
          <p14:tracePt t="83928" x="3270250" y="5003800"/>
          <p14:tracePt t="83944" x="3270250" y="5162550"/>
          <p14:tracePt t="83962" x="3270250" y="5302250"/>
          <p14:tracePt t="83978" x="3270250" y="5429250"/>
          <p14:tracePt t="83994" x="3289300" y="5562600"/>
          <p14:tracePt t="84011" x="3327400" y="5702300"/>
          <p14:tracePt t="84027" x="3378200" y="5829300"/>
          <p14:tracePt t="84044" x="3454400" y="5969000"/>
          <p14:tracePt t="84061" x="3530600" y="6083300"/>
          <p14:tracePt t="84078" x="3632200" y="6178550"/>
          <p14:tracePt t="84095" x="3759200" y="6254750"/>
          <p14:tracePt t="84111" x="3905250" y="6330950"/>
          <p14:tracePt t="84128" x="4146550" y="6432550"/>
          <p14:tracePt t="84145" x="4318000" y="6483350"/>
          <p14:tracePt t="84162" x="4476750" y="6508750"/>
          <p14:tracePt t="84178" x="4629150" y="6521450"/>
          <p14:tracePt t="84195" x="4794250" y="6521450"/>
          <p14:tracePt t="84211" x="4959350" y="6496050"/>
          <p14:tracePt t="84228" x="5118100" y="6438900"/>
          <p14:tracePt t="84245" x="5257800" y="6375400"/>
          <p14:tracePt t="84261" x="5365750" y="6292850"/>
          <p14:tracePt t="84278" x="5473700" y="6197600"/>
          <p14:tracePt t="84295" x="5556250" y="6076950"/>
          <p14:tracePt t="84311" x="5619750" y="5924550"/>
          <p14:tracePt t="84311" x="5638800" y="5848350"/>
          <p14:tracePt t="84329" x="5676900" y="5689600"/>
          <p14:tracePt t="84345" x="5695950" y="5511800"/>
          <p14:tracePt t="84361" x="5695950" y="5359400"/>
          <p14:tracePt t="84378" x="5695950" y="5219700"/>
          <p14:tracePt t="84395" x="5676900" y="5105400"/>
          <p14:tracePt t="84411" x="5638800" y="4991100"/>
          <p14:tracePt t="84428" x="5594350" y="4889500"/>
          <p14:tracePt t="84444" x="5524500" y="4768850"/>
          <p14:tracePt t="84461" x="5422900" y="4635500"/>
          <p14:tracePt t="84478" x="5314950" y="4533900"/>
          <p14:tracePt t="84495" x="5156200" y="4419600"/>
          <p14:tracePt t="84511" x="4984750" y="4318000"/>
          <p14:tracePt t="84511" x="4902200" y="4286250"/>
          <p14:tracePt t="84529" x="4756150" y="4222750"/>
          <p14:tracePt t="84545" x="4603750" y="4178300"/>
          <p14:tracePt t="84561" x="4476750" y="4152900"/>
          <p14:tracePt t="84578" x="4356100" y="4152900"/>
          <p14:tracePt t="84595" x="4254500" y="4152900"/>
          <p14:tracePt t="84611" x="4146550" y="4184650"/>
          <p14:tracePt t="84628" x="4025900" y="4260850"/>
          <p14:tracePt t="84645" x="3898900" y="4356100"/>
          <p14:tracePt t="84661" x="3771900" y="4470400"/>
          <p14:tracePt t="84678" x="3683000" y="4578350"/>
          <p14:tracePt t="84695" x="3625850" y="4660900"/>
          <p14:tracePt t="84711" x="3600450" y="4718050"/>
          <p14:tracePt t="84711" x="3587750" y="4743450"/>
          <p14:tracePt t="84729" x="3575050" y="4787900"/>
          <p14:tracePt t="84745" x="3575050" y="4813300"/>
          <p14:tracePt t="84761" x="3575050" y="4832350"/>
          <p14:tracePt t="84778" x="3575050" y="4838700"/>
          <p14:tracePt t="84795" x="3575050" y="4845050"/>
          <p14:tracePt t="84811" x="3568700" y="4845050"/>
          <p14:tracePt t="84857" x="3568700" y="4851400"/>
          <p14:tracePt t="85025" x="3568700" y="4870450"/>
          <p14:tracePt t="85033" x="3568700" y="4889500"/>
          <p14:tracePt t="85041" x="3575050" y="4902200"/>
          <p14:tracePt t="85045" x="3594100" y="4959350"/>
          <p14:tracePt t="85061" x="3613150" y="5041900"/>
          <p14:tracePt t="85078" x="3638550" y="5156200"/>
          <p14:tracePt t="85094" x="3651250" y="5289550"/>
          <p14:tracePt t="85094" x="3663950" y="5359400"/>
          <p14:tracePt t="85113" x="3689350" y="5429250"/>
          <p14:tracePt t="85128" x="3759200" y="5626100"/>
          <p14:tracePt t="85146" x="3803650" y="5721350"/>
          <p14:tracePt t="85161" x="3848100" y="5791200"/>
          <p14:tracePt t="85178" x="3905250" y="5842000"/>
          <p14:tracePt t="85194" x="3956050" y="5880100"/>
          <p14:tracePt t="85211" x="4025900" y="5918200"/>
          <p14:tracePt t="85228" x="4114800" y="5956300"/>
          <p14:tracePt t="85245" x="4165600" y="5975350"/>
          <p14:tracePt t="85261" x="4260850" y="6000750"/>
          <p14:tracePt t="85278" x="4343400" y="6019800"/>
          <p14:tracePt t="85294" x="4438650" y="6038850"/>
          <p14:tracePt t="85311" x="4572000" y="6051550"/>
          <p14:tracePt t="85328" x="4787900" y="6051550"/>
          <p14:tracePt t="85345" x="4921250" y="6019800"/>
          <p14:tracePt t="85361" x="5048250" y="5969000"/>
          <p14:tracePt t="85378" x="5130800" y="5899150"/>
          <p14:tracePt t="85394" x="5187950" y="5816600"/>
          <p14:tracePt t="85411" x="5219700" y="5721350"/>
          <p14:tracePt t="85428" x="5238750" y="5619750"/>
          <p14:tracePt t="85444" x="5251450" y="5537200"/>
          <p14:tracePt t="85461" x="5257800" y="5473700"/>
          <p14:tracePt t="85478" x="5264150" y="5429250"/>
          <p14:tracePt t="85512" x="5264150" y="5416550"/>
          <p14:tracePt t="85537" x="5264150" y="5410200"/>
          <p14:tracePt t="85545" x="5264150" y="5397500"/>
          <p14:tracePt t="85545" x="5257800" y="5372100"/>
          <p14:tracePt t="85561" x="5257800" y="5353050"/>
          <p14:tracePt t="85578" x="5251450" y="5321300"/>
          <p14:tracePt t="85595" x="5251450" y="5295900"/>
          <p14:tracePt t="85611" x="5251450" y="5264150"/>
          <p14:tracePt t="85628" x="5251450" y="5251450"/>
          <p14:tracePt t="85645" x="5251450" y="5238750"/>
          <p14:tracePt t="85661" x="5251450" y="5232400"/>
          <p14:tracePt t="85678" x="5251450" y="5226050"/>
          <p14:tracePt t="85694" x="5251450" y="5219700"/>
          <p14:tracePt t="85711" x="5245100" y="5213350"/>
          <p14:tracePt t="85728" x="5245100" y="5200650"/>
          <p14:tracePt t="85745" x="5245100" y="5187950"/>
          <p14:tracePt t="85761" x="5245100" y="5175250"/>
          <p14:tracePt t="85778" x="5238750" y="5168900"/>
          <p14:tracePt t="85794" x="5238750" y="5156200"/>
          <p14:tracePt t="85811" x="5238750" y="5130800"/>
          <p14:tracePt t="85828" x="5226050" y="5105400"/>
          <p14:tracePt t="85845" x="5213350" y="5067300"/>
          <p14:tracePt t="85861" x="5194300" y="5022850"/>
          <p14:tracePt t="85878" x="5162550" y="4972050"/>
          <p14:tracePt t="85894" x="5111750" y="4902200"/>
          <p14:tracePt t="85911" x="5054600" y="4832350"/>
          <p14:tracePt t="85928" x="4959350" y="4711700"/>
          <p14:tracePt t="85945" x="4883150" y="4648200"/>
          <p14:tracePt t="85961" x="4864100" y="4635500"/>
          <p14:tracePt t="85978" x="4794250" y="4597400"/>
          <p14:tracePt t="85995" x="4705350" y="4572000"/>
          <p14:tracePt t="86011" x="4603750" y="4546600"/>
          <p14:tracePt t="86028" x="4521200" y="4540250"/>
          <p14:tracePt t="86044" x="4445000" y="4540250"/>
          <p14:tracePt t="86061" x="4375150" y="4540250"/>
          <p14:tracePt t="86077" x="4292600" y="4559300"/>
          <p14:tracePt t="86093" x="4203700" y="4603750"/>
          <p14:tracePt t="86110" x="4133850" y="4667250"/>
          <p14:tracePt t="86110" x="4095750" y="4711700"/>
          <p14:tracePt t="86129" x="4000500" y="4800600"/>
          <p14:tracePt t="86145" x="3930650" y="4895850"/>
          <p14:tracePt t="86161" x="3873500" y="4991100"/>
          <p14:tracePt t="86178" x="3829050" y="5092700"/>
          <p14:tracePt t="86194" x="3790950" y="5181600"/>
          <p14:tracePt t="86211" x="3771900" y="5270500"/>
          <p14:tracePt t="86228" x="3765550" y="5340350"/>
          <p14:tracePt t="86245" x="3765550" y="5384800"/>
          <p14:tracePt t="86261" x="3765550" y="5403850"/>
          <p14:tracePt t="86278" x="3765550" y="5422900"/>
          <p14:tracePt t="86294" x="3765550" y="5435600"/>
          <p14:tracePt t="86311" x="3765550" y="5441950"/>
          <p14:tracePt t="86328" x="3765550" y="5448300"/>
          <p14:tracePt t="86344" x="3771900" y="5454650"/>
          <p14:tracePt t="86392" x="3778250" y="5461000"/>
          <p14:tracePt t="86704" x="3778250" y="5467350"/>
          <p14:tracePt t="86712" x="3790950" y="5486400"/>
          <p14:tracePt t="86721" x="3822700" y="5530850"/>
          <p14:tracePt t="86729" x="3860800" y="5568950"/>
          <p14:tracePt t="86744" x="3924300" y="5619750"/>
          <p14:tracePt t="86762" x="3994150" y="5676900"/>
          <p14:tracePt t="86778" x="4057650" y="5721350"/>
          <p14:tracePt t="86795" x="4121150" y="5746750"/>
          <p14:tracePt t="86811" x="4197350" y="5772150"/>
          <p14:tracePt t="86828" x="4273550" y="5791200"/>
          <p14:tracePt t="86844" x="4381500" y="5829300"/>
          <p14:tracePt t="86861" x="4470400" y="5842000"/>
          <p14:tracePt t="86878" x="4559300" y="5854700"/>
          <p14:tracePt t="86895" x="4641850" y="5867400"/>
          <p14:tracePt t="86911" x="4711700" y="5873750"/>
          <p14:tracePt t="86928" x="4832350" y="5880100"/>
          <p14:tracePt t="86944" x="4908550" y="5880100"/>
          <p14:tracePt t="86962" x="4984750" y="5880100"/>
          <p14:tracePt t="86978" x="5067300" y="5873750"/>
          <p14:tracePt t="86995" x="5149850" y="5848350"/>
          <p14:tracePt t="87011" x="5245100" y="5803900"/>
          <p14:tracePt t="87028" x="5321300" y="5753100"/>
          <p14:tracePt t="87044" x="5397500" y="5676900"/>
          <p14:tracePt t="87061" x="5441950" y="5632450"/>
          <p14:tracePt t="87078" x="5467350" y="5594350"/>
          <p14:tracePt t="87094" x="5492750" y="5562600"/>
          <p14:tracePt t="87110" x="5511800" y="5492750"/>
          <p14:tracePt t="87129" x="5524500" y="5435600"/>
          <p14:tracePt t="87145" x="5524500" y="5391150"/>
          <p14:tracePt t="87161" x="5524500" y="5353050"/>
          <p14:tracePt t="87178" x="5524500" y="5321300"/>
          <p14:tracePt t="87194" x="5518150" y="5289550"/>
          <p14:tracePt t="87211" x="5511800" y="5257800"/>
          <p14:tracePt t="87228" x="5486400" y="5226050"/>
          <p14:tracePt t="87244" x="5467350" y="5200650"/>
          <p14:tracePt t="87261" x="5441950" y="5181600"/>
          <p14:tracePt t="87278" x="5397500" y="5168900"/>
          <p14:tracePt t="87294" x="5372100" y="5168900"/>
          <p14:tracePt t="87311" x="5340350" y="5168900"/>
          <p14:tracePt t="87328" x="5283200" y="5168900"/>
          <p14:tracePt t="87344" x="5245100" y="5168900"/>
          <p14:tracePt t="87362" x="5200650" y="5175250"/>
          <p14:tracePt t="87378" x="5162550" y="5181600"/>
          <p14:tracePt t="87395" x="5111750" y="5187950"/>
          <p14:tracePt t="87411" x="5016500" y="5213350"/>
          <p14:tracePt t="87428" x="4927600" y="5245100"/>
          <p14:tracePt t="87444" x="4838700" y="5264150"/>
          <p14:tracePt t="87461" x="4756150" y="5289550"/>
          <p14:tracePt t="87478" x="4686300" y="5314950"/>
          <p14:tracePt t="87495" x="4654550" y="5327650"/>
          <p14:tracePt t="87511" x="4635500" y="5334000"/>
          <p14:tracePt t="87511" x="4629150" y="5340350"/>
          <p14:tracePt t="87552" x="4622800" y="5340350"/>
          <p14:tracePt t="87561" x="4622800" y="5346700"/>
          <p14:tracePt t="87784" x="4616450" y="5346700"/>
          <p14:tracePt t="87792" x="4610100" y="5346700"/>
          <p14:tracePt t="87800" x="4591050" y="5353050"/>
          <p14:tracePt t="87808" x="4578350" y="5359400"/>
          <p14:tracePt t="87808" x="4552950" y="5365750"/>
          <p14:tracePt t="87827" x="4527550" y="5372100"/>
          <p14:tracePt t="87828" x="4476750" y="5384800"/>
          <p14:tracePt t="87844" x="4425950" y="5416550"/>
          <p14:tracePt t="87861" x="4362450" y="5429250"/>
          <p14:tracePt t="87878" x="4311650" y="5441950"/>
          <p14:tracePt t="87894" x="4286250" y="5454650"/>
          <p14:tracePt t="87911" x="4279900" y="5454650"/>
          <p14:tracePt t="88240" x="4273550" y="5454650"/>
          <p14:tracePt t="88245" x="4273550" y="5448300"/>
          <p14:tracePt t="88261" x="4260850" y="5422900"/>
          <p14:tracePt t="88262" x="4260850" y="5403850"/>
          <p14:tracePt t="88278" x="4260850" y="5378450"/>
          <p14:tracePt t="88294" x="4254500" y="5365750"/>
          <p14:tracePt t="88312" x="4248150" y="5353050"/>
          <p14:tracePt t="88328" x="4248150" y="5346700"/>
          <p14:tracePt t="88345" x="4241800" y="5334000"/>
          <p14:tracePt t="88640" x="4241800" y="5340350"/>
          <p14:tracePt t="88664" x="4241800" y="5346700"/>
          <p14:tracePt t="88737" x="4241800" y="5353050"/>
          <p14:tracePt t="88761" x="4248150" y="5353050"/>
          <p14:tracePt t="88784" x="4254500" y="5353050"/>
          <p14:tracePt t="88825" x="4260850" y="5353050"/>
          <p14:tracePt t="90106" x="4292600" y="5346700"/>
          <p14:tracePt t="90114" x="4387850" y="5308600"/>
          <p14:tracePt t="90122" x="4737100" y="5162550"/>
          <p14:tracePt t="90130" x="5232400" y="4933950"/>
          <p14:tracePt t="90146" x="5892800" y="4673600"/>
          <p14:tracePt t="90162" x="6623050" y="4381500"/>
          <p14:tracePt t="90179" x="7353300" y="4089400"/>
          <p14:tracePt t="90195" x="7994650" y="3879850"/>
          <p14:tracePt t="90212" x="8439150" y="3721100"/>
          <p14:tracePt t="90229" x="8667750" y="3632200"/>
          <p14:tracePt t="90245" x="8763000" y="3568700"/>
          <p14:tracePt t="90262" x="8813800" y="3530600"/>
          <p14:tracePt t="90278" x="8845550" y="3492500"/>
          <p14:tracePt t="90295" x="8870950" y="3448050"/>
          <p14:tracePt t="90312" x="8896350" y="3390900"/>
          <p14:tracePt t="90329" x="8934450" y="3302000"/>
          <p14:tracePt t="90346" x="8947150" y="3270250"/>
          <p14:tracePt t="90362" x="8953500" y="3251200"/>
          <p14:tracePt t="90378" x="8966200" y="3232150"/>
          <p14:tracePt t="90395" x="8972550" y="3206750"/>
          <p14:tracePt t="90412" x="8997950" y="3187700"/>
          <p14:tracePt t="90429" x="9017000" y="3143250"/>
          <p14:tracePt t="90445" x="9036050" y="3098800"/>
          <p14:tracePt t="90462" x="9055100" y="3048000"/>
          <p14:tracePt t="90479" x="9067800" y="3022600"/>
          <p14:tracePt t="90495" x="9080500" y="2978150"/>
          <p14:tracePt t="90512" x="9086850" y="2940050"/>
          <p14:tracePt t="90529" x="9086850" y="2889250"/>
          <p14:tracePt t="90545" x="9086850" y="2857500"/>
          <p14:tracePt t="90562" x="9086850" y="2851150"/>
          <p14:tracePt t="90578" x="9086850" y="2838450"/>
          <p14:tracePt t="90595" x="9086850" y="2832100"/>
          <p14:tracePt t="90785" x="9080500" y="2832100"/>
          <p14:tracePt t="90792" x="9042400" y="2838450"/>
          <p14:tracePt t="90801" x="9029700" y="2882900"/>
          <p14:tracePt t="90809" x="8959850" y="2914650"/>
          <p14:tracePt t="90817" x="8731250" y="3028950"/>
          <p14:tracePt t="90829" x="8172450" y="3251200"/>
          <p14:tracePt t="90845" x="7499350" y="3606800"/>
          <p14:tracePt t="90862" x="6731000" y="4089400"/>
          <p14:tracePt t="90879" x="5905500" y="4603750"/>
          <p14:tracePt t="90895" x="5175250" y="5067300"/>
          <p14:tracePt t="90912" x="4787900" y="5302250"/>
          <p14:tracePt t="90912" x="4737100" y="5340350"/>
          <p14:tracePt t="90930" x="4673600" y="5378450"/>
          <p14:tracePt t="90946" x="4660900" y="5384800"/>
          <p14:tracePt t="90962" x="4654550" y="5384800"/>
          <p14:tracePt t="91289" x="4679950" y="5384800"/>
          <p14:tracePt t="91298" x="4730750" y="5359400"/>
          <p14:tracePt t="91313" x="4756150" y="5346700"/>
          <p14:tracePt t="91315" x="4787900" y="5334000"/>
          <p14:tracePt t="91328" x="4870450" y="5302250"/>
          <p14:tracePt t="91345" x="4902200" y="5283200"/>
          <p14:tracePt t="91362" x="4927600" y="5270500"/>
          <p14:tracePt t="91378" x="4953000" y="5257800"/>
          <p14:tracePt t="91395" x="4972050" y="5245100"/>
          <p14:tracePt t="91412" x="4984750" y="5245100"/>
          <p14:tracePt t="91429" x="4991100" y="5238750"/>
          <p14:tracePt t="91445" x="4997450" y="5232400"/>
          <p14:tracePt t="91462" x="5003800" y="5232400"/>
          <p14:tracePt t="91478" x="5010150" y="5226050"/>
          <p14:tracePt t="91495" x="5022850" y="5219700"/>
          <p14:tracePt t="91512" x="5029200" y="5219700"/>
          <p14:tracePt t="91528" x="5041900" y="5219700"/>
          <p14:tracePt t="91578" x="5041900" y="5213350"/>
          <p14:tracePt t="91601" x="5048250" y="5213350"/>
          <p14:tracePt t="91625" x="5054600" y="5207000"/>
          <p14:tracePt t="91633" x="5060950" y="5200650"/>
          <p14:tracePt t="91645" x="5073650" y="5200650"/>
          <p14:tracePt t="91646" x="5105400" y="5181600"/>
          <p14:tracePt t="91662" x="5149850" y="5168900"/>
          <p14:tracePt t="91679" x="5207000" y="5149850"/>
          <p14:tracePt t="91695" x="5276850" y="5130800"/>
          <p14:tracePt t="91712" x="5346700" y="5118100"/>
          <p14:tracePt t="91728" x="5378450" y="5118100"/>
          <p14:tracePt t="91746" x="5384800" y="5118100"/>
          <p14:tracePt t="91897" x="5365750" y="5118100"/>
          <p14:tracePt t="91906" x="5321300" y="5124450"/>
          <p14:tracePt t="91913" x="5264150" y="5137150"/>
          <p14:tracePt t="91914" x="5200650" y="5156200"/>
          <p14:tracePt t="91929" x="4940300" y="5200650"/>
          <p14:tracePt t="91946" x="4749800" y="5232400"/>
          <p14:tracePt t="91962" x="4552950" y="5264150"/>
          <p14:tracePt t="91979" x="4387850" y="5283200"/>
          <p14:tracePt t="91995" x="4267200" y="5302250"/>
          <p14:tracePt t="92012" x="4165600" y="5314950"/>
          <p14:tracePt t="92028" x="4102100" y="5327650"/>
          <p14:tracePt t="92045" x="4057650" y="5340350"/>
          <p14:tracePt t="92062" x="4019550" y="5346700"/>
          <p14:tracePt t="92079" x="3987800" y="5353050"/>
          <p14:tracePt t="92095" x="3968750" y="5353050"/>
          <p14:tracePt t="92112" x="3949700" y="5359400"/>
          <p14:tracePt t="92153" x="3943350" y="5359400"/>
          <p14:tracePt t="92257" x="3949700" y="5359400"/>
          <p14:tracePt t="92265" x="3962400" y="5353050"/>
          <p14:tracePt t="92272" x="4013200" y="5321300"/>
          <p14:tracePt t="92278" x="4140200" y="5238750"/>
          <p14:tracePt t="92295" x="4292600" y="5118100"/>
          <p14:tracePt t="92312" x="4400550" y="5016500"/>
          <p14:tracePt t="92328" x="4514850" y="4883150"/>
          <p14:tracePt t="92346" x="4552950" y="4838700"/>
          <p14:tracePt t="92362" x="4572000" y="4806950"/>
          <p14:tracePt t="92379" x="4591050" y="4787900"/>
          <p14:tracePt t="92395" x="4603750" y="4768850"/>
          <p14:tracePt t="92412" x="4603750" y="4762500"/>
          <p14:tracePt t="92428" x="4603750" y="4756150"/>
          <p14:tracePt t="92473" x="4610100" y="4749800"/>
          <p14:tracePt t="92537" x="4616450" y="4743450"/>
          <p14:tracePt t="92553" x="4616450" y="4737100"/>
          <p14:tracePt t="92577" x="4622800" y="4730750"/>
          <p14:tracePt t="92689" x="4622800" y="4756150"/>
          <p14:tracePt t="92697" x="4597400" y="4800600"/>
          <p14:tracePt t="92704" x="4572000" y="4857750"/>
          <p14:tracePt t="92712" x="4502150" y="4959350"/>
          <p14:tracePt t="92728" x="4387850" y="5105400"/>
          <p14:tracePt t="92746" x="4318000" y="5200650"/>
          <p14:tracePt t="92762" x="4235450" y="5314950"/>
          <p14:tracePt t="92778" x="4178300" y="5410200"/>
          <p14:tracePt t="92795" x="4127500" y="5473700"/>
          <p14:tracePt t="92812" x="4102100" y="5530850"/>
          <p14:tracePt t="92828" x="4083050" y="5562600"/>
          <p14:tracePt t="92845" x="4076700" y="5581650"/>
          <p14:tracePt t="92862" x="4070350" y="5600700"/>
          <p14:tracePt t="92879" x="4070350" y="5607050"/>
          <p14:tracePt t="92895" x="4064000" y="5613400"/>
          <p14:tracePt t="92929" x="4057650" y="5613400"/>
          <p14:tracePt t="93065" x="4057650" y="5588000"/>
          <p14:tracePt t="93073" x="4038600" y="5524500"/>
          <p14:tracePt t="93081" x="4019550" y="5435600"/>
          <p14:tracePt t="93089" x="3994150" y="5346700"/>
          <p14:tracePt t="93089" x="3975100" y="5251450"/>
          <p14:tracePt t="93097" x="3962400" y="5162550"/>
          <p14:tracePt t="93112" x="3956050" y="5016500"/>
          <p14:tracePt t="93128" x="3956050" y="4876800"/>
          <p14:tracePt t="93146" x="3956050" y="4838700"/>
          <p14:tracePt t="93162" x="3962400" y="4819650"/>
          <p14:tracePt t="93179" x="3962400" y="4813300"/>
          <p14:tracePt t="93257" x="3962400" y="4806950"/>
          <p14:tracePt t="93270" x="3968750" y="4800600"/>
          <p14:tracePt t="93297" x="3975100" y="4800600"/>
          <p14:tracePt t="93313" x="3975100" y="4794250"/>
          <p14:tracePt t="93327" x="3981450" y="4787900"/>
          <p14:tracePt t="93353" x="3994150" y="4781550"/>
          <p14:tracePt t="93393" x="4000500" y="4781550"/>
          <p14:tracePt t="93441" x="4019550" y="4794250"/>
          <p14:tracePt t="93449" x="4038600" y="4845050"/>
          <p14:tracePt t="93457" x="4038600" y="4851400"/>
          <p14:tracePt t="93462" x="4064000" y="4946650"/>
          <p14:tracePt t="93478" x="4095750" y="5067300"/>
          <p14:tracePt t="93495" x="4127500" y="5181600"/>
          <p14:tracePt t="93512" x="4152900" y="5276850"/>
          <p14:tracePt t="93512" x="4165600" y="5314950"/>
          <p14:tracePt t="93530" x="4191000" y="5365750"/>
          <p14:tracePt t="93545" x="4197350" y="5384800"/>
          <p14:tracePt t="93562" x="4203700" y="5391150"/>
          <p14:tracePt t="93673" x="4203700" y="5384800"/>
          <p14:tracePt t="93681" x="4203700" y="5378450"/>
          <p14:tracePt t="93697" x="4210050" y="5378450"/>
          <p14:tracePt t="93698" x="4216400" y="5372100"/>
          <p14:tracePt t="93711" x="4216400" y="5365750"/>
          <p14:tracePt t="93711" x="4222750" y="5365750"/>
          <p14:tracePt t="93730" x="4241800" y="5365750"/>
          <p14:tracePt t="93745" x="4279900" y="5365750"/>
          <p14:tracePt t="93762" x="4343400" y="5365750"/>
          <p14:tracePt t="93778" x="4432300" y="5359400"/>
          <p14:tracePt t="93795" x="4514850" y="5340350"/>
          <p14:tracePt t="93812" x="4565650" y="5308600"/>
          <p14:tracePt t="93829" x="4572000" y="5302250"/>
          <p14:tracePt t="93845" x="4572000" y="5276850"/>
          <p14:tracePt t="93862" x="4572000" y="5232400"/>
          <p14:tracePt t="93878" x="4559300" y="5194300"/>
          <p14:tracePt t="93895" x="4533900" y="5156200"/>
          <p14:tracePt t="93912" x="4470400" y="5092700"/>
          <p14:tracePt t="93928" x="4311650" y="4978400"/>
          <p14:tracePt t="93945" x="4210050" y="4914900"/>
          <p14:tracePt t="93962" x="4057650" y="4826000"/>
          <p14:tracePt t="93978" x="3949700" y="4781550"/>
          <p14:tracePt t="93995" x="3873500" y="4749800"/>
          <p14:tracePt t="94012" x="3841750" y="4730750"/>
          <p14:tracePt t="94029" x="3835400" y="4730750"/>
          <p14:tracePt t="94273" x="3841750" y="4737100"/>
          <p14:tracePt t="94281" x="3867150" y="4787900"/>
          <p14:tracePt t="94294" x="3905250" y="4838700"/>
          <p14:tracePt t="94295" x="3975100" y="4946650"/>
          <p14:tracePt t="94311" x="4038600" y="5099050"/>
          <p14:tracePt t="94311" x="4076700" y="5194300"/>
          <p14:tracePt t="94330" x="4127500" y="5384800"/>
          <p14:tracePt t="94345" x="4171950" y="5556250"/>
          <p14:tracePt t="94362" x="4222750" y="5708650"/>
          <p14:tracePt t="94378" x="4254500" y="5822950"/>
          <p14:tracePt t="94395" x="4279900" y="5892800"/>
          <p14:tracePt t="94412" x="4298950" y="5918200"/>
          <p14:tracePt t="94429" x="4298950" y="5930900"/>
          <p14:tracePt t="95105" x="4305300" y="5930900"/>
          <p14:tracePt t="95110" x="4318000" y="5930900"/>
          <p14:tracePt t="95121" x="4324350" y="5918200"/>
          <p14:tracePt t="95130" x="4330700" y="5905500"/>
          <p14:tracePt t="95146" x="4343400" y="5899150"/>
          <p14:tracePt t="95162" x="4343400" y="5892800"/>
          <p14:tracePt t="95178" x="4356100" y="5880100"/>
          <p14:tracePt t="95195" x="4356100" y="5848350"/>
          <p14:tracePt t="95212" x="4362450" y="5810250"/>
          <p14:tracePt t="95228" x="4375150" y="5746750"/>
          <p14:tracePt t="95245" x="4375150" y="5638800"/>
          <p14:tracePt t="95262" x="4375150" y="5518150"/>
          <p14:tracePt t="95278" x="4375150" y="5403850"/>
          <p14:tracePt t="95295" x="4362450" y="5302250"/>
          <p14:tracePt t="95312" x="4324350" y="5200650"/>
          <p14:tracePt t="95328" x="4286250" y="5086350"/>
          <p14:tracePt t="95346" x="4254500" y="5035550"/>
          <p14:tracePt t="95362" x="4235450" y="4997450"/>
          <p14:tracePt t="95379" x="4203700" y="4953000"/>
          <p14:tracePt t="95395" x="4184650" y="4921250"/>
          <p14:tracePt t="95412" x="4159250" y="4870450"/>
          <p14:tracePt t="95428" x="4140200" y="4838700"/>
          <p14:tracePt t="95445" x="4127500" y="4806950"/>
          <p14:tracePt t="95462" x="4114800" y="4781550"/>
          <p14:tracePt t="95478" x="4114800" y="4749800"/>
          <p14:tracePt t="95495" x="4095750" y="4718050"/>
          <p14:tracePt t="95512" x="4089400" y="4692650"/>
          <p14:tracePt t="95528" x="4089400" y="4667250"/>
          <p14:tracePt t="95545" x="4083050" y="4660900"/>
          <p14:tracePt t="95689" x="4083050" y="4679950"/>
          <p14:tracePt t="95697" x="4083050" y="4718050"/>
          <p14:tracePt t="95721" x="4089400" y="4730750"/>
          <p14:tracePt t="95729" x="4121150" y="4819650"/>
          <p14:tracePt t="95745" x="4140200" y="4870450"/>
          <p14:tracePt t="95746" x="4178300" y="4965700"/>
          <p14:tracePt t="95762" x="4197350" y="5010150"/>
          <p14:tracePt t="95779" x="4203700" y="5029200"/>
          <p14:tracePt t="95795" x="4210050" y="5035550"/>
          <p14:tracePt t="95969" x="4210050" y="5029200"/>
          <p14:tracePt t="95977" x="4197350" y="4984750"/>
          <p14:tracePt t="95985" x="4191000" y="4940300"/>
          <p14:tracePt t="95993" x="4178300" y="4902200"/>
          <p14:tracePt t="96001" x="4152900" y="4819650"/>
          <p14:tracePt t="96012" x="4127500" y="4756150"/>
          <p14:tracePt t="96028" x="4108450" y="4699000"/>
          <p14:tracePt t="96045" x="4102100" y="4679950"/>
          <p14:tracePt t="96080" x="4102100" y="4673600"/>
          <p14:tracePt t="96193" x="4095750" y="4673600"/>
          <p14:tracePt t="96233" x="4095750" y="4679950"/>
          <p14:tracePt t="96273" x="4095750" y="4699000"/>
          <p14:tracePt t="96281" x="4108450" y="4743450"/>
          <p14:tracePt t="96289" x="4121150" y="4781550"/>
          <p14:tracePt t="96297" x="4165600" y="4895850"/>
          <p14:tracePt t="96312" x="4184650" y="4940300"/>
          <p14:tracePt t="96328" x="4216400" y="5016500"/>
          <p14:tracePt t="96345" x="4241800" y="5067300"/>
          <p14:tracePt t="96362" x="4273550" y="5111750"/>
          <p14:tracePt t="96378" x="4298950" y="5137150"/>
          <p14:tracePt t="96395" x="4311650" y="5168900"/>
          <p14:tracePt t="96412" x="4318000" y="5181600"/>
          <p14:tracePt t="96428" x="4324350" y="5200650"/>
          <p14:tracePt t="96445" x="4337050" y="5213350"/>
          <p14:tracePt t="96461" x="4343400" y="5238750"/>
          <p14:tracePt t="96478" x="4356100" y="5270500"/>
          <p14:tracePt t="96495" x="4368800" y="5308600"/>
          <p14:tracePt t="96512" x="4381500" y="5340350"/>
          <p14:tracePt t="96528" x="4406900" y="5403850"/>
          <p14:tracePt t="96546" x="4413250" y="5435600"/>
          <p14:tracePt t="96562" x="4425950" y="5461000"/>
          <p14:tracePt t="96578" x="4432300" y="5480050"/>
          <p14:tracePt t="96596" x="4432300" y="5499100"/>
          <p14:tracePt t="96612" x="4445000" y="5518150"/>
          <p14:tracePt t="96629" x="4445000" y="5537200"/>
          <p14:tracePt t="96645" x="4451350" y="5556250"/>
          <p14:tracePt t="96662" x="4457700" y="5568950"/>
          <p14:tracePt t="96678" x="4457700" y="5575300"/>
          <p14:tracePt t="96695" x="4464050" y="5594350"/>
          <p14:tracePt t="96711" x="4464050" y="5607050"/>
          <p14:tracePt t="96711" x="4464050" y="5613400"/>
          <p14:tracePt t="96729" x="4470400" y="5626100"/>
          <p14:tracePt t="96745" x="4470400" y="5638800"/>
          <p14:tracePt t="96762" x="4476750" y="5657850"/>
          <p14:tracePt t="96779" x="4476750" y="5664200"/>
          <p14:tracePt t="96795" x="4476750" y="5676900"/>
          <p14:tracePt t="96812" x="4483100" y="5689600"/>
          <p14:tracePt t="96828" x="4483100" y="5695950"/>
          <p14:tracePt t="96845" x="4483100" y="5702300"/>
          <p14:tracePt t="96862" x="4483100" y="5708650"/>
          <p14:tracePt t="96878" x="4489450" y="5721350"/>
          <p14:tracePt t="96921" x="4495800" y="5727700"/>
          <p14:tracePt t="96993" x="4495800" y="5734050"/>
          <p14:tracePt t="97008" x="4495800" y="5740400"/>
          <p14:tracePt t="97041" x="4495800" y="5746750"/>
          <p14:tracePt t="97057" x="4495800" y="5753100"/>
          <p14:tracePt t="97072" x="4495800" y="5759450"/>
          <p14:tracePt t="97089" x="4495800" y="5765800"/>
          <p14:tracePt t="97097" x="4502150" y="5772150"/>
          <p14:tracePt t="97633" x="4483100" y="5759450"/>
          <p14:tracePt t="97641" x="4464050" y="5727700"/>
          <p14:tracePt t="97648" x="4438650" y="5676900"/>
          <p14:tracePt t="97662" x="4400550" y="5613400"/>
          <p14:tracePt t="97678" x="4375150" y="5568950"/>
          <p14:tracePt t="97695" x="4368800" y="5543550"/>
          <p14:tracePt t="97711" x="4356100" y="5524500"/>
          <p14:tracePt t="97711" x="4349750" y="5518150"/>
          <p14:tracePt t="97729" x="4343400" y="5505450"/>
          <p14:tracePt t="97745" x="4337050" y="5492750"/>
          <p14:tracePt t="97762" x="4330700" y="5486400"/>
          <p14:tracePt t="97778" x="4324350" y="5473700"/>
          <p14:tracePt t="97815" x="4318000" y="5461000"/>
          <p14:tracePt t="97833" x="4311650" y="5448300"/>
          <p14:tracePt t="97850" x="4311650" y="5435600"/>
          <p14:tracePt t="97851" x="4305300" y="5435600"/>
          <p14:tracePt t="97861" x="4305300" y="5422900"/>
          <p14:tracePt t="97878" x="4298950" y="5416550"/>
          <p14:tracePt t="97992" x="4298950" y="5410200"/>
          <p14:tracePt t="98017" x="4298950" y="5403850"/>
          <p14:tracePt t="98040" x="4298950" y="5397500"/>
          <p14:tracePt t="98054" x="4298950" y="5391150"/>
          <p14:tracePt t="98065" x="4298950" y="5384800"/>
          <p14:tracePt t="98089" x="4298950" y="5378450"/>
          <p14:tracePt t="98114" x="4292600" y="5378450"/>
          <p14:tracePt t="98161" x="4292600" y="5372100"/>
          <p14:tracePt t="98169" x="4292600" y="5365750"/>
          <p14:tracePt t="98192" x="4286250" y="5365750"/>
          <p14:tracePt t="98217" x="4286250" y="5359400"/>
          <p14:tracePt t="98241" x="4279900" y="5359400"/>
          <p14:tracePt t="98257" x="4273550" y="5359400"/>
          <p14:tracePt t="98265" x="4267200" y="5359400"/>
          <p14:tracePt t="98278" x="4260850" y="5359400"/>
          <p14:tracePt t="98297" x="4254500" y="5359400"/>
          <p14:tracePt t="98298" x="4248150" y="5359400"/>
          <p14:tracePt t="98311" x="4241800" y="5359400"/>
          <p14:tracePt t="98577" x="4260850" y="5353050"/>
          <p14:tracePt t="98587" x="4311650" y="5321300"/>
          <p14:tracePt t="98588" x="4362450" y="5295900"/>
          <p14:tracePt t="98595" x="4508500" y="5226050"/>
          <p14:tracePt t="98612" x="4622800" y="5149850"/>
          <p14:tracePt t="98628" x="4718050" y="5048250"/>
          <p14:tracePt t="98645" x="4787900" y="4933950"/>
          <p14:tracePt t="98661" x="4826000" y="4826000"/>
          <p14:tracePt t="98678" x="4832350" y="4768850"/>
          <p14:tracePt t="98695" x="4838700" y="4737100"/>
          <p14:tracePt t="98712" x="4838700" y="4718050"/>
          <p14:tracePt t="98728" x="4838700" y="4692650"/>
          <p14:tracePt t="98746" x="4838700" y="4686300"/>
          <p14:tracePt t="98872" x="4838700" y="4679950"/>
          <p14:tracePt t="98881" x="4832350" y="4679950"/>
          <p14:tracePt t="98889" x="4826000" y="4679950"/>
          <p14:tracePt t="98897" x="4813300" y="4686300"/>
          <p14:tracePt t="98905" x="4794250" y="4705350"/>
          <p14:tracePt t="98911" x="4737100" y="4800600"/>
          <p14:tracePt t="98928" x="4603750" y="5010150"/>
          <p14:tracePt t="98945" x="4527550" y="5124450"/>
          <p14:tracePt t="98961" x="4489450" y="5200650"/>
          <p14:tracePt t="98978" x="4470400" y="5232400"/>
          <p14:tracePt t="98995" x="4470400" y="5257800"/>
          <p14:tracePt t="99012" x="4470400" y="5276850"/>
          <p14:tracePt t="99049" x="4464050" y="5283200"/>
          <p14:tracePt t="99049" x="4464050" y="5289550"/>
          <p14:tracePt t="99061" x="4464050" y="5295900"/>
          <p14:tracePt t="99078" x="4457700" y="5302250"/>
          <p14:tracePt t="99113" x="4457700" y="5308600"/>
          <p14:tracePt t="99129" x="4457700" y="5314950"/>
          <p14:tracePt t="99152" x="4457700" y="5321300"/>
          <p14:tracePt t="99161" x="4451350" y="5327650"/>
          <p14:tracePt t="99185" x="4438650" y="5340350"/>
          <p14:tracePt t="99201" x="4432300" y="5353050"/>
          <p14:tracePt t="99296" x="4419600" y="5353050"/>
          <p14:tracePt t="99305" x="4413250" y="5353050"/>
          <p14:tracePt t="99313" x="4406900" y="5353050"/>
          <p14:tracePt t="99314" x="4394200" y="5353050"/>
          <p14:tracePt t="99328" x="4381500" y="5353050"/>
          <p14:tracePt t="99345" x="4368800" y="5353050"/>
          <p14:tracePt t="99361" x="4356100" y="5353050"/>
          <p14:tracePt t="99378" x="4343400" y="5346700"/>
          <p14:tracePt t="99417" x="4337050" y="5346700"/>
          <p14:tracePt t="99440" x="4324350" y="5340350"/>
          <p14:tracePt t="99448" x="4318000" y="5334000"/>
          <p14:tracePt t="99464" x="4305300" y="5334000"/>
          <p14:tracePt t="99488" x="4305300" y="5327650"/>
          <p14:tracePt t="99505" x="4298950" y="5327650"/>
          <p14:tracePt t="99921" x="0" y="0"/>
        </p14:tracePtLst>
        <p14:tracePtLst>
          <p14:tracePt t="100109" x="4298950" y="5327650"/>
          <p14:tracePt t="100251" x="0" y="0"/>
        </p14:tracePtLst>
        <p14:tracePtLst>
          <p14:tracePt t="100406" x="4298950" y="5327650"/>
          <p14:tracePt t="101209" x="4286250" y="5327650"/>
          <p14:tracePt t="101225" x="4279900" y="5327650"/>
          <p14:tracePt t="101240" x="4267200" y="5327650"/>
          <p14:tracePt t="101257" x="4260850" y="5327650"/>
          <p14:tracePt t="101265" x="4248150" y="5327650"/>
          <p14:tracePt t="101273" x="4248150" y="5334000"/>
          <p14:tracePt t="101281" x="4235450" y="5334000"/>
          <p14:tracePt t="101294" x="4229100" y="5340350"/>
          <p14:tracePt t="101665" x="4235450" y="5340350"/>
          <p14:tracePt t="101673" x="4241800" y="5340350"/>
          <p14:tracePt t="101696" x="4248150" y="5340350"/>
          <p14:tracePt t="101737" x="4254500" y="5334000"/>
          <p14:tracePt t="101809" x="4260850" y="5334000"/>
          <p14:tracePt t="102240" x="4267200" y="5327650"/>
          <p14:tracePt t="102248" x="4267200" y="5314950"/>
          <p14:tracePt t="102256" x="4267200" y="5295900"/>
          <p14:tracePt t="102264" x="4267200" y="5264150"/>
          <p14:tracePt t="102278" x="4267200" y="5213350"/>
          <p14:tracePt t="102294" x="4260850" y="5168900"/>
          <p14:tracePt t="102312" x="4254500" y="5124450"/>
          <p14:tracePt t="102328" x="4248150" y="5073650"/>
          <p14:tracePt t="102345" x="4241800" y="5048250"/>
          <p14:tracePt t="102362" x="4241800" y="5029200"/>
          <p14:tracePt t="102378" x="4241800" y="5003800"/>
          <p14:tracePt t="102394" x="4241800" y="4991100"/>
          <p14:tracePt t="102411" x="4241800" y="4965700"/>
          <p14:tracePt t="102428" x="4241800" y="4946650"/>
          <p14:tracePt t="102445" x="4241800" y="4933950"/>
          <p14:tracePt t="102461" x="4241800" y="4914900"/>
          <p14:tracePt t="102561" x="4241800" y="4908550"/>
          <p14:tracePt t="102577" x="4241800" y="4902200"/>
          <p14:tracePt t="102585" x="4241800" y="4895850"/>
          <p14:tracePt t="102593" x="4241800" y="4883150"/>
          <p14:tracePt t="102611" x="4241800" y="4876800"/>
          <p14:tracePt t="102612" x="4241800" y="4857750"/>
          <p14:tracePt t="102628" x="4241800" y="4845050"/>
          <p14:tracePt t="102645" x="4241800" y="4826000"/>
          <p14:tracePt t="102661" x="4241800" y="4806950"/>
          <p14:tracePt t="102678" x="4248150" y="4787900"/>
          <p14:tracePt t="102694" x="4248150" y="4775200"/>
          <p14:tracePt t="102711" x="4248150" y="4756150"/>
          <p14:tracePt t="102728" x="4254500" y="4724400"/>
          <p14:tracePt t="102745" x="4260850" y="4692650"/>
          <p14:tracePt t="102761" x="4267200" y="4667250"/>
          <p14:tracePt t="102778" x="4267200" y="4635500"/>
          <p14:tracePt t="102795" x="4267200" y="4622800"/>
          <p14:tracePt t="102811" x="4267200" y="4597400"/>
          <p14:tracePt t="102828" x="4267200" y="4572000"/>
          <p14:tracePt t="102844" x="4267200" y="4565650"/>
          <p14:tracePt t="102862" x="4267200" y="4559300"/>
          <p14:tracePt t="102878" x="4273550" y="4546600"/>
          <p14:tracePt t="102895" x="4273550" y="4540250"/>
          <p14:tracePt t="102911" x="4273550" y="4527550"/>
          <p14:tracePt t="102928" x="4273550" y="4514850"/>
          <p14:tracePt t="102945" x="4273550" y="4502150"/>
          <p14:tracePt t="102961" x="4273550" y="4489450"/>
          <p14:tracePt t="102978" x="4273550" y="4476750"/>
          <p14:tracePt t="102994" x="4273550" y="4457700"/>
          <p14:tracePt t="103011" x="4273550" y="4445000"/>
          <p14:tracePt t="103028" x="4273550" y="4432300"/>
          <p14:tracePt t="103256" x="4273550" y="4464050"/>
          <p14:tracePt t="103270" x="4273550" y="4514850"/>
          <p14:tracePt t="103271" x="4273550" y="4578350"/>
          <p14:tracePt t="103278" x="4273550" y="4711700"/>
          <p14:tracePt t="103295" x="4279900" y="4870450"/>
          <p14:tracePt t="103311" x="4298950" y="5003800"/>
          <p14:tracePt t="103311" x="4305300" y="5060950"/>
          <p14:tracePt t="103329" x="4337050" y="5156200"/>
          <p14:tracePt t="103345" x="4349750" y="5194300"/>
          <p14:tracePt t="103362" x="4356100" y="5213350"/>
          <p14:tracePt t="103378" x="4368800" y="5226050"/>
          <p14:tracePt t="103395" x="4375150" y="5232400"/>
          <p14:tracePt t="103411" x="4381500" y="5238750"/>
          <p14:tracePt t="103428" x="4394200" y="5245100"/>
          <p14:tracePt t="103444" x="4413250" y="5251450"/>
          <p14:tracePt t="103461" x="4451350" y="5257800"/>
          <p14:tracePt t="103478" x="4476750" y="5257800"/>
          <p14:tracePt t="103495" x="4533900" y="5264150"/>
          <p14:tracePt t="103511" x="4591050" y="5264150"/>
          <p14:tracePt t="103529" x="4629150" y="5264150"/>
          <p14:tracePt t="103545" x="4660900" y="5264150"/>
          <p14:tracePt t="103562" x="4699000" y="5257800"/>
          <p14:tracePt t="103578" x="4737100" y="5238750"/>
          <p14:tracePt t="103595" x="4775200" y="5207000"/>
          <p14:tracePt t="103611" x="4794250" y="5168900"/>
          <p14:tracePt t="103628" x="4806950" y="5124450"/>
          <p14:tracePt t="103644" x="4806950" y="5086350"/>
          <p14:tracePt t="103661" x="4806950" y="5048250"/>
          <p14:tracePt t="103678" x="4806950" y="5029200"/>
          <p14:tracePt t="103695" x="4800600" y="5003800"/>
          <p14:tracePt t="103711" x="4762500" y="4953000"/>
          <p14:tracePt t="103729" x="4711700" y="4914900"/>
          <p14:tracePt t="103745" x="4635500" y="4870450"/>
          <p14:tracePt t="103761" x="4546600" y="4832350"/>
          <p14:tracePt t="103778" x="4425950" y="4800600"/>
          <p14:tracePt t="103795" x="4292600" y="4762500"/>
          <p14:tracePt t="103811" x="4171950" y="4743450"/>
          <p14:tracePt t="103828" x="4064000" y="4724400"/>
          <p14:tracePt t="103844" x="3975100" y="4711700"/>
          <p14:tracePt t="103861" x="3905250" y="4711700"/>
          <p14:tracePt t="103879" x="3848100" y="4730750"/>
          <p14:tracePt t="103895" x="3803650" y="4756150"/>
          <p14:tracePt t="103911" x="3746500" y="4806950"/>
          <p14:tracePt t="103911" x="3714750" y="4838700"/>
          <p14:tracePt t="103929" x="3651250" y="4902200"/>
          <p14:tracePt t="103945" x="3600450" y="4972050"/>
          <p14:tracePt t="103962" x="3562350" y="5041900"/>
          <p14:tracePt t="103978" x="3543300" y="5105400"/>
          <p14:tracePt t="103995" x="3530600" y="5156200"/>
          <p14:tracePt t="104011" x="3524250" y="5200650"/>
          <p14:tracePt t="104028" x="3517900" y="5245100"/>
          <p14:tracePt t="104044" x="3517900" y="5289550"/>
          <p14:tracePt t="104061" x="3517900" y="5327650"/>
          <p14:tracePt t="104078" x="3517900" y="5359400"/>
          <p14:tracePt t="104095" x="3530600" y="5397500"/>
          <p14:tracePt t="104111" x="3536950" y="5416550"/>
          <p14:tracePt t="104111" x="3543300" y="5422900"/>
          <p14:tracePt t="104129" x="3549650" y="5441950"/>
          <p14:tracePt t="104145" x="3562350" y="5454650"/>
          <p14:tracePt t="104161" x="3568700" y="5467350"/>
          <p14:tracePt t="104178" x="3575050" y="5480050"/>
          <p14:tracePt t="104195" x="3581400" y="5486400"/>
          <p14:tracePt t="104211" x="3587750" y="5492750"/>
          <p14:tracePt t="104304" x="3587750" y="5499100"/>
          <p14:tracePt t="104873" x="3594100" y="5530850"/>
          <p14:tracePt t="104878" x="3600450" y="5562600"/>
          <p14:tracePt t="104888" x="3613150" y="5588000"/>
          <p14:tracePt t="104895" x="3619500" y="5626100"/>
          <p14:tracePt t="104912" x="3632200" y="5651500"/>
          <p14:tracePt t="104928" x="3683000" y="5740400"/>
          <p14:tracePt t="104945" x="3714750" y="5791200"/>
          <p14:tracePt t="104961" x="3765550" y="5848350"/>
          <p14:tracePt t="104978" x="3810000" y="5873750"/>
          <p14:tracePt t="104994" x="3860800" y="5892800"/>
          <p14:tracePt t="105011" x="3911600" y="5905500"/>
          <p14:tracePt t="105028" x="3968750" y="5905500"/>
          <p14:tracePt t="105045" x="4006850" y="5918200"/>
          <p14:tracePt t="105061" x="4064000" y="5924550"/>
          <p14:tracePt t="105078" x="4114800" y="5930900"/>
          <p14:tracePt t="105094" x="4171950" y="5937250"/>
          <p14:tracePt t="105111" x="4229100" y="5943600"/>
          <p14:tracePt t="105128" x="4324350" y="5943600"/>
          <p14:tracePt t="105145" x="4375150" y="5930900"/>
          <p14:tracePt t="105161" x="4419600" y="5911850"/>
          <p14:tracePt t="105178" x="4457700" y="5880100"/>
          <p14:tracePt t="105194" x="4508500" y="5829300"/>
          <p14:tracePt t="105211" x="4565650" y="5772150"/>
          <p14:tracePt t="105228" x="4603750" y="5727700"/>
          <p14:tracePt t="105245" x="4641850" y="5676900"/>
          <p14:tracePt t="105261" x="4660900" y="5638800"/>
          <p14:tracePt t="105278" x="4679950" y="5607050"/>
          <p14:tracePt t="105294" x="4699000" y="5562600"/>
          <p14:tracePt t="105311" x="4724400" y="5518150"/>
          <p14:tracePt t="105328" x="4749800" y="5435600"/>
          <p14:tracePt t="105345" x="4756150" y="5384800"/>
          <p14:tracePt t="105361" x="4762500" y="5346700"/>
          <p14:tracePt t="105378" x="4762500" y="5321300"/>
          <p14:tracePt t="105395" x="4762500" y="5295900"/>
          <p14:tracePt t="105412" x="4762500" y="5264150"/>
          <p14:tracePt t="105428" x="4730750" y="5219700"/>
          <p14:tracePt t="105445" x="4699000" y="5168900"/>
          <p14:tracePt t="105461" x="4648200" y="5118100"/>
          <p14:tracePt t="105478" x="4584700" y="5041900"/>
          <p14:tracePt t="105494" x="4514850" y="4972050"/>
          <p14:tracePt t="105511" x="4438650" y="4914900"/>
          <p14:tracePt t="105528" x="4349750" y="4851400"/>
          <p14:tracePt t="105545" x="4298950" y="4826000"/>
          <p14:tracePt t="105561" x="4260850" y="4806950"/>
          <p14:tracePt t="105578" x="4235450" y="4794250"/>
          <p14:tracePt t="105594" x="4197350" y="4787900"/>
          <p14:tracePt t="105611" x="4165600" y="4781550"/>
          <p14:tracePt t="105627" x="4146550" y="4781550"/>
          <p14:tracePt t="105644" x="4114800" y="4781550"/>
          <p14:tracePt t="105661" x="4083050" y="4781550"/>
          <p14:tracePt t="105678" x="4038600" y="4787900"/>
          <p14:tracePt t="105694" x="3987800" y="4813300"/>
          <p14:tracePt t="105711" x="3949700" y="4832350"/>
          <p14:tracePt t="105728" x="3879850" y="4870450"/>
          <p14:tracePt t="105745" x="3841750" y="4902200"/>
          <p14:tracePt t="105761" x="3810000" y="4933950"/>
          <p14:tracePt t="105778" x="3771900" y="4972050"/>
          <p14:tracePt t="105794" x="3740150" y="5016500"/>
          <p14:tracePt t="105812" x="3702050" y="5080000"/>
          <p14:tracePt t="105828" x="3676650" y="5124450"/>
          <p14:tracePt t="105845" x="3651250" y="5168900"/>
          <p14:tracePt t="105861" x="3644900" y="5194300"/>
          <p14:tracePt t="105878" x="3638550" y="5238750"/>
          <p14:tracePt t="105894" x="3625850" y="5276850"/>
          <p14:tracePt t="105894" x="3625850" y="5295900"/>
          <p14:tracePt t="105913" x="3625850" y="5321300"/>
          <p14:tracePt t="105928" x="3619500" y="5403850"/>
          <p14:tracePt t="105945" x="3619500" y="5467350"/>
          <p14:tracePt t="105961" x="3619500" y="5511800"/>
          <p14:tracePt t="105978" x="3632200" y="5575300"/>
          <p14:tracePt t="105994" x="3638550" y="5607050"/>
          <p14:tracePt t="106011" x="3644900" y="5632450"/>
          <p14:tracePt t="106028" x="3663950" y="5670550"/>
          <p14:tracePt t="106044" x="3683000" y="5695950"/>
          <p14:tracePt t="106061" x="3702050" y="5727700"/>
          <p14:tracePt t="106078" x="3721100" y="5753100"/>
          <p14:tracePt t="106094" x="3752850" y="5778500"/>
          <p14:tracePt t="106111" x="3778250" y="5803900"/>
          <p14:tracePt t="106128" x="3816350" y="5835650"/>
          <p14:tracePt t="106145" x="3854450" y="5854700"/>
          <p14:tracePt t="106161" x="3898900" y="5867400"/>
          <p14:tracePt t="106178" x="3949700" y="5892800"/>
          <p14:tracePt t="106194" x="4006850" y="5918200"/>
          <p14:tracePt t="106211" x="4076700" y="5930900"/>
          <p14:tracePt t="106228" x="4140200" y="5949950"/>
          <p14:tracePt t="106244" x="4203700" y="5969000"/>
          <p14:tracePt t="106261" x="4273550" y="5988050"/>
          <p14:tracePt t="106278" x="4330700" y="5994400"/>
          <p14:tracePt t="106294" x="4375150" y="5994400"/>
          <p14:tracePt t="106311" x="4419600" y="5994400"/>
          <p14:tracePt t="106328" x="4508500" y="5988050"/>
          <p14:tracePt t="106345" x="4572000" y="5962650"/>
          <p14:tracePt t="106361" x="4629150" y="5930900"/>
          <p14:tracePt t="106378" x="4692650" y="5899150"/>
          <p14:tracePt t="106394" x="4743450" y="5854700"/>
          <p14:tracePt t="106411" x="4781550" y="5816600"/>
          <p14:tracePt t="106428" x="4819650" y="5778500"/>
          <p14:tracePt t="106444" x="4857750" y="5727700"/>
          <p14:tracePt t="106462" x="4902200" y="5657850"/>
          <p14:tracePt t="106478" x="4927600" y="5600700"/>
          <p14:tracePt t="106495" x="4940300" y="5524500"/>
          <p14:tracePt t="106511" x="4953000" y="5448300"/>
          <p14:tracePt t="106511" x="4953000" y="5422900"/>
          <p14:tracePt t="106529" x="4953000" y="5359400"/>
          <p14:tracePt t="106544" x="4953000" y="5314950"/>
          <p14:tracePt t="106561" x="4953000" y="5283200"/>
          <p14:tracePt t="106578" x="4946650" y="5245100"/>
          <p14:tracePt t="106596" x="4927600" y="5200650"/>
          <p14:tracePt t="106612" x="4914900" y="5175250"/>
          <p14:tracePt t="106629" x="4902200" y="5143500"/>
          <p14:tracePt t="106645" x="4883150" y="5118100"/>
          <p14:tracePt t="106662" x="4857750" y="5092700"/>
          <p14:tracePt t="106679" x="4838700" y="5067300"/>
          <p14:tracePt t="106695" x="4806950" y="5041900"/>
          <p14:tracePt t="106712" x="4768850" y="5016500"/>
          <p14:tracePt t="106712" x="4756150" y="5003800"/>
          <p14:tracePt t="106730" x="4724400" y="4991100"/>
          <p14:tracePt t="106746" x="4679950" y="4972050"/>
          <p14:tracePt t="106762" x="4629150" y="4953000"/>
          <p14:tracePt t="106779" x="4584700" y="4946650"/>
          <p14:tracePt t="106796" x="4533900" y="4933950"/>
          <p14:tracePt t="106812" x="4489450" y="4927600"/>
          <p14:tracePt t="106829" x="4451350" y="4921250"/>
          <p14:tracePt t="106845" x="4400550" y="4914900"/>
          <p14:tracePt t="106862" x="4362450" y="4908550"/>
          <p14:tracePt t="106879" x="4324350" y="4902200"/>
          <p14:tracePt t="106895" x="4311650" y="4902200"/>
          <p14:tracePt t="106912" x="4260850" y="4902200"/>
          <p14:tracePt t="106930" x="4216400" y="4902200"/>
          <p14:tracePt t="106946" x="4140200" y="4902200"/>
          <p14:tracePt t="106963" x="4083050" y="4921250"/>
          <p14:tracePt t="106979" x="4025900" y="4940300"/>
          <p14:tracePt t="106996" x="3975100" y="4959350"/>
          <p14:tracePt t="107012" x="3930650" y="4991100"/>
          <p14:tracePt t="107029" x="3905250" y="5010150"/>
          <p14:tracePt t="107045" x="3873500" y="5041900"/>
          <p14:tracePt t="107062" x="3848100" y="5067300"/>
          <p14:tracePt t="107078" x="3835400" y="5099050"/>
          <p14:tracePt t="107096" x="3822700" y="5124450"/>
          <p14:tracePt t="107112" x="3803650" y="5181600"/>
          <p14:tracePt t="107130" x="3790950" y="5226050"/>
          <p14:tracePt t="107146" x="3784600" y="5283200"/>
          <p14:tracePt t="107162" x="3778250" y="5327650"/>
          <p14:tracePt t="107178" x="3778250" y="5372100"/>
          <p14:tracePt t="107196" x="3778250" y="5410200"/>
          <p14:tracePt t="107212" x="3784600" y="5435600"/>
          <p14:tracePt t="107229" x="3797300" y="5480050"/>
          <p14:tracePt t="107245" x="3816350" y="5511800"/>
          <p14:tracePt t="107262" x="3841750" y="5562600"/>
          <p14:tracePt t="107279" x="3867150" y="5594350"/>
          <p14:tracePt t="107296" x="3898900" y="5638800"/>
          <p14:tracePt t="107312" x="3924300" y="5670550"/>
          <p14:tracePt t="107312" x="3930650" y="5683250"/>
          <p14:tracePt t="107330" x="3962400" y="5721350"/>
          <p14:tracePt t="107345" x="3994150" y="5759450"/>
          <p14:tracePt t="107362" x="4025900" y="5797550"/>
          <p14:tracePt t="107379" x="4057650" y="5829300"/>
          <p14:tracePt t="107396" x="4095750" y="5854700"/>
          <p14:tracePt t="107412" x="4127500" y="5880100"/>
          <p14:tracePt t="107429" x="4191000" y="5911850"/>
          <p14:tracePt t="107445" x="4241800" y="5924550"/>
          <p14:tracePt t="107462" x="4305300" y="5943600"/>
          <p14:tracePt t="107479" x="4368800" y="5956300"/>
          <p14:tracePt t="107495" x="4445000" y="5975350"/>
          <p14:tracePt t="107512" x="4502150" y="5975350"/>
          <p14:tracePt t="107512" x="4533900" y="5975350"/>
          <p14:tracePt t="107530" x="4597400" y="5975350"/>
          <p14:tracePt t="107546" x="4654550" y="5962650"/>
          <p14:tracePt t="107562" x="4730750" y="5930900"/>
          <p14:tracePt t="107578" x="4794250" y="5892800"/>
          <p14:tracePt t="107595" x="4876800" y="5848350"/>
          <p14:tracePt t="107612" x="4940300" y="5791200"/>
          <p14:tracePt t="107629" x="4984750" y="5727700"/>
          <p14:tracePt t="107645" x="5029200" y="5645150"/>
          <p14:tracePt t="107662" x="5054600" y="5543550"/>
          <p14:tracePt t="107678" x="5054600" y="5441950"/>
          <p14:tracePt t="107696" x="5054600" y="5372100"/>
          <p14:tracePt t="107712" x="5054600" y="5257800"/>
          <p14:tracePt t="107730" x="5048250" y="5207000"/>
          <p14:tracePt t="107746" x="5022850" y="5149850"/>
          <p14:tracePt t="107762" x="4997450" y="5099050"/>
          <p14:tracePt t="107778" x="4972050" y="5048250"/>
          <p14:tracePt t="107795" x="4940300" y="5010150"/>
          <p14:tracePt t="107812" x="4895850" y="4972050"/>
          <p14:tracePt t="107829" x="4826000" y="4927600"/>
          <p14:tracePt t="107845" x="4756150" y="4895850"/>
          <p14:tracePt t="107862" x="4679950" y="4864100"/>
          <p14:tracePt t="107878" x="4591050" y="4832350"/>
          <p14:tracePt t="107895" x="4483100" y="4800600"/>
          <p14:tracePt t="107912" x="4375150" y="4775200"/>
          <p14:tracePt t="107912" x="4318000" y="4762500"/>
          <p14:tracePt t="107930" x="4229100" y="4756150"/>
          <p14:tracePt t="107946" x="4152900" y="4749800"/>
          <p14:tracePt t="107962" x="4083050" y="4749800"/>
          <p14:tracePt t="107978" x="4019550" y="4749800"/>
          <p14:tracePt t="107995" x="3937000" y="4775200"/>
          <p14:tracePt t="108012" x="3879850" y="4794250"/>
          <p14:tracePt t="108029" x="3816350" y="4819650"/>
          <p14:tracePt t="108045" x="3778250" y="4845050"/>
          <p14:tracePt t="108062" x="3733800" y="4864100"/>
          <p14:tracePt t="108079" x="3702050" y="4889500"/>
          <p14:tracePt t="108095" x="3663950" y="4927600"/>
          <p14:tracePt t="108114" x="3651250" y="4933950"/>
          <p14:tracePt t="108128" x="3625850" y="4972050"/>
          <p14:tracePt t="108146" x="3606800" y="5010150"/>
          <p14:tracePt t="108162" x="3594100" y="5035550"/>
          <p14:tracePt t="108179" x="3581400" y="5080000"/>
          <p14:tracePt t="108195" x="3568700" y="5137150"/>
          <p14:tracePt t="108212" x="3568700" y="5194300"/>
          <p14:tracePt t="108228" x="3568700" y="5264150"/>
          <p14:tracePt t="108245" x="3568700" y="5327650"/>
          <p14:tracePt t="108262" x="3581400" y="5403850"/>
          <p14:tracePt t="108279" x="3600450" y="5480050"/>
          <p14:tracePt t="108295" x="3638550" y="5556250"/>
          <p14:tracePt t="108312" x="3663950" y="5607050"/>
          <p14:tracePt t="108329" x="3721100" y="5683250"/>
          <p14:tracePt t="108346" x="3746500" y="5715000"/>
          <p14:tracePt t="108362" x="3771900" y="5740400"/>
          <p14:tracePt t="108379" x="3797300" y="5765800"/>
          <p14:tracePt t="108395" x="3835400" y="5791200"/>
          <p14:tracePt t="108412" x="3873500" y="5810250"/>
          <p14:tracePt t="108428" x="3937000" y="5835650"/>
          <p14:tracePt t="108446" x="3987800" y="5861050"/>
          <p14:tracePt t="108462" x="4051300" y="5880100"/>
          <p14:tracePt t="108479" x="4108450" y="5899150"/>
          <p14:tracePt t="108495" x="4171950" y="5911850"/>
          <p14:tracePt t="108512" x="4241800" y="5930900"/>
          <p14:tracePt t="108528" x="4330700" y="5937250"/>
          <p14:tracePt t="108546" x="4394200" y="5949950"/>
          <p14:tracePt t="108562" x="4457700" y="5949950"/>
          <p14:tracePt t="108579" x="4521200" y="5949950"/>
          <p14:tracePt t="108595" x="4527550" y="5949950"/>
          <p14:tracePt t="108612" x="4559300" y="5949950"/>
          <p14:tracePt t="108628" x="4648200" y="5911850"/>
          <p14:tracePt t="108645" x="4718050" y="5854700"/>
          <p14:tracePt t="108662" x="4781550" y="5791200"/>
          <p14:tracePt t="108679" x="4826000" y="5727700"/>
          <p14:tracePt t="108695" x="4857750" y="5657850"/>
          <p14:tracePt t="108712" x="4876800" y="5575300"/>
          <p14:tracePt t="108728" x="4876800" y="5435600"/>
          <p14:tracePt t="108746" x="4876800" y="5321300"/>
          <p14:tracePt t="108762" x="4864100" y="5232400"/>
          <p14:tracePt t="108779" x="4838700" y="5162550"/>
          <p14:tracePt t="108795" x="4813300" y="5111750"/>
          <p14:tracePt t="108812" x="4806950" y="5073650"/>
          <p14:tracePt t="108828" x="4787900" y="5035550"/>
          <p14:tracePt t="108845" x="4775200" y="5016500"/>
          <p14:tracePt t="108862" x="4762500" y="4997450"/>
          <p14:tracePt t="108879" x="4756150" y="4997450"/>
          <p14:tracePt t="108895" x="4749800" y="4991100"/>
          <p14:tracePt t="112305" x="4775200" y="4991100"/>
          <p14:tracePt t="112313" x="4800600" y="4978400"/>
          <p14:tracePt t="112321" x="4806950" y="4972050"/>
          <p14:tracePt t="112328" x="4826000" y="4972050"/>
          <p14:tracePt t="112345" x="4838700" y="4972050"/>
          <p14:tracePt t="112346" x="4845050" y="4972050"/>
          <p14:tracePt t="112585" x="4838700" y="4972050"/>
          <p14:tracePt t="112592" x="4826000" y="4972050"/>
          <p14:tracePt t="112600" x="4794250" y="4972050"/>
          <p14:tracePt t="112612" x="4781550" y="4972050"/>
          <p14:tracePt t="112673" x="4768850" y="4972050"/>
          <p14:tracePt t="112681" x="4756150" y="4972050"/>
          <p14:tracePt t="112687" x="4730750" y="4972050"/>
          <p14:tracePt t="112697" x="4660900" y="4984750"/>
          <p14:tracePt t="112712" x="4578350" y="4997450"/>
          <p14:tracePt t="112728" x="4476750" y="5035550"/>
          <p14:tracePt t="112745" x="4413250" y="5060950"/>
          <p14:tracePt t="112762" x="4387850" y="5086350"/>
          <p14:tracePt t="112779" x="4349750" y="5111750"/>
          <p14:tracePt t="112795" x="4337050" y="5137150"/>
          <p14:tracePt t="112812" x="4318000" y="5168900"/>
          <p14:tracePt t="112828" x="4318000" y="5194300"/>
          <p14:tracePt t="112845" x="4311650" y="5213350"/>
          <p14:tracePt t="112861" x="4305300" y="5226050"/>
          <p14:tracePt t="112878" x="4305300" y="5238750"/>
          <p14:tracePt t="112895" x="4298950" y="5251450"/>
          <p14:tracePt t="112912" x="4298950" y="5257800"/>
          <p14:tracePt t="112928" x="4292600" y="5264150"/>
          <p14:tracePt t="112945" x="4292600" y="5270500"/>
          <p14:tracePt t="112985" x="4292600" y="5276850"/>
          <p14:tracePt t="112992" x="4292600" y="5283200"/>
          <p14:tracePt t="113033" x="4286250" y="5289550"/>
          <p14:tracePt t="113041" x="4286250" y="5302250"/>
          <p14:tracePt t="113057" x="4286250" y="5308600"/>
          <p14:tracePt t="113065" x="4286250" y="5314950"/>
          <p14:tracePt t="113066" x="4286250" y="5321300"/>
          <p14:tracePt t="113078" x="4279900" y="5340350"/>
          <p14:tracePt t="113095" x="4279900" y="5346700"/>
          <p14:tracePt t="113111" x="4279900" y="5359400"/>
          <p14:tracePt t="113130" x="4279900" y="5365750"/>
          <p14:tracePt t="113169" x="4279900" y="5372100"/>
          <p14:tracePt t="113193" x="4279900" y="5378450"/>
          <p14:tracePt t="113265" x="4279900" y="5384800"/>
          <p14:tracePt t="113289" x="4279900" y="5391150"/>
          <p14:tracePt t="113457" x="4286250" y="5391150"/>
          <p14:tracePt t="113465" x="4286250" y="5384800"/>
          <p14:tracePt t="113472" x="4286250" y="5359400"/>
          <p14:tracePt t="113481" x="4286250" y="5270500"/>
          <p14:tracePt t="113495" x="4286250" y="5187950"/>
          <p14:tracePt t="113512" x="4286250" y="5060950"/>
          <p14:tracePt t="113529" x="4286250" y="5016500"/>
          <p14:tracePt t="113545" x="4286250" y="4972050"/>
          <p14:tracePt t="113562" x="4286250" y="4933950"/>
          <p14:tracePt t="113578" x="4286250" y="4895850"/>
          <p14:tracePt t="113595" x="4286250" y="4845050"/>
          <p14:tracePt t="113611" x="4286250" y="4806950"/>
          <p14:tracePt t="113628" x="4286250" y="4775200"/>
          <p14:tracePt t="113645" x="4292600" y="4743450"/>
          <p14:tracePt t="113662" x="4292600" y="4705350"/>
          <p14:tracePt t="113678" x="4292600" y="4667250"/>
          <p14:tracePt t="113695" x="4292600" y="4635500"/>
          <p14:tracePt t="113711" x="4292600" y="4597400"/>
          <p14:tracePt t="113729" x="4292600" y="4578350"/>
          <p14:tracePt t="113745" x="4292600" y="4559300"/>
          <p14:tracePt t="113762" x="4292600" y="4546600"/>
          <p14:tracePt t="113778" x="4298950" y="4527550"/>
          <p14:tracePt t="113795" x="4298950" y="4514850"/>
          <p14:tracePt t="113812" x="4298950" y="4495800"/>
          <p14:tracePt t="113829" x="4298950" y="4489450"/>
          <p14:tracePt t="113845" x="4298950" y="4476750"/>
          <p14:tracePt t="113862" x="4298950" y="4470400"/>
          <p14:tracePt t="113878" x="4298950" y="4457700"/>
          <p14:tracePt t="113895" x="4298950" y="4451350"/>
          <p14:tracePt t="113911" x="4298950" y="4438650"/>
          <p14:tracePt t="113929" x="4298950" y="4425950"/>
          <p14:tracePt t="113945" x="4298950" y="4413250"/>
          <p14:tracePt t="114153" x="4298950" y="4406900"/>
          <p14:tracePt t="114161" x="4305300" y="4400550"/>
          <p14:tracePt t="114168" x="4324350" y="4387850"/>
          <p14:tracePt t="114176" x="4356100" y="4368800"/>
          <p14:tracePt t="114176" x="4375150" y="4337050"/>
          <p14:tracePt t="114185" x="4387850" y="4305300"/>
          <p14:tracePt t="114195" x="4419600" y="4191000"/>
          <p14:tracePt t="114211" x="4419600" y="4146550"/>
          <p14:tracePt t="114229" x="4419600" y="4102100"/>
          <p14:tracePt t="114245" x="4419600" y="4013200"/>
          <p14:tracePt t="114262" x="4419600" y="3930650"/>
          <p14:tracePt t="114278" x="4413250" y="3835400"/>
          <p14:tracePt t="114295" x="4400550" y="3740150"/>
          <p14:tracePt t="114311" x="4375150" y="3543300"/>
          <p14:tracePt t="114330" x="4368800" y="3530600"/>
          <p14:tracePt t="114345" x="4349750" y="3416300"/>
          <p14:tracePt t="114362" x="4337050" y="3302000"/>
          <p14:tracePt t="114378" x="4311650" y="3206750"/>
          <p14:tracePt t="114395" x="4298950" y="3187700"/>
          <p14:tracePt t="114411" x="4298950" y="3175000"/>
          <p14:tracePt t="114428" x="4292600" y="3168650"/>
          <p14:tracePt t="114445" x="4292600" y="3162300"/>
          <p14:tracePt t="114609" x="4292600" y="3149600"/>
          <p14:tracePt t="114613" x="4292600" y="3136900"/>
          <p14:tracePt t="114628" x="4292600" y="3124200"/>
          <p14:tracePt t="114629" x="4292600" y="3092450"/>
          <p14:tracePt t="114645" x="4292600" y="3054350"/>
          <p14:tracePt t="114662" x="4273550" y="3016250"/>
          <p14:tracePt t="114678" x="4267200" y="2984500"/>
          <p14:tracePt t="114695" x="4254500" y="2959100"/>
          <p14:tracePt t="114712" x="4248150" y="2940050"/>
          <p14:tracePt t="114729" x="4248150" y="2921000"/>
          <p14:tracePt t="114746" x="4248150" y="2914650"/>
          <p14:tracePt t="114969" x="4241800" y="2914650"/>
          <p14:tracePt t="114985" x="4235450" y="2914650"/>
          <p14:tracePt t="114993" x="4235450" y="2921000"/>
          <p14:tracePt t="115001" x="4229100" y="2959100"/>
          <p14:tracePt t="115012" x="4222750" y="2984500"/>
          <p14:tracePt t="115029" x="4222750" y="2997200"/>
          <p14:tracePt t="115045" x="4222750" y="3003550"/>
          <p14:tracePt t="115153" x="4222750" y="3009900"/>
          <p14:tracePt t="115473" x="4229100" y="3009900"/>
          <p14:tracePt t="115481" x="4235450" y="3009900"/>
          <p14:tracePt t="115497" x="4241800" y="3009900"/>
          <p14:tracePt t="115497" x="4248150" y="3009900"/>
          <p14:tracePt t="115537" x="4254500" y="3009900"/>
          <p14:tracePt t="116385" x="4254500" y="3028950"/>
          <p14:tracePt t="116393" x="4241800" y="3086100"/>
          <p14:tracePt t="116396" x="4229100" y="3136900"/>
          <p14:tracePt t="116412" x="4222750" y="3282950"/>
          <p14:tracePt t="116429" x="4178300" y="3619500"/>
          <p14:tracePt t="116445" x="4178300" y="3905250"/>
          <p14:tracePt t="116462" x="4171950" y="4000500"/>
          <p14:tracePt t="116478" x="4171950" y="4197350"/>
          <p14:tracePt t="116495" x="4171950" y="4362450"/>
          <p14:tracePt t="116511" x="4178300" y="4597400"/>
          <p14:tracePt t="116529" x="4216400" y="4756150"/>
          <p14:tracePt t="116545" x="4260850" y="4889500"/>
          <p14:tracePt t="116562" x="4292600" y="4997450"/>
          <p14:tracePt t="116578" x="4324350" y="5067300"/>
          <p14:tracePt t="116616" x="4330700" y="5080000"/>
          <p14:tracePt t="116624" x="4330700" y="5092700"/>
          <p14:tracePt t="116628" x="4349750" y="5111750"/>
          <p14:tracePt t="116645" x="4356100" y="5111750"/>
          <p14:tracePt t="116662" x="4362450" y="5124450"/>
          <p14:tracePt t="116678" x="4368800" y="5130800"/>
          <p14:tracePt t="116695" x="4381500" y="5137150"/>
          <p14:tracePt t="116712" x="4413250" y="5156200"/>
          <p14:tracePt t="116730" x="4445000" y="5175250"/>
          <p14:tracePt t="116746" x="4495800" y="5213350"/>
          <p14:tracePt t="116762" x="4552950" y="5257800"/>
          <p14:tracePt t="116778" x="4603750" y="5302250"/>
          <p14:tracePt t="116795" x="4667250" y="5340350"/>
          <p14:tracePt t="116812" x="4692650" y="5353050"/>
          <p14:tracePt t="116828" x="4718050" y="5359400"/>
          <p14:tracePt t="116845" x="4737100" y="5359400"/>
          <p14:tracePt t="116862" x="4762500" y="5359400"/>
          <p14:tracePt t="116878" x="4787900" y="5359400"/>
          <p14:tracePt t="116895" x="4819650" y="5327650"/>
          <p14:tracePt t="116912" x="4864100" y="5219700"/>
          <p14:tracePt t="116929" x="4876800" y="5143500"/>
          <p14:tracePt t="116945" x="4883150" y="5099050"/>
          <p14:tracePt t="116962" x="4883150" y="5067300"/>
          <p14:tracePt t="116978" x="4883150" y="5035550"/>
          <p14:tracePt t="116995" x="4876800" y="5003800"/>
          <p14:tracePt t="117011" x="4864100" y="4972050"/>
          <p14:tracePt t="117028" x="4851400" y="4933950"/>
          <p14:tracePt t="117045" x="4826000" y="4908550"/>
          <p14:tracePt t="117062" x="4781550" y="4864100"/>
          <p14:tracePt t="117078" x="4724400" y="4819650"/>
          <p14:tracePt t="117095" x="4641850" y="4768850"/>
          <p14:tracePt t="117111" x="4521200" y="4711700"/>
          <p14:tracePt t="117129" x="4495800" y="4711700"/>
          <p14:tracePt t="117145" x="4451350" y="4699000"/>
          <p14:tracePt t="117162" x="4419600" y="4699000"/>
          <p14:tracePt t="117178" x="4387850" y="4699000"/>
          <p14:tracePt t="117233" x="4356100" y="4711700"/>
          <p14:tracePt t="117240" x="4337050" y="4724400"/>
          <p14:tracePt t="117249" x="4311650" y="4724400"/>
          <p14:tracePt t="117261" x="4292600" y="4737100"/>
          <p14:tracePt t="117262" x="4254500" y="4762500"/>
          <p14:tracePt t="117278" x="4222750" y="4781550"/>
          <p14:tracePt t="117295" x="4216400" y="4781550"/>
          <p14:tracePt t="117336" x="4210050" y="4787900"/>
          <p14:tracePt t="117354" x="4165600" y="4832350"/>
          <p14:tracePt t="117355" x="4140200" y="4857750"/>
          <p14:tracePt t="117362" x="4102100" y="4895850"/>
          <p14:tracePt t="117378" x="4076700" y="4933950"/>
          <p14:tracePt t="117395" x="4051300" y="4965700"/>
          <p14:tracePt t="117411" x="4038600" y="5010150"/>
          <p14:tracePt t="117429" x="4019550" y="5041900"/>
          <p14:tracePt t="117445" x="4013200" y="5073650"/>
          <p14:tracePt t="117462" x="4000500" y="5105400"/>
          <p14:tracePt t="117478" x="4000500" y="5143500"/>
          <p14:tracePt t="117495" x="3994150" y="5187950"/>
          <p14:tracePt t="117511" x="3981450" y="5251450"/>
          <p14:tracePt t="117529" x="3975100" y="5302250"/>
          <p14:tracePt t="117545" x="3975100" y="5346700"/>
          <p14:tracePt t="117562" x="3975100" y="5384800"/>
          <p14:tracePt t="117578" x="3975100" y="5422900"/>
          <p14:tracePt t="117595" x="3987800" y="5461000"/>
          <p14:tracePt t="117611" x="3994150" y="5486400"/>
          <p14:tracePt t="117628" x="4006850" y="5505450"/>
          <p14:tracePt t="117645" x="4013200" y="5524500"/>
          <p14:tracePt t="117662" x="4013200" y="5530850"/>
          <p14:tracePt t="117678" x="4019550" y="5549900"/>
          <p14:tracePt t="117695" x="4032250" y="5562600"/>
          <p14:tracePt t="117711" x="4051300" y="5607050"/>
          <p14:tracePt t="117729" x="4070350" y="5638800"/>
          <p14:tracePt t="117745" x="4095750" y="5657850"/>
          <p14:tracePt t="117762" x="4127500" y="5689600"/>
          <p14:tracePt t="117778" x="4159250" y="5721350"/>
          <p14:tracePt t="117795" x="4203700" y="5746750"/>
          <p14:tracePt t="117811" x="4248150" y="5765800"/>
          <p14:tracePt t="117828" x="4311650" y="5778500"/>
          <p14:tracePt t="117845" x="4375150" y="5791200"/>
          <p14:tracePt t="117861" x="4457700" y="5791200"/>
          <p14:tracePt t="117878" x="4540250" y="5791200"/>
          <p14:tracePt t="117895" x="4616450" y="5791200"/>
          <p14:tracePt t="117911" x="4686300" y="5759450"/>
          <p14:tracePt t="117929" x="4737100" y="5727700"/>
          <p14:tracePt t="117945" x="4781550" y="5695950"/>
          <p14:tracePt t="117961" x="4781550" y="5689600"/>
          <p14:tracePt t="117977" x="4806950" y="5657850"/>
          <p14:tracePt t="117995" x="4826000" y="5613400"/>
          <p14:tracePt t="118011" x="4851400" y="5556250"/>
          <p14:tracePt t="118028" x="4857750" y="5530850"/>
          <p14:tracePt t="118045" x="4857750" y="5499100"/>
          <p14:tracePt t="118061" x="4857750" y="5473700"/>
          <p14:tracePt t="118079" x="4857750" y="5435600"/>
          <p14:tracePt t="118095" x="4838700" y="5384800"/>
          <p14:tracePt t="118095" x="4826000" y="5346700"/>
          <p14:tracePt t="118113" x="4806950" y="5321300"/>
          <p14:tracePt t="118129" x="4762500" y="5238750"/>
          <p14:tracePt t="118145" x="4730750" y="5194300"/>
          <p14:tracePt t="118161" x="4679950" y="5143500"/>
          <p14:tracePt t="118178" x="4597400" y="5092700"/>
          <p14:tracePt t="118195" x="4495800" y="5048250"/>
          <p14:tracePt t="118212" x="4425950" y="5016500"/>
          <p14:tracePt t="118228" x="4362450" y="4997450"/>
          <p14:tracePt t="118245" x="4273550" y="4978400"/>
          <p14:tracePt t="118261" x="4171950" y="4965700"/>
          <p14:tracePt t="118278" x="4083050" y="4965700"/>
          <p14:tracePt t="118295" x="4000500" y="4965700"/>
          <p14:tracePt t="118312" x="3917950" y="4965700"/>
          <p14:tracePt t="118328" x="3816350" y="4997450"/>
          <p14:tracePt t="118345" x="3771900" y="5022850"/>
          <p14:tracePt t="118361" x="3733800" y="5054600"/>
          <p14:tracePt t="118378" x="3702050" y="5092700"/>
          <p14:tracePt t="118395" x="3663950" y="5149850"/>
          <p14:tracePt t="118411" x="3644900" y="5200650"/>
          <p14:tracePt t="118428" x="3619500" y="5264150"/>
          <p14:tracePt t="118445" x="3594100" y="5321300"/>
          <p14:tracePt t="118461" x="3575050" y="5378450"/>
          <p14:tracePt t="118478" x="3568700" y="5435600"/>
          <p14:tracePt t="118495" x="3568700" y="5499100"/>
          <p14:tracePt t="118511" x="3568700" y="5549900"/>
          <p14:tracePt t="118528" x="3568700" y="5638800"/>
          <p14:tracePt t="118545" x="3581400" y="5689600"/>
          <p14:tracePt t="118561" x="3606800" y="5740400"/>
          <p14:tracePt t="118579" x="3625850" y="5778500"/>
          <p14:tracePt t="118595" x="3657600" y="5822950"/>
          <p14:tracePt t="118612" x="3683000" y="5861050"/>
          <p14:tracePt t="118628" x="3708400" y="5880100"/>
          <p14:tracePt t="118645" x="3752850" y="5924550"/>
          <p14:tracePt t="118661" x="3816350" y="5969000"/>
          <p14:tracePt t="118678" x="3873500" y="6007100"/>
          <p14:tracePt t="118695" x="3924300" y="6032500"/>
          <p14:tracePt t="118711" x="4044950" y="6076950"/>
          <p14:tracePt t="118729" x="4127500" y="6102350"/>
          <p14:tracePt t="118745" x="4184650" y="6108700"/>
          <p14:tracePt t="118761" x="4254500" y="6115050"/>
          <p14:tracePt t="118778" x="4311650" y="6115050"/>
          <p14:tracePt t="118795" x="4368800" y="6115050"/>
          <p14:tracePt t="118812" x="4432300" y="6115050"/>
          <p14:tracePt t="118828" x="4489450" y="6102350"/>
          <p14:tracePt t="118845" x="4546600" y="6083300"/>
          <p14:tracePt t="118861" x="4610100" y="6057900"/>
          <p14:tracePt t="118878" x="4667250" y="6013450"/>
          <p14:tracePt t="118895" x="4737100" y="5969000"/>
          <p14:tracePt t="118911" x="4857750" y="5873750"/>
          <p14:tracePt t="118929" x="4914900" y="5791200"/>
          <p14:tracePt t="118945" x="4978400" y="5689600"/>
          <p14:tracePt t="118961" x="5010150" y="5613400"/>
          <p14:tracePt t="118978" x="5022850" y="5556250"/>
          <p14:tracePt t="118995" x="5029200" y="5499100"/>
          <p14:tracePt t="119012" x="5029200" y="5441950"/>
          <p14:tracePt t="119028" x="5029200" y="5372100"/>
          <p14:tracePt t="119045" x="5022850" y="5295900"/>
          <p14:tracePt t="119061" x="4997450" y="5238750"/>
          <p14:tracePt t="119078" x="4965700" y="5175250"/>
          <p14:tracePt t="119095" x="4927600" y="5118100"/>
          <p14:tracePt t="119112" x="4845050" y="5029200"/>
          <p14:tracePt t="119129" x="4781550" y="4972050"/>
          <p14:tracePt t="119145" x="4718050" y="4914900"/>
          <p14:tracePt t="119161" x="4654550" y="4870450"/>
          <p14:tracePt t="119178" x="4578350" y="4826000"/>
          <p14:tracePt t="119195" x="4502150" y="4781550"/>
          <p14:tracePt t="119211" x="4425950" y="4749800"/>
          <p14:tracePt t="119228" x="4343400" y="4724400"/>
          <p14:tracePt t="119245" x="4260850" y="4705350"/>
          <p14:tracePt t="119261" x="4178300" y="4692650"/>
          <p14:tracePt t="119278" x="4083050" y="4679950"/>
          <p14:tracePt t="119295" x="3994150" y="4673600"/>
          <p14:tracePt t="119311" x="3911600" y="4673600"/>
          <p14:tracePt t="119329" x="3816350" y="4711700"/>
          <p14:tracePt t="119345" x="3765550" y="4749800"/>
          <p14:tracePt t="119361" x="3727450" y="4787900"/>
          <p14:tracePt t="119378" x="3683000" y="4857750"/>
          <p14:tracePt t="119394" x="3651250" y="4908550"/>
          <p14:tracePt t="119411" x="3613150" y="4978400"/>
          <p14:tracePt t="119428" x="3587750" y="5022850"/>
          <p14:tracePt t="119445" x="3562350" y="5086350"/>
          <p14:tracePt t="119461" x="3543300" y="5156200"/>
          <p14:tracePt t="119478" x="3536950" y="5219700"/>
          <p14:tracePt t="119494" x="3536950" y="5264150"/>
          <p14:tracePt t="119511" x="3536950" y="5302250"/>
          <p14:tracePt t="119528" x="3536950" y="5353050"/>
          <p14:tracePt t="119545" x="3536950" y="5391150"/>
          <p14:tracePt t="119561" x="3536950" y="5429250"/>
          <p14:tracePt t="119578" x="3543300" y="5467350"/>
          <p14:tracePt t="119595" x="3556000" y="5511800"/>
          <p14:tracePt t="119611" x="3575050" y="5556250"/>
          <p14:tracePt t="119628" x="3587750" y="5581650"/>
          <p14:tracePt t="119645" x="3606800" y="5613400"/>
          <p14:tracePt t="119661" x="3632200" y="5638800"/>
          <p14:tracePt t="119678" x="3663950" y="5664200"/>
          <p14:tracePt t="119695" x="3689350" y="5689600"/>
          <p14:tracePt t="119711" x="3759200" y="5734050"/>
          <p14:tracePt t="119745" x="3810000" y="5759450"/>
          <p14:tracePt t="119745" x="3860800" y="5784850"/>
          <p14:tracePt t="119762" x="3917950" y="5816600"/>
          <p14:tracePt t="119778" x="3981450" y="5829300"/>
          <p14:tracePt t="119795" x="4032250" y="5835650"/>
          <p14:tracePt t="119811" x="4083050" y="5848350"/>
          <p14:tracePt t="119828" x="4127500" y="5848350"/>
          <p14:tracePt t="119844" x="4165600" y="5854700"/>
          <p14:tracePt t="119861" x="4197350" y="5861050"/>
          <p14:tracePt t="119878" x="4241800" y="5861050"/>
          <p14:tracePt t="119895" x="4286250" y="5861050"/>
          <p14:tracePt t="119911" x="4324350" y="5861050"/>
          <p14:tracePt t="119928" x="4356100" y="5861050"/>
          <p14:tracePt t="119945" x="4394200" y="5854700"/>
          <p14:tracePt t="119962" x="4438650" y="5829300"/>
          <p14:tracePt t="119978" x="4476750" y="5810250"/>
          <p14:tracePt t="119995" x="4521200" y="5778500"/>
          <p14:tracePt t="120011" x="4559300" y="5753100"/>
          <p14:tracePt t="120028" x="4597400" y="5721350"/>
          <p14:tracePt t="120044" x="4622800" y="5695950"/>
          <p14:tracePt t="120061" x="4654550" y="5670550"/>
          <p14:tracePt t="120078" x="4673600" y="5651500"/>
          <p14:tracePt t="120078" x="4673600" y="5638800"/>
          <p14:tracePt t="120096" x="4686300" y="5626100"/>
          <p14:tracePt t="120111" x="4699000" y="5581650"/>
          <p14:tracePt t="120129" x="4711700" y="5537200"/>
          <p14:tracePt t="120145" x="4711700" y="5492750"/>
          <p14:tracePt t="120162" x="4724400" y="5435600"/>
          <p14:tracePt t="120178" x="4724400" y="5378450"/>
          <p14:tracePt t="120195" x="4724400" y="5334000"/>
          <p14:tracePt t="120211" x="4724400" y="5289550"/>
          <p14:tracePt t="120228" x="4724400" y="5238750"/>
          <p14:tracePt t="120244" x="4711700" y="5168900"/>
          <p14:tracePt t="120261" x="4692650" y="5111750"/>
          <p14:tracePt t="120278" x="4673600" y="5060950"/>
          <p14:tracePt t="120295" x="4648200" y="5010150"/>
          <p14:tracePt t="120311" x="4584700" y="4940300"/>
          <p14:tracePt t="120329" x="4540250" y="4902200"/>
          <p14:tracePt t="120345" x="4476750" y="4876800"/>
          <p14:tracePt t="120362" x="4394200" y="4851400"/>
          <p14:tracePt t="120378" x="4305300" y="4845050"/>
          <p14:tracePt t="120395" x="4210050" y="4845050"/>
          <p14:tracePt t="120411" x="4095750" y="4845050"/>
          <p14:tracePt t="120428" x="3981450" y="4851400"/>
          <p14:tracePt t="120445" x="3873500" y="4883150"/>
          <p14:tracePt t="120461" x="3803650" y="4914900"/>
          <p14:tracePt t="120478" x="3727450" y="4972050"/>
          <p14:tracePt t="120495" x="3670300" y="5016500"/>
          <p14:tracePt t="120511" x="3587750" y="5118100"/>
          <p14:tracePt t="120529" x="3536950" y="5200650"/>
          <p14:tracePt t="120545" x="3505200" y="5276850"/>
          <p14:tracePt t="120562" x="3492500" y="5340350"/>
          <p14:tracePt t="120578" x="3486150" y="5391150"/>
          <p14:tracePt t="120595" x="3486150" y="5435600"/>
          <p14:tracePt t="120611" x="3486150" y="5492750"/>
          <p14:tracePt t="120628" x="3492500" y="5524500"/>
          <p14:tracePt t="120644" x="3498850" y="5543550"/>
          <p14:tracePt t="120661" x="3505200" y="5556250"/>
          <p14:tracePt t="120704" x="3511550" y="5562600"/>
          <p14:tracePt t="120737" x="3517900" y="5568950"/>
          <p14:tracePt t="120768" x="3524250" y="5575300"/>
          <p14:tracePt t="120800" x="3524250" y="5581650"/>
          <p14:tracePt t="120808" x="3530600" y="5588000"/>
          <p14:tracePt t="120817" x="3536950" y="5588000"/>
          <p14:tracePt t="120928" x="3536950" y="5594350"/>
          <p14:tracePt t="122144" x="3549650" y="5613400"/>
          <p14:tracePt t="122152" x="3575050" y="5632450"/>
          <p14:tracePt t="122160" x="3606800" y="5664200"/>
          <p14:tracePt t="122178" x="3632200" y="5683250"/>
          <p14:tracePt t="122194" x="3670300" y="5708650"/>
          <p14:tracePt t="122195" x="3695700" y="5721350"/>
          <p14:tracePt t="122211" x="3714750" y="5734050"/>
          <p14:tracePt t="122228" x="3733800" y="5740400"/>
          <p14:tracePt t="122245" x="3746500" y="5740400"/>
          <p14:tracePt t="122261" x="3746500" y="5746750"/>
          <p14:tracePt t="122278" x="3752850" y="5746750"/>
          <p14:tracePt t="122294" x="3765550" y="5746750"/>
          <p14:tracePt t="122336" x="3771900" y="5746750"/>
          <p14:tracePt t="123584" x="3790950" y="5715000"/>
          <p14:tracePt t="123592" x="3803650" y="5670550"/>
          <p14:tracePt t="123593" x="3822700" y="5607050"/>
          <p14:tracePt t="123611" x="3835400" y="5549900"/>
          <p14:tracePt t="123612" x="3879850" y="5461000"/>
          <p14:tracePt t="123628" x="3898900" y="5410200"/>
          <p14:tracePt t="123644" x="3905250" y="5391150"/>
          <p14:tracePt t="123662" x="3924300" y="5378450"/>
          <p14:tracePt t="123678" x="3937000" y="5359400"/>
          <p14:tracePt t="123695" x="3949700" y="5346700"/>
          <p14:tracePt t="123711" x="3968750" y="5334000"/>
          <p14:tracePt t="123729" x="3981450" y="5327650"/>
          <p14:tracePt t="123745" x="4000500" y="5327650"/>
          <p14:tracePt t="123761" x="4006850" y="5321300"/>
          <p14:tracePt t="123778" x="4019550" y="5314950"/>
          <p14:tracePt t="123795" x="4038600" y="5308600"/>
          <p14:tracePt t="123811" x="4051300" y="5308600"/>
          <p14:tracePt t="123828" x="4057650" y="5308600"/>
          <p14:tracePt t="123844" x="4064000" y="5302250"/>
          <p14:tracePt t="123861" x="4070350" y="5302250"/>
          <p14:tracePt t="123878" x="4076700" y="5302250"/>
          <p14:tracePt t="123894" x="4083050" y="5302250"/>
          <p14:tracePt t="123911" x="4089400" y="5302250"/>
          <p14:tracePt t="123929" x="4102100" y="5302250"/>
          <p14:tracePt t="123944" x="4108450" y="5302250"/>
          <p14:tracePt t="123961" x="4114800" y="5302250"/>
          <p14:tracePt t="123978" x="4121150" y="5302250"/>
          <p14:tracePt t="123995" x="4127500" y="5302250"/>
          <p14:tracePt t="124011" x="4133850" y="5302250"/>
          <p14:tracePt t="124028" x="4140200" y="5314950"/>
          <p14:tracePt t="124044" x="4146550" y="5321300"/>
          <p14:tracePt t="124061" x="4152900" y="5334000"/>
          <p14:tracePt t="124079" x="4165600" y="5353050"/>
          <p14:tracePt t="124096" x="4171950" y="5372100"/>
          <p14:tracePt t="124112" x="4178300" y="5384800"/>
          <p14:tracePt t="124145" x="4178300" y="5391150"/>
          <p14:tracePt t="124146" x="4184650" y="5391150"/>
          <p14:tracePt t="124505" x="4191000" y="5397500"/>
          <p14:tracePt t="124529" x="4197350" y="5397500"/>
          <p14:tracePt t="124537" x="4203700" y="5397500"/>
          <p14:tracePt t="124545" x="4210050" y="5397500"/>
          <p14:tracePt t="124569" x="4216400" y="5397500"/>
          <p14:tracePt t="124593" x="4222750" y="5397500"/>
          <p14:tracePt t="124601" x="4229100" y="5397500"/>
          <p14:tracePt t="124625" x="4235450" y="5397500"/>
          <p14:tracePt t="124641" x="4241800" y="5397500"/>
          <p14:tracePt t="124665" x="4248150" y="5397500"/>
          <p14:tracePt t="124673" x="4254500" y="5397500"/>
          <p14:tracePt t="124705" x="4260850" y="5397500"/>
          <p14:tracePt t="125521" x="4267200" y="5397500"/>
          <p14:tracePt t="125538" x="4267200" y="5391150"/>
          <p14:tracePt t="125546" x="4267200" y="5384800"/>
          <p14:tracePt t="125547" x="4267200" y="5372100"/>
          <p14:tracePt t="125562" x="4267200" y="5365750"/>
          <p14:tracePt t="125579" x="4267200" y="5353050"/>
          <p14:tracePt t="125595" x="4267200" y="5340350"/>
          <p14:tracePt t="125612" x="4267200" y="5327650"/>
          <p14:tracePt t="125629" x="4267200" y="5321300"/>
          <p14:tracePt t="125645" x="4267200" y="5308600"/>
          <p14:tracePt t="125662" x="4267200" y="5295900"/>
          <p14:tracePt t="125679" x="4260850" y="5270500"/>
          <p14:tracePt t="125695" x="4260850" y="5257800"/>
          <p14:tracePt t="125695" x="4260850" y="5238750"/>
          <p14:tracePt t="125714" x="4260850" y="5213350"/>
          <p14:tracePt t="125730" x="4254500" y="5168900"/>
          <p14:tracePt t="125745" x="4254500" y="5137150"/>
          <p14:tracePt t="125762" x="4254500" y="5099050"/>
          <p14:tracePt t="125779" x="4254500" y="5073650"/>
          <p14:tracePt t="125795" x="4254500" y="5048250"/>
          <p14:tracePt t="125812" x="4254500" y="5016500"/>
          <p14:tracePt t="125828" x="4254500" y="4984750"/>
          <p14:tracePt t="125846" x="4254500" y="4953000"/>
          <p14:tracePt t="125862" x="4254500" y="4921250"/>
          <p14:tracePt t="125879" x="4254500" y="4889500"/>
          <p14:tracePt t="125895" x="4260850" y="4857750"/>
          <p14:tracePt t="125912" x="4267200" y="4832350"/>
          <p14:tracePt t="125930" x="4267200" y="4806950"/>
          <p14:tracePt t="125946" x="4267200" y="4794250"/>
          <p14:tracePt t="125962" x="4267200" y="4768850"/>
          <p14:tracePt t="125979" x="4267200" y="4749800"/>
          <p14:tracePt t="125995" x="4267200" y="4711700"/>
          <p14:tracePt t="126012" x="4267200" y="4686300"/>
          <p14:tracePt t="126028" x="4267200" y="4660900"/>
          <p14:tracePt t="126045" x="4267200" y="4629150"/>
          <p14:tracePt t="126062" x="4267200" y="4597400"/>
          <p14:tracePt t="126079" x="4273550" y="4565650"/>
          <p14:tracePt t="126095" x="4273550" y="4546600"/>
          <p14:tracePt t="126112" x="4273550" y="4508500"/>
          <p14:tracePt t="126129" x="4273550" y="4489450"/>
          <p14:tracePt t="126146" x="4273550" y="4470400"/>
          <p14:tracePt t="126162" x="4273550" y="4451350"/>
          <p14:tracePt t="126179" x="4273550" y="4419600"/>
          <p14:tracePt t="126195" x="4273550" y="4400550"/>
          <p14:tracePt t="126212" x="4273550" y="4375150"/>
          <p14:tracePt t="126230" x="4273550" y="4356100"/>
          <p14:tracePt t="126245" x="4273550" y="4349750"/>
          <p14:tracePt t="126263" x="4273550" y="4337050"/>
          <p14:tracePt t="126297" x="4273550" y="4330700"/>
          <p14:tracePt t="126457" x="4273550" y="4337050"/>
          <p14:tracePt t="126465" x="4273550" y="4368800"/>
          <p14:tracePt t="126465" x="4273550" y="4400550"/>
          <p14:tracePt t="126479" x="4267200" y="4470400"/>
          <p14:tracePt t="126495" x="4267200" y="4546600"/>
          <p14:tracePt t="126512" x="4267200" y="4660900"/>
          <p14:tracePt t="126530" x="4267200" y="4737100"/>
          <p14:tracePt t="126545" x="4267200" y="4787900"/>
          <p14:tracePt t="126562" x="4267200" y="4857750"/>
          <p14:tracePt t="126579" x="4267200" y="4914900"/>
          <p14:tracePt t="126596" x="4267200" y="4965700"/>
          <p14:tracePt t="126612" x="4267200" y="5003800"/>
          <p14:tracePt t="126629" x="4267200" y="5041900"/>
          <p14:tracePt t="126645" x="4267200" y="5086350"/>
          <p14:tracePt t="126662" x="4267200" y="5118100"/>
          <p14:tracePt t="126678" x="4267200" y="5156200"/>
          <p14:tracePt t="126695" x="4267200" y="5194300"/>
          <p14:tracePt t="126712" x="4267200" y="5245100"/>
          <p14:tracePt t="126730" x="4267200" y="5270500"/>
          <p14:tracePt t="126745" x="4267200" y="5302250"/>
          <p14:tracePt t="126762" x="4267200" y="5334000"/>
          <p14:tracePt t="126778" x="4267200" y="5353050"/>
          <p14:tracePt t="126796" x="4267200" y="5378450"/>
          <p14:tracePt t="126812" x="4267200" y="5410200"/>
          <p14:tracePt t="126829" x="4267200" y="5422900"/>
          <p14:tracePt t="126845" x="4267200" y="5435600"/>
          <p14:tracePt t="126862" x="4267200" y="5454650"/>
          <p14:tracePt t="126879" x="4267200" y="5473700"/>
          <p14:tracePt t="126895" x="4267200" y="5486400"/>
          <p14:tracePt t="126912" x="4267200" y="5511800"/>
          <p14:tracePt t="126930" x="4267200" y="5518150"/>
          <p14:tracePt t="126945" x="4267200" y="5524500"/>
          <p14:tracePt t="126993" x="4267200" y="5530850"/>
          <p14:tracePt t="127121" x="4267200" y="5499100"/>
          <p14:tracePt t="127129" x="4267200" y="5467350"/>
          <p14:tracePt t="127137" x="4267200" y="5416550"/>
          <p14:tracePt t="127145" x="4267200" y="5283200"/>
          <p14:tracePt t="127155" x="4267200" y="5213350"/>
          <p14:tracePt t="127162" x="4267200" y="5086350"/>
          <p14:tracePt t="127178" x="4267200" y="4972050"/>
          <p14:tracePt t="127196" x="4267200" y="4902200"/>
          <p14:tracePt t="127212" x="4267200" y="4857750"/>
          <p14:tracePt t="127229" x="4267200" y="4826000"/>
          <p14:tracePt t="127246" x="4267200" y="4813300"/>
          <p14:tracePt t="127262" x="4267200" y="4806950"/>
          <p14:tracePt t="127279" x="4267200" y="4794250"/>
          <p14:tracePt t="127295" x="4267200" y="4775200"/>
          <p14:tracePt t="127312" x="4267200" y="4699000"/>
          <p14:tracePt t="127330" x="4267200" y="4622800"/>
          <p14:tracePt t="127345" x="4267200" y="4476750"/>
          <p14:tracePt t="127362" x="4267200" y="4248150"/>
          <p14:tracePt t="127379" x="4248150" y="3937000"/>
          <p14:tracePt t="127395" x="4197350" y="3613150"/>
          <p14:tracePt t="127412" x="4178300" y="3403600"/>
          <p14:tracePt t="127429" x="4152900" y="3263900"/>
          <p14:tracePt t="127445" x="4140200" y="3155950"/>
          <p14:tracePt t="127462" x="4140200" y="3111500"/>
          <p14:tracePt t="127478" x="4140200" y="3073400"/>
          <p14:tracePt t="127495" x="4133850" y="3060700"/>
          <p14:tracePt t="127512" x="4133850" y="3048000"/>
          <p14:tracePt t="127689" x="4133850" y="3041650"/>
          <p14:tracePt t="127697" x="4140200" y="3041650"/>
          <p14:tracePt t="127729" x="4146550" y="3035300"/>
          <p14:tracePt t="127738" x="4146550" y="3028950"/>
          <p14:tracePt t="127746" x="4165600" y="3016250"/>
          <p14:tracePt t="127747" x="4165600" y="3003550"/>
          <p14:tracePt t="127762" x="4178300" y="2984500"/>
          <p14:tracePt t="127779" x="4178300" y="2971800"/>
          <p14:tracePt t="127795" x="4184650" y="2965450"/>
          <p14:tracePt t="127929" x="4191000" y="2965450"/>
          <p14:tracePt t="127945" x="4197350" y="2965450"/>
          <p14:tracePt t="128185" x="4203700" y="2965450"/>
          <p14:tracePt t="128233" x="4216400" y="2965450"/>
          <p14:tracePt t="128264" x="4222750" y="2965450"/>
          <p14:tracePt t="128281" x="4222750" y="2971800"/>
          <p14:tracePt t="128305" x="4229100" y="2971800"/>
          <p14:tracePt t="128313" x="4235450" y="2971800"/>
          <p14:tracePt t="128345" x="4241800" y="2971800"/>
          <p14:tracePt t="128369" x="4241800" y="2978150"/>
          <p14:tracePt t="128424" x="4248150" y="2978150"/>
          <p14:tracePt t="128568" x="4254500" y="2990850"/>
          <p14:tracePt t="128577" x="4254500" y="3022600"/>
          <p14:tracePt t="128588" x="4254500" y="3067050"/>
          <p14:tracePt t="128588" x="4254500" y="3136900"/>
          <p14:tracePt t="128595" x="4254500" y="3282950"/>
          <p14:tracePt t="128612" x="4254500" y="3435350"/>
          <p14:tracePt t="128628" x="4260850" y="3638550"/>
          <p14:tracePt t="128645" x="4260850" y="3803650"/>
          <p14:tracePt t="128662" x="4260850" y="4057650"/>
          <p14:tracePt t="128679" x="4260850" y="4324350"/>
          <p14:tracePt t="128695" x="4260850" y="4483100"/>
          <p14:tracePt t="128695" x="4260850" y="4565650"/>
          <p14:tracePt t="128713" x="4267200" y="4641850"/>
          <p14:tracePt t="128729" x="4267200" y="4692650"/>
          <p14:tracePt t="128745" x="4267200" y="4730750"/>
          <p14:tracePt t="128762" x="4267200" y="4768850"/>
          <p14:tracePt t="128779" x="4267200" y="4800600"/>
          <p14:tracePt t="128796" x="4273550" y="4864100"/>
          <p14:tracePt t="128812" x="4286250" y="4921250"/>
          <p14:tracePt t="128828" x="4292600" y="4959350"/>
          <p14:tracePt t="128845" x="4292600" y="4965700"/>
          <p14:tracePt t="128862" x="4298950" y="4991100"/>
          <p14:tracePt t="128879" x="4305300" y="5029200"/>
          <p14:tracePt t="128895" x="4311650" y="5067300"/>
          <p14:tracePt t="128912" x="4311650" y="5111750"/>
          <p14:tracePt t="128929" x="4311650" y="5118100"/>
          <p14:tracePt t="128945" x="4311650" y="5124450"/>
          <p14:tracePt t="128962" x="4311650" y="5143500"/>
          <p14:tracePt t="129001" x="4311650" y="5149850"/>
          <p14:tracePt t="129012" x="4311650" y="5156200"/>
          <p14:tracePt t="129012" x="4318000" y="5162550"/>
          <p14:tracePt t="129028" x="4318000" y="5175250"/>
          <p14:tracePt t="129045" x="4318000" y="5187950"/>
          <p14:tracePt t="129062" x="4318000" y="5207000"/>
          <p14:tracePt t="129079" x="4318000" y="5226050"/>
          <p14:tracePt t="129095" x="4318000" y="5245100"/>
          <p14:tracePt t="129095" x="4318000" y="5251450"/>
          <p14:tracePt t="129113" x="4318000" y="5276850"/>
          <p14:tracePt t="129129" x="4318000" y="5302250"/>
          <p14:tracePt t="129145" x="4318000" y="5334000"/>
          <p14:tracePt t="129162" x="4318000" y="5346700"/>
          <p14:tracePt t="129178" x="4318000" y="5359400"/>
          <p14:tracePt t="129195" x="4318000" y="5365750"/>
          <p14:tracePt t="129329" x="4318000" y="5359400"/>
          <p14:tracePt t="129338" x="4318000" y="5314950"/>
          <p14:tracePt t="129338" x="4318000" y="5251450"/>
          <p14:tracePt t="129345" x="4318000" y="5099050"/>
          <p14:tracePt t="129362" x="4318000" y="4927600"/>
          <p14:tracePt t="129378" x="4318000" y="4813300"/>
          <p14:tracePt t="129395" x="4318000" y="4737100"/>
          <p14:tracePt t="129412" x="4324350" y="4679950"/>
          <p14:tracePt t="129428" x="4330700" y="4629150"/>
          <p14:tracePt t="129445" x="4337050" y="4578350"/>
          <p14:tracePt t="129462" x="4343400" y="4540250"/>
          <p14:tracePt t="129478" x="4349750" y="4521200"/>
          <p14:tracePt t="129495" x="4349750" y="4514850"/>
          <p14:tracePt t="129512" x="4349750" y="4502150"/>
          <p14:tracePt t="129697" x="4349750" y="4508500"/>
          <p14:tracePt t="129705" x="4349750" y="4546600"/>
          <p14:tracePt t="129712" x="4349750" y="4578350"/>
          <p14:tracePt t="129721" x="4349750" y="4660900"/>
          <p14:tracePt t="129745" x="4349750" y="4699000"/>
          <p14:tracePt t="129746" x="4349750" y="4794250"/>
          <p14:tracePt t="129762" x="4349750" y="4921250"/>
          <p14:tracePt t="129779" x="4343400" y="5035550"/>
          <p14:tracePt t="129795" x="4337050" y="5143500"/>
          <p14:tracePt t="129812" x="4330700" y="5219700"/>
          <p14:tracePt t="129828" x="4330700" y="5264150"/>
          <p14:tracePt t="129845" x="4324350" y="5295900"/>
          <p14:tracePt t="129862" x="4318000" y="5327650"/>
          <p14:tracePt t="129878" x="4318000" y="5340350"/>
          <p14:tracePt t="129895" x="4318000" y="5359400"/>
          <p14:tracePt t="129912" x="4311650" y="5391150"/>
          <p14:tracePt t="129930" x="4311650" y="5403850"/>
          <p14:tracePt t="129945" x="4311650" y="5410200"/>
          <p14:tracePt t="130000" x="4311650" y="5422900"/>
          <p14:tracePt t="130032" x="4311650" y="5429250"/>
          <p14:tracePt t="130049" x="4311650" y="5435600"/>
          <p14:tracePt t="130056" x="4305300" y="5441950"/>
          <p14:tracePt t="130264" x="4305300" y="5435600"/>
          <p14:tracePt t="130273" x="4305300" y="5422900"/>
          <p14:tracePt t="130280" x="4305300" y="5416550"/>
          <p14:tracePt t="130288" x="4305300" y="5410200"/>
          <p14:tracePt t="130295" x="4298950" y="5397500"/>
          <p14:tracePt t="130312" x="4298950" y="5378450"/>
          <p14:tracePt t="130360" x="4298950" y="5372100"/>
          <p14:tracePt t="130377" x="4292600" y="5365750"/>
          <p14:tracePt t="130801" x="4286250" y="5365750"/>
          <p14:tracePt t="131601" x="4286250" y="5340350"/>
          <p14:tracePt t="131604" x="4298950" y="5270500"/>
          <p14:tracePt t="131617" x="4330700" y="5194300"/>
          <p14:tracePt t="131625" x="4343400" y="5029200"/>
          <p14:tracePt t="131632" x="4413250" y="4737100"/>
          <p14:tracePt t="131645" x="4476750" y="4292600"/>
          <p14:tracePt t="131661" x="4521200" y="4006850"/>
          <p14:tracePt t="131678" x="4540250" y="3810000"/>
          <p14:tracePt t="131695" x="4540250" y="3695700"/>
          <p14:tracePt t="131712" x="4540250" y="3638550"/>
          <p14:tracePt t="131729" x="4540250" y="3632200"/>
          <p14:tracePt t="131864" x="4540250" y="3638550"/>
          <p14:tracePt t="131864" x="4533900" y="3683000"/>
          <p14:tracePt t="131880" x="4521200" y="3727450"/>
          <p14:tracePt t="131888" x="4489450" y="3810000"/>
          <p14:tracePt t="131896" x="4470400" y="3879850"/>
          <p14:tracePt t="131904" x="4445000" y="3981450"/>
          <p14:tracePt t="131912" x="4387850" y="4260850"/>
          <p14:tracePt t="131929" x="4368800" y="4464050"/>
          <p14:tracePt t="131945" x="4368800" y="4705350"/>
          <p14:tracePt t="131962" x="4368800" y="4857750"/>
          <p14:tracePt t="131978" x="4387850" y="4978400"/>
          <p14:tracePt t="131995" x="4432300" y="5054600"/>
          <p14:tracePt t="132012" x="4464050" y="5086350"/>
          <p14:tracePt t="132028" x="4489450" y="5118100"/>
          <p14:tracePt t="132045" x="4540250" y="5156200"/>
          <p14:tracePt t="132061" x="4572000" y="5187950"/>
          <p14:tracePt t="132078" x="4616450" y="5207000"/>
          <p14:tracePt t="132095" x="4654550" y="5219700"/>
          <p14:tracePt t="132112" x="4705350" y="5245100"/>
          <p14:tracePt t="132129" x="4730750" y="5257800"/>
          <p14:tracePt t="132145" x="4756150" y="5276850"/>
          <p14:tracePt t="132162" x="4794250" y="5302250"/>
          <p14:tracePt t="132178" x="4832350" y="5327650"/>
          <p14:tracePt t="132195" x="4864100" y="5346700"/>
          <p14:tracePt t="132212" x="4908550" y="5372100"/>
          <p14:tracePt t="132228" x="4946650" y="5378450"/>
          <p14:tracePt t="132245" x="4978400" y="5378450"/>
          <p14:tracePt t="132261" x="5022850" y="5378450"/>
          <p14:tracePt t="132278" x="5060950" y="5359400"/>
          <p14:tracePt t="132295" x="5105400" y="5308600"/>
          <p14:tracePt t="132295" x="5118100" y="5270500"/>
          <p14:tracePt t="132313" x="5149850" y="5175250"/>
          <p14:tracePt t="132329" x="5156200" y="5086350"/>
          <p14:tracePt t="132345" x="5162550" y="4991100"/>
          <p14:tracePt t="132362" x="5162550" y="4914900"/>
          <p14:tracePt t="132378" x="5162550" y="4857750"/>
          <p14:tracePt t="132395" x="5162550" y="4832350"/>
          <p14:tracePt t="132412" x="5162550" y="4813300"/>
          <p14:tracePt t="132428" x="5143500" y="4787900"/>
          <p14:tracePt t="132445" x="5099050" y="4743450"/>
          <p14:tracePt t="132461" x="5060950" y="4705350"/>
          <p14:tracePt t="132478" x="4997450" y="4660900"/>
          <p14:tracePt t="132495" x="4914900" y="4622800"/>
          <p14:tracePt t="132495" x="4883150" y="4610100"/>
          <p14:tracePt t="132513" x="4800600" y="4572000"/>
          <p14:tracePt t="132529" x="4718050" y="4546600"/>
          <p14:tracePt t="132545" x="4641850" y="4527550"/>
          <p14:tracePt t="132561" x="4584700" y="4508500"/>
          <p14:tracePt t="132578" x="4540250" y="4502150"/>
          <p14:tracePt t="132595" x="4495800" y="4502150"/>
          <p14:tracePt t="132612" x="4445000" y="4508500"/>
          <p14:tracePt t="132628" x="4394200" y="4540250"/>
          <p14:tracePt t="132664" x="4362450" y="4565650"/>
          <p14:tracePt t="132678" x="4337050" y="4591050"/>
          <p14:tracePt t="132679" x="4273550" y="4667250"/>
          <p14:tracePt t="132695" x="4235450" y="4737100"/>
          <p14:tracePt t="132712" x="4191000" y="4832350"/>
          <p14:tracePt t="132729" x="4184650" y="4889500"/>
          <p14:tracePt t="132745" x="4178300" y="4940300"/>
          <p14:tracePt t="132762" x="4171950" y="5016500"/>
          <p14:tracePt t="132778" x="4165600" y="5086350"/>
          <p14:tracePt t="132795" x="4165600" y="5175250"/>
          <p14:tracePt t="132812" x="4165600" y="5245100"/>
          <p14:tracePt t="132830" x="4171950" y="5308600"/>
          <p14:tracePt t="132845" x="4178300" y="5359400"/>
          <p14:tracePt t="132862" x="4197350" y="5391150"/>
          <p14:tracePt t="132878" x="4222750" y="5435600"/>
          <p14:tracePt t="132896" x="4254500" y="5480050"/>
          <p14:tracePt t="132912" x="4311650" y="5537200"/>
          <p14:tracePt t="132929" x="4349750" y="5568950"/>
          <p14:tracePt t="132945" x="4381500" y="5588000"/>
          <p14:tracePt t="132962" x="4425950" y="5607050"/>
          <p14:tracePt t="132978" x="4476750" y="5626100"/>
          <p14:tracePt t="132995" x="4533900" y="5638800"/>
          <p14:tracePt t="133011" x="4584700" y="5645150"/>
          <p14:tracePt t="133029" x="4641850" y="5645150"/>
          <p14:tracePt t="133045" x="4673600" y="5638800"/>
          <p14:tracePt t="133062" x="4705350" y="5613400"/>
          <p14:tracePt t="133078" x="4730750" y="5588000"/>
          <p14:tracePt t="133095" x="4737100" y="5575300"/>
          <p14:tracePt t="133111" x="4743450" y="5568950"/>
          <p14:tracePt t="133129" x="4749800" y="5562600"/>
          <p14:tracePt t="133600" x="4749800" y="5556250"/>
          <p14:tracePt t="134129" x="4781550" y="5549900"/>
          <p14:tracePt t="134136" x="4876800" y="5594350"/>
          <p14:tracePt t="134145" x="5194300" y="5683250"/>
          <p14:tracePt t="134154" x="5372100" y="5721350"/>
          <p14:tracePt t="134161" x="5911850" y="5854700"/>
          <p14:tracePt t="134178" x="6477000" y="6013450"/>
          <p14:tracePt t="134195" x="6978650" y="6134100"/>
          <p14:tracePt t="134212" x="7442200" y="6197600"/>
          <p14:tracePt t="134228" x="7823200" y="6242050"/>
          <p14:tracePt t="134245" x="8089900" y="6242050"/>
          <p14:tracePt t="134261" x="8274050" y="6210300"/>
          <p14:tracePt t="134278" x="8420100" y="6159500"/>
          <p14:tracePt t="134295" x="8553450" y="6089650"/>
          <p14:tracePt t="134311" x="8686800" y="5994400"/>
          <p14:tracePt t="134329" x="8737600" y="5956300"/>
          <p14:tracePt t="134345" x="8763000" y="5924550"/>
          <p14:tracePt t="134361" x="8782050" y="5892800"/>
          <p14:tracePt t="134378" x="8801100" y="5861050"/>
          <p14:tracePt t="134395" x="8813800" y="5829300"/>
          <p14:tracePt t="134411" x="8826500" y="5803900"/>
          <p14:tracePt t="134428" x="8839200" y="5772150"/>
          <p14:tracePt t="134444" x="8851900" y="5740400"/>
          <p14:tracePt t="134461" x="8864600" y="5702300"/>
          <p14:tracePt t="134478" x="8864600" y="5670550"/>
          <p14:tracePt t="134495" x="8864600" y="5626100"/>
          <p14:tracePt t="134511" x="8870950" y="5556250"/>
          <p14:tracePt t="134529" x="8870950" y="5511800"/>
          <p14:tracePt t="134546" x="8864600" y="5473700"/>
          <p14:tracePt t="134561" x="8851900" y="5422900"/>
          <p14:tracePt t="134579" x="8832850" y="5346700"/>
          <p14:tracePt t="134595" x="8807450" y="5276850"/>
          <p14:tracePt t="134612" x="8775700" y="5187950"/>
          <p14:tracePt t="134628" x="8737600" y="5105400"/>
          <p14:tracePt t="134645" x="8693150" y="5029200"/>
          <p14:tracePt t="134661" x="8642350" y="4965700"/>
          <p14:tracePt t="134678" x="8616950" y="4933950"/>
          <p14:tracePt t="134695" x="8585200" y="4908550"/>
          <p14:tracePt t="134712" x="8534400" y="4889500"/>
          <p14:tracePt t="134729" x="8496300" y="4876800"/>
          <p14:tracePt t="134745" x="8458200" y="4870450"/>
          <p14:tracePt t="134761" x="8407400" y="4870450"/>
          <p14:tracePt t="134778" x="8362950" y="4870450"/>
          <p14:tracePt t="134795" x="8312150" y="4870450"/>
          <p14:tracePt t="134812" x="8267700" y="4870450"/>
          <p14:tracePt t="134828" x="8210550" y="4870450"/>
          <p14:tracePt t="134845" x="8172450" y="4870450"/>
          <p14:tracePt t="134862" x="8121650" y="4895850"/>
          <p14:tracePt t="134878" x="8070850" y="4921250"/>
          <p14:tracePt t="134895" x="8013700" y="4959350"/>
          <p14:tracePt t="134912" x="7956550" y="5016500"/>
          <p14:tracePt t="134929" x="7924800" y="5041900"/>
          <p14:tracePt t="134945" x="7893050" y="5060950"/>
          <p14:tracePt t="134961" x="7867650" y="5073650"/>
          <p14:tracePt t="134978" x="7848600" y="5086350"/>
          <p14:tracePt t="134995" x="7829550" y="5105400"/>
          <p14:tracePt t="135012" x="7810500" y="5118100"/>
          <p14:tracePt t="135028" x="7797800" y="5124450"/>
          <p14:tracePt t="135160" x="7797800" y="5137150"/>
          <p14:tracePt t="135168" x="7797800" y="5156200"/>
          <p14:tracePt t="135172" x="7810500" y="5194300"/>
          <p14:tracePt t="135178" x="7880350" y="5289550"/>
          <p14:tracePt t="135195" x="7943850" y="5359400"/>
          <p14:tracePt t="135212" x="7994650" y="5403850"/>
          <p14:tracePt t="135228" x="8026400" y="5422900"/>
          <p14:tracePt t="135245" x="8039100" y="5429250"/>
          <p14:tracePt t="135456" x="8039100" y="5435600"/>
          <p14:tracePt t="135464" x="8039100" y="5448300"/>
          <p14:tracePt t="135470" x="8039100" y="5461000"/>
          <p14:tracePt t="135478" x="8032750" y="5499100"/>
          <p14:tracePt t="135495" x="8020050" y="5537200"/>
          <p14:tracePt t="135512" x="8007350" y="5568950"/>
          <p14:tracePt t="135633" x="8013700" y="5568950"/>
          <p14:tracePt t="135640" x="8020050" y="5562600"/>
          <p14:tracePt t="135648" x="8020050" y="5524500"/>
          <p14:tracePt t="135656" x="8020050" y="5480050"/>
          <p14:tracePt t="135664" x="8020050" y="5359400"/>
          <p14:tracePt t="135678" x="8020050" y="5232400"/>
          <p14:tracePt t="135695" x="8020050" y="5086350"/>
          <p14:tracePt t="135712" x="8020050" y="4864100"/>
          <p14:tracePt t="135728" x="8020050" y="4724400"/>
          <p14:tracePt t="135745" x="8013700" y="4622800"/>
          <p14:tracePt t="135761" x="8013700" y="4521200"/>
          <p14:tracePt t="135778" x="8013700" y="4457700"/>
          <p14:tracePt t="135795" x="8013700" y="4425950"/>
          <p14:tracePt t="135812" x="8013700" y="4400550"/>
          <p14:tracePt t="135828" x="8013700" y="4381500"/>
          <p14:tracePt t="135845" x="8013700" y="4368800"/>
          <p14:tracePt t="135862" x="8013700" y="4356100"/>
          <p14:tracePt t="135904" x="8013700" y="4349750"/>
          <p14:tracePt t="135913" x="8013700" y="4343400"/>
          <p14:tracePt t="136081" x="8013700" y="4349750"/>
          <p14:tracePt t="136088" x="8013700" y="4387850"/>
          <p14:tracePt t="136088" x="8013700" y="4419600"/>
          <p14:tracePt t="136104" x="8013700" y="4457700"/>
          <p14:tracePt t="136112" x="8013700" y="4502150"/>
          <p14:tracePt t="136113" x="8026400" y="4597400"/>
          <p14:tracePt t="136129" x="8039100" y="4705350"/>
          <p14:tracePt t="136145" x="8045450" y="4819650"/>
          <p14:tracePt t="136161" x="8051800" y="4921250"/>
          <p14:tracePt t="136178" x="8051800" y="5029200"/>
          <p14:tracePt t="136195" x="8051800" y="5124450"/>
          <p14:tracePt t="136211" x="8064500" y="5207000"/>
          <p14:tracePt t="136229" x="8064500" y="5245100"/>
          <p14:tracePt t="136245" x="8064500" y="5283200"/>
          <p14:tracePt t="136262" x="8064500" y="5327650"/>
          <p14:tracePt t="136278" x="8064500" y="5365750"/>
          <p14:tracePt t="136295" x="8064500" y="5397500"/>
          <p14:tracePt t="136311" x="8064500" y="5429250"/>
          <p14:tracePt t="136329" x="8064500" y="5435600"/>
          <p14:tracePt t="136345" x="8064500" y="5441950"/>
          <p14:tracePt t="136361" x="8064500" y="5448300"/>
          <p14:tracePt t="136378" x="8064500" y="5454650"/>
          <p14:tracePt t="136395" x="8064500" y="5461000"/>
          <p14:tracePt t="136411" x="8064500" y="5473700"/>
          <p14:tracePt t="136553" x="8064500" y="5461000"/>
          <p14:tracePt t="136562" x="8064500" y="5422900"/>
          <p14:tracePt t="136563" x="8058150" y="5314950"/>
          <p14:tracePt t="136578" x="8032750" y="5181600"/>
          <p14:tracePt t="136595" x="8020050" y="5130800"/>
          <p14:tracePt t="136611" x="8001000" y="5010150"/>
          <p14:tracePt t="136629" x="7981950" y="4895850"/>
          <p14:tracePt t="136645" x="7956550" y="4787900"/>
          <p14:tracePt t="136661" x="7937500" y="4718050"/>
          <p14:tracePt t="136678" x="7924800" y="4654550"/>
          <p14:tracePt t="136695" x="7918450" y="4616450"/>
          <p14:tracePt t="136711" x="7912100" y="4591050"/>
          <p14:tracePt t="136729" x="7912100" y="4584700"/>
          <p14:tracePt t="136968" x="7912100" y="4578350"/>
          <p14:tracePt t="136984" x="7905750" y="4578350"/>
          <p14:tracePt t="136995" x="7905750" y="4584700"/>
          <p14:tracePt t="136995" x="7905750" y="4591050"/>
          <p14:tracePt t="137012" x="7899400" y="4603750"/>
          <p14:tracePt t="137028" x="7893050" y="4616450"/>
          <p14:tracePt t="137045" x="7874000" y="4648200"/>
          <p14:tracePt t="137062" x="7835900" y="4711700"/>
          <p14:tracePt t="137078" x="7753350" y="4826000"/>
          <p14:tracePt t="137095" x="7594600" y="4978400"/>
          <p14:tracePt t="137111" x="7200900" y="5321300"/>
          <p14:tracePt t="137129" x="6851650" y="5543550"/>
          <p14:tracePt t="137145" x="6565900" y="5695950"/>
          <p14:tracePt t="137161" x="6369050" y="5759450"/>
          <p14:tracePt t="137178" x="6203950" y="5784850"/>
          <p14:tracePt t="137195" x="6070600" y="5784850"/>
          <p14:tracePt t="137211" x="5937250" y="5784850"/>
          <p14:tracePt t="137228" x="5816600" y="5784850"/>
          <p14:tracePt t="137245" x="5689600" y="5784850"/>
          <p14:tracePt t="137262" x="5562600" y="5784850"/>
          <p14:tracePt t="137278" x="5448300" y="5778500"/>
          <p14:tracePt t="137295" x="5340350" y="5772150"/>
          <p14:tracePt t="137311" x="5207000" y="5759450"/>
          <p14:tracePt t="137329" x="5149850" y="5746750"/>
          <p14:tracePt t="137345" x="5092700" y="5734050"/>
          <p14:tracePt t="137361" x="5029200" y="5708650"/>
          <p14:tracePt t="137378" x="4946650" y="5670550"/>
          <p14:tracePt t="137395" x="4870450" y="5626100"/>
          <p14:tracePt t="137411" x="4806950" y="5575300"/>
          <p14:tracePt t="137428" x="4737100" y="5530850"/>
          <p14:tracePt t="137445" x="4667250" y="5480050"/>
          <p14:tracePt t="137462" x="4622800" y="5448300"/>
          <p14:tracePt t="137478" x="4565650" y="5422900"/>
          <p14:tracePt t="137495" x="4533900" y="5403850"/>
          <p14:tracePt t="137511" x="4495800" y="5378450"/>
          <p14:tracePt t="137529" x="4464050" y="5359400"/>
          <p14:tracePt t="137545" x="4438650" y="5353050"/>
          <p14:tracePt t="137561" x="4419600" y="5340350"/>
          <p14:tracePt t="137578" x="4387850" y="5340350"/>
          <p14:tracePt t="137595" x="4368800" y="5334000"/>
          <p14:tracePt t="137611" x="4343400" y="5327650"/>
          <p14:tracePt t="137628" x="4330700" y="5327650"/>
          <p14:tracePt t="137672" x="4324350" y="5327650"/>
          <p14:tracePt t="137672" x="4318000" y="5327650"/>
          <p14:tracePt t="137688" x="4305300" y="5327650"/>
          <p14:tracePt t="137696" x="4292600" y="5327650"/>
          <p14:tracePt t="137697" x="4279900" y="5334000"/>
          <p14:tracePt t="137711" x="4248150" y="5353050"/>
          <p14:tracePt t="137729" x="4241800" y="5359400"/>
          <p14:tracePt t="137745" x="4235450" y="5365750"/>
          <p14:tracePt t="137761" x="4235450" y="5372100"/>
          <p14:tracePt t="137816" x="4235450" y="5378450"/>
          <p14:tracePt t="137840" x="4235450" y="5384800"/>
          <p14:tracePt t="137848" x="4235450" y="5391150"/>
          <p14:tracePt t="137961" x="4235450" y="5397500"/>
          <p14:tracePt t="137992" x="4241800" y="5397500"/>
          <p14:tracePt t="138040" x="4248150" y="5397500"/>
          <p14:tracePt t="138056" x="4254500" y="5397500"/>
          <p14:tracePt t="138096" x="4260850" y="5397500"/>
          <p14:tracePt t="138112" x="4267200" y="5397500"/>
          <p14:tracePt t="138144" x="4273550" y="5397500"/>
          <p14:tracePt t="138328" x="4279900" y="5397500"/>
          <p14:tracePt t="138352" x="4292600" y="5391150"/>
          <p14:tracePt t="138376" x="4292600" y="5384800"/>
          <p14:tracePt t="138392" x="4292600" y="5378450"/>
          <p14:tracePt t="138398" x="4292600" y="5372100"/>
          <p14:tracePt t="138411" x="4292600" y="5359400"/>
          <p14:tracePt t="138412" x="4292600" y="5334000"/>
          <p14:tracePt t="138428" x="4292600" y="5308600"/>
          <p14:tracePt t="138445" x="4286250" y="5264150"/>
          <p14:tracePt t="138461" x="4273550" y="5226050"/>
          <p14:tracePt t="138478" x="4267200" y="5213350"/>
          <p14:tracePt t="138520" x="4267200" y="5200650"/>
          <p14:tracePt t="138528" x="4267200" y="5175250"/>
          <p14:tracePt t="138537" x="4267200" y="5162550"/>
          <p14:tracePt t="138545" x="4260850" y="5137150"/>
          <p14:tracePt t="138561" x="4248150" y="5105400"/>
          <p14:tracePt t="138578" x="4248150" y="5080000"/>
          <p14:tracePt t="138595" x="4241800" y="5048250"/>
          <p14:tracePt t="138612" x="4241800" y="5029200"/>
          <p14:tracePt t="138628" x="4241800" y="4997450"/>
          <p14:tracePt t="138645" x="4241800" y="4984750"/>
          <p14:tracePt t="138661" x="4241800" y="4972050"/>
          <p14:tracePt t="138678" x="4241800" y="4953000"/>
          <p14:tracePt t="138694" x="4254500" y="4927600"/>
          <p14:tracePt t="138711" x="4260850" y="4876800"/>
          <p14:tracePt t="138728" x="4273550" y="4845050"/>
          <p14:tracePt t="138745" x="4273550" y="4819650"/>
          <p14:tracePt t="138761" x="4279900" y="4787900"/>
          <p14:tracePt t="138778" x="4279900" y="4768850"/>
          <p14:tracePt t="138795" x="4286250" y="4743450"/>
          <p14:tracePt t="138811" x="4286250" y="4724400"/>
          <p14:tracePt t="138828" x="4292600" y="4686300"/>
          <p14:tracePt t="138845" x="4292600" y="4660900"/>
          <p14:tracePt t="138861" x="4292600" y="4629150"/>
          <p14:tracePt t="138878" x="4292600" y="4597400"/>
          <p14:tracePt t="138894" x="4292600" y="4565650"/>
          <p14:tracePt t="138894" x="4292600" y="4552950"/>
          <p14:tracePt t="138913" x="4292600" y="4508500"/>
          <p14:tracePt t="138929" x="4292600" y="4470400"/>
          <p14:tracePt t="138945" x="4292600" y="4425950"/>
          <p14:tracePt t="138961" x="4292600" y="4406900"/>
          <p14:tracePt t="139480" x="4292600" y="4400550"/>
          <p14:tracePt t="139488" x="4292600" y="4394200"/>
          <p14:tracePt t="139519" x="4298950" y="4387850"/>
          <p14:tracePt t="139768" x="4298950" y="4381500"/>
          <p14:tracePt t="139784" x="4298950" y="4375150"/>
          <p14:tracePt t="139793" x="4298950" y="4368800"/>
          <p14:tracePt t="139795" x="4292600" y="4356100"/>
          <p14:tracePt t="139811" x="4292600" y="4349750"/>
          <p14:tracePt t="139828" x="4292600" y="4343400"/>
          <p14:tracePt t="139845" x="4286250" y="4343400"/>
          <p14:tracePt t="139862" x="4286250" y="4337050"/>
          <p14:tracePt t="139896" x="4279900" y="4330700"/>
          <p14:tracePt t="140064" x="4279900" y="4324350"/>
          <p14:tracePt t="140080" x="4279900" y="4318000"/>
          <p14:tracePt t="140088" x="4279900" y="4311650"/>
          <p14:tracePt t="140096" x="4273550" y="4305300"/>
          <p14:tracePt t="140280" x="4267200" y="4311650"/>
          <p14:tracePt t="140288" x="4267200" y="4330700"/>
          <p14:tracePt t="140296" x="4267200" y="4349750"/>
          <p14:tracePt t="140297" x="4267200" y="4381500"/>
          <p14:tracePt t="140311" x="4267200" y="4508500"/>
          <p14:tracePt t="140329" x="4267200" y="4584700"/>
          <p14:tracePt t="140345" x="4273550" y="4667250"/>
          <p14:tracePt t="140361" x="4286250" y="4730750"/>
          <p14:tracePt t="140378" x="4305300" y="4800600"/>
          <p14:tracePt t="140395" x="4318000" y="4851400"/>
          <p14:tracePt t="140411" x="4330700" y="4933950"/>
          <p14:tracePt t="140428" x="4343400" y="5016500"/>
          <p14:tracePt t="140445" x="4356100" y="5105400"/>
          <p14:tracePt t="140461" x="4368800" y="5194300"/>
          <p14:tracePt t="140478" x="4381500" y="5283200"/>
          <p14:tracePt t="140495" x="4394200" y="5384800"/>
          <p14:tracePt t="140511" x="4400550" y="5505450"/>
          <p14:tracePt t="140529" x="4413250" y="5588000"/>
          <p14:tracePt t="140545" x="4419600" y="5651500"/>
          <p14:tracePt t="140561" x="4419600" y="5689600"/>
          <p14:tracePt t="140578" x="4425950" y="5721350"/>
          <p14:tracePt t="140595" x="4432300" y="5740400"/>
          <p14:tracePt t="140611" x="4432300" y="5759450"/>
          <p14:tracePt t="140628" x="4432300" y="5778500"/>
          <p14:tracePt t="140644" x="4432300" y="5791200"/>
          <p14:tracePt t="140662" x="4432300" y="5797550"/>
          <p14:tracePt t="141527" x="4457700" y="5797550"/>
          <p14:tracePt t="141535" x="4489450" y="5797550"/>
          <p14:tracePt t="141544" x="4559300" y="5784850"/>
          <p14:tracePt t="141544" x="4737100" y="5759450"/>
          <p14:tracePt t="141561" x="5041900" y="5702300"/>
          <p14:tracePt t="141578" x="5334000" y="5645150"/>
          <p14:tracePt t="141596" x="5619750" y="5568950"/>
          <p14:tracePt t="141613" x="5899150" y="5492750"/>
          <p14:tracePt t="141628" x="6064250" y="5441950"/>
          <p14:tracePt t="141645" x="6229350" y="5384800"/>
          <p14:tracePt t="141662" x="6369050" y="5321300"/>
          <p14:tracePt t="141679" x="6483350" y="5270500"/>
          <p14:tracePt t="141695" x="6572250" y="5226050"/>
          <p14:tracePt t="141695" x="6623050" y="5207000"/>
          <p14:tracePt t="141714" x="6699250" y="5175250"/>
          <p14:tracePt t="141729" x="6762750" y="5143500"/>
          <p14:tracePt t="141746" x="6813550" y="5111750"/>
          <p14:tracePt t="141762" x="6845300" y="5099050"/>
          <p14:tracePt t="141779" x="6870700" y="5086350"/>
          <p14:tracePt t="141796" x="6889750" y="5073650"/>
          <p14:tracePt t="141812" x="6908800" y="5060950"/>
          <p14:tracePt t="141829" x="6940550" y="5041900"/>
          <p14:tracePt t="141846" x="6959600" y="5029200"/>
          <p14:tracePt t="141862" x="6972300" y="5022850"/>
          <p14:tracePt t="141879" x="6978650" y="5022850"/>
          <p14:tracePt t="141992" x="6991350" y="5022850"/>
          <p14:tracePt t="142000" x="7004050" y="5022850"/>
          <p14:tracePt t="142004" x="7016750" y="5022850"/>
          <p14:tracePt t="142012" x="7054850" y="5022850"/>
          <p14:tracePt t="142028" x="7112000" y="5022850"/>
          <p14:tracePt t="142045" x="7169150" y="5022850"/>
          <p14:tracePt t="142061" x="7283450" y="5022850"/>
          <p14:tracePt t="142078" x="7378700" y="5022850"/>
          <p14:tracePt t="142094" x="7461250" y="5016500"/>
          <p14:tracePt t="142111" x="7556500" y="5003800"/>
          <p14:tracePt t="142128" x="7670800" y="5003800"/>
          <p14:tracePt t="142145" x="7708900" y="5003800"/>
          <p14:tracePt t="142161" x="7734300" y="5003800"/>
          <p14:tracePt t="142201" x="7740650" y="5003800"/>
          <p14:tracePt t="142272" x="7747000" y="5016500"/>
          <p14:tracePt t="142287" x="7759700" y="5048250"/>
          <p14:tracePt t="142288" x="7778750" y="5092700"/>
          <p14:tracePt t="142296" x="7816850" y="5187950"/>
          <p14:tracePt t="142311" x="7893050" y="5295900"/>
          <p14:tracePt t="142328" x="8001000" y="5403850"/>
          <p14:tracePt t="142345" x="8077200" y="5454650"/>
          <p14:tracePt t="142361" x="8178800" y="5486400"/>
          <p14:tracePt t="142378" x="8267700" y="5505450"/>
          <p14:tracePt t="142394" x="8350250" y="5511800"/>
          <p14:tracePt t="142412" x="8401050" y="5511800"/>
          <p14:tracePt t="142429" x="8445500" y="5511800"/>
          <p14:tracePt t="142446" x="8477250" y="5492750"/>
          <p14:tracePt t="142462" x="8509000" y="5473700"/>
          <p14:tracePt t="142479" x="8547100" y="5448300"/>
          <p14:tracePt t="142495" x="8578850" y="5410200"/>
          <p14:tracePt t="142511" x="8604250" y="5365750"/>
          <p14:tracePt t="142528" x="8642350" y="5289550"/>
          <p14:tracePt t="142545" x="8648700" y="5238750"/>
          <p14:tracePt t="142561" x="8655050" y="5187950"/>
          <p14:tracePt t="142578" x="8655050" y="5124450"/>
          <p14:tracePt t="142594" x="8642350" y="5054600"/>
          <p14:tracePt t="142611" x="8616950" y="4997450"/>
          <p14:tracePt t="142628" x="8591550" y="4946650"/>
          <p14:tracePt t="142645" x="8559800" y="4902200"/>
          <p14:tracePt t="142661" x="8515350" y="4857750"/>
          <p14:tracePt t="142679" x="8477250" y="4826000"/>
          <p14:tracePt t="142695" x="8432800" y="4794250"/>
          <p14:tracePt t="142711" x="8375650" y="4768850"/>
          <p14:tracePt t="142728" x="8280400" y="4724400"/>
          <p14:tracePt t="142745" x="8216900" y="4705350"/>
          <p14:tracePt t="142761" x="8147050" y="4686300"/>
          <p14:tracePt t="142778" x="8102600" y="4679950"/>
          <p14:tracePt t="142794" x="8051800" y="4667250"/>
          <p14:tracePt t="142811" x="8013700" y="4660900"/>
          <p14:tracePt t="142828" x="7962900" y="4654550"/>
          <p14:tracePt t="142844" x="7912100" y="4648200"/>
          <p14:tracePt t="142861" x="7867650" y="4648200"/>
          <p14:tracePt t="142878" x="7829550" y="4648200"/>
          <p14:tracePt t="142894" x="7797800" y="4648200"/>
          <p14:tracePt t="142911" x="7734300" y="4667250"/>
          <p14:tracePt t="142929" x="7696200" y="4686300"/>
          <p14:tracePt t="142946" x="7639050" y="4724400"/>
          <p14:tracePt t="142963" x="7594600" y="4762500"/>
          <p14:tracePt t="142978" x="7556500" y="4800600"/>
          <p14:tracePt t="142995" x="7512050" y="4864100"/>
          <p14:tracePt t="143011" x="7499350" y="4902200"/>
          <p14:tracePt t="143028" x="7480300" y="4940300"/>
          <p14:tracePt t="143044" x="7467600" y="4978400"/>
          <p14:tracePt t="143061" x="7467600" y="5022850"/>
          <p14:tracePt t="143078" x="7467600" y="5060950"/>
          <p14:tracePt t="143094" x="7467600" y="5092700"/>
          <p14:tracePt t="143111" x="7467600" y="5124450"/>
          <p14:tracePt t="143128" x="7467600" y="5181600"/>
          <p14:tracePt t="143145" x="7473950" y="5219700"/>
          <p14:tracePt t="143162" x="7486650" y="5257800"/>
          <p14:tracePt t="143179" x="7505700" y="5295900"/>
          <p14:tracePt t="143196" x="7524750" y="5340350"/>
          <p14:tracePt t="143212" x="7556500" y="5391150"/>
          <p14:tracePt t="143228" x="7588250" y="5435600"/>
          <p14:tracePt t="143244" x="7639050" y="5492750"/>
          <p14:tracePt t="143261" x="7683500" y="5537200"/>
          <p14:tracePt t="143278" x="7753350" y="5575300"/>
          <p14:tracePt t="143294" x="7823200" y="5619750"/>
          <p14:tracePt t="143311" x="7912100" y="5645150"/>
          <p14:tracePt t="143328" x="8007350" y="5664200"/>
          <p14:tracePt t="143344" x="8070850" y="5664200"/>
          <p14:tracePt t="143361" x="8134350" y="5664200"/>
          <p14:tracePt t="143378" x="8172450" y="5651500"/>
          <p14:tracePt t="143396" x="8235950" y="5626100"/>
          <p14:tracePt t="143412" x="8293100" y="5581650"/>
          <p14:tracePt t="143429" x="8350250" y="5530850"/>
          <p14:tracePt t="143445" x="8382000" y="5492750"/>
          <p14:tracePt t="143462" x="8407400" y="5448300"/>
          <p14:tracePt t="143479" x="8426450" y="5416550"/>
          <p14:tracePt t="143495" x="8439150" y="5372100"/>
          <p14:tracePt t="143511" x="8445500" y="5334000"/>
          <p14:tracePt t="143528" x="8445500" y="5283200"/>
          <p14:tracePt t="143544" x="8445500" y="5232400"/>
          <p14:tracePt t="143561" x="8445500" y="5187950"/>
          <p14:tracePt t="143578" x="8432800" y="5156200"/>
          <p14:tracePt t="143594" x="8407400" y="5092700"/>
          <p14:tracePt t="143611" x="8362950" y="5041900"/>
          <p14:tracePt t="143628" x="8324850" y="4978400"/>
          <p14:tracePt t="143645" x="8280400" y="4933950"/>
          <p14:tracePt t="143661" x="8235950" y="4902200"/>
          <p14:tracePt t="143678" x="8185150" y="4870450"/>
          <p14:tracePt t="143696" x="8128000" y="4845050"/>
          <p14:tracePt t="143696" x="8096250" y="4838700"/>
          <p14:tracePt t="143713" x="8070850" y="4832350"/>
          <p14:tracePt t="143728" x="7988300" y="4813300"/>
          <p14:tracePt t="143745" x="7956550" y="4806950"/>
          <p14:tracePt t="143761" x="7924800" y="4806950"/>
          <p14:tracePt t="143778" x="7899400" y="4806950"/>
          <p14:tracePt t="143794" x="7886700" y="4806950"/>
          <p14:tracePt t="143811" x="7867650" y="4813300"/>
          <p14:tracePt t="143828" x="7854950" y="4819650"/>
          <p14:tracePt t="143844" x="7848600" y="4826000"/>
          <p14:tracePt t="143861" x="7835900" y="4838700"/>
          <p14:tracePt t="143878" x="7829550" y="4845050"/>
          <p14:tracePt t="143895" x="7816850" y="4851400"/>
          <p14:tracePt t="143912" x="7804150" y="4870450"/>
          <p14:tracePt t="143929" x="7797800" y="4883150"/>
          <p14:tracePt t="143945" x="7791450" y="4895850"/>
          <p14:tracePt t="143962" x="7785100" y="4914900"/>
          <p14:tracePt t="143979" x="7778750" y="4933950"/>
          <p14:tracePt t="143996" x="7772400" y="4953000"/>
          <p14:tracePt t="144012" x="7772400" y="4965700"/>
          <p14:tracePt t="144029" x="7759700" y="4991100"/>
          <p14:tracePt t="144045" x="7753350" y="5022850"/>
          <p14:tracePt t="144062" x="7727950" y="5067300"/>
          <p14:tracePt t="144079" x="7708900" y="5118100"/>
          <p14:tracePt t="144096" x="7696200" y="5143500"/>
          <p14:tracePt t="144112" x="7670800" y="5181600"/>
          <p14:tracePt t="144130" x="7651750" y="5207000"/>
          <p14:tracePt t="144145" x="7645400" y="5213350"/>
          <p14:tracePt t="144162" x="7626350" y="5238750"/>
          <p14:tracePt t="144179" x="7594600" y="5264150"/>
          <p14:tracePt t="144195" x="7562850" y="5289550"/>
          <p14:tracePt t="144212" x="7537450" y="5308600"/>
          <p14:tracePt t="144229" x="7512050" y="5327650"/>
          <p14:tracePt t="144245" x="7486650" y="5346700"/>
          <p14:tracePt t="144261" x="7467600" y="5353050"/>
          <p14:tracePt t="144278" x="7461250" y="5359400"/>
          <p14:tracePt t="144312" x="7454900" y="5359400"/>
          <p14:tracePt t="144433" x="7461250" y="5359400"/>
          <p14:tracePt t="144441" x="7467600" y="5359400"/>
          <p14:tracePt t="144445" x="7486650" y="5353050"/>
          <p14:tracePt t="144462" x="7518400" y="5321300"/>
          <p14:tracePt t="144479" x="7550150" y="5302250"/>
          <p14:tracePt t="144496" x="7588250" y="5270500"/>
          <p14:tracePt t="144496" x="7594600" y="5257800"/>
          <p14:tracePt t="144513" x="7620000" y="5232400"/>
          <p14:tracePt t="144529" x="7645400" y="5200650"/>
          <p14:tracePt t="144546" x="7658100" y="5175250"/>
          <p14:tracePt t="144562" x="7664450" y="5156200"/>
          <p14:tracePt t="144600" x="7670800" y="5149850"/>
          <p14:tracePt t="144728" x="7664450" y="5149850"/>
          <p14:tracePt t="144736" x="7658100" y="5149850"/>
          <p14:tracePt t="144746" x="7651750" y="5149850"/>
          <p14:tracePt t="144746" x="7626350" y="5168900"/>
          <p14:tracePt t="144762" x="7600950" y="5194300"/>
          <p14:tracePt t="144779" x="7569200" y="5226050"/>
          <p14:tracePt t="144796" x="7537450" y="5257800"/>
          <p14:tracePt t="144811" x="7493000" y="5289550"/>
          <p14:tracePt t="144828" x="7442200" y="5308600"/>
          <p14:tracePt t="144844" x="7391400" y="5327650"/>
          <p14:tracePt t="144861" x="7353300" y="5334000"/>
          <p14:tracePt t="144878" x="7340600" y="5334000"/>
          <p14:tracePt t="144894" x="7321550" y="5334000"/>
          <p14:tracePt t="144911" x="7302500" y="5340350"/>
          <p14:tracePt t="144928" x="7296150" y="5340350"/>
          <p14:tracePt t="144945" x="7283450" y="5340350"/>
          <p14:tracePt t="144961" x="7277100" y="5340350"/>
          <p14:tracePt t="144978" x="7264400" y="5340350"/>
          <p14:tracePt t="144996" x="7258050" y="5346700"/>
          <p14:tracePt t="145012" x="7245350" y="5346700"/>
          <p14:tracePt t="145029" x="7239000" y="5346700"/>
          <p14:tracePt t="145045" x="7232650" y="5353050"/>
          <p14:tracePt t="145062" x="7226300" y="5353050"/>
          <p14:tracePt t="145161" x="7226300" y="5359400"/>
          <p14:tracePt t="145177" x="7232650" y="5365750"/>
          <p14:tracePt t="145184" x="7239000" y="5365750"/>
          <p14:tracePt t="145193" x="7258050" y="5372100"/>
          <p14:tracePt t="145201" x="7302500" y="5384800"/>
          <p14:tracePt t="145211" x="7346950" y="5391150"/>
          <p14:tracePt t="145228" x="7391400" y="5397500"/>
          <p14:tracePt t="145245" x="7416800" y="5403850"/>
          <p14:tracePt t="145262" x="7448550" y="5416550"/>
          <p14:tracePt t="145279" x="7467600" y="5422900"/>
          <p14:tracePt t="145295" x="7486650" y="5429250"/>
          <p14:tracePt t="145312" x="7518400" y="5448300"/>
          <p14:tracePt t="145312" x="7531100" y="5454650"/>
          <p14:tracePt t="145328" x="7562850" y="5480050"/>
          <p14:tracePt t="145345" x="7600950" y="5499100"/>
          <p14:tracePt t="145361" x="7639050" y="5530850"/>
          <p14:tracePt t="145378" x="7689850" y="5543550"/>
          <p14:tracePt t="145395" x="7734300" y="5562600"/>
          <p14:tracePt t="145411" x="7797800" y="5575300"/>
          <p14:tracePt t="145427" x="7842250" y="5575300"/>
          <p14:tracePt t="145444" x="7880350" y="5575300"/>
          <p14:tracePt t="145461" x="7912100" y="5568950"/>
          <p14:tracePt t="145478" x="7937500" y="5562600"/>
          <p14:tracePt t="145495" x="7988300" y="5549900"/>
          <p14:tracePt t="145495" x="8007350" y="5537200"/>
          <p14:tracePt t="145513" x="8051800" y="5518150"/>
          <p14:tracePt t="145529" x="8089900" y="5499100"/>
          <p14:tracePt t="145546" x="8108950" y="5492750"/>
          <p14:tracePt t="145562" x="8128000" y="5486400"/>
          <p14:tracePt t="145873" x="8121650" y="5486400"/>
          <p14:tracePt t="145888" x="8108950" y="5486400"/>
          <p14:tracePt t="145897" x="8089900" y="5486400"/>
          <p14:tracePt t="145898" x="8083550" y="5486400"/>
          <p14:tracePt t="145912" x="8039100" y="5486400"/>
          <p14:tracePt t="145929" x="8001000" y="5486400"/>
          <p14:tracePt t="145946" x="7943850" y="5486400"/>
          <p14:tracePt t="145962" x="7893050" y="5486400"/>
          <p14:tracePt t="145979" x="7829550" y="5486400"/>
          <p14:tracePt t="145995" x="7797800" y="5486400"/>
          <p14:tracePt t="146013" x="7759700" y="5486400"/>
          <p14:tracePt t="146029" x="7721600" y="5486400"/>
          <p14:tracePt t="146045" x="7683500" y="5486400"/>
          <p14:tracePt t="146062" x="7639050" y="5486400"/>
          <p14:tracePt t="146079" x="7613650" y="5486400"/>
          <p14:tracePt t="146096" x="7575550" y="5486400"/>
          <p14:tracePt t="146112" x="7543800" y="5486400"/>
          <p14:tracePt t="146130" x="7531100" y="5486400"/>
          <p14:tracePt t="146145" x="7524750" y="5486400"/>
          <p14:tracePt t="146162" x="7505700" y="5486400"/>
          <p14:tracePt t="146178" x="7499350" y="5486400"/>
          <p14:tracePt t="146195" x="7480300" y="5486400"/>
          <p14:tracePt t="146212" x="7473950" y="5486400"/>
          <p14:tracePt t="146229" x="7454900" y="5486400"/>
          <p14:tracePt t="146245" x="7442200" y="5486400"/>
          <p14:tracePt t="146262" x="7429500" y="5492750"/>
          <p14:tracePt t="146278" x="7423150" y="5492750"/>
          <p14:tracePt t="146295" x="7416800" y="5492750"/>
          <p14:tracePt t="146624" x="7410450" y="5492750"/>
          <p14:tracePt t="146633" x="7404100" y="5499100"/>
          <p14:tracePt t="146641" x="7397750" y="5499100"/>
          <p14:tracePt t="146641" x="7385050" y="5505450"/>
          <p14:tracePt t="146697" x="7378700" y="5511800"/>
          <p14:tracePt t="146713" x="7378700" y="5518150"/>
          <p14:tracePt t="146720" x="7378700" y="5524500"/>
          <p14:tracePt t="146729" x="7378700" y="5530850"/>
          <p14:tracePt t="146730" x="7385050" y="5549900"/>
          <p14:tracePt t="146745" x="7404100" y="5575300"/>
          <p14:tracePt t="146762" x="7435850" y="5613400"/>
          <p14:tracePt t="146779" x="7480300" y="5638800"/>
          <p14:tracePt t="146796" x="7531100" y="5670550"/>
          <p14:tracePt t="146812" x="7581900" y="5695950"/>
          <p14:tracePt t="146829" x="7658100" y="5715000"/>
          <p14:tracePt t="146845" x="7740650" y="5740400"/>
          <p14:tracePt t="146862" x="7816850" y="5746750"/>
          <p14:tracePt t="146878" x="7905750" y="5746750"/>
          <p14:tracePt t="146896" x="8020050" y="5746750"/>
          <p14:tracePt t="146913" x="8166100" y="5746750"/>
          <p14:tracePt t="146929" x="8267700" y="5734050"/>
          <p14:tracePt t="146945" x="8312150" y="5721350"/>
          <p14:tracePt t="146962" x="8388350" y="5695950"/>
          <p14:tracePt t="146978" x="8464550" y="5664200"/>
          <p14:tracePt t="146995" x="8528050" y="5632450"/>
          <p14:tracePt t="147012" x="8572500" y="5607050"/>
          <p14:tracePt t="147029" x="8610600" y="5588000"/>
          <p14:tracePt t="147046" x="8642350" y="5568950"/>
          <p14:tracePt t="147062" x="8661400" y="5543550"/>
          <p14:tracePt t="147079" x="8686800" y="5511800"/>
          <p14:tracePt t="147095" x="8699500" y="5461000"/>
          <p14:tracePt t="147112" x="8699500" y="5378450"/>
          <p14:tracePt t="147129" x="8693150" y="5314950"/>
          <p14:tracePt t="147145" x="8686800" y="5283200"/>
          <p14:tracePt t="147162" x="8674100" y="5257800"/>
          <p14:tracePt t="147179" x="8655050" y="5232400"/>
          <p14:tracePt t="147195" x="8648700" y="5219700"/>
          <p14:tracePt t="147212" x="8636000" y="5200650"/>
          <p14:tracePt t="147229" x="8623300" y="5187950"/>
          <p14:tracePt t="147245" x="8597900" y="5168900"/>
          <p14:tracePt t="147262" x="8566150" y="5149850"/>
          <p14:tracePt t="147278" x="8502650" y="5118100"/>
          <p14:tracePt t="147295" x="8401050" y="5080000"/>
          <p14:tracePt t="147312" x="8210550" y="5029200"/>
          <p14:tracePt t="147329" x="8070850" y="4991100"/>
          <p14:tracePt t="147345" x="7956550" y="4984750"/>
          <p14:tracePt t="147362" x="7829550" y="4984750"/>
          <p14:tracePt t="147378" x="7696200" y="4984750"/>
          <p14:tracePt t="147395" x="7588250" y="5010150"/>
          <p14:tracePt t="147412" x="7486650" y="5048250"/>
          <p14:tracePt t="147428" x="7416800" y="5105400"/>
          <p14:tracePt t="147445" x="7353300" y="5149850"/>
          <p14:tracePt t="147462" x="7308850" y="5187950"/>
          <p14:tracePt t="147478" x="7232650" y="5238750"/>
          <p14:tracePt t="147495" x="7194550" y="5270500"/>
          <p14:tracePt t="147512" x="7150100" y="5314950"/>
          <p14:tracePt t="147545" x="7131050" y="5340350"/>
          <p14:tracePt t="147546" x="7124700" y="5365750"/>
          <p14:tracePt t="147562" x="7112000" y="5410200"/>
          <p14:tracePt t="147579" x="7105650" y="5454650"/>
          <p14:tracePt t="147595" x="7099300" y="5486400"/>
          <p14:tracePt t="147612" x="7099300" y="5524500"/>
          <p14:tracePt t="147628" x="7099300" y="5556250"/>
          <p14:tracePt t="147645" x="7099300" y="5581650"/>
          <p14:tracePt t="147662" x="7112000" y="5600700"/>
          <p14:tracePt t="147678" x="7131050" y="5626100"/>
          <p14:tracePt t="147695" x="7143750" y="5645150"/>
          <p14:tracePt t="147713" x="7169150" y="5657850"/>
          <p14:tracePt t="147729" x="7181850" y="5664200"/>
          <p14:tracePt t="147746" x="7194550" y="5664200"/>
          <p14:tracePt t="147762" x="7207250" y="5670550"/>
          <p14:tracePt t="147779" x="7226300" y="5670550"/>
          <p14:tracePt t="147795" x="7251700" y="5670550"/>
          <p14:tracePt t="147812" x="7264400" y="5670550"/>
          <p14:tracePt t="147848" x="7270750" y="5670550"/>
          <p14:tracePt t="147864" x="7277100" y="5670550"/>
          <p14:tracePt t="147952" x="7270750" y="5676900"/>
          <p14:tracePt t="147968" x="7258050" y="5676900"/>
          <p14:tracePt t="147968" x="7245350" y="5676900"/>
          <p14:tracePt t="147977" x="7213600" y="5676900"/>
          <p14:tracePt t="147995" x="7181850" y="5676900"/>
          <p14:tracePt t="147996" x="7067550" y="5651500"/>
          <p14:tracePt t="148012" x="6858000" y="5632450"/>
          <p14:tracePt t="148028" x="6515100" y="5581650"/>
          <p14:tracePt t="148046" x="6140450" y="5562600"/>
          <p14:tracePt t="148062" x="5746750" y="5562600"/>
          <p14:tracePt t="148079" x="5448300" y="5562600"/>
          <p14:tracePt t="148095" x="5251450" y="5562600"/>
          <p14:tracePt t="148112" x="5054600" y="5562600"/>
          <p14:tracePt t="148129" x="4953000" y="5562600"/>
          <p14:tracePt t="148145" x="4864100" y="5562600"/>
          <p14:tracePt t="148162" x="4768850" y="5562600"/>
          <p14:tracePt t="148179" x="4648200" y="5562600"/>
          <p14:tracePt t="148195" x="4572000" y="5562600"/>
          <p14:tracePt t="148212" x="4476750" y="5562600"/>
          <p14:tracePt t="148228" x="4356100" y="5562600"/>
          <p14:tracePt t="148245" x="4248150" y="5562600"/>
          <p14:tracePt t="148262" x="4159250" y="5562600"/>
          <p14:tracePt t="148278" x="4089400" y="5568950"/>
          <p14:tracePt t="148295" x="4051300" y="5568950"/>
          <p14:tracePt t="148313" x="4038600" y="5568950"/>
          <p14:tracePt t="148433" x="4044950" y="5568950"/>
          <p14:tracePt t="148441" x="4051300" y="5568950"/>
          <p14:tracePt t="148449" x="4057650" y="5568950"/>
          <p14:tracePt t="148456" x="4064000" y="5568950"/>
          <p14:tracePt t="148478" x="4070350" y="5568950"/>
          <p14:tracePt t="148479" x="4083050" y="5568950"/>
          <p14:tracePt t="148495" x="4121150" y="5568950"/>
          <p14:tracePt t="148495" x="4133850" y="5562600"/>
          <p14:tracePt t="148513" x="4152900" y="5556250"/>
          <p14:tracePt t="148529" x="4184650" y="5543550"/>
          <p14:tracePt t="148546" x="4210050" y="5524500"/>
          <p14:tracePt t="148562" x="4229100" y="5505450"/>
          <p14:tracePt t="148579" x="4241800" y="5499100"/>
          <p14:tracePt t="148595" x="4248150" y="5486400"/>
          <p14:tracePt t="148721" x="4254500" y="5480050"/>
          <p14:tracePt t="148737" x="4260850" y="5480050"/>
          <p14:tracePt t="148745" x="4260850" y="5473700"/>
          <p14:tracePt t="148746" x="4267200" y="5467350"/>
          <p14:tracePt t="148762" x="4273550" y="5454650"/>
          <p14:tracePt t="148779" x="4279900" y="5441950"/>
          <p14:tracePt t="148795" x="4279900" y="5429250"/>
          <p14:tracePt t="148812" x="4279900" y="5403850"/>
          <p14:tracePt t="148828" x="4279900" y="5372100"/>
          <p14:tracePt t="148845" x="4279900" y="5340350"/>
          <p14:tracePt t="148862" x="4279900" y="5295900"/>
          <p14:tracePt t="148879" x="4279900" y="5251450"/>
          <p14:tracePt t="148895" x="4279900" y="5181600"/>
          <p14:tracePt t="148895" x="4279900" y="5162550"/>
          <p14:tracePt t="148929" x="4279900" y="5149850"/>
          <p14:tracePt t="148930" x="4273550" y="5092700"/>
          <p14:tracePt t="148945" x="4273550" y="5029200"/>
          <p14:tracePt t="148962" x="4273550" y="4984750"/>
          <p14:tracePt t="148978" x="4273550" y="4933950"/>
          <p14:tracePt t="148995" x="4273550" y="4889500"/>
          <p14:tracePt t="149012" x="4273550" y="4832350"/>
          <p14:tracePt t="149028" x="4273550" y="4826000"/>
          <p14:tracePt t="149072" x="4273550" y="4806950"/>
          <p14:tracePt t="149088" x="4279900" y="4768850"/>
          <p14:tracePt t="149097" x="4279900" y="4749800"/>
          <p14:tracePt t="149098" x="4279900" y="4724400"/>
          <p14:tracePt t="149112" x="4279900" y="4679950"/>
          <p14:tracePt t="149129" x="4279900" y="4667250"/>
          <p14:tracePt t="149145" x="4279900" y="4654550"/>
          <p14:tracePt t="149162" x="4279900" y="4641850"/>
          <p14:tracePt t="149225" x="4279900" y="4635500"/>
          <p14:tracePt t="149230" x="4279900" y="4616450"/>
          <p14:tracePt t="149246" x="4273550" y="4578350"/>
          <p14:tracePt t="149266" x="4273550" y="4565650"/>
          <p14:tracePt t="149278" x="4267200" y="4540250"/>
          <p14:tracePt t="149294" x="4267200" y="4508500"/>
          <p14:tracePt t="149311" x="4267200" y="4470400"/>
          <p14:tracePt t="149327" x="4267200" y="4413250"/>
          <p14:tracePt t="149345" x="4267200" y="4400550"/>
          <p14:tracePt t="149472" x="4267200" y="4394200"/>
          <p14:tracePt t="149496" x="4267200" y="4381500"/>
          <p14:tracePt t="149512" x="4267200" y="4362450"/>
          <p14:tracePt t="149536" x="4267200" y="4349750"/>
          <p14:tracePt t="149554" x="4267200" y="4343400"/>
          <p14:tracePt t="149576" x="4267200" y="4337050"/>
          <p14:tracePt t="149657" x="4267200" y="4330700"/>
          <p14:tracePt t="149817" x="4267200" y="4337050"/>
          <p14:tracePt t="149823" x="4267200" y="4349750"/>
          <p14:tracePt t="149832" x="4267200" y="4381500"/>
          <p14:tracePt t="149840" x="4267200" y="4425950"/>
          <p14:tracePt t="149848" x="4267200" y="4445000"/>
          <p14:tracePt t="149861" x="4267200" y="4546600"/>
          <p14:tracePt t="149878" x="4267200" y="4686300"/>
          <p14:tracePt t="149895" x="4267200" y="4762500"/>
          <p14:tracePt t="149912" x="4279900" y="4864100"/>
          <p14:tracePt t="149929" x="4279900" y="4921250"/>
          <p14:tracePt t="149945" x="4286250" y="4953000"/>
          <p14:tracePt t="149962" x="4292600" y="4978400"/>
          <p14:tracePt t="149978" x="4298950" y="4991100"/>
          <p14:tracePt t="150049" x="4298950" y="5003800"/>
          <p14:tracePt t="150055" x="4305300" y="5029200"/>
          <p14:tracePt t="150064" x="4305300" y="5048250"/>
          <p14:tracePt t="150065" x="4305300" y="5067300"/>
          <p14:tracePt t="150078" x="4311650" y="5099050"/>
          <p14:tracePt t="150095" x="4318000" y="5124450"/>
          <p14:tracePt t="150112" x="4324350" y="5149850"/>
          <p14:tracePt t="150129" x="4324350" y="5162550"/>
          <p14:tracePt t="150145" x="4324350" y="5175250"/>
          <p14:tracePt t="150162" x="4324350" y="5187950"/>
          <p14:tracePt t="150178" x="4330700" y="5194300"/>
          <p14:tracePt t="150195" x="4330700" y="5207000"/>
          <p14:tracePt t="150212" x="4343400" y="5219700"/>
          <p14:tracePt t="150228" x="4375150" y="5232400"/>
          <p14:tracePt t="150245" x="4476750" y="5270500"/>
          <p14:tracePt t="150262" x="4718050" y="5283200"/>
          <p14:tracePt t="150278" x="4832350" y="5289550"/>
          <p14:tracePt t="150295" x="5461000" y="5270500"/>
          <p14:tracePt t="150312" x="6711950" y="5162550"/>
          <p14:tracePt t="150329" x="7378700" y="5162550"/>
          <p14:tracePt t="150345" x="7874000" y="5162550"/>
          <p14:tracePt t="150362" x="8083550" y="5162550"/>
          <p14:tracePt t="150378" x="8134350" y="5162550"/>
          <p14:tracePt t="150395" x="8140700" y="5162550"/>
          <p14:tracePt t="150412" x="8140700" y="5156200"/>
          <p14:tracePt t="150448" x="8147050" y="5156200"/>
          <p14:tracePt t="150464" x="8159750" y="5149850"/>
          <p14:tracePt t="150465" x="8159750" y="5137150"/>
          <p14:tracePt t="150478" x="8159750" y="5111750"/>
          <p14:tracePt t="150495" x="8159750" y="5099050"/>
          <p14:tracePt t="150512" x="8159750" y="5067300"/>
          <p14:tracePt t="150529" x="8147050" y="5048250"/>
          <p14:tracePt t="150545" x="8140700" y="5029200"/>
          <p14:tracePt t="150562" x="8108950" y="5010150"/>
          <p14:tracePt t="150578" x="8083550" y="4991100"/>
          <p14:tracePt t="150595" x="8032750" y="4972050"/>
          <p14:tracePt t="150612" x="8007350" y="4959350"/>
          <p14:tracePt t="150628" x="7981950" y="4953000"/>
          <p14:tracePt t="150645" x="7969250" y="4953000"/>
          <p14:tracePt t="150680" x="7962900" y="4953000"/>
          <p14:tracePt t="150681" x="7956550" y="4953000"/>
          <p14:tracePt t="150711" x="7950200" y="4953000"/>
          <p14:tracePt t="150712" x="7937500" y="4965700"/>
          <p14:tracePt t="150729" x="7937500" y="4991100"/>
          <p14:tracePt t="150745" x="7924800" y="5016500"/>
          <p14:tracePt t="150762" x="7924800" y="5048250"/>
          <p14:tracePt t="150778" x="7924800" y="5067300"/>
          <p14:tracePt t="150795" x="7931150" y="5099050"/>
          <p14:tracePt t="150812" x="7943850" y="5124450"/>
          <p14:tracePt t="150829" x="7950200" y="5143500"/>
          <p14:tracePt t="150845" x="7950200" y="5156200"/>
          <p14:tracePt t="150862" x="7950200" y="5168900"/>
          <p14:tracePt t="150878" x="7956550" y="5175250"/>
          <p14:tracePt t="150968" x="7969250" y="5175250"/>
          <p14:tracePt t="150988" x="7981950" y="5175250"/>
          <p14:tracePt t="150988" x="7981950" y="5162550"/>
          <p14:tracePt t="150996" x="7994650" y="5073650"/>
          <p14:tracePt t="151013" x="7994650" y="4933950"/>
          <p14:tracePt t="151028" x="7994650" y="4813300"/>
          <p14:tracePt t="151046" x="7994650" y="4711700"/>
          <p14:tracePt t="151061" x="7994650" y="4622800"/>
          <p14:tracePt t="151079" x="7994650" y="4546600"/>
          <p14:tracePt t="151095" x="7994650" y="4476750"/>
          <p14:tracePt t="151113" x="7994650" y="4451350"/>
          <p14:tracePt t="151129" x="7988300" y="4445000"/>
          <p14:tracePt t="151376" x="7988300" y="4464050"/>
          <p14:tracePt t="151377" x="7981950" y="4495800"/>
          <p14:tracePt t="151396" x="7975600" y="4527550"/>
          <p14:tracePt t="151396" x="7962900" y="4610100"/>
          <p14:tracePt t="151412" x="7956550" y="4692650"/>
          <p14:tracePt t="151428" x="7956550" y="4762500"/>
          <p14:tracePt t="151445" x="7956550" y="4845050"/>
          <p14:tracePt t="151480" x="7956550" y="4864100"/>
          <p14:tracePt t="151481" x="7956550" y="4876800"/>
          <p14:tracePt t="151497" x="7956550" y="4889500"/>
          <p14:tracePt t="151511" x="7956550" y="4914900"/>
          <p14:tracePt t="151528" x="7950200" y="4927600"/>
          <p14:tracePt t="151544" x="7943850" y="4953000"/>
          <p14:tracePt t="151561" x="7924800" y="4984750"/>
          <p14:tracePt t="151577" x="7905750" y="5016500"/>
          <p14:tracePt t="151595" x="7886700" y="5048250"/>
          <p14:tracePt t="151612" x="7874000" y="5073650"/>
          <p14:tracePt t="151628" x="7842250" y="5118100"/>
          <p14:tracePt t="151645" x="7823200" y="5162550"/>
          <p14:tracePt t="151662" x="7797800" y="5207000"/>
          <p14:tracePt t="151678" x="7766050" y="5257800"/>
          <p14:tracePt t="151695" x="7747000" y="5302250"/>
          <p14:tracePt t="151695" x="7727950" y="5314950"/>
          <p14:tracePt t="151713" x="7702550" y="5346700"/>
          <p14:tracePt t="151728" x="7683500" y="5372100"/>
          <p14:tracePt t="151745" x="7677150" y="5378450"/>
          <p14:tracePt t="151921" x="7677150" y="5384800"/>
          <p14:tracePt t="151928" x="7734300" y="5340350"/>
          <p14:tracePt t="151950" x="7785100" y="5232400"/>
          <p14:tracePt t="151962" x="7835900" y="5092700"/>
          <p14:tracePt t="151978" x="7880350" y="4914900"/>
          <p14:tracePt t="151994" x="7918450" y="4768850"/>
          <p14:tracePt t="152011" x="7931150" y="4660900"/>
          <p14:tracePt t="152027" x="7943850" y="4584700"/>
          <p14:tracePt t="152045" x="7950200" y="4546600"/>
          <p14:tracePt t="152062" x="7956550" y="4521200"/>
          <p14:tracePt t="152078" x="7956550" y="4495800"/>
          <p14:tracePt t="152096" x="7956550" y="4476750"/>
          <p14:tracePt t="152113" x="7956550" y="4470400"/>
          <p14:tracePt t="152129" x="7956550" y="4464050"/>
          <p14:tracePt t="152336" x="7962900" y="4508500"/>
          <p14:tracePt t="152345" x="7969250" y="4533900"/>
          <p14:tracePt t="152352" x="7975600" y="4572000"/>
          <p14:tracePt t="152361" x="7988300" y="4660900"/>
          <p14:tracePt t="152378" x="8007350" y="4718050"/>
          <p14:tracePt t="152379" x="8039100" y="4794250"/>
          <p14:tracePt t="152395" x="8070850" y="4870450"/>
          <p14:tracePt t="152411" x="8108950" y="4927600"/>
          <p14:tracePt t="152428" x="8128000" y="4959350"/>
          <p14:tracePt t="152445" x="8153400" y="4997450"/>
          <p14:tracePt t="152462" x="8178800" y="5022850"/>
          <p14:tracePt t="152478" x="8210550" y="5060950"/>
          <p14:tracePt t="152495" x="8235950" y="5086350"/>
          <p14:tracePt t="152495" x="8248650" y="5099050"/>
          <p14:tracePt t="152513" x="8274050" y="5130800"/>
          <p14:tracePt t="152529" x="8305800" y="5168900"/>
          <p14:tracePt t="152545" x="8331200" y="5187950"/>
          <p14:tracePt t="152562" x="8356600" y="5219700"/>
          <p14:tracePt t="152578" x="8382000" y="5251450"/>
          <p14:tracePt t="152595" x="8394700" y="5264150"/>
          <p14:tracePt t="152612" x="8413750" y="5283200"/>
          <p14:tracePt t="152628" x="8432800" y="5295900"/>
          <p14:tracePt t="152645" x="8451850" y="5314950"/>
          <p14:tracePt t="152661" x="8464550" y="5327650"/>
          <p14:tracePt t="152678" x="8483600" y="5340350"/>
          <p14:tracePt t="152696" x="8496300" y="5353050"/>
          <p14:tracePt t="152712" x="8521700" y="5372100"/>
          <p14:tracePt t="152729" x="8540750" y="5384800"/>
          <p14:tracePt t="152745" x="8566150" y="5403850"/>
          <p14:tracePt t="152762" x="8585200" y="5416550"/>
          <p14:tracePt t="152778" x="8610600" y="5429250"/>
          <p14:tracePt t="153968" x="8616950" y="5429250"/>
          <p14:tracePt t="153984" x="8623300" y="5429250"/>
          <p14:tracePt t="154000" x="8629650" y="5429250"/>
          <p14:tracePt t="154008" x="8642350" y="5429250"/>
          <p14:tracePt t="154015" x="8648700" y="5429250"/>
          <p14:tracePt t="154028" x="8661400" y="5416550"/>
          <p14:tracePt t="154136" x="8661400" y="5410200"/>
          <p14:tracePt t="154154" x="8655050" y="5403850"/>
          <p14:tracePt t="154168" x="8648700" y="5403850"/>
          <p14:tracePt t="154178" x="8642350" y="5397500"/>
          <p14:tracePt t="154180" x="8636000" y="5397500"/>
          <p14:tracePt t="154232" x="8629650" y="5391150"/>
          <p14:tracePt t="154736" x="8623300" y="5391150"/>
          <p14:tracePt t="156320" x="8597900" y="5391150"/>
          <p14:tracePt t="156327" x="8534400" y="5391150"/>
          <p14:tracePt t="156328" x="8362950" y="5378450"/>
          <p14:tracePt t="156345" x="8153400" y="5353050"/>
          <p14:tracePt t="156362" x="7848600" y="5314950"/>
          <p14:tracePt t="156378" x="7645400" y="5283200"/>
          <p14:tracePt t="156395" x="7461250" y="5264150"/>
          <p14:tracePt t="156411" x="7308850" y="5251450"/>
          <p14:tracePt t="156428" x="7207250" y="5232400"/>
          <p14:tracePt t="156445" x="7118350" y="5213350"/>
          <p14:tracePt t="156461" x="7073900" y="5213350"/>
          <p14:tracePt t="156478" x="7042150" y="5213350"/>
          <p14:tracePt t="156495" x="7016750" y="5207000"/>
          <p14:tracePt t="156511" x="6972300" y="5200650"/>
          <p14:tracePt t="156529" x="6946900" y="5194300"/>
          <p14:tracePt t="156545" x="6908800" y="5194300"/>
          <p14:tracePt t="156562" x="6883400" y="5194300"/>
          <p14:tracePt t="156578" x="6819900" y="5194300"/>
          <p14:tracePt t="156595" x="6724650" y="5194300"/>
          <p14:tracePt t="156611" x="6597650" y="5194300"/>
          <p14:tracePt t="156628" x="6457950" y="5194300"/>
          <p14:tracePt t="156645" x="6292850" y="5194300"/>
          <p14:tracePt t="156662" x="6153150" y="5213350"/>
          <p14:tracePt t="156678" x="6013450" y="5219700"/>
          <p14:tracePt t="156695" x="5867400" y="5226050"/>
          <p14:tracePt t="156711" x="5715000" y="5251450"/>
          <p14:tracePt t="156729" x="5670550" y="5270500"/>
          <p14:tracePt t="156745" x="5657850" y="5276850"/>
          <p14:tracePt t="156762" x="5651500" y="5276850"/>
          <p14:tracePt t="156896" x="5645150" y="5283200"/>
          <p14:tracePt t="156904" x="5651500" y="5289550"/>
          <p14:tracePt t="156912" x="5702300" y="5295900"/>
          <p14:tracePt t="156929" x="5727700" y="5302250"/>
          <p14:tracePt t="156929" x="5822950" y="5314950"/>
          <p14:tracePt t="156945" x="5892800" y="5321300"/>
          <p14:tracePt t="156962" x="5949950" y="5327650"/>
          <p14:tracePt t="156978" x="5994400" y="5334000"/>
          <p14:tracePt t="156995" x="6032500" y="5340350"/>
          <p14:tracePt t="157011" x="6045200" y="5346700"/>
          <p14:tracePt t="157028" x="6057900" y="5346700"/>
          <p14:tracePt t="157045" x="6070600" y="5346700"/>
          <p14:tracePt t="157062" x="6076950" y="5346700"/>
          <p14:tracePt t="157078" x="6083300" y="5353050"/>
          <p14:tracePt t="157095" x="6089650" y="5353050"/>
          <p14:tracePt t="157152" x="6096000" y="5353050"/>
          <p14:tracePt t="157168" x="6096000" y="5359400"/>
          <p14:tracePt t="158607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 لحساب الصورة بالاسقاط الخلفي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Yasser\Desktop\F6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07" y="1190772"/>
            <a:ext cx="6563272" cy="32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872"/>
            <a:ext cx="24098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297"/>
            <a:ext cx="2476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3671887"/>
            <a:ext cx="2333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09550" y="2101850"/>
            <a:ext cx="234950" cy="241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09550" y="3551163"/>
            <a:ext cx="234950" cy="241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00050"/>
            <a:ext cx="8407400" cy="74295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مثال عملي لحساب الصورة بطريقة الاسقاط الخلفي</a:t>
            </a:r>
            <a:endParaRPr lang="en-US" dirty="0"/>
          </a:p>
        </p:txBody>
      </p:sp>
      <p:pic>
        <p:nvPicPr>
          <p:cNvPr id="6" name="CT Rec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12192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0565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83"/>
    </mc:Choice>
    <mc:Fallback xmlns="">
      <p:transition spd="slow" advTm="19768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207" x="3117850" y="2571750"/>
          <p14:tracePt t="7695" x="3124200" y="2565400"/>
          <p14:tracePt t="7703" x="3098800" y="2514600"/>
          <p14:tracePt t="7711" x="3048000" y="2463800"/>
          <p14:tracePt t="7719" x="2997200" y="2406650"/>
          <p14:tracePt t="7720" x="2959100" y="2362200"/>
          <p14:tracePt t="7734" x="2832100" y="2235200"/>
          <p14:tracePt t="7750" x="2736850" y="2152650"/>
          <p14:tracePt t="7767" x="2641600" y="2070100"/>
          <p14:tracePt t="7783" x="2597150" y="2038350"/>
          <p14:tracePt t="7801" x="2578100" y="2019300"/>
          <p14:tracePt t="7817" x="2552700" y="2000250"/>
          <p14:tracePt t="7835" x="2533650" y="1987550"/>
          <p14:tracePt t="7851" x="2501900" y="1955800"/>
          <p14:tracePt t="7868" x="2470150" y="1930400"/>
          <p14:tracePt t="7884" x="2444750" y="1905000"/>
          <p14:tracePt t="7902" x="2413000" y="1879600"/>
          <p14:tracePt t="7918" x="2406650" y="1866900"/>
          <p14:tracePt t="7918" x="2393950" y="1854200"/>
          <p14:tracePt t="7951" x="2393950" y="1847850"/>
          <p14:tracePt t="8031" x="2393950" y="1841500"/>
          <p14:tracePt t="8039" x="2393950" y="1828800"/>
          <p14:tracePt t="8040" x="2387600" y="1809750"/>
          <p14:tracePt t="8050" x="2368550" y="1771650"/>
          <p14:tracePt t="8067" x="2330450" y="1727200"/>
          <p14:tracePt t="8083" x="2273300" y="1663700"/>
          <p14:tracePt t="8100" x="2209800" y="1593850"/>
          <p14:tracePt t="8117" x="2139950" y="1492250"/>
          <p14:tracePt t="8117" x="2095500" y="1447800"/>
          <p14:tracePt t="8136" x="2012950" y="1333500"/>
          <p14:tracePt t="8152" x="1930400" y="1238250"/>
          <p14:tracePt t="8168" x="1847850" y="1143000"/>
          <p14:tracePt t="8185" x="1784350" y="1066800"/>
          <p14:tracePt t="8201" x="1739900" y="1022350"/>
          <p14:tracePt t="8218" x="1714500" y="984250"/>
          <p14:tracePt t="8234" x="1701800" y="971550"/>
          <p14:tracePt t="8251" x="1695450" y="958850"/>
          <p14:tracePt t="8591" x="1695450" y="965200"/>
          <p14:tracePt t="8607" x="1701800" y="1003300"/>
          <p14:tracePt t="8616" x="1714500" y="1047750"/>
          <p14:tracePt t="8617" x="1739900" y="1149350"/>
          <p14:tracePt t="8633" x="1765300" y="1225550"/>
          <p14:tracePt t="8650" x="1790700" y="1295400"/>
          <p14:tracePt t="8667" x="1809750" y="1346200"/>
          <p14:tracePt t="8684" x="1835150" y="1403350"/>
          <p14:tracePt t="8700" x="1847850" y="1441450"/>
          <p14:tracePt t="8717" x="1860550" y="1473200"/>
          <p14:tracePt t="8717" x="1873250" y="1492250"/>
          <p14:tracePt t="8736" x="1879600" y="1504950"/>
          <p14:tracePt t="8736" x="1892300" y="1517650"/>
          <p14:tracePt t="8752" x="1898650" y="1530350"/>
          <p14:tracePt t="8823" x="1905000" y="1530350"/>
          <p14:tracePt t="8831" x="1911350" y="1530350"/>
          <p14:tracePt t="8839" x="1924050" y="1530350"/>
          <p14:tracePt t="8850" x="1974850" y="1536700"/>
          <p14:tracePt t="8867" x="2012950" y="1536700"/>
          <p14:tracePt t="8885" x="2038350" y="1536700"/>
          <p14:tracePt t="8901" x="2057400" y="1536700"/>
          <p14:tracePt t="8918" x="2070100" y="1536700"/>
          <p14:tracePt t="8934" x="2076450" y="1536700"/>
          <p14:tracePt t="8952" x="2082800" y="1536700"/>
          <p14:tracePt t="8968" x="2095500" y="1536700"/>
          <p14:tracePt t="8985" x="2101850" y="1543050"/>
          <p14:tracePt t="9191" x="2095500" y="1543050"/>
          <p14:tracePt t="9199" x="2070100" y="1543050"/>
          <p14:tracePt t="9209" x="2025650" y="1549400"/>
          <p14:tracePt t="9210" x="1993900" y="1549400"/>
          <p14:tracePt t="9217" x="1930400" y="1555750"/>
          <p14:tracePt t="9233" x="1854200" y="1555750"/>
          <p14:tracePt t="9252" x="1778000" y="1555750"/>
          <p14:tracePt t="9268" x="1701800" y="1555750"/>
          <p14:tracePt t="9285" x="1657350" y="1555750"/>
          <p14:tracePt t="9301" x="1619250" y="1555750"/>
          <p14:tracePt t="9317" x="1600200" y="1555750"/>
          <p14:tracePt t="9334" x="1581150" y="1555750"/>
          <p14:tracePt t="9368" x="1568450" y="1555750"/>
          <p14:tracePt t="9391" x="1562100" y="1555750"/>
          <p14:tracePt t="9408" x="1555750" y="1555750"/>
          <p14:tracePt t="9503" x="1568450" y="1562100"/>
          <p14:tracePt t="9510" x="1587500" y="1562100"/>
          <p14:tracePt t="9519" x="1619250" y="1568450"/>
          <p14:tracePt t="9520" x="1657350" y="1574800"/>
          <p14:tracePt t="9533" x="1752600" y="1574800"/>
          <p14:tracePt t="9550" x="1879600" y="1574800"/>
          <p14:tracePt t="9567" x="2038350" y="1587500"/>
          <p14:tracePt t="9601" x="2139950" y="1593850"/>
          <p14:tracePt t="9603" x="2197100" y="1593850"/>
          <p14:tracePt t="9618" x="2228850" y="1593850"/>
          <p14:tracePt t="9767" x="2197100" y="1593850"/>
          <p14:tracePt t="9767" x="2152650" y="1593850"/>
          <p14:tracePt t="9783" x="1924050" y="1593850"/>
          <p14:tracePt t="9800" x="1790700" y="1581150"/>
          <p14:tracePt t="9817" x="1695450" y="1574800"/>
          <p14:tracePt t="9833" x="1644650" y="1568450"/>
          <p14:tracePt t="9852" x="1625600" y="1562100"/>
          <p14:tracePt t="10423" x="1657350" y="1593850"/>
          <p14:tracePt t="10431" x="1708150" y="1638300"/>
          <p14:tracePt t="10439" x="1758950" y="1676400"/>
          <p14:tracePt t="10440" x="1828800" y="1739900"/>
          <p14:tracePt t="10450" x="2032000" y="1879600"/>
          <p14:tracePt t="10466" x="2273300" y="2012950"/>
          <p14:tracePt t="10484" x="2590800" y="2171700"/>
          <p14:tracePt t="10501" x="2889250" y="2298700"/>
          <p14:tracePt t="10518" x="3187700" y="2419350"/>
          <p14:tracePt t="10534" x="3517900" y="2508250"/>
          <p14:tracePt t="10550" x="3841750" y="2578100"/>
          <p14:tracePt t="10569" x="4019550" y="2597150"/>
          <p14:tracePt t="10585" x="4197350" y="2628900"/>
          <p14:tracePt t="10602" x="4368800" y="2647950"/>
          <p14:tracePt t="10618" x="4527550" y="2660650"/>
          <p14:tracePt t="10635" x="4692650" y="2660650"/>
          <p14:tracePt t="10651" x="4870450" y="2660650"/>
          <p14:tracePt t="10668" x="5054600" y="2628900"/>
          <p14:tracePt t="10685" x="5238750" y="2571750"/>
          <p14:tracePt t="10701" x="5397500" y="2520950"/>
          <p14:tracePt t="10718" x="5537200" y="2470150"/>
          <p14:tracePt t="10735" x="5708650" y="2362200"/>
          <p14:tracePt t="10752" x="5797550" y="2273300"/>
          <p14:tracePt t="10769" x="5886450" y="2146300"/>
          <p14:tracePt t="10784" x="5937250" y="1987550"/>
          <p14:tracePt t="10802" x="5962650" y="1854200"/>
          <p14:tracePt t="10818" x="5975350" y="1739900"/>
          <p14:tracePt t="10835" x="5981700" y="1657350"/>
          <p14:tracePt t="10851" x="5981700" y="1619250"/>
          <p14:tracePt t="10868" x="5981700" y="1593850"/>
          <p14:tracePt t="10885" x="5981700" y="1568450"/>
          <p14:tracePt t="10901" x="5981700" y="1555750"/>
          <p14:tracePt t="10917" x="5981700" y="1536700"/>
          <p14:tracePt t="10917" x="5969000" y="1524000"/>
          <p14:tracePt t="10936" x="5969000" y="1498600"/>
          <p14:tracePt t="10952" x="5962650" y="1466850"/>
          <p14:tracePt t="10969" x="5949950" y="1428750"/>
          <p14:tracePt t="10984" x="5943600" y="1384300"/>
          <p14:tracePt t="11002" x="5930900" y="1346200"/>
          <p14:tracePt t="11018" x="5905500" y="1301750"/>
          <p14:tracePt t="11035" x="5861050" y="1238250"/>
          <p14:tracePt t="11051" x="5810250" y="1200150"/>
          <p14:tracePt t="11068" x="5772150" y="1174750"/>
          <p14:tracePt t="11084" x="5746750" y="1162050"/>
          <p14:tracePt t="11102" x="5715000" y="1155700"/>
          <p14:tracePt t="11118" x="5683250" y="1155700"/>
          <p14:tracePt t="11134" x="5626100" y="1187450"/>
          <p14:tracePt t="11150" x="5480050" y="1327150"/>
          <p14:tracePt t="11169" x="5397500" y="1460500"/>
          <p14:tracePt t="11184" x="5321300" y="1600200"/>
          <p14:tracePt t="11201" x="5283200" y="1727200"/>
          <p14:tracePt t="11217" x="5257800" y="1841500"/>
          <p14:tracePt t="11235" x="5245100" y="1955800"/>
          <p14:tracePt t="11251" x="5245100" y="2076450"/>
          <p14:tracePt t="11269" x="5245100" y="2197100"/>
          <p14:tracePt t="11285" x="5245100" y="2317750"/>
          <p14:tracePt t="11317" x="5295900" y="2432050"/>
          <p14:tracePt t="11319" x="5346700" y="2540000"/>
          <p14:tracePt t="11335" x="5403850" y="2635250"/>
          <p14:tracePt t="11335" x="5441950" y="2679700"/>
          <p14:tracePt t="11352" x="5505450" y="2755900"/>
          <p14:tracePt t="11368" x="5575300" y="2813050"/>
          <p14:tracePt t="11385" x="5651500" y="2857500"/>
          <p14:tracePt t="11401" x="5746750" y="2901950"/>
          <p14:tracePt t="11417" x="5848350" y="2952750"/>
          <p14:tracePt t="11435" x="5956300" y="2997200"/>
          <p14:tracePt t="11451" x="6102350" y="3041650"/>
          <p14:tracePt t="11468" x="6242050" y="3079750"/>
          <p14:tracePt t="11485" x="6381750" y="3092450"/>
          <p14:tracePt t="11501" x="6502400" y="3098800"/>
          <p14:tracePt t="11518" x="6616700" y="3098800"/>
          <p14:tracePt t="11534" x="6750050" y="3054350"/>
          <p14:tracePt t="11550" x="6953250" y="2863850"/>
          <p14:tracePt t="11567" x="7067550" y="2628900"/>
          <p14:tracePt t="11583" x="7124700" y="2400300"/>
          <p14:tracePt t="11600" x="7150100" y="2133600"/>
          <p14:tracePt t="11619" x="7131050" y="1885950"/>
          <p14:tracePt t="11635" x="7112000" y="1708150"/>
          <p14:tracePt t="11651" x="7073900" y="1562100"/>
          <p14:tracePt t="11668" x="7042150" y="1441450"/>
          <p14:tracePt t="11684" x="7004050" y="1339850"/>
          <p14:tracePt t="11701" x="6940550" y="1244600"/>
          <p14:tracePt t="11717" x="6864350" y="1168400"/>
          <p14:tracePt t="11734" x="6781800" y="1098550"/>
          <p14:tracePt t="11751" x="6648450" y="1035050"/>
          <p14:tracePt t="11768" x="6553200" y="1009650"/>
          <p14:tracePt t="11784" x="6464300" y="1003300"/>
          <p14:tracePt t="11801" x="6337300" y="996950"/>
          <p14:tracePt t="11818" x="6210300" y="1035050"/>
          <p14:tracePt t="11834" x="6045200" y="1111250"/>
          <p14:tracePt t="11851" x="5822950" y="1244600"/>
          <p14:tracePt t="11868" x="5651500" y="1371600"/>
          <p14:tracePt t="11884" x="5461000" y="1543050"/>
          <p14:tracePt t="11901" x="5327650" y="1695450"/>
          <p14:tracePt t="11918" x="5226050" y="1879600"/>
          <p14:tracePt t="11918" x="5187950" y="1962150"/>
          <p14:tracePt t="11936" x="5156200" y="2063750"/>
          <p14:tracePt t="11936" x="5149850" y="2139950"/>
          <p14:tracePt t="11951" x="5130800" y="2317750"/>
          <p14:tracePt t="11968" x="5137150" y="2444750"/>
          <p14:tracePt t="11984" x="5162550" y="2552700"/>
          <p14:tracePt t="12001" x="5200650" y="2654300"/>
          <p14:tracePt t="12018" x="5251450" y="2724150"/>
          <p14:tracePt t="12034" x="5302250" y="2787650"/>
          <p14:tracePt t="12051" x="5359400" y="2838450"/>
          <p14:tracePt t="12068" x="5416550" y="2876550"/>
          <p14:tracePt t="12084" x="5511800" y="2921000"/>
          <p14:tracePt t="12101" x="5638800" y="2965450"/>
          <p14:tracePt t="12118" x="5784850" y="3035300"/>
          <p14:tracePt t="12134" x="6019800" y="3105150"/>
          <p14:tracePt t="12151" x="6191250" y="3155950"/>
          <p14:tracePt t="12167" x="6343650" y="3194050"/>
          <p14:tracePt t="12184" x="6445250" y="3206750"/>
          <p14:tracePt t="12201" x="6553200" y="3206750"/>
          <p14:tracePt t="12217" x="6623050" y="3206750"/>
          <p14:tracePt t="12233" x="6673850" y="3181350"/>
          <p14:tracePt t="12251" x="6705600" y="3136900"/>
          <p14:tracePt t="12268" x="6711950" y="3073400"/>
          <p14:tracePt t="12285" x="6711950" y="3003550"/>
          <p14:tracePt t="12301" x="6686550" y="2946400"/>
          <p14:tracePt t="12317" x="6616700" y="2876550"/>
          <p14:tracePt t="12334" x="6394450" y="2749550"/>
          <p14:tracePt t="12352" x="5943600" y="2590800"/>
          <p14:tracePt t="12368" x="5346700" y="2419350"/>
          <p14:tracePt t="12385" x="4572000" y="2216150"/>
          <p14:tracePt t="12401" x="3822700" y="2019300"/>
          <p14:tracePt t="12418" x="3225800" y="1873250"/>
          <p14:tracePt t="12434" x="2825750" y="1771650"/>
          <p14:tracePt t="12451" x="2660650" y="1733550"/>
          <p14:tracePt t="12468" x="2571750" y="1720850"/>
          <p14:tracePt t="12485" x="2501900" y="1720850"/>
          <p14:tracePt t="12500" x="2444750" y="1720850"/>
          <p14:tracePt t="12518" x="2406650" y="1720850"/>
          <p14:tracePt t="12534" x="2368550" y="1720850"/>
          <p14:tracePt t="12534" x="2355850" y="1720850"/>
          <p14:tracePt t="12551" x="2330450" y="1720850"/>
          <p14:tracePt t="12568" x="2324100" y="1720850"/>
          <p14:tracePt t="12631" x="2324100" y="1714500"/>
          <p14:tracePt t="12639" x="2343150" y="1714500"/>
          <p14:tracePt t="12639" x="2362200" y="1695450"/>
          <p14:tracePt t="12650" x="2381250" y="1638300"/>
          <p14:tracePt t="12666" x="2381250" y="1524000"/>
          <p14:tracePt t="12684" x="2362200" y="1390650"/>
          <p14:tracePt t="12701" x="2317750" y="1270000"/>
          <p14:tracePt t="12718" x="2235200" y="1149350"/>
          <p14:tracePt t="12734" x="2146300" y="1047750"/>
          <p14:tracePt t="12734" x="2114550" y="1016000"/>
          <p14:tracePt t="12752" x="2025650" y="958850"/>
          <p14:tracePt t="12768" x="1943100" y="908050"/>
          <p14:tracePt t="12785" x="1847850" y="857250"/>
          <p14:tracePt t="12801" x="1765300" y="812800"/>
          <p14:tracePt t="12818" x="1689100" y="774700"/>
          <p14:tracePt t="12834" x="1625600" y="749300"/>
          <p14:tracePt t="12852" x="1593850" y="736600"/>
          <p14:tracePt t="12887" x="1587500" y="736600"/>
          <p14:tracePt t="12889" x="1581150" y="736600"/>
          <p14:tracePt t="12901" x="1574800" y="742950"/>
          <p14:tracePt t="12917" x="1549400" y="762000"/>
          <p14:tracePt t="12934" x="1517650" y="787400"/>
          <p14:tracePt t="12934" x="1511300" y="793750"/>
          <p14:tracePt t="12951" x="1485900" y="831850"/>
          <p14:tracePt t="12968" x="1473200" y="869950"/>
          <p14:tracePt t="12985" x="1454150" y="920750"/>
          <p14:tracePt t="13001" x="1447800" y="952500"/>
          <p14:tracePt t="13018" x="1441450" y="990600"/>
          <p14:tracePt t="13034" x="1441450" y="1016000"/>
          <p14:tracePt t="13052" x="1447800" y="1047750"/>
          <p14:tracePt t="13068" x="1466850" y="1073150"/>
          <p14:tracePt t="13085" x="1479550" y="1085850"/>
          <p14:tracePt t="13101" x="1504950" y="1104900"/>
          <p14:tracePt t="13118" x="1530350" y="1111250"/>
          <p14:tracePt t="13134" x="1568450" y="1117600"/>
          <p14:tracePt t="13152" x="1600200" y="1123950"/>
          <p14:tracePt t="13168" x="1619250" y="1123950"/>
          <p14:tracePt t="13184" x="1651000" y="1111250"/>
          <p14:tracePt t="13200" x="1676400" y="1073150"/>
          <p14:tracePt t="13217" x="1695450" y="1028700"/>
          <p14:tracePt t="13234" x="1701800" y="990600"/>
          <p14:tracePt t="13252" x="1708150" y="952500"/>
          <p14:tracePt t="13268" x="1714500" y="908050"/>
          <p14:tracePt t="13286" x="1714500" y="863600"/>
          <p14:tracePt t="13301" x="1708150" y="800100"/>
          <p14:tracePt t="13318" x="1682750" y="762000"/>
          <p14:tracePt t="13334" x="1644650" y="711200"/>
          <p14:tracePt t="13352" x="1625600" y="685800"/>
          <p14:tracePt t="13368" x="1612900" y="679450"/>
          <p14:tracePt t="13385" x="1587500" y="666750"/>
          <p14:tracePt t="13402" x="1549400" y="660400"/>
          <p14:tracePt t="13418" x="1504950" y="660400"/>
          <p14:tracePt t="13434" x="1441450" y="660400"/>
          <p14:tracePt t="13451" x="1377950" y="660400"/>
          <p14:tracePt t="13468" x="1333500" y="666750"/>
          <p14:tracePt t="13484" x="1282700" y="685800"/>
          <p14:tracePt t="13501" x="1244600" y="711200"/>
          <p14:tracePt t="13518" x="1225550" y="730250"/>
          <p14:tracePt t="13534" x="1200150" y="762000"/>
          <p14:tracePt t="13534" x="1193800" y="781050"/>
          <p14:tracePt t="13551" x="1187450" y="819150"/>
          <p14:tracePt t="13568" x="1187450" y="857250"/>
          <p14:tracePt t="13584" x="1187450" y="895350"/>
          <p14:tracePt t="13601" x="1200150" y="939800"/>
          <p14:tracePt t="13618" x="1219200" y="971550"/>
          <p14:tracePt t="13635" x="1238250" y="990600"/>
          <p14:tracePt t="13651" x="1257300" y="1016000"/>
          <p14:tracePt t="13668" x="1276350" y="1028700"/>
          <p14:tracePt t="13685" x="1301750" y="1041400"/>
          <p14:tracePt t="13701" x="1327150" y="1060450"/>
          <p14:tracePt t="13717" x="1358900" y="1073150"/>
          <p14:tracePt t="13734" x="1422400" y="1098550"/>
          <p14:tracePt t="13734" x="1454150" y="1104900"/>
          <p14:tracePt t="13751" x="1530350" y="1117600"/>
          <p14:tracePt t="13768" x="1619250" y="1130300"/>
          <p14:tracePt t="13784" x="1689100" y="1130300"/>
          <p14:tracePt t="13801" x="1739900" y="1130300"/>
          <p14:tracePt t="13818" x="1784350" y="1117600"/>
          <p14:tracePt t="13835" x="1816100" y="1098550"/>
          <p14:tracePt t="13851" x="1854200" y="1060450"/>
          <p14:tracePt t="13868" x="1885950" y="1022350"/>
          <p14:tracePt t="13885" x="1905000" y="971550"/>
          <p14:tracePt t="13901" x="1917700" y="933450"/>
          <p14:tracePt t="13917" x="1930400" y="882650"/>
          <p14:tracePt t="13934" x="1930400" y="831850"/>
          <p14:tracePt t="13934" x="1930400" y="812800"/>
          <p14:tracePt t="13952" x="1930400" y="755650"/>
          <p14:tracePt t="13984" x="1924050" y="711200"/>
          <p14:tracePt t="14000" x="1898650" y="647700"/>
          <p14:tracePt t="14003" x="1873250" y="609600"/>
          <p14:tracePt t="14017" x="1866900" y="596900"/>
          <p14:tracePt t="14067" x="1835150" y="584200"/>
          <p14:tracePt t="14084" x="1790700" y="584200"/>
          <p14:tracePt t="14101" x="1727200" y="584200"/>
          <p14:tracePt t="14117" x="1663700" y="590550"/>
          <p14:tracePt t="14134" x="1606550" y="622300"/>
          <p14:tracePt t="14151" x="1562100" y="654050"/>
          <p14:tracePt t="14168" x="1530350" y="673100"/>
          <p14:tracePt t="14184" x="1485900" y="711200"/>
          <p14:tracePt t="14202" x="1447800" y="749300"/>
          <p14:tracePt t="14218" x="1428750" y="774700"/>
          <p14:tracePt t="14235" x="1428750" y="812800"/>
          <p14:tracePt t="14251" x="1416050" y="844550"/>
          <p14:tracePt t="14268" x="1416050" y="876300"/>
          <p14:tracePt t="14285" x="1416050" y="914400"/>
          <p14:tracePt t="14301" x="1422400" y="946150"/>
          <p14:tracePt t="14318" x="1435100" y="971550"/>
          <p14:tracePt t="14334" x="1454150" y="990600"/>
          <p14:tracePt t="14334" x="1460500" y="1003300"/>
          <p14:tracePt t="14351" x="1479550" y="1028700"/>
          <p14:tracePt t="14368" x="1498600" y="1047750"/>
          <p14:tracePt t="14384" x="1524000" y="1066800"/>
          <p14:tracePt t="14402" x="1562100" y="1079500"/>
          <p14:tracePt t="14417" x="1612900" y="1098550"/>
          <p14:tracePt t="14435" x="1651000" y="1111250"/>
          <p14:tracePt t="14451" x="1682750" y="1123950"/>
          <p14:tracePt t="14468" x="1720850" y="1123950"/>
          <p14:tracePt t="14485" x="1739900" y="1123950"/>
          <p14:tracePt t="14501" x="1758950" y="1123950"/>
          <p14:tracePt t="14517" x="1771650" y="1123950"/>
          <p14:tracePt t="14534" x="1778000" y="1123950"/>
          <p14:tracePt t="14623" x="1784350" y="1123950"/>
          <p14:tracePt t="14631" x="1790700" y="1123950"/>
          <p14:tracePt t="14667" x="1797050" y="1117600"/>
          <p14:tracePt t="14750" x="1803400" y="1117600"/>
          <p14:tracePt t="14782" x="1809750" y="1117600"/>
          <p14:tracePt t="14846" x="1816100" y="1111250"/>
          <p14:tracePt t="14862" x="1822450" y="1111250"/>
          <p14:tracePt t="14866" x="1847850" y="1092200"/>
          <p14:tracePt t="14882" x="1873250" y="1073150"/>
          <p14:tracePt t="14899" x="1898650" y="1047750"/>
          <p14:tracePt t="14917" x="1911350" y="1009650"/>
          <p14:tracePt t="14917" x="1917700" y="990600"/>
          <p14:tracePt t="14935" x="1917700" y="939800"/>
          <p14:tracePt t="14951" x="1917700" y="901700"/>
          <p14:tracePt t="14967" x="1905000" y="863600"/>
          <p14:tracePt t="14983" x="1898650" y="850900"/>
          <p14:tracePt t="15001" x="1892300" y="844550"/>
          <p14:tracePt t="15017" x="1885950" y="838200"/>
          <p14:tracePt t="16022" x="1873250" y="838200"/>
          <p14:tracePt t="16030" x="1854200" y="857250"/>
          <p14:tracePt t="16038" x="1828800" y="876300"/>
          <p14:tracePt t="16038" x="1797050" y="901700"/>
          <p14:tracePt t="16049" x="1752600" y="952500"/>
          <p14:tracePt t="16065" x="1714500" y="990600"/>
          <p14:tracePt t="16084" x="1695450" y="1022350"/>
          <p14:tracePt t="16117" x="1689100" y="1028700"/>
          <p14:tracePt t="16151" x="1689100" y="1035050"/>
          <p14:tracePt t="16166" x="1689100" y="1041400"/>
          <p14:tracePt t="16182" x="1689100" y="1047750"/>
          <p14:tracePt t="16199" x="1689100" y="1066800"/>
          <p14:tracePt t="16234" x="1689100" y="1073150"/>
          <p14:tracePt t="16250" x="1689100" y="1085850"/>
          <p14:tracePt t="16294" x="1689100" y="1092200"/>
          <p14:tracePt t="16390" x="1695450" y="1092200"/>
          <p14:tracePt t="16414" x="1701800" y="1092200"/>
          <p14:tracePt t="16438" x="1714500" y="1092200"/>
          <p14:tracePt t="16446" x="1727200" y="1092200"/>
          <p14:tracePt t="16454" x="1739900" y="1092200"/>
          <p14:tracePt t="16454" x="1758950" y="1092200"/>
          <p14:tracePt t="16465" x="1790700" y="1092200"/>
          <p14:tracePt t="16482" x="1866900" y="1085850"/>
          <p14:tracePt t="16517" x="1879600" y="1085850"/>
          <p14:tracePt t="16533" x="1885950" y="1085850"/>
          <p14:tracePt t="16551" x="1892300" y="1079500"/>
          <p14:tracePt t="16566" x="1898650" y="1079500"/>
          <p14:tracePt t="16583" x="1905000" y="1079500"/>
          <p14:tracePt t="16654" x="1911350" y="1079500"/>
          <p14:tracePt t="16666" x="1917700" y="1073150"/>
          <p14:tracePt t="16718" x="1924050" y="1066800"/>
          <p14:tracePt t="16767" x="1924050" y="1060450"/>
          <p14:tracePt t="16768" x="1930400" y="1054100"/>
          <p14:tracePt t="16783" x="1930400" y="1047750"/>
          <p14:tracePt t="16830" x="1930400" y="1041400"/>
          <p14:tracePt t="18247" x="1936750" y="1041400"/>
          <p14:tracePt t="18255" x="1987550" y="1041400"/>
          <p14:tracePt t="18261" x="2254250" y="1181100"/>
          <p14:tracePt t="18283" x="2578100" y="1346200"/>
          <p14:tracePt t="18301" x="3200400" y="1701800"/>
          <p14:tracePt t="18301" x="3289300" y="1765300"/>
          <p14:tracePt t="18335" x="3429000" y="1854200"/>
          <p14:tracePt t="18351" x="3765550" y="2076450"/>
          <p14:tracePt t="18368" x="4044950" y="2228850"/>
          <p14:tracePt t="18384" x="4241800" y="2317750"/>
          <p14:tracePt t="18400" x="4375150" y="2374900"/>
          <p14:tracePt t="18417" x="4483100" y="2406650"/>
          <p14:tracePt t="18433" x="4572000" y="2419350"/>
          <p14:tracePt t="18450" x="4641850" y="2425700"/>
          <p14:tracePt t="18468" x="4705350" y="2425700"/>
          <p14:tracePt t="18484" x="4768850" y="2425700"/>
          <p14:tracePt t="18502" x="4845050" y="2400300"/>
          <p14:tracePt t="18517" x="4914900" y="2381250"/>
          <p14:tracePt t="18517" x="4953000" y="2368550"/>
          <p14:tracePt t="18536" x="4984750" y="2355850"/>
          <p14:tracePt t="18536" x="5016500" y="2336800"/>
          <p14:tracePt t="18552" x="5073650" y="2298700"/>
          <p14:tracePt t="18568" x="5111750" y="2273300"/>
          <p14:tracePt t="18584" x="5156200" y="2228850"/>
          <p14:tracePt t="18601" x="5213350" y="2184400"/>
          <p14:tracePt t="18617" x="5270500" y="2139950"/>
          <p14:tracePt t="18634" x="5340350" y="2063750"/>
          <p14:tracePt t="18651" x="5410200" y="1993900"/>
          <p14:tracePt t="18667" x="5473700" y="1917700"/>
          <p14:tracePt t="18684" x="5518150" y="1854200"/>
          <p14:tracePt t="18701" x="5543550" y="1790700"/>
          <p14:tracePt t="18701" x="5562600" y="1771650"/>
          <p14:tracePt t="18720" x="5575300" y="1733550"/>
          <p14:tracePt t="18734" x="5594350" y="1682750"/>
          <p14:tracePt t="18751" x="5613400" y="1606550"/>
          <p14:tracePt t="18768" x="5626100" y="1562100"/>
          <p14:tracePt t="18784" x="5626100" y="1530350"/>
          <p14:tracePt t="18801" x="5632450" y="1498600"/>
          <p14:tracePt t="18818" x="5632450" y="1466850"/>
          <p14:tracePt t="18834" x="5632450" y="1441450"/>
          <p14:tracePt t="18851" x="5632450" y="1409700"/>
          <p14:tracePt t="18867" x="5632450" y="1403350"/>
          <p14:tracePt t="18885" x="5632450" y="1390650"/>
          <p14:tracePt t="19007" x="5619750" y="1390650"/>
          <p14:tracePt t="19014" x="5600700" y="1403350"/>
          <p14:tracePt t="19015" x="5568950" y="1460500"/>
          <p14:tracePt t="19033" x="5524500" y="1549400"/>
          <p14:tracePt t="19050" x="5473700" y="1670050"/>
          <p14:tracePt t="19067" x="5441950" y="1784350"/>
          <p14:tracePt t="19085" x="5435600" y="1898650"/>
          <p14:tracePt t="19101" x="5435600" y="2006600"/>
          <p14:tracePt t="19117" x="5435600" y="2108200"/>
          <p14:tracePt t="19134" x="5473700" y="2254250"/>
          <p14:tracePt t="19152" x="5511800" y="2349500"/>
          <p14:tracePt t="19168" x="5575300" y="2432050"/>
          <p14:tracePt t="19185" x="5632450" y="2514600"/>
          <p14:tracePt t="19200" x="5683250" y="2565400"/>
          <p14:tracePt t="19218" x="5765800" y="2622550"/>
          <p14:tracePt t="19234" x="5842000" y="2654300"/>
          <p14:tracePt t="19251" x="5930900" y="2679700"/>
          <p14:tracePt t="19267" x="6013450" y="2692400"/>
          <p14:tracePt t="19284" x="6076950" y="2698750"/>
          <p14:tracePt t="19301" x="6159500" y="2698750"/>
          <p14:tracePt t="19317" x="6267450" y="2698750"/>
          <p14:tracePt t="19334" x="6394450" y="2698750"/>
          <p14:tracePt t="19334" x="6445250" y="2698750"/>
          <p14:tracePt t="19351" x="6540500" y="2698750"/>
          <p14:tracePt t="19367" x="6623050" y="2686050"/>
          <p14:tracePt t="19384" x="6711950" y="2622550"/>
          <p14:tracePt t="19401" x="6769100" y="2552700"/>
          <p14:tracePt t="19417" x="6813550" y="2425700"/>
          <p14:tracePt t="19433" x="6838950" y="2292350"/>
          <p14:tracePt t="19451" x="6851650" y="2165350"/>
          <p14:tracePt t="19468" x="6851650" y="2044700"/>
          <p14:tracePt t="19484" x="6851650" y="1936750"/>
          <p14:tracePt t="19500" x="6851650" y="1841500"/>
          <p14:tracePt t="19517" x="6838950" y="1752600"/>
          <p14:tracePt t="19534" x="6826250" y="1676400"/>
          <p14:tracePt t="19552" x="6813550" y="1631950"/>
          <p14:tracePt t="19567" x="6794500" y="1606550"/>
          <p14:tracePt t="19600" x="6775450" y="1574800"/>
          <p14:tracePt t="19602" x="6756400" y="1549400"/>
          <p14:tracePt t="19618" x="6724650" y="1536700"/>
          <p14:tracePt t="19634" x="6673850" y="1524000"/>
          <p14:tracePt t="19651" x="6610350" y="1524000"/>
          <p14:tracePt t="19668" x="6527800" y="1524000"/>
          <p14:tracePt t="19685" x="6419850" y="1530350"/>
          <p14:tracePt t="19701" x="6311900" y="1562100"/>
          <p14:tracePt t="19718" x="6229350" y="1593850"/>
          <p14:tracePt t="19734" x="6108700" y="1651000"/>
          <p14:tracePt t="19752" x="6038850" y="1701800"/>
          <p14:tracePt t="19768" x="5969000" y="1765300"/>
          <p14:tracePt t="19785" x="5899150" y="1841500"/>
          <p14:tracePt t="19801" x="5816600" y="1930400"/>
          <p14:tracePt t="19818" x="5740400" y="2032000"/>
          <p14:tracePt t="19834" x="5689600" y="2127250"/>
          <p14:tracePt t="19851" x="5657850" y="2203450"/>
          <p14:tracePt t="19867" x="5645150" y="2266950"/>
          <p14:tracePt t="19885" x="5638800" y="2324100"/>
          <p14:tracePt t="19901" x="5638800" y="2374900"/>
          <p14:tracePt t="19918" x="5638800" y="2438400"/>
          <p14:tracePt t="19934" x="5651500" y="2527300"/>
          <p14:tracePt t="19953" x="5670550" y="2584450"/>
          <p14:tracePt t="19968" x="5683250" y="2622550"/>
          <p14:tracePt t="19984" x="5695950" y="2654300"/>
          <p14:tracePt t="20000" x="5721350" y="2679700"/>
          <p14:tracePt t="20017" x="5746750" y="2717800"/>
          <p14:tracePt t="20034" x="5765800" y="2749550"/>
          <p14:tracePt t="20051" x="5791200" y="2781300"/>
          <p14:tracePt t="20067" x="5822950" y="2800350"/>
          <p14:tracePt t="20085" x="5842000" y="2819400"/>
          <p14:tracePt t="20101" x="5854700" y="2819400"/>
          <p14:tracePt t="20118" x="5861050" y="2825750"/>
          <p14:tracePt t="21366" x="5867400" y="2825750"/>
          <p14:tracePt t="21367" x="5962650" y="2800350"/>
          <p14:tracePt t="21383" x="6102350" y="2762250"/>
          <p14:tracePt t="21400" x="6273800" y="2717800"/>
          <p14:tracePt t="21416" x="6426200" y="2667000"/>
          <p14:tracePt t="21434" x="6559550" y="2603500"/>
          <p14:tracePt t="21450" x="6654800" y="2546350"/>
          <p14:tracePt t="21467" x="6781800" y="2387600"/>
          <p14:tracePt t="21500" x="6819900" y="2279650"/>
          <p14:tracePt t="21517" x="6832600" y="2190750"/>
          <p14:tracePt t="21517" x="6845300" y="2146300"/>
          <p14:tracePt t="21550" x="6858000" y="2063750"/>
          <p14:tracePt t="21552" x="6858000" y="1993900"/>
          <p14:tracePt t="21567" x="6858000" y="1930400"/>
          <p14:tracePt t="21584" x="6858000" y="1866900"/>
          <p14:tracePt t="21601" x="6845300" y="1809750"/>
          <p14:tracePt t="21617" x="6826250" y="1758950"/>
          <p14:tracePt t="21634" x="6800850" y="1708150"/>
          <p14:tracePt t="21651" x="6762750" y="1663700"/>
          <p14:tracePt t="21667" x="6718300" y="1619250"/>
          <p14:tracePt t="21683" x="6642100" y="1543050"/>
          <p14:tracePt t="21701" x="6559550" y="1492250"/>
          <p14:tracePt t="21717" x="6470650" y="1454150"/>
          <p14:tracePt t="21717" x="6432550" y="1435100"/>
          <p14:tracePt t="21736" x="6407150" y="1422400"/>
          <p14:tracePt t="21736" x="6375400" y="1416050"/>
          <p14:tracePt t="21751" x="6318250" y="1403350"/>
          <p14:tracePt t="21768" x="6267450" y="1397000"/>
          <p14:tracePt t="21784" x="6223000" y="1397000"/>
          <p14:tracePt t="21801" x="6159500" y="1397000"/>
          <p14:tracePt t="21818" x="6102350" y="1409700"/>
          <p14:tracePt t="21834" x="6057900" y="1447800"/>
          <p14:tracePt t="21850" x="6007100" y="1466850"/>
          <p14:tracePt t="21867" x="5943600" y="1504950"/>
          <p14:tracePt t="21884" x="5918200" y="1530350"/>
          <p14:tracePt t="21901" x="5867400" y="1568450"/>
          <p14:tracePt t="21917" x="5816600" y="1644650"/>
          <p14:tracePt t="21917" x="5797550" y="1682750"/>
          <p14:tracePt t="21935" x="5772150" y="1733550"/>
          <p14:tracePt t="21935" x="5740400" y="1797050"/>
          <p14:tracePt t="21951" x="5702300" y="1924050"/>
          <p14:tracePt t="21967" x="5664200" y="2057400"/>
          <p14:tracePt t="21984" x="5651500" y="2197100"/>
          <p14:tracePt t="22001" x="5651500" y="2317750"/>
          <p14:tracePt t="22017" x="5651500" y="2419350"/>
          <p14:tracePt t="22034" x="5670550" y="2501900"/>
          <p14:tracePt t="22050" x="5695950" y="2571750"/>
          <p14:tracePt t="22067" x="5727700" y="2622550"/>
          <p14:tracePt t="22085" x="5753100" y="2667000"/>
          <p14:tracePt t="22100" x="5784850" y="2717800"/>
          <p14:tracePt t="22100" x="5810250" y="2749550"/>
          <p14:tracePt t="22119" x="5842000" y="2774950"/>
          <p14:tracePt t="22134" x="5956300" y="2851150"/>
          <p14:tracePt t="22152" x="6032500" y="2889250"/>
          <p14:tracePt t="22167" x="6115050" y="2933700"/>
          <p14:tracePt t="22184" x="6210300" y="2965450"/>
          <p14:tracePt t="22200" x="6292850" y="3003550"/>
          <p14:tracePt t="22217" x="6375400" y="3028950"/>
          <p14:tracePt t="22234" x="6477000" y="3048000"/>
          <p14:tracePt t="22250" x="6578600" y="3048000"/>
          <p14:tracePt t="22268" x="6673850" y="3048000"/>
          <p14:tracePt t="22284" x="6769100" y="3009900"/>
          <p14:tracePt t="22301" x="6877050" y="2927350"/>
          <p14:tracePt t="22318" x="6978650" y="2806700"/>
          <p14:tracePt t="22334" x="7080250" y="2603500"/>
          <p14:tracePt t="22352" x="7112000" y="2482850"/>
          <p14:tracePt t="22368" x="7137400" y="2368550"/>
          <p14:tracePt t="22385" x="7137400" y="2260600"/>
          <p14:tracePt t="22400" x="7137400" y="2146300"/>
          <p14:tracePt t="22418" x="7131050" y="2032000"/>
          <p14:tracePt t="22434" x="7099300" y="1924050"/>
          <p14:tracePt t="22451" x="7067550" y="1816100"/>
          <p14:tracePt t="22467" x="7035800" y="1727200"/>
          <p14:tracePt t="22484" x="7004050" y="1657350"/>
          <p14:tracePt t="22501" x="6959600" y="1606550"/>
          <p14:tracePt t="22517" x="6921500" y="1568450"/>
          <p14:tracePt t="22534" x="6883400" y="1530350"/>
          <p14:tracePt t="22552" x="6858000" y="1524000"/>
          <p14:tracePt t="22567" x="6838950" y="1511300"/>
          <p14:tracePt t="22585" x="6813550" y="1511300"/>
          <p14:tracePt t="22601" x="6788150" y="1504950"/>
          <p14:tracePt t="22618" x="6775450" y="1504950"/>
          <p14:tracePt t="22634" x="6762750" y="1504950"/>
          <p14:tracePt t="22651" x="6756400" y="1504950"/>
          <p14:tracePt t="22667" x="6743700" y="1504950"/>
          <p14:tracePt t="22685" x="6737350" y="1504950"/>
          <p14:tracePt t="22718" x="6731000" y="1504950"/>
          <p14:tracePt t="22735" x="6724650" y="1504950"/>
          <p14:tracePt t="22759" x="6718300" y="1504950"/>
          <p14:tracePt t="22797" x="6711950" y="1504950"/>
          <p14:tracePt t="23215" x="6705600" y="1504950"/>
          <p14:tracePt t="23223" x="6654800" y="1485900"/>
          <p14:tracePt t="23233" x="6610350" y="1454150"/>
          <p14:tracePt t="23234" x="6508750" y="1403350"/>
          <p14:tracePt t="23250" x="6432550" y="1377950"/>
          <p14:tracePt t="23267" x="6369050" y="1358900"/>
          <p14:tracePt t="23284" x="6305550" y="1358900"/>
          <p14:tracePt t="23319" x="6254750" y="1358900"/>
          <p14:tracePt t="23335" x="6127750" y="1358900"/>
          <p14:tracePt t="23353" x="6032500" y="1371600"/>
          <p14:tracePt t="23369" x="5930900" y="1403350"/>
          <p14:tracePt t="23384" x="5848350" y="1441450"/>
          <p14:tracePt t="23401" x="5759450" y="1498600"/>
          <p14:tracePt t="23418" x="5695950" y="1549400"/>
          <p14:tracePt t="23435" x="5632450" y="1612900"/>
          <p14:tracePt t="23451" x="5594350" y="1682750"/>
          <p14:tracePt t="23468" x="5562600" y="1752600"/>
          <p14:tracePt t="23485" x="5530850" y="1828800"/>
          <p14:tracePt t="23502" x="5505450" y="1924050"/>
          <p14:tracePt t="23519" x="5492750" y="2012950"/>
          <p14:tracePt t="23534" x="5486400" y="2101850"/>
          <p14:tracePt t="23534" x="5486400" y="2146300"/>
          <p14:tracePt t="23552" x="5486400" y="2209800"/>
          <p14:tracePt t="23568" x="5486400" y="2266950"/>
          <p14:tracePt t="23585" x="5486400" y="2317750"/>
          <p14:tracePt t="23602" x="5486400" y="2349500"/>
          <p14:tracePt t="23618" x="5486400" y="2374900"/>
          <p14:tracePt t="23635" x="5486400" y="2393950"/>
          <p14:tracePt t="23651" x="5486400" y="2400300"/>
          <p14:tracePt t="23668" x="5486400" y="2406650"/>
          <p14:tracePt t="23783" x="5467350" y="2387600"/>
          <p14:tracePt t="23784" x="5372100" y="2317750"/>
          <p14:tracePt t="23801" x="5181600" y="2222500"/>
          <p14:tracePt t="23817" x="4959350" y="2095500"/>
          <p14:tracePt t="23835" x="4692650" y="1962150"/>
          <p14:tracePt t="23851" x="4394200" y="1847850"/>
          <p14:tracePt t="23869" x="4102100" y="1739900"/>
          <p14:tracePt t="23884" x="3816350" y="1651000"/>
          <p14:tracePt t="23901" x="3549650" y="1581150"/>
          <p14:tracePt t="23918" x="3352800" y="1524000"/>
          <p14:tracePt t="23935" x="3162300" y="1466850"/>
          <p14:tracePt t="23953" x="3067050" y="1441450"/>
          <p14:tracePt t="23969" x="3009900" y="1428750"/>
          <p14:tracePt t="23985" x="2959100" y="1403350"/>
          <p14:tracePt t="24002" x="2933700" y="1384300"/>
          <p14:tracePt t="24018" x="2921000" y="1377950"/>
          <p14:tracePt t="24076" x="2914650" y="1371600"/>
          <p14:tracePt t="24128" x="2914650" y="1365250"/>
          <p14:tracePt t="24136" x="2914650" y="1358900"/>
          <p14:tracePt t="24137" x="2901950" y="1339850"/>
          <p14:tracePt t="24151" x="2863850" y="1301750"/>
          <p14:tracePt t="24169" x="2800350" y="1263650"/>
          <p14:tracePt t="24185" x="2768600" y="1244600"/>
          <p14:tracePt t="24202" x="2755900" y="1244600"/>
          <p14:tracePt t="24276" x="3162300" y="1397000"/>
          <p14:tracePt t="24310" x="3409950" y="1479550"/>
          <p14:tracePt t="24318" x="4089400" y="1663700"/>
          <p14:tracePt t="24335" x="4813300" y="1854200"/>
          <p14:tracePt t="24335" x="5162550" y="1962150"/>
          <p14:tracePt t="24352" x="5797550" y="2139950"/>
          <p14:tracePt t="24369" x="6242050" y="2273300"/>
          <p14:tracePt t="24385" x="6470650" y="2298700"/>
          <p14:tracePt t="24402" x="6616700" y="2305050"/>
          <p14:tracePt t="24418" x="6737350" y="2305050"/>
          <p14:tracePt t="24435" x="6851650" y="2305050"/>
          <p14:tracePt t="24451" x="6940550" y="2266950"/>
          <p14:tracePt t="24469" x="7023100" y="2203450"/>
          <p14:tracePt t="24485" x="7067550" y="2133600"/>
          <p14:tracePt t="24485" x="7080250" y="2089150"/>
          <p14:tracePt t="24504" x="7086600" y="2038350"/>
          <p14:tracePt t="24518" x="7086600" y="1968500"/>
          <p14:tracePt t="24518" x="7086600" y="1924050"/>
          <p14:tracePt t="24536" x="7073900" y="1835150"/>
          <p14:tracePt t="24552" x="7048500" y="1727200"/>
          <p14:tracePt t="24568" x="6997700" y="1619250"/>
          <p14:tracePt t="24584" x="6940550" y="1511300"/>
          <p14:tracePt t="24602" x="6864350" y="1390650"/>
          <p14:tracePt t="24618" x="6788150" y="1282700"/>
          <p14:tracePt t="24635" x="6699250" y="1187450"/>
          <p14:tracePt t="24651" x="6616700" y="1111250"/>
          <p14:tracePt t="24668" x="6553200" y="1073150"/>
          <p14:tracePt t="24685" x="6515100" y="1047750"/>
          <p14:tracePt t="24702" x="6477000" y="1041400"/>
          <p14:tracePt t="24718" x="6432550" y="1035050"/>
          <p14:tracePt t="24718" x="6407150" y="1035050"/>
          <p14:tracePt t="24736" x="6375400" y="1035050"/>
          <p14:tracePt t="24736" x="6343650" y="1035050"/>
          <p14:tracePt t="24752" x="6261100" y="1060450"/>
          <p14:tracePt t="24768" x="6165850" y="1098550"/>
          <p14:tracePt t="24785" x="6083300" y="1143000"/>
          <p14:tracePt t="24801" x="6000750" y="1200150"/>
          <p14:tracePt t="24818" x="5924550" y="1250950"/>
          <p14:tracePt t="24834" x="5835650" y="1314450"/>
          <p14:tracePt t="24851" x="5753100" y="1397000"/>
          <p14:tracePt t="24868" x="5670550" y="1511300"/>
          <p14:tracePt t="24885" x="5594350" y="1612900"/>
          <p14:tracePt t="24902" x="5537200" y="1727200"/>
          <p14:tracePt t="24918" x="5511800" y="1816100"/>
          <p14:tracePt t="24918" x="5499100" y="1860550"/>
          <p14:tracePt t="24936" x="5486400" y="1949450"/>
          <p14:tracePt t="24953" x="5480050" y="2032000"/>
          <p14:tracePt t="24968" x="5480050" y="2120900"/>
          <p14:tracePt t="24985" x="5480050" y="2197100"/>
          <p14:tracePt t="25001" x="5480050" y="2279650"/>
          <p14:tracePt t="25018" x="5518150" y="2343150"/>
          <p14:tracePt t="25034" x="5575300" y="2413000"/>
          <p14:tracePt t="25051" x="5638800" y="2476500"/>
          <p14:tracePt t="25069" x="5721350" y="2533650"/>
          <p14:tracePt t="25085" x="5829300" y="2597150"/>
          <p14:tracePt t="25101" x="5943600" y="2654300"/>
          <p14:tracePt t="25118" x="6057900" y="2698750"/>
          <p14:tracePt t="25118" x="6127750" y="2724150"/>
          <p14:tracePt t="25136" x="6273800" y="2755900"/>
          <p14:tracePt t="25153" x="6413500" y="2794000"/>
          <p14:tracePt t="25168" x="6584950" y="2813050"/>
          <p14:tracePt t="25185" x="6737350" y="2838450"/>
          <p14:tracePt t="25201" x="6864350" y="2838450"/>
          <p14:tracePt t="25218" x="6978650" y="2825750"/>
          <p14:tracePt t="25235" x="7073900" y="2787650"/>
          <p14:tracePt t="25251" x="7156450" y="2743200"/>
          <p14:tracePt t="25268" x="7226300" y="2698750"/>
          <p14:tracePt t="25284" x="7283450" y="2660650"/>
          <p14:tracePt t="25302" x="7327900" y="2628900"/>
          <p14:tracePt t="25318" x="7372350" y="2597150"/>
          <p14:tracePt t="25335" x="7435850" y="2533650"/>
          <p14:tracePt t="25353" x="7461250" y="2470150"/>
          <p14:tracePt t="25368" x="7486650" y="2374900"/>
          <p14:tracePt t="25385" x="7499350" y="2279650"/>
          <p14:tracePt t="25402" x="7505700" y="2184400"/>
          <p14:tracePt t="25418" x="7505700" y="2095500"/>
          <p14:tracePt t="25434" x="7499350" y="2006600"/>
          <p14:tracePt t="25451" x="7480300" y="1930400"/>
          <p14:tracePt t="25468" x="7448550" y="1860550"/>
          <p14:tracePt t="25485" x="7404100" y="1790700"/>
          <p14:tracePt t="25501" x="7372350" y="1746250"/>
          <p14:tracePt t="25518" x="7321550" y="1695450"/>
          <p14:tracePt t="25534" x="7219950" y="1612900"/>
          <p14:tracePt t="25553" x="7156450" y="1568450"/>
          <p14:tracePt t="25568" x="7080250" y="1536700"/>
          <p14:tracePt t="25585" x="7016750" y="1504950"/>
          <p14:tracePt t="25601" x="6927850" y="1473200"/>
          <p14:tracePt t="25617" x="6832600" y="1454150"/>
          <p14:tracePt t="25634" x="6724650" y="1441450"/>
          <p14:tracePt t="25652" x="6610350" y="1428750"/>
          <p14:tracePt t="25668" x="6508750" y="1428750"/>
          <p14:tracePt t="25685" x="6400800" y="1428750"/>
          <p14:tracePt t="25701" x="6324600" y="1428750"/>
          <p14:tracePt t="25718" x="6254750" y="1428750"/>
          <p14:tracePt t="25734" x="6153150" y="1428750"/>
          <p14:tracePt t="25753" x="6089650" y="1428750"/>
          <p14:tracePt t="25768" x="6038850" y="1428750"/>
          <p14:tracePt t="25785" x="6000750" y="1428750"/>
          <p14:tracePt t="25801" x="5949950" y="1435100"/>
          <p14:tracePt t="25819" x="5880100" y="1460500"/>
          <p14:tracePt t="25834" x="5816600" y="1485900"/>
          <p14:tracePt t="25852" x="5734050" y="1517650"/>
          <p14:tracePt t="25868" x="5657850" y="1555750"/>
          <p14:tracePt t="25886" x="5588000" y="1587500"/>
          <p14:tracePt t="25901" x="5530850" y="1606550"/>
          <p14:tracePt t="25918" x="5480050" y="1619250"/>
          <p14:tracePt t="25934" x="5384800" y="1619250"/>
          <p14:tracePt t="25952" x="5295900" y="1619250"/>
          <p14:tracePt t="25968" x="5226050" y="1619250"/>
          <p14:tracePt t="25985" x="5168900" y="1619250"/>
          <p14:tracePt t="26002" x="5124450" y="1619250"/>
          <p14:tracePt t="26019" x="5086350" y="1619250"/>
          <p14:tracePt t="26035" x="5054600" y="1619250"/>
          <p14:tracePt t="26052" x="5035550" y="1631950"/>
          <p14:tracePt t="26068" x="5029200" y="1631950"/>
          <p14:tracePt t="26085" x="5029200" y="1638300"/>
          <p14:tracePt t="26101" x="5022850" y="1638300"/>
          <p14:tracePt t="26118" x="5022850" y="1644650"/>
          <p14:tracePt t="26231" x="5022850" y="1651000"/>
          <p14:tracePt t="26239" x="4991100" y="1631950"/>
          <p14:tracePt t="26239" x="4940300" y="1587500"/>
          <p14:tracePt t="26250" x="4845050" y="1498600"/>
          <p14:tracePt t="26267" x="4718050" y="1422400"/>
          <p14:tracePt t="26284" x="4495800" y="1339850"/>
          <p14:tracePt t="26284" x="4445000" y="1320800"/>
          <p14:tracePt t="26320" x="4394200" y="1308100"/>
          <p14:tracePt t="26335" x="4254500" y="1295400"/>
          <p14:tracePt t="26353" x="4184650" y="1289050"/>
          <p14:tracePt t="26368" x="4102100" y="1289050"/>
          <p14:tracePt t="26384" x="4051300" y="1289050"/>
          <p14:tracePt t="26401" x="3994150" y="1301750"/>
          <p14:tracePt t="26418" x="3924300" y="1333500"/>
          <p14:tracePt t="26434" x="3848100" y="1377950"/>
          <p14:tracePt t="26451" x="3771900" y="1422400"/>
          <p14:tracePt t="26468" x="3683000" y="1485900"/>
          <p14:tracePt t="26486" x="3587750" y="1555750"/>
          <p14:tracePt t="26501" x="3498850" y="1600200"/>
          <p14:tracePt t="26518" x="3441700" y="1638300"/>
          <p14:tracePt t="26534" x="3359150" y="1701800"/>
          <p14:tracePt t="26553" x="3302000" y="1752600"/>
          <p14:tracePt t="26568" x="3251200" y="1797050"/>
          <p14:tracePt t="26585" x="3225800" y="1822450"/>
          <p14:tracePt t="26601" x="3206750" y="1847850"/>
          <p14:tracePt t="26618" x="3194050" y="1885950"/>
          <p14:tracePt t="26634" x="3187700" y="1930400"/>
          <p14:tracePt t="26651" x="3187700" y="2000250"/>
          <p14:tracePt t="26668" x="3213100" y="2089150"/>
          <p14:tracePt t="26685" x="3276600" y="2184400"/>
          <p14:tracePt t="26702" x="3359150" y="2298700"/>
          <p14:tracePt t="26718" x="3435350" y="2387600"/>
          <p14:tracePt t="26734" x="3575050" y="2482850"/>
          <p14:tracePt t="26753" x="3670300" y="2533650"/>
          <p14:tracePt t="26768" x="3778250" y="2584450"/>
          <p14:tracePt t="26785" x="3937000" y="2628900"/>
          <p14:tracePt t="26801" x="4121150" y="2654300"/>
          <p14:tracePt t="26818" x="4318000" y="2686050"/>
          <p14:tracePt t="26834" x="4495800" y="2711450"/>
          <p14:tracePt t="26851" x="4610100" y="2717800"/>
          <p14:tracePt t="26868" x="4686300" y="2724150"/>
          <p14:tracePt t="26885" x="4730750" y="2724150"/>
          <p14:tracePt t="26902" x="4762500" y="2724150"/>
          <p14:tracePt t="26918" x="4787900" y="2717800"/>
          <p14:tracePt t="26935" x="4813300" y="2705100"/>
          <p14:tracePt t="26975" x="4819650" y="2698750"/>
          <p14:tracePt t="27879" x="4826000" y="2698750"/>
          <p14:tracePt t="27880" x="4902200" y="2698750"/>
          <p14:tracePt t="27900" x="5022850" y="2698750"/>
          <p14:tracePt t="27917" x="5149850" y="2698750"/>
          <p14:tracePt t="27917" x="5207000" y="2698750"/>
          <p14:tracePt t="27936" x="5289550" y="2686050"/>
          <p14:tracePt t="27952" x="5314950" y="2667000"/>
          <p14:tracePt t="27968" x="5314950" y="2641600"/>
          <p14:tracePt t="27984" x="5270500" y="2559050"/>
          <p14:tracePt t="28001" x="5080000" y="2451100"/>
          <p14:tracePt t="28018" x="4737100" y="2324100"/>
          <p14:tracePt t="28035" x="4387850" y="2228850"/>
          <p14:tracePt t="28051" x="3968750" y="2133600"/>
          <p14:tracePt t="28068" x="3543300" y="2006600"/>
          <p14:tracePt t="28085" x="3092450" y="1917700"/>
          <p14:tracePt t="28102" x="2794000" y="1828800"/>
          <p14:tracePt t="28118" x="2628900" y="1771650"/>
          <p14:tracePt t="28118" x="2546350" y="1752600"/>
          <p14:tracePt t="28136" x="2273300" y="1670050"/>
          <p14:tracePt t="28152" x="2127250" y="1625600"/>
          <p14:tracePt t="28168" x="2019300" y="1587500"/>
          <p14:tracePt t="28184" x="1924050" y="1543050"/>
          <p14:tracePt t="28201" x="1841500" y="1498600"/>
          <p14:tracePt t="28218" x="1771650" y="1454150"/>
          <p14:tracePt t="28234" x="1695450" y="1409700"/>
          <p14:tracePt t="28251" x="1638300" y="1358900"/>
          <p14:tracePt t="28268" x="1600200" y="1314450"/>
          <p14:tracePt t="28284" x="1581150" y="1282700"/>
          <p14:tracePt t="28301" x="1581150" y="1250950"/>
          <p14:tracePt t="28318" x="1581150" y="1225550"/>
          <p14:tracePt t="28335" x="1600200" y="1155700"/>
          <p14:tracePt t="28353" x="1619250" y="1104900"/>
          <p14:tracePt t="28368" x="1644650" y="1054100"/>
          <p14:tracePt t="28385" x="1651000" y="1028700"/>
          <p14:tracePt t="28401" x="1651000" y="1016000"/>
          <p14:tracePt t="28417" x="1657350" y="1009650"/>
          <p14:tracePt t="28435" x="1657350" y="1003300"/>
          <p14:tracePt t="28535" x="1663700" y="1009650"/>
          <p14:tracePt t="28543" x="1689100" y="1047750"/>
          <p14:tracePt t="28550" x="1905000" y="1238250"/>
          <p14:tracePt t="28567" x="2667000" y="1657350"/>
          <p14:tracePt t="28618" x="3079750" y="1816100"/>
          <p14:tracePt t="28620" x="3549650" y="1993900"/>
          <p14:tracePt t="28634" x="3949700" y="2101850"/>
          <p14:tracePt t="28650" x="4356100" y="2197100"/>
          <p14:tracePt t="28667" x="4641850" y="2241550"/>
          <p14:tracePt t="28684" x="5060950" y="2286000"/>
          <p14:tracePt t="28718" x="5207000" y="2286000"/>
          <p14:tracePt t="28734" x="5391150" y="2279650"/>
          <p14:tracePt t="28753" x="5492750" y="2266950"/>
          <p14:tracePt t="28768" x="5575300" y="2247900"/>
          <p14:tracePt t="28785" x="5632450" y="2228850"/>
          <p14:tracePt t="28802" x="5702300" y="2209800"/>
          <p14:tracePt t="28818" x="5765800" y="2178050"/>
          <p14:tracePt t="28834" x="5810250" y="2159000"/>
          <p14:tracePt t="28851" x="5848350" y="2139950"/>
          <p14:tracePt t="28869" x="5905500" y="2108200"/>
          <p14:tracePt t="28885" x="5949950" y="2082800"/>
          <p14:tracePt t="28901" x="6013450" y="2051050"/>
          <p14:tracePt t="28918" x="6083300" y="2006600"/>
          <p14:tracePt t="28935" x="6165850" y="1955800"/>
          <p14:tracePt t="28952" x="6216650" y="1924050"/>
          <p14:tracePt t="28968" x="6261100" y="1905000"/>
          <p14:tracePt t="28986" x="6292850" y="1879600"/>
          <p14:tracePt t="29002" x="6318250" y="1860550"/>
          <p14:tracePt t="29018" x="6350000" y="1841500"/>
          <p14:tracePt t="29035" x="6375400" y="1822450"/>
          <p14:tracePt t="29052" x="6394450" y="1809750"/>
          <p14:tracePt t="29068" x="6407150" y="1797050"/>
          <p14:tracePt t="29085" x="6432550" y="1784350"/>
          <p14:tracePt t="29101" x="6445250" y="1771650"/>
          <p14:tracePt t="29118" x="6445250" y="1758950"/>
          <p14:tracePt t="29134" x="6445250" y="1714500"/>
          <p14:tracePt t="29152" x="6445250" y="1689100"/>
          <p14:tracePt t="29168" x="6445250" y="1657350"/>
          <p14:tracePt t="29186" x="6426200" y="1631950"/>
          <p14:tracePt t="29202" x="6400800" y="1587500"/>
          <p14:tracePt t="29218" x="6362700" y="1536700"/>
          <p14:tracePt t="29234" x="6330950" y="1498600"/>
          <p14:tracePt t="29252" x="6280150" y="1441450"/>
          <p14:tracePt t="29268" x="6235700" y="1403350"/>
          <p14:tracePt t="29285" x="6172200" y="1365250"/>
          <p14:tracePt t="29301" x="6115050" y="1333500"/>
          <p14:tracePt t="29318" x="6070600" y="1314450"/>
          <p14:tracePt t="29334" x="6026150" y="1301750"/>
          <p14:tracePt t="29352" x="6000750" y="1295400"/>
          <p14:tracePt t="29368" x="5962650" y="1295400"/>
          <p14:tracePt t="29386" x="5918200" y="1308100"/>
          <p14:tracePt t="29402" x="5861050" y="1339850"/>
          <p14:tracePt t="29418" x="5797550" y="1371600"/>
          <p14:tracePt t="29434" x="5746750" y="1409700"/>
          <p14:tracePt t="29451" x="5702300" y="1447800"/>
          <p14:tracePt t="29468" x="5664200" y="1492250"/>
          <p14:tracePt t="29485" x="5638800" y="1524000"/>
          <p14:tracePt t="29501" x="5607050" y="1587500"/>
          <p14:tracePt t="29518" x="5575300" y="1651000"/>
          <p14:tracePt t="29534" x="5549900" y="1746250"/>
          <p14:tracePt t="29553" x="5543550" y="1809750"/>
          <p14:tracePt t="29568" x="5543550" y="1854200"/>
          <p14:tracePt t="29585" x="5543550" y="1911350"/>
          <p14:tracePt t="29602" x="5543550" y="1968500"/>
          <p14:tracePt t="29618" x="5543550" y="2025650"/>
          <p14:tracePt t="29634" x="5543550" y="2070100"/>
          <p14:tracePt t="29652" x="5543550" y="2127250"/>
          <p14:tracePt t="29668" x="5543550" y="2171700"/>
          <p14:tracePt t="29684" x="5562600" y="2235200"/>
          <p14:tracePt t="29701" x="5581650" y="2279650"/>
          <p14:tracePt t="29701" x="5594350" y="2298700"/>
          <p14:tracePt t="29720" x="5613400" y="2324100"/>
          <p14:tracePt t="29734" x="5664200" y="2400300"/>
          <p14:tracePt t="29752" x="5695950" y="2438400"/>
          <p14:tracePt t="29768" x="5734050" y="2476500"/>
          <p14:tracePt t="29784" x="5778500" y="2508250"/>
          <p14:tracePt t="29801" x="5829300" y="2540000"/>
          <p14:tracePt t="29818" x="5867400" y="2571750"/>
          <p14:tracePt t="29834" x="5930900" y="2603500"/>
          <p14:tracePt t="29851" x="6007100" y="2647950"/>
          <p14:tracePt t="29869" x="6102350" y="2686050"/>
          <p14:tracePt t="29885" x="6216650" y="2717800"/>
          <p14:tracePt t="29901" x="6356350" y="2755900"/>
          <p14:tracePt t="29918" x="6489700" y="2787650"/>
          <p14:tracePt t="29934" x="6642100" y="2806700"/>
          <p14:tracePt t="29952" x="6724650" y="2819400"/>
          <p14:tracePt t="29968" x="6794500" y="2819400"/>
          <p14:tracePt t="29984" x="6864350" y="2819400"/>
          <p14:tracePt t="30001" x="6959600" y="2819400"/>
          <p14:tracePt t="30018" x="7054850" y="2819400"/>
          <p14:tracePt t="30034" x="7150100" y="2806700"/>
          <p14:tracePt t="30051" x="7239000" y="2787650"/>
          <p14:tracePt t="30068" x="7315200" y="2762250"/>
          <p14:tracePt t="30085" x="7372350" y="2743200"/>
          <p14:tracePt t="30101" x="7423150" y="2717800"/>
          <p14:tracePt t="30118" x="7461250" y="2686050"/>
          <p14:tracePt t="30135" x="7531100" y="2609850"/>
          <p14:tracePt t="30153" x="7562850" y="2559050"/>
          <p14:tracePt t="30168" x="7594600" y="2495550"/>
          <p14:tracePt t="30185" x="7607300" y="2432050"/>
          <p14:tracePt t="30201" x="7626350" y="2362200"/>
          <p14:tracePt t="30218" x="7639050" y="2298700"/>
          <p14:tracePt t="30234" x="7639050" y="2228850"/>
          <p14:tracePt t="30251" x="7639050" y="2152650"/>
          <p14:tracePt t="30269" x="7639050" y="2095500"/>
          <p14:tracePt t="30284" x="7620000" y="2032000"/>
          <p14:tracePt t="30302" x="7600950" y="1968500"/>
          <p14:tracePt t="30318" x="7575550" y="1917700"/>
          <p14:tracePt t="30318" x="7569200" y="1898650"/>
          <p14:tracePt t="30335" x="7537450" y="1847850"/>
          <p14:tracePt t="30352" x="7505700" y="1803400"/>
          <p14:tracePt t="30369" x="7473950" y="1758950"/>
          <p14:tracePt t="30385" x="7442200" y="1727200"/>
          <p14:tracePt t="30402" x="7404100" y="1682750"/>
          <p14:tracePt t="30418" x="7359650" y="1644650"/>
          <p14:tracePt t="30434" x="7308850" y="1606550"/>
          <p14:tracePt t="30451" x="7270750" y="1581150"/>
          <p14:tracePt t="30468" x="7226300" y="1549400"/>
          <p14:tracePt t="30485" x="7162800" y="1511300"/>
          <p14:tracePt t="30501" x="7118350" y="1473200"/>
          <p14:tracePt t="30518" x="7054850" y="1441450"/>
          <p14:tracePt t="30518" x="7023100" y="1422400"/>
          <p14:tracePt t="30536" x="6985000" y="1397000"/>
          <p14:tracePt t="30567" x="6934200" y="1371600"/>
          <p14:tracePt t="30570" x="6896100" y="1352550"/>
          <p14:tracePt t="30584" x="6845300" y="1333500"/>
          <p14:tracePt t="30602" x="6813550" y="1320800"/>
          <p14:tracePt t="30618" x="6762750" y="1314450"/>
          <p14:tracePt t="30635" x="6724650" y="1308100"/>
          <p14:tracePt t="30651" x="6673850" y="1295400"/>
          <p14:tracePt t="30668" x="6642100" y="1295400"/>
          <p14:tracePt t="30685" x="6604000" y="1289050"/>
          <p14:tracePt t="30702" x="6565900" y="1289050"/>
          <p14:tracePt t="30718" x="6508750" y="1289050"/>
          <p14:tracePt t="30734" x="6438900" y="1289050"/>
          <p14:tracePt t="30752" x="6394450" y="1289050"/>
          <p14:tracePt t="30768" x="6343650" y="1295400"/>
          <p14:tracePt t="30784" x="6292850" y="1314450"/>
          <p14:tracePt t="30817" x="6235700" y="1333500"/>
          <p14:tracePt t="30819" x="6184900" y="1346200"/>
          <p14:tracePt t="30835" x="6127750" y="1377950"/>
          <p14:tracePt t="30851" x="6076950" y="1403350"/>
          <p14:tracePt t="30869" x="6026150" y="1435100"/>
          <p14:tracePt t="30884" x="5969000" y="1466850"/>
          <p14:tracePt t="30901" x="5937250" y="1492250"/>
          <p14:tracePt t="30918" x="5892800" y="1524000"/>
          <p14:tracePt t="30918" x="5873750" y="1536700"/>
          <p14:tracePt t="30935" x="5854700" y="1549400"/>
          <p14:tracePt t="30935" x="5842000" y="1562100"/>
          <p14:tracePt t="30951" x="5803900" y="1587500"/>
          <p14:tracePt t="30969" x="5772150" y="1612900"/>
          <p14:tracePt t="30984" x="5746750" y="1631950"/>
          <p14:tracePt t="31002" x="5727700" y="1651000"/>
          <p14:tracePt t="31018" x="5715000" y="1663700"/>
          <p14:tracePt t="31035" x="5702300" y="1676400"/>
          <p14:tracePt t="31051" x="5689600" y="1689100"/>
          <p14:tracePt t="31070" x="5683250" y="1701800"/>
          <p14:tracePt t="31085" x="5676900" y="1714500"/>
          <p14:tracePt t="31102" x="5670550" y="1720850"/>
          <p14:tracePt t="31118" x="5670550" y="1733550"/>
          <p14:tracePt t="31118" x="5664200" y="1739900"/>
          <p14:tracePt t="31136" x="5651500" y="1752600"/>
          <p14:tracePt t="31151" x="5645150" y="1771650"/>
          <p14:tracePt t="31169" x="5638800" y="1797050"/>
          <p14:tracePt t="31184" x="5619750" y="1828800"/>
          <p14:tracePt t="31202" x="5613400" y="1854200"/>
          <p14:tracePt t="31217" x="5600700" y="1892300"/>
          <p14:tracePt t="31235" x="5594350" y="1917700"/>
          <p14:tracePt t="31251" x="5594350" y="1943100"/>
          <p14:tracePt t="31268" x="5594350" y="1974850"/>
          <p14:tracePt t="31284" x="5594350" y="1993900"/>
          <p14:tracePt t="31301" x="5594350" y="2032000"/>
          <p14:tracePt t="31318" x="5594350" y="2070100"/>
          <p14:tracePt t="31318" x="5594350" y="2089150"/>
          <p14:tracePt t="31336" x="5594350" y="2108200"/>
          <p14:tracePt t="31336" x="5594350" y="2139950"/>
          <p14:tracePt t="31351" x="5594350" y="2184400"/>
          <p14:tracePt t="31368" x="5607050" y="2241550"/>
          <p14:tracePt t="31384" x="5626100" y="2292350"/>
          <p14:tracePt t="31400" x="5632450" y="2324100"/>
          <p14:tracePt t="31418" x="5632450" y="2330450"/>
          <p14:tracePt t="31434" x="5632450" y="2336800"/>
          <p14:tracePt t="31487" x="5632450" y="2343150"/>
          <p14:tracePt t="31488" x="5619750" y="2343150"/>
          <p14:tracePt t="31501" x="5581650" y="2349500"/>
          <p14:tracePt t="31517" x="5537200" y="2349500"/>
          <p14:tracePt t="31517" x="5505450" y="2349500"/>
          <p14:tracePt t="31550" x="5422900" y="2349500"/>
          <p14:tracePt t="31552" x="5353050" y="2349500"/>
          <p14:tracePt t="31568" x="5270500" y="2343150"/>
          <p14:tracePt t="31584" x="5162550" y="2311400"/>
          <p14:tracePt t="31601" x="5048250" y="2266950"/>
          <p14:tracePt t="31617" x="4927600" y="2222500"/>
          <p14:tracePt t="31634" x="4832350" y="2178050"/>
          <p14:tracePt t="31651" x="4775200" y="2159000"/>
          <p14:tracePt t="31668" x="4756150" y="2152650"/>
          <p14:tracePt t="31684" x="4749800" y="2152650"/>
          <p14:tracePt t="31767" x="4743450" y="2152650"/>
          <p14:tracePt t="31767" x="4749800" y="2159000"/>
          <p14:tracePt t="31783" x="4787900" y="2178050"/>
          <p14:tracePt t="31801" x="4914900" y="2184400"/>
          <p14:tracePt t="31835" x="4984750" y="2184400"/>
          <p14:tracePt t="31851" x="5029200" y="2171700"/>
          <p14:tracePt t="31867" x="5048250" y="2114550"/>
          <p14:tracePt t="31885" x="5054600" y="2038350"/>
          <p14:tracePt t="31901" x="5041900" y="1974850"/>
          <p14:tracePt t="31918" x="4972050" y="1866900"/>
          <p14:tracePt t="31934" x="4864100" y="1708150"/>
          <p14:tracePt t="31953" x="4800600" y="1631950"/>
          <p14:tracePt t="31968" x="4718050" y="1568450"/>
          <p14:tracePt t="31985" x="4635500" y="1524000"/>
          <p14:tracePt t="32002" x="4533900" y="1485900"/>
          <p14:tracePt t="32018" x="4451350" y="1466850"/>
          <p14:tracePt t="32034" x="4375150" y="1447800"/>
          <p14:tracePt t="32051" x="4311650" y="1435100"/>
          <p14:tracePt t="32068" x="4267200" y="1428750"/>
          <p14:tracePt t="32085" x="4203700" y="1422400"/>
          <p14:tracePt t="32101" x="4152900" y="1422400"/>
          <p14:tracePt t="32118" x="4095750" y="1422400"/>
          <p14:tracePt t="32134" x="4032250" y="1422400"/>
          <p14:tracePt t="32156" x="3987800" y="1422400"/>
          <p14:tracePt t="32168" x="3949700" y="1422400"/>
          <p14:tracePt t="32185" x="3898900" y="1422400"/>
          <p14:tracePt t="32201" x="3854450" y="1422400"/>
          <p14:tracePt t="32217" x="3790950" y="1435100"/>
          <p14:tracePt t="32234" x="3727450" y="1447800"/>
          <p14:tracePt t="32251" x="3613150" y="1485900"/>
          <p14:tracePt t="32268" x="3524250" y="1517650"/>
          <p14:tracePt t="32285" x="3422650" y="1562100"/>
          <p14:tracePt t="32301" x="3327400" y="1600200"/>
          <p14:tracePt t="32318" x="3263900" y="1625600"/>
          <p14:tracePt t="32334" x="3155950" y="1663700"/>
          <p14:tracePt t="32352" x="3092450" y="1695450"/>
          <p14:tracePt t="32368" x="3035300" y="1727200"/>
          <p14:tracePt t="32385" x="3003550" y="1752600"/>
          <p14:tracePt t="32402" x="2971800" y="1778000"/>
          <p14:tracePt t="32418" x="2952750" y="1809750"/>
          <p14:tracePt t="32434" x="2927350" y="1854200"/>
          <p14:tracePt t="32452" x="2921000" y="1873250"/>
          <p14:tracePt t="32467" x="2895600" y="1924050"/>
          <p14:tracePt t="32485" x="2889250" y="1955800"/>
          <p14:tracePt t="32501" x="2876550" y="2006600"/>
          <p14:tracePt t="32518" x="2870200" y="2051050"/>
          <p14:tracePt t="32534" x="2870200" y="2114550"/>
          <p14:tracePt t="32552" x="2870200" y="2159000"/>
          <p14:tracePt t="32568" x="2870200" y="2216150"/>
          <p14:tracePt t="32585" x="2870200" y="2260600"/>
          <p14:tracePt t="32601" x="2889250" y="2298700"/>
          <p14:tracePt t="32618" x="2927350" y="2362200"/>
          <p14:tracePt t="32634" x="2965450" y="2413000"/>
          <p14:tracePt t="32651" x="3016250" y="2482850"/>
          <p14:tracePt t="32667" x="3073400" y="2559050"/>
          <p14:tracePt t="32685" x="3124200" y="2597150"/>
          <p14:tracePt t="32701" x="3181350" y="2641600"/>
          <p14:tracePt t="32701" x="3200400" y="2654300"/>
          <p14:tracePt t="32720" x="3225800" y="2673350"/>
          <p14:tracePt t="32734" x="3308350" y="2724150"/>
          <p14:tracePt t="32752" x="3371850" y="2749550"/>
          <p14:tracePt t="32768" x="3460750" y="2781300"/>
          <p14:tracePt t="32785" x="3549650" y="2806700"/>
          <p14:tracePt t="32801" x="3613150" y="2819400"/>
          <p14:tracePt t="32817" x="3670300" y="2838450"/>
          <p14:tracePt t="32833" x="3733800" y="2844800"/>
          <p14:tracePt t="32851" x="3790950" y="2851150"/>
          <p14:tracePt t="32868" x="3854450" y="2863850"/>
          <p14:tracePt t="32885" x="3924300" y="2863850"/>
          <p14:tracePt t="32901" x="3987800" y="2863850"/>
          <p14:tracePt t="32918" x="4032250" y="2863850"/>
          <p14:tracePt t="32934" x="4114800" y="2863850"/>
          <p14:tracePt t="32952" x="4165600" y="2863850"/>
          <p14:tracePt t="32967" x="4229100" y="2863850"/>
          <p14:tracePt t="32984" x="4273550" y="2863850"/>
          <p14:tracePt t="33001" x="4324350" y="2863850"/>
          <p14:tracePt t="33018" x="4362450" y="2863850"/>
          <p14:tracePt t="33034" x="4394200" y="2863850"/>
          <p14:tracePt t="33051" x="4425950" y="2857500"/>
          <p14:tracePt t="33067" x="4464050" y="2844800"/>
          <p14:tracePt t="33085" x="4489450" y="2832100"/>
          <p14:tracePt t="33101" x="4502150" y="2819400"/>
          <p14:tracePt t="33118" x="4502150" y="2813050"/>
          <p14:tracePt t="33134" x="4508500" y="2813050"/>
          <p14:tracePt t="33151" x="4514850" y="2813050"/>
          <p14:tracePt t="33359" x="4527550" y="2813050"/>
          <p14:tracePt t="33360" x="4610100" y="2800350"/>
          <p14:tracePt t="33401" x="4635500" y="2787650"/>
          <p14:tracePt t="33403" x="4705350" y="2755900"/>
          <p14:tracePt t="33418" x="4762500" y="2705100"/>
          <p14:tracePt t="33434" x="4800600" y="2641600"/>
          <p14:tracePt t="33451" x="4819650" y="2533650"/>
          <p14:tracePt t="33467" x="4826000" y="2393950"/>
          <p14:tracePt t="33484" x="4826000" y="2266950"/>
          <p14:tracePt t="33501" x="4813300" y="2152650"/>
          <p14:tracePt t="33518" x="4800600" y="2051050"/>
          <p14:tracePt t="33534" x="4749800" y="1892300"/>
          <p14:tracePt t="33552" x="4692650" y="1765300"/>
          <p14:tracePt t="33568" x="4660900" y="1657350"/>
          <p14:tracePt t="33585" x="4635500" y="1574800"/>
          <p14:tracePt t="33601" x="4591050" y="1485900"/>
          <p14:tracePt t="33617" x="4552950" y="1409700"/>
          <p14:tracePt t="33635" x="4502150" y="1339850"/>
          <p14:tracePt t="33651" x="4445000" y="1276350"/>
          <p14:tracePt t="33668" x="4387850" y="1225550"/>
          <p14:tracePt t="33684" x="4311650" y="1193800"/>
          <p14:tracePt t="33701" x="4241800" y="1162050"/>
          <p14:tracePt t="33718" x="4178300" y="1155700"/>
          <p14:tracePt t="33718" x="4140200" y="1149350"/>
          <p14:tracePt t="33736" x="4076700" y="1149350"/>
          <p14:tracePt t="33752" x="4000500" y="1149350"/>
          <p14:tracePt t="33768" x="3905250" y="1168400"/>
          <p14:tracePt t="33785" x="3822700" y="1200150"/>
          <p14:tracePt t="33801" x="3733800" y="1231900"/>
          <p14:tracePt t="33818" x="3632200" y="1270000"/>
          <p14:tracePt t="33855" x="3600450" y="1289050"/>
          <p14:tracePt t="33856" x="3581400" y="1295400"/>
          <p14:tracePt t="33867" x="3511550" y="1327150"/>
          <p14:tracePt t="33884" x="3365500" y="1403350"/>
          <p14:tracePt t="33917" x="3302000" y="1441450"/>
          <p14:tracePt t="33917" x="3263900" y="1473200"/>
          <p14:tracePt t="33936" x="3206750" y="1504950"/>
          <p14:tracePt t="33952" x="3187700" y="1524000"/>
          <p14:tracePt t="33968" x="3168650" y="1530350"/>
          <p14:tracePt t="33984" x="3143250" y="1555750"/>
          <p14:tracePt t="34002" x="3130550" y="1587500"/>
          <p14:tracePt t="34017" x="3124200" y="1619250"/>
          <p14:tracePt t="34034" x="3117850" y="1651000"/>
          <p14:tracePt t="34051" x="3111500" y="1689100"/>
          <p14:tracePt t="34068" x="3111500" y="1739900"/>
          <p14:tracePt t="34085" x="3105150" y="1784350"/>
          <p14:tracePt t="34101" x="3092450" y="1835150"/>
          <p14:tracePt t="34117" x="3086100" y="1873250"/>
          <p14:tracePt t="34134" x="3086100" y="1936750"/>
          <p14:tracePt t="34152" x="3079750" y="1974850"/>
          <p14:tracePt t="34168" x="3079750" y="1993900"/>
          <p14:tracePt t="34184" x="3079750" y="2012950"/>
          <p14:tracePt t="34202" x="3079750" y="2025650"/>
          <p14:tracePt t="34218" x="3079750" y="2038350"/>
          <p14:tracePt t="34235" x="3079750" y="2044700"/>
          <p14:tracePt t="34251" x="3079750" y="2057400"/>
          <p14:tracePt t="34294" x="3079750" y="2063750"/>
          <p14:tracePt t="34375" x="3079750" y="2070100"/>
          <p14:tracePt t="34591" x="3079750" y="2101850"/>
          <p14:tracePt t="34598" x="3079750" y="2171700"/>
          <p14:tracePt t="34607" x="3079750" y="2266950"/>
          <p14:tracePt t="34607" x="3079750" y="2400300"/>
          <p14:tracePt t="34616" x="3079750" y="2876550"/>
          <p14:tracePt t="34633" x="3079750" y="3422650"/>
          <p14:tracePt t="34650" x="3155950" y="4108450"/>
          <p14:tracePt t="34669" x="3244850" y="4737100"/>
          <p14:tracePt t="34684" x="3346450" y="5245100"/>
          <p14:tracePt t="34701" x="3467100" y="5632450"/>
          <p14:tracePt t="34717" x="3556000" y="5949950"/>
          <p14:tracePt t="34717" x="3594100" y="6076950"/>
          <p14:tracePt t="34736" x="3625850" y="6235700"/>
          <p14:tracePt t="34752" x="3644900" y="6362700"/>
          <p14:tracePt t="34768" x="3651250" y="6470650"/>
          <p14:tracePt t="34784" x="3638550" y="6553200"/>
          <p14:tracePt t="34801" x="3638550" y="6584950"/>
          <p14:tracePt t="34818" x="3638550" y="6604000"/>
          <p14:tracePt t="34950" x="3638550" y="6572250"/>
          <p14:tracePt t="34951" x="3638550" y="6534150"/>
          <p14:tracePt t="34966" x="3619500" y="6400800"/>
          <p14:tracePt t="34984" x="3600450" y="6235700"/>
          <p14:tracePt t="35018" x="3587750" y="6184900"/>
          <p14:tracePt t="35034" x="3575050" y="6146800"/>
          <p14:tracePt t="35050" x="3575050" y="6134100"/>
          <p14:tracePt t="35190" x="3575050" y="6127750"/>
          <p14:tracePt t="35191" x="3556000" y="6108700"/>
          <p14:tracePt t="35217" x="3530600" y="6102350"/>
          <p14:tracePt t="35234" x="3486150" y="6096000"/>
          <p14:tracePt t="35251" x="3416300" y="6089650"/>
          <p14:tracePt t="35268" x="3333750" y="6089650"/>
          <p14:tracePt t="35284" x="3263900" y="6089650"/>
          <p14:tracePt t="35301" x="3213100" y="6089650"/>
          <p14:tracePt t="35318" x="3175000" y="6089650"/>
          <p14:tracePt t="35334" x="3143250" y="6089650"/>
          <p14:tracePt t="35352" x="3136900" y="6089650"/>
          <p14:tracePt t="35368" x="3130550" y="6089650"/>
          <p14:tracePt t="35406" x="3124200" y="6089650"/>
          <p14:tracePt t="35423" x="3111500" y="6089650"/>
          <p14:tracePt t="35433" x="3105150" y="6089650"/>
          <p14:tracePt t="35450" x="3086100" y="6089650"/>
          <p14:tracePt t="35453" x="3060700" y="6089650"/>
          <p14:tracePt t="35467" x="3028950" y="6089650"/>
          <p14:tracePt t="35485" x="3009900" y="6089650"/>
          <p14:tracePt t="35501" x="3003550" y="6089650"/>
          <p14:tracePt t="35517" x="2997200" y="6089650"/>
          <p14:tracePt t="35599" x="3003550" y="6089650"/>
          <p14:tracePt t="35601" x="3054350" y="6089650"/>
          <p14:tracePt t="35610" x="3270250" y="6089650"/>
          <p14:tracePt t="35633" x="3416300" y="6089650"/>
          <p14:tracePt t="35651" x="3543300" y="6089650"/>
          <p14:tracePt t="35667" x="3676650" y="6089650"/>
          <p14:tracePt t="35685" x="3784600" y="6089650"/>
          <p14:tracePt t="35701" x="3930650" y="6089650"/>
          <p14:tracePt t="35718" x="4038600" y="6089650"/>
          <p14:tracePt t="35734" x="4152900" y="6089650"/>
          <p14:tracePt t="35752" x="4184650" y="6089650"/>
          <p14:tracePt t="35768" x="4203700" y="6089650"/>
          <p14:tracePt t="35785" x="4210050" y="6089650"/>
          <p14:tracePt t="35801" x="4216400" y="6083300"/>
          <p14:tracePt t="35817" x="4229100" y="6083300"/>
          <p14:tracePt t="35834" x="4248150" y="6076950"/>
          <p14:tracePt t="35851" x="4273550" y="6070600"/>
          <p14:tracePt t="35867" x="4298950" y="6057900"/>
          <p14:tracePt t="35885" x="4330700" y="6057900"/>
          <p14:tracePt t="35901" x="4368800" y="6051550"/>
          <p14:tracePt t="35917" x="4394200" y="6045200"/>
          <p14:tracePt t="35933" x="4451350" y="6038850"/>
          <p14:tracePt t="35952" x="4470400" y="6032500"/>
          <p14:tracePt t="35967" x="4489450" y="6026150"/>
          <p14:tracePt t="35985" x="4508500" y="6019800"/>
          <p14:tracePt t="36001" x="4521200" y="6019800"/>
          <p14:tracePt t="36018" x="4540250" y="6013450"/>
          <p14:tracePt t="36034" x="4584700" y="6007100"/>
          <p14:tracePt t="36051" x="4635500" y="6000750"/>
          <p14:tracePt t="36067" x="4692650" y="5994400"/>
          <p14:tracePt t="36085" x="4737100" y="5988050"/>
          <p14:tracePt t="36101" x="4768850" y="5981700"/>
          <p14:tracePt t="36118" x="4781550" y="5975350"/>
          <p14:tracePt t="36134" x="4794250" y="5975350"/>
          <p14:tracePt t="36191" x="4800600" y="5975350"/>
          <p14:tracePt t="36294" x="4781550" y="5975350"/>
          <p14:tracePt t="36300" x="4724400" y="5975350"/>
          <p14:tracePt t="36316" x="4654550" y="5975350"/>
          <p14:tracePt t="36334" x="4495800" y="5975350"/>
          <p14:tracePt t="36352" x="4375150" y="5975350"/>
          <p14:tracePt t="36368" x="4254500" y="5975350"/>
          <p14:tracePt t="36384" x="4140200" y="5975350"/>
          <p14:tracePt t="36401" x="4025900" y="5975350"/>
          <p14:tracePt t="36417" x="3937000" y="5975350"/>
          <p14:tracePt t="36434" x="3860800" y="5975350"/>
          <p14:tracePt t="36451" x="3797300" y="5975350"/>
          <p14:tracePt t="36467" x="3752850" y="5969000"/>
          <p14:tracePt t="36485" x="3676650" y="5956300"/>
          <p14:tracePt t="36501" x="3568700" y="5937250"/>
          <p14:tracePt t="36518" x="3498850" y="5924550"/>
          <p14:tracePt t="36534" x="3454400" y="5918200"/>
          <p14:tracePt t="36638" x="3467100" y="5918200"/>
          <p14:tracePt t="36646" x="3505200" y="5918200"/>
          <p14:tracePt t="36647" x="3606800" y="5918200"/>
          <p14:tracePt t="36666" x="3727450" y="5911850"/>
          <p14:tracePt t="36683" x="4019550" y="5886450"/>
          <p14:tracePt t="36718" x="4197350" y="5880100"/>
          <p14:tracePt t="36734" x="4432300" y="5880100"/>
          <p14:tracePt t="36752" x="4521200" y="5880100"/>
          <p14:tracePt t="36768" x="4565650" y="5880100"/>
          <p14:tracePt t="36784" x="4591050" y="5880100"/>
          <p14:tracePt t="36801" x="4597400" y="5880100"/>
          <p14:tracePt t="36926" x="4565650" y="5880100"/>
          <p14:tracePt t="36934" x="4508500" y="5867400"/>
          <p14:tracePt t="36935" x="4425950" y="5861050"/>
          <p14:tracePt t="36949" x="4152900" y="5816600"/>
          <p14:tracePt t="36968" x="3930650" y="5791200"/>
          <p14:tracePt t="36984" x="3727450" y="5772150"/>
          <p14:tracePt t="37001" x="3606800" y="5746750"/>
          <p14:tracePt t="37017" x="3524250" y="5734050"/>
          <p14:tracePt t="37034" x="3460750" y="5727700"/>
          <p14:tracePt t="37051" x="3448050" y="5727700"/>
          <p14:tracePt t="37127" x="3454400" y="5727700"/>
          <p14:tracePt t="37134" x="3492500" y="5727700"/>
          <p14:tracePt t="37150" x="3625850" y="5727700"/>
          <p14:tracePt t="37151" x="3848100" y="5708650"/>
          <p14:tracePt t="37167" x="4083050" y="5702300"/>
          <p14:tracePt t="37183" x="4279900" y="5702300"/>
          <p14:tracePt t="37201" x="4476750" y="5702300"/>
          <p14:tracePt t="37234" x="4495800" y="5702300"/>
          <p14:tracePt t="37374" x="4489450" y="5695950"/>
          <p14:tracePt t="37383" x="4470400" y="5695950"/>
          <p14:tracePt t="37383" x="4425950" y="5695950"/>
          <p14:tracePt t="37400" x="4165600" y="5695950"/>
          <p14:tracePt t="37433" x="3702050" y="5695950"/>
          <p14:tracePt t="37469" x="3435350" y="5695950"/>
          <p14:tracePt t="37485" x="2921000" y="5695950"/>
          <p14:tracePt t="37509" x="2813050" y="5695950"/>
          <p14:tracePt t="37517" x="2654300" y="5695950"/>
          <p14:tracePt t="37534" x="2559050" y="5702300"/>
          <p14:tracePt t="37550" x="2457450" y="5721350"/>
          <p14:tracePt t="37567" x="2406650" y="5746750"/>
          <p14:tracePt t="37583" x="2381250" y="5753100"/>
          <p14:tracePt t="37601" x="2362200" y="5765800"/>
          <p14:tracePt t="37617" x="2362200" y="5772150"/>
          <p14:tracePt t="37633" x="2362200" y="5803900"/>
          <p14:tracePt t="37650" x="2374900" y="5842000"/>
          <p14:tracePt t="37668" x="2406650" y="5886450"/>
          <p14:tracePt t="37684" x="2451100" y="5930900"/>
          <p14:tracePt t="37701" x="2495550" y="5981700"/>
          <p14:tracePt t="37717" x="2552700" y="6019800"/>
          <p14:tracePt t="37717" x="2578100" y="6038850"/>
          <p14:tracePt t="37735" x="2603500" y="6057900"/>
          <p14:tracePt t="37735" x="2641600" y="6070600"/>
          <p14:tracePt t="37751" x="2724150" y="6096000"/>
          <p14:tracePt t="37769" x="2819400" y="6102350"/>
          <p14:tracePt t="37784" x="2933700" y="6102350"/>
          <p14:tracePt t="37801" x="3016250" y="6089650"/>
          <p14:tracePt t="37817" x="3092450" y="6057900"/>
          <p14:tracePt t="37834" x="3117850" y="6038850"/>
          <p14:tracePt t="37850" x="3130550" y="6032500"/>
          <p14:tracePt t="37910" x="3130550" y="6026150"/>
          <p14:tracePt t="37911" x="3130550" y="6019800"/>
          <p14:tracePt t="37933" x="3130550" y="6013450"/>
          <p14:tracePt t="37950" x="3117850" y="6000750"/>
          <p14:tracePt t="37967" x="3092450" y="5994400"/>
          <p14:tracePt t="37984" x="3003550" y="5981700"/>
          <p14:tracePt t="38017" x="2959100" y="5981700"/>
          <p14:tracePt t="38035" x="2921000" y="5981700"/>
          <p14:tracePt t="38051" x="2889250" y="5981700"/>
          <p14:tracePt t="38068" x="2863850" y="5988050"/>
          <p14:tracePt t="38083" x="2851150" y="6000750"/>
          <p14:tracePt t="38101" x="2844800" y="6000750"/>
          <p14:tracePt t="38117" x="2844800" y="6007100"/>
          <p14:tracePt t="38133" x="2838450" y="6007100"/>
          <p14:tracePt t="38150" x="2838450" y="6019800"/>
          <p14:tracePt t="38167" x="2832100" y="6019800"/>
          <p14:tracePt t="38207" x="2832100" y="6026150"/>
          <p14:tracePt t="38294" x="2825750" y="6026150"/>
          <p14:tracePt t="38295" x="2806700" y="5994400"/>
          <p14:tracePt t="38316" x="2762250" y="5943600"/>
          <p14:tracePt t="38333" x="2730500" y="5899150"/>
          <p14:tracePt t="38352" x="2717800" y="5886450"/>
          <p14:tracePt t="38470" x="2717800" y="5880100"/>
          <p14:tracePt t="38471" x="2705100" y="5924550"/>
          <p14:tracePt t="38500" x="2692400" y="5956300"/>
          <p14:tracePt t="38516" x="2679700" y="5975350"/>
          <p14:tracePt t="38516" x="2673350" y="5981700"/>
          <p14:tracePt t="38535" x="2667000" y="5994400"/>
          <p14:tracePt t="38551" x="2660650" y="6000750"/>
          <p14:tracePt t="38568" x="2660650" y="6007100"/>
          <p14:tracePt t="38585" x="2654300" y="6013450"/>
          <p14:tracePt t="38600" x="2647950" y="6019800"/>
          <p14:tracePt t="38618" x="2641600" y="6026150"/>
          <p14:tracePt t="38634" x="2635250" y="6032500"/>
          <p14:tracePt t="38651" x="2616200" y="6038850"/>
          <p14:tracePt t="38667" x="2603500" y="6045200"/>
          <p14:tracePt t="38684" x="2590800" y="6051550"/>
          <p14:tracePt t="38700" x="2584450" y="6051550"/>
          <p14:tracePt t="38717" x="2571750" y="6051550"/>
          <p14:tracePt t="38958" x="2559050" y="6064250"/>
          <p14:tracePt t="38966" x="2552700" y="6064250"/>
          <p14:tracePt t="38967" x="2527300" y="6076950"/>
          <p14:tracePt t="38983" x="2489200" y="6089650"/>
          <p14:tracePt t="38999" x="2470150" y="6102350"/>
          <p14:tracePt t="39018" x="2457450" y="6108700"/>
          <p14:tracePt t="39230" x="2457450" y="6096000"/>
          <p14:tracePt t="39246" x="2457450" y="6089650"/>
          <p14:tracePt t="39262" x="2457450" y="6083300"/>
          <p14:tracePt t="39302" x="2457450" y="6076950"/>
          <p14:tracePt t="39534" x="2457450" y="6064250"/>
          <p14:tracePt t="39535" x="2457450" y="6019800"/>
          <p14:tracePt t="39550" x="2444750" y="5918200"/>
          <p14:tracePt t="39551" x="2400300" y="5753100"/>
          <p14:tracePt t="39567" x="2381250" y="5594350"/>
          <p14:tracePt t="39584" x="2381250" y="5429250"/>
          <p14:tracePt t="39601" x="2381250" y="5257800"/>
          <p14:tracePt t="39618" x="2374900" y="5054600"/>
          <p14:tracePt t="39634" x="2374900" y="4889500"/>
          <p14:tracePt t="39651" x="2387600" y="4730750"/>
          <p14:tracePt t="39667" x="2393950" y="4660900"/>
          <p14:tracePt t="39685" x="2406650" y="4603750"/>
          <p14:tracePt t="39701" x="2406650" y="4578350"/>
          <p14:tracePt t="39718" x="2406650" y="4552950"/>
          <p14:tracePt t="39734" x="2413000" y="4540250"/>
          <p14:tracePt t="40117" x="2413000" y="4616450"/>
          <p14:tracePt t="40118" x="2413000" y="4718050"/>
          <p14:tracePt t="40132" x="2482850" y="5226050"/>
          <p14:tracePt t="40151" x="2559050" y="5505450"/>
          <p14:tracePt t="40167" x="2609850" y="5695950"/>
          <p14:tracePt t="40183" x="2667000" y="5829300"/>
          <p14:tracePt t="40200" x="2730500" y="5943600"/>
          <p14:tracePt t="40216" x="2768600" y="6000750"/>
          <p14:tracePt t="40233" x="2787650" y="6038850"/>
          <p14:tracePt t="40249" x="2800350" y="6070600"/>
          <p14:tracePt t="40268" x="2813050" y="6089650"/>
          <p14:tracePt t="40283" x="2819400" y="6102350"/>
          <p14:tracePt t="40300" x="2832100" y="6121400"/>
          <p14:tracePt t="40316" x="2838450" y="6134100"/>
          <p14:tracePt t="40316" x="2838450" y="6140450"/>
          <p14:tracePt t="40582" x="2838450" y="6146800"/>
          <p14:tracePt t="40583" x="2832100" y="6165850"/>
          <p14:tracePt t="40600" x="2832100" y="6172200"/>
          <p14:tracePt t="40616" x="2825750" y="6191250"/>
          <p14:tracePt t="40654" x="2825750" y="6203950"/>
          <p14:tracePt t="40656" x="2838450" y="6203950"/>
          <p14:tracePt t="40667" x="2870200" y="6203950"/>
          <p14:tracePt t="40684" x="2965450" y="6216650"/>
          <p14:tracePt t="40701" x="3124200" y="6216650"/>
          <p14:tracePt t="40717" x="3308350" y="6216650"/>
          <p14:tracePt t="40717" x="3390900" y="6216650"/>
          <p14:tracePt t="40735" x="3524250" y="6216650"/>
          <p14:tracePt t="40751" x="3625850" y="6229350"/>
          <p14:tracePt t="40768" x="3702050" y="6235700"/>
          <p14:tracePt t="40784" x="3759200" y="6242050"/>
          <p14:tracePt t="40802" x="3803650" y="6242050"/>
          <p14:tracePt t="40817" x="3841750" y="6242050"/>
          <p14:tracePt t="40834" x="3867150" y="6242050"/>
          <p14:tracePt t="40850" x="3892550" y="6242050"/>
          <p14:tracePt t="40868" x="3905250" y="6242050"/>
          <p14:tracePt t="40884" x="3911600" y="6242050"/>
          <p14:tracePt t="40901" x="3917950" y="6235700"/>
          <p14:tracePt t="41038" x="3924300" y="6235700"/>
          <p14:tracePt t="41046" x="3937000" y="6235700"/>
          <p14:tracePt t="41054" x="3943350" y="6235700"/>
          <p14:tracePt t="41054" x="3949700" y="6235700"/>
          <p14:tracePt t="41066" x="3975100" y="6235700"/>
          <p14:tracePt t="41083" x="4044950" y="6235700"/>
          <p14:tracePt t="41083" x="4064000" y="6235700"/>
          <p14:tracePt t="41119" x="4089400" y="6235700"/>
          <p14:tracePt t="41119" x="4108450" y="6235700"/>
          <p14:tracePt t="41135" x="4146550" y="6235700"/>
          <p14:tracePt t="41151" x="4184650" y="6235700"/>
          <p14:tracePt t="41167" x="4203700" y="6235700"/>
          <p14:tracePt t="41184" x="4229100" y="6235700"/>
          <p14:tracePt t="41201" x="4241800" y="6235700"/>
          <p14:tracePt t="41750" x="4254500" y="6235700"/>
          <p14:tracePt t="41751" x="4267200" y="6235700"/>
          <p14:tracePt t="41766" x="4273550" y="6235700"/>
          <p14:tracePt t="41767" x="4279900" y="6235700"/>
          <p14:tracePt t="42358" x="4292600" y="6235700"/>
          <p14:tracePt t="42359" x="4610100" y="6019800"/>
          <p14:tracePt t="42391" x="4711700" y="5962650"/>
          <p14:tracePt t="42400" x="4940300" y="5816600"/>
          <p14:tracePt t="42417" x="5149850" y="5683250"/>
          <p14:tracePt t="42433" x="5353050" y="5537200"/>
          <p14:tracePt t="42451" x="5499100" y="5410200"/>
          <p14:tracePt t="42467" x="5626100" y="5302250"/>
          <p14:tracePt t="42485" x="5740400" y="5207000"/>
          <p14:tracePt t="42500" x="5835650" y="5111750"/>
          <p14:tracePt t="42517" x="5899150" y="5041900"/>
          <p14:tracePt t="42533" x="5943600" y="4978400"/>
          <p14:tracePt t="42552" x="5949950" y="4940300"/>
          <p14:tracePt t="42567" x="5962650" y="4908550"/>
          <p14:tracePt t="42584" x="5969000" y="4870450"/>
          <p14:tracePt t="42600" x="5975350" y="4845050"/>
          <p14:tracePt t="42617" x="5988050" y="4806950"/>
          <p14:tracePt t="42633" x="5988050" y="4781550"/>
          <p14:tracePt t="42651" x="6000750" y="4768850"/>
          <p14:tracePt t="42667" x="6007100" y="4743450"/>
          <p14:tracePt t="42684" x="6038850" y="4679950"/>
          <p14:tracePt t="42700" x="6070600" y="4603750"/>
          <p14:tracePt t="42717" x="6089650" y="4521200"/>
          <p14:tracePt t="42717" x="6102350" y="4470400"/>
          <p14:tracePt t="42734" x="6127750" y="4406900"/>
          <p14:tracePt t="42751" x="6146800" y="4362450"/>
          <p14:tracePt t="42767" x="6153150" y="4337050"/>
          <p14:tracePt t="42784" x="6153150" y="4330700"/>
          <p14:tracePt t="43046" x="6153150" y="4324350"/>
          <p14:tracePt t="43054" x="6172200" y="4305300"/>
          <p14:tracePt t="43062" x="6184900" y="4273550"/>
          <p14:tracePt t="43066" x="6242050" y="4171950"/>
          <p14:tracePt t="43083" x="6362700" y="3911600"/>
          <p14:tracePt t="43118" x="6413500" y="3759200"/>
          <p14:tracePt t="43134" x="6438900" y="3575050"/>
          <p14:tracePt t="43154" x="6445250" y="3467100"/>
          <p14:tracePt t="43168" x="6445250" y="3359150"/>
          <p14:tracePt t="43184" x="6432550" y="3238500"/>
          <p14:tracePt t="43201" x="6381750" y="3124200"/>
          <p14:tracePt t="43217" x="6337300" y="3035300"/>
          <p14:tracePt t="43234" x="6248400" y="2901950"/>
          <p14:tracePt t="43251" x="6172200" y="2762250"/>
          <p14:tracePt t="43267" x="6115050" y="2660650"/>
          <p14:tracePt t="43284" x="6076950" y="2584450"/>
          <p14:tracePt t="43301" x="6064250" y="2527300"/>
          <p14:tracePt t="43317" x="6051550" y="2489200"/>
          <p14:tracePt t="43334" x="6032500" y="2451100"/>
          <p14:tracePt t="43351" x="6019800" y="2425700"/>
          <p14:tracePt t="43367" x="6013450" y="2419350"/>
          <p14:tracePt t="43384" x="6007100" y="2413000"/>
          <p14:tracePt t="43401" x="6000750" y="2413000"/>
          <p14:tracePt t="43417" x="6000750" y="2406650"/>
          <p14:tracePt t="43434" x="5994400" y="2400300"/>
          <p14:tracePt t="43450" x="5994400" y="2387600"/>
          <p14:tracePt t="43598" x="6007100" y="2374900"/>
          <p14:tracePt t="43598" x="6045200" y="2355850"/>
          <p14:tracePt t="43608" x="6159500" y="2324100"/>
          <p14:tracePt t="43633" x="6197600" y="2298700"/>
          <p14:tracePt t="43650" x="6216650" y="2292350"/>
          <p14:tracePt t="43667" x="6223000" y="2286000"/>
          <p14:tracePt t="43702" x="6223000" y="2279650"/>
          <p14:tracePt t="47470" x="6242050" y="2279650"/>
          <p14:tracePt t="47470" x="6267450" y="2279650"/>
          <p14:tracePt t="47482" x="6299200" y="2292350"/>
          <p14:tracePt t="47499" x="6350000" y="2298700"/>
          <p14:tracePt t="47516" x="6388100" y="2305050"/>
          <p14:tracePt t="47516" x="6407150" y="2305050"/>
          <p14:tracePt t="47535" x="6432550" y="2305050"/>
          <p14:tracePt t="47551" x="6464300" y="2305050"/>
          <p14:tracePt t="47567" x="6489700" y="2305050"/>
          <p14:tracePt t="47583" x="6502400" y="2305050"/>
          <p14:tracePt t="47601" x="6521450" y="2305050"/>
          <p14:tracePt t="47618" x="6540500" y="2298700"/>
          <p14:tracePt t="47634" x="6553200" y="2292350"/>
          <p14:tracePt t="47650" x="6572250" y="2273300"/>
          <p14:tracePt t="47668" x="6584950" y="2266950"/>
          <p14:tracePt t="47683" x="6604000" y="2247900"/>
          <p14:tracePt t="47701" x="6616700" y="2235200"/>
          <p14:tracePt t="47717" x="6642100" y="2209800"/>
          <p14:tracePt t="47717" x="6654800" y="2203450"/>
          <p14:tracePt t="47735" x="6661150" y="2184400"/>
          <p14:tracePt t="47750" x="6673850" y="2159000"/>
          <p14:tracePt t="47767" x="6686550" y="2139950"/>
          <p14:tracePt t="47783" x="6699250" y="2114550"/>
          <p14:tracePt t="47801" x="6711950" y="2095500"/>
          <p14:tracePt t="47817" x="6718300" y="2082800"/>
          <p14:tracePt t="47834" x="6731000" y="2057400"/>
          <p14:tracePt t="47850" x="6737350" y="2044700"/>
          <p14:tracePt t="47868" x="6756400" y="2025650"/>
          <p14:tracePt t="47884" x="6762750" y="2012950"/>
          <p14:tracePt t="47901" x="6762750" y="2006600"/>
          <p14:tracePt t="47917" x="6769100" y="2000250"/>
          <p14:tracePt t="47951" x="6769100" y="1993900"/>
          <p14:tracePt t="47952" x="6775450" y="1993900"/>
          <p14:tracePt t="48014" x="6775450" y="1987550"/>
          <p14:tracePt t="48030" x="6781800" y="1981200"/>
          <p14:tracePt t="48032" x="6781800" y="1974850"/>
          <p14:tracePt t="48050" x="6788150" y="1968500"/>
          <p14:tracePt t="48068" x="6794500" y="1949450"/>
          <p14:tracePt t="48083" x="6800850" y="1936750"/>
          <p14:tracePt t="48116" x="6807200" y="1917700"/>
          <p14:tracePt t="48118" x="6813550" y="1911350"/>
          <p14:tracePt t="48118" x="6813550" y="1898650"/>
          <p14:tracePt t="48134" x="6819900" y="1892300"/>
          <p14:tracePt t="48151" x="6826250" y="1879600"/>
          <p14:tracePt t="48167" x="6832600" y="1866900"/>
          <p14:tracePt t="48183" x="6838950" y="1841500"/>
          <p14:tracePt t="48200" x="6838950" y="1828800"/>
          <p14:tracePt t="48217" x="6838950" y="1822450"/>
          <p14:tracePt t="48233" x="6845300" y="1809750"/>
          <p14:tracePt t="48250" x="6851650" y="1803400"/>
          <p14:tracePt t="48267" x="6851650" y="1797050"/>
          <p14:tracePt t="48284" x="6851650" y="1790700"/>
          <p14:tracePt t="48300" x="6851650" y="1778000"/>
          <p14:tracePt t="48317" x="6851650" y="1765300"/>
          <p14:tracePt t="48317" x="6851650" y="1746250"/>
          <p14:tracePt t="48350" x="6851650" y="1733550"/>
          <p14:tracePt t="48366" x="6845300" y="1708150"/>
          <p14:tracePt t="48384" x="6845300" y="1695450"/>
          <p14:tracePt t="48400" x="6838950" y="1689100"/>
          <p14:tracePt t="48417" x="6838950" y="1682750"/>
          <p14:tracePt t="48433" x="6838950" y="1670050"/>
          <p14:tracePt t="48451" x="6832600" y="1663700"/>
          <p14:tracePt t="48467" x="6832600" y="1651000"/>
          <p14:tracePt t="48484" x="6826250" y="1631950"/>
          <p14:tracePt t="48500" x="6819900" y="1619250"/>
          <p14:tracePt t="48517" x="6807200" y="1600200"/>
          <p14:tracePt t="48533" x="6800850" y="1587500"/>
          <p14:tracePt t="48551" x="6794500" y="1574800"/>
          <p14:tracePt t="48567" x="6788150" y="1562100"/>
          <p14:tracePt t="48583" x="6781800" y="1555750"/>
          <p14:tracePt t="48600" x="6775450" y="1543050"/>
          <p14:tracePt t="48618" x="6769100" y="1536700"/>
          <p14:tracePt t="48633" x="6756400" y="1530350"/>
          <p14:tracePt t="48650" x="6750050" y="1524000"/>
          <p14:tracePt t="48686" x="6743700" y="1517650"/>
          <p14:tracePt t="48687" x="6737350" y="1517650"/>
          <p14:tracePt t="48717" x="6737350" y="1511300"/>
          <p14:tracePt t="48717" x="6737350" y="1504950"/>
          <p14:tracePt t="48735" x="6737350" y="1498600"/>
          <p14:tracePt t="48751" x="6731000" y="1492250"/>
          <p14:tracePt t="48767" x="6724650" y="1473200"/>
          <p14:tracePt t="48784" x="6724650" y="1466850"/>
          <p14:tracePt t="48801" x="6724650" y="1460500"/>
          <p14:tracePt t="48817" x="6724650" y="1454150"/>
          <p14:tracePt t="48862" x="6724650" y="1447800"/>
          <p14:tracePt t="48895" x="6724650" y="1441450"/>
          <p14:tracePt t="48902" x="6724650" y="1435100"/>
          <p14:tracePt t="48904" x="6724650" y="1428750"/>
          <p14:tracePt t="48933" x="6731000" y="1422400"/>
          <p14:tracePt t="48951" x="6731000" y="1416050"/>
          <p14:tracePt t="48967" x="6737350" y="1409700"/>
          <p14:tracePt t="48984" x="6737350" y="1403350"/>
          <p14:tracePt t="49000" x="6743700" y="1397000"/>
          <p14:tracePt t="49046" x="6750050" y="1397000"/>
          <p14:tracePt t="49063" x="6750050" y="1390650"/>
          <p14:tracePt t="49076" x="6756400" y="1390650"/>
          <p14:tracePt t="49100" x="6756400" y="1384300"/>
          <p14:tracePt t="49117" x="6762750" y="1377950"/>
          <p14:tracePt t="49133" x="6769100" y="1371600"/>
          <p14:tracePt t="49285" x="6769100" y="1365250"/>
          <p14:tracePt t="49286" x="6769100" y="1358900"/>
          <p14:tracePt t="49300" x="6769100" y="1333500"/>
          <p14:tracePt t="49300" x="6775450" y="1327150"/>
          <p14:tracePt t="49334" x="6775450" y="1320800"/>
          <p14:tracePt t="49350" x="6775450" y="1308100"/>
          <p14:tracePt t="49573" x="6750050" y="1308100"/>
          <p14:tracePt t="49582" x="6731000" y="1308100"/>
          <p14:tracePt t="49583" x="6673850" y="1314450"/>
          <p14:tracePt t="49599" x="6623050" y="1327150"/>
          <p14:tracePt t="49616" x="6572250" y="1333500"/>
          <p14:tracePt t="49633" x="6521450" y="1339850"/>
          <p14:tracePt t="49651" x="6457950" y="1339850"/>
          <p14:tracePt t="49667" x="6394450" y="1339850"/>
          <p14:tracePt t="49683" x="6324600" y="1339850"/>
          <p14:tracePt t="49699" x="6261100" y="1327150"/>
          <p14:tracePt t="49699" x="6223000" y="1320800"/>
          <p14:tracePt t="49718" x="6184900" y="1314450"/>
          <p14:tracePt t="49733" x="6096000" y="1308100"/>
          <p14:tracePt t="49751" x="6064250" y="1308100"/>
          <p14:tracePt t="49767" x="6032500" y="1308100"/>
          <p14:tracePt t="49783" x="6007100" y="1308100"/>
          <p14:tracePt t="49800" x="5975350" y="1308100"/>
          <p14:tracePt t="49817" x="5937250" y="1308100"/>
          <p14:tracePt t="49833" x="5911850" y="1308100"/>
          <p14:tracePt t="49850" x="5873750" y="1308100"/>
          <p14:tracePt t="49867" x="5829300" y="1314450"/>
          <p14:tracePt t="49884" x="5791200" y="1320800"/>
          <p14:tracePt t="49900" x="5753100" y="1346200"/>
          <p14:tracePt t="49917" x="5721350" y="1371600"/>
          <p14:tracePt t="49933" x="5683250" y="1403350"/>
          <p14:tracePt t="49951" x="5664200" y="1428750"/>
          <p14:tracePt t="49966" x="5638800" y="1460500"/>
          <p14:tracePt t="49983" x="5600700" y="1549400"/>
          <p14:tracePt t="50017" x="5575300" y="1606550"/>
          <p14:tracePt t="50033" x="5549900" y="1676400"/>
          <p14:tracePt t="50050" x="5518150" y="1752600"/>
          <p14:tracePt t="50067" x="5518150" y="1771650"/>
          <p14:tracePt t="50083" x="5505450" y="1803400"/>
          <p14:tracePt t="50101" x="5499100" y="1835150"/>
          <p14:tracePt t="50117" x="5492750" y="1866900"/>
          <p14:tracePt t="50135" x="5492750" y="1892300"/>
          <p14:tracePt t="50151" x="5492750" y="1917700"/>
          <p14:tracePt t="50168" x="5492750" y="1949450"/>
          <p14:tracePt t="50183" x="5492750" y="1987550"/>
          <p14:tracePt t="50200" x="5492750" y="2019300"/>
          <p14:tracePt t="50217" x="5492750" y="2044700"/>
          <p14:tracePt t="50233" x="5492750" y="2082800"/>
          <p14:tracePt t="50249" x="5492750" y="2114550"/>
          <p14:tracePt t="50267" x="5499100" y="2152650"/>
          <p14:tracePt t="50284" x="5505450" y="2190750"/>
          <p14:tracePt t="50300" x="5511800" y="2247900"/>
          <p14:tracePt t="50316" x="5524500" y="2305050"/>
          <p14:tracePt t="50316" x="5530850" y="2343150"/>
          <p14:tracePt t="50335" x="5543550" y="2406650"/>
          <p14:tracePt t="50351" x="5568950" y="2470150"/>
          <p14:tracePt t="50368" x="5588000" y="2520950"/>
          <p14:tracePt t="50383" x="5619750" y="2578100"/>
          <p14:tracePt t="50401" x="5632450" y="2603500"/>
          <p14:tracePt t="50416" x="5651500" y="2635250"/>
          <p14:tracePt t="50434" x="5664200" y="2654300"/>
          <p14:tracePt t="50450" x="5689600" y="2679700"/>
          <p14:tracePt t="50467" x="5721350" y="2705100"/>
          <p14:tracePt t="50483" x="5746750" y="2730500"/>
          <p14:tracePt t="50500" x="5791200" y="2749550"/>
          <p14:tracePt t="50517" x="5854700" y="2787650"/>
          <p14:tracePt t="50517" x="5899150" y="2806700"/>
          <p14:tracePt t="50550" x="6007100" y="2851150"/>
          <p14:tracePt t="50551" x="6127750" y="2882900"/>
          <p14:tracePt t="50568" x="6248400" y="2908300"/>
          <p14:tracePt t="50583" x="6330950" y="2921000"/>
          <p14:tracePt t="50600" x="6438900" y="2933700"/>
          <p14:tracePt t="50616" x="6534150" y="2933700"/>
          <p14:tracePt t="50634" x="6610350" y="2933700"/>
          <p14:tracePt t="50650" x="6680200" y="2933700"/>
          <p14:tracePt t="50667" x="6737350" y="2933700"/>
          <p14:tracePt t="50684" x="6807200" y="2933700"/>
          <p14:tracePt t="50700" x="6896100" y="2921000"/>
          <p14:tracePt t="50716" x="6972300" y="2908300"/>
          <p14:tracePt t="50716" x="7016750" y="2901950"/>
          <p14:tracePt t="50735" x="7092950" y="2895600"/>
          <p14:tracePt t="50750" x="7175500" y="2876550"/>
          <p14:tracePt t="50767" x="7245350" y="2857500"/>
          <p14:tracePt t="50783" x="7315200" y="2838450"/>
          <p14:tracePt t="50801" x="7372350" y="2806700"/>
          <p14:tracePt t="50816" x="7423150" y="2774950"/>
          <p14:tracePt t="50834" x="7461250" y="2743200"/>
          <p14:tracePt t="50850" x="7499350" y="2698750"/>
          <p14:tracePt t="50868" x="7524750" y="2679700"/>
          <p14:tracePt t="50883" x="7543800" y="2654300"/>
          <p14:tracePt t="50900" x="7550150" y="2647950"/>
          <p14:tracePt t="50916" x="7550150" y="2641600"/>
          <p14:tracePt t="50916" x="7556500" y="2641600"/>
          <p14:tracePt t="50974" x="7562850" y="2641600"/>
          <p14:tracePt t="51006" x="7562850" y="2635250"/>
          <p14:tracePt t="51133" x="7543800" y="2635250"/>
          <p14:tracePt t="51134" x="7524750" y="2635250"/>
          <p14:tracePt t="51149" x="7416800" y="2635250"/>
          <p14:tracePt t="51167" x="7270750" y="2622550"/>
          <p14:tracePt t="51199" x="7207250" y="2616200"/>
          <p14:tracePt t="51217" x="7150100" y="2609850"/>
          <p14:tracePt t="51234" x="7112000" y="2609850"/>
          <p14:tracePt t="51249" x="7080250" y="2609850"/>
          <p14:tracePt t="51266" x="7054850" y="2609850"/>
          <p14:tracePt t="51283" x="6997700" y="2597150"/>
          <p14:tracePt t="51283" x="6985000" y="2597150"/>
          <p14:tracePt t="51318" x="6972300" y="2590800"/>
          <p14:tracePt t="51318" x="6959600" y="2584450"/>
          <p14:tracePt t="51334" x="6946900" y="2578100"/>
          <p14:tracePt t="51350" x="6934200" y="2571750"/>
          <p14:tracePt t="51367" x="6927850" y="2571750"/>
          <p14:tracePt t="51383" x="6921500" y="2565400"/>
          <p14:tracePt t="51509" x="6927850" y="2565400"/>
          <p14:tracePt t="51517" x="6940550" y="2565400"/>
          <p14:tracePt t="51518" x="6953250" y="2565400"/>
          <p14:tracePt t="51532" x="6965950" y="2565400"/>
          <p14:tracePt t="51549" x="6985000" y="2565400"/>
          <p14:tracePt t="51566" x="6991350" y="2565400"/>
          <p14:tracePt t="51645" x="6991350" y="2552700"/>
          <p14:tracePt t="51646" x="6946900" y="2501900"/>
          <p14:tracePt t="51646" x="6921500" y="2489200"/>
          <p14:tracePt t="51686" x="6883400" y="2470150"/>
          <p14:tracePt t="51686" x="6851650" y="2457450"/>
          <p14:tracePt t="51699" x="6756400" y="2425700"/>
          <p14:tracePt t="51715" x="6673850" y="2393950"/>
          <p14:tracePt t="51715" x="6629400" y="2387600"/>
          <p14:tracePt t="51734" x="6540500" y="2368550"/>
          <p14:tracePt t="51752" x="6470650" y="2362200"/>
          <p14:tracePt t="51767" x="6419850" y="2362200"/>
          <p14:tracePt t="51784" x="6400800" y="2362200"/>
          <p14:tracePt t="51800" x="6381750" y="2362200"/>
          <p14:tracePt t="51817" x="6369050" y="2362200"/>
          <p14:tracePt t="51833" x="6350000" y="2374900"/>
          <p14:tracePt t="51850" x="6337300" y="2381250"/>
          <p14:tracePt t="51867" x="6330950" y="2393950"/>
          <p14:tracePt t="51884" x="6324600" y="2406650"/>
          <p14:tracePt t="51900" x="6318250" y="2425700"/>
          <p14:tracePt t="51917" x="6318250" y="2444750"/>
          <p14:tracePt t="51933" x="6318250" y="2495550"/>
          <p14:tracePt t="51951" x="6337300" y="2527300"/>
          <p14:tracePt t="51967" x="6362700" y="2565400"/>
          <p14:tracePt t="51984" x="6388100" y="2597150"/>
          <p14:tracePt t="52000" x="6432550" y="2635250"/>
          <p14:tracePt t="52017" x="6508750" y="2667000"/>
          <p14:tracePt t="52033" x="6597650" y="2692400"/>
          <p14:tracePt t="52050" x="6686550" y="2705100"/>
          <p14:tracePt t="52066" x="6769100" y="2717800"/>
          <p14:tracePt t="52084" x="6826250" y="2724150"/>
          <p14:tracePt t="52100" x="6864350" y="2724150"/>
          <p14:tracePt t="52117" x="6896100" y="2724150"/>
          <p14:tracePt t="52117" x="6915150" y="2724150"/>
          <p14:tracePt t="52134" x="6934200" y="2724150"/>
          <p14:tracePt t="52153" x="6953250" y="2717800"/>
          <p14:tracePt t="52167" x="6965950" y="2711450"/>
          <p14:tracePt t="52184" x="6978650" y="2705100"/>
          <p14:tracePt t="52200" x="6978650" y="2698750"/>
          <p14:tracePt t="52217" x="6985000" y="2692400"/>
          <p14:tracePt t="52254" x="6991350" y="2692400"/>
          <p14:tracePt t="52453" x="6985000" y="2686050"/>
          <p14:tracePt t="52461" x="6985000" y="2679700"/>
          <p14:tracePt t="52465" x="6972300" y="2654300"/>
          <p14:tracePt t="52482" x="6915150" y="2451100"/>
          <p14:tracePt t="52517" x="6845300" y="2241550"/>
          <p14:tracePt t="52534" x="6800850" y="2089150"/>
          <p14:tracePt t="52551" x="6756400" y="1949450"/>
          <p14:tracePt t="52567" x="6731000" y="1841500"/>
          <p14:tracePt t="52584" x="6718300" y="1803400"/>
          <p14:tracePt t="52600" x="6705600" y="1778000"/>
          <p14:tracePt t="52617" x="6699250" y="1765300"/>
          <p14:tracePt t="52709" x="6699250" y="1758950"/>
          <p14:tracePt t="52717" x="6699250" y="1746250"/>
          <p14:tracePt t="52718" x="6692900" y="1733550"/>
          <p14:tracePt t="52732" x="6686550" y="1720850"/>
          <p14:tracePt t="52749" x="6680200" y="1708150"/>
          <p14:tracePt t="52765" x="6673850" y="1701800"/>
          <p14:tracePt t="52784" x="6667500" y="1682750"/>
          <p14:tracePt t="52817" x="6654800" y="1676400"/>
          <p14:tracePt t="52833" x="6642100" y="1663700"/>
          <p14:tracePt t="52851" x="6610350" y="1657350"/>
          <p14:tracePt t="52866" x="6565900" y="1651000"/>
          <p14:tracePt t="52884" x="6527800" y="1644650"/>
          <p14:tracePt t="52900" x="6489700" y="1644650"/>
          <p14:tracePt t="52917" x="6457950" y="1644650"/>
          <p14:tracePt t="52933" x="6413500" y="1651000"/>
          <p14:tracePt t="52951" x="6400800" y="1670050"/>
          <p14:tracePt t="52966" x="6381750" y="1689100"/>
          <p14:tracePt t="52983" x="6369050" y="1701800"/>
          <p14:tracePt t="53000" x="6356350" y="1727200"/>
          <p14:tracePt t="53017" x="6356350" y="1758950"/>
          <p14:tracePt t="53033" x="6356350" y="1784350"/>
          <p14:tracePt t="53050" x="6356350" y="1816100"/>
          <p14:tracePt t="53066" x="6356350" y="1847850"/>
          <p14:tracePt t="53084" x="6356350" y="1873250"/>
          <p14:tracePt t="53100" x="6369050" y="1905000"/>
          <p14:tracePt t="53100" x="6369050" y="1917700"/>
          <p14:tracePt t="53118" x="6369050" y="1924050"/>
          <p14:tracePt t="53133" x="6388100" y="1955800"/>
          <p14:tracePt t="53151" x="6394450" y="1968500"/>
          <p14:tracePt t="53167" x="6400800" y="1974850"/>
          <p14:tracePt t="53183" x="6413500" y="1974850"/>
          <p14:tracePt t="53200" x="6426200" y="1981200"/>
          <p14:tracePt t="53216" x="6438900" y="1981200"/>
          <p14:tracePt t="53233" x="6445250" y="1981200"/>
          <p14:tracePt t="53501" x="6464300" y="1987550"/>
          <p14:tracePt t="53509" x="6496050" y="2000250"/>
          <p14:tracePt t="53517" x="6521450" y="2012950"/>
          <p14:tracePt t="53518" x="6559550" y="2019300"/>
          <p14:tracePt t="53532" x="6648450" y="2038350"/>
          <p14:tracePt t="53548" x="6794500" y="2044700"/>
          <p14:tracePt t="53568" x="6864350" y="2044700"/>
          <p14:tracePt t="53583" x="6927850" y="2025650"/>
          <p14:tracePt t="53600" x="6991350" y="1993900"/>
          <p14:tracePt t="53616" x="7054850" y="1936750"/>
          <p14:tracePt t="53633" x="7105650" y="1873250"/>
          <p14:tracePt t="53650" x="7124700" y="1847850"/>
          <p14:tracePt t="53667" x="7156450" y="1790700"/>
          <p14:tracePt t="53683" x="7181850" y="1746250"/>
          <p14:tracePt t="53683" x="7194550" y="1714500"/>
          <p14:tracePt t="53716" x="7207250" y="1657350"/>
          <p14:tracePt t="53718" x="7213600" y="1625600"/>
          <p14:tracePt t="53718" x="7219950" y="1600200"/>
          <p14:tracePt t="53734" x="7219950" y="1555750"/>
          <p14:tracePt t="53750" x="7219950" y="1524000"/>
          <p14:tracePt t="53767" x="7219950" y="1492250"/>
          <p14:tracePt t="53783" x="7207250" y="1460500"/>
          <p14:tracePt t="53801" x="7200900" y="1447800"/>
          <p14:tracePt t="53816" x="7188200" y="1428750"/>
          <p14:tracePt t="53833" x="7175500" y="1403350"/>
          <p14:tracePt t="53850" x="7156450" y="1384300"/>
          <p14:tracePt t="53867" x="7131050" y="1358900"/>
          <p14:tracePt t="53883" x="7092950" y="1327150"/>
          <p14:tracePt t="53900" x="7042150" y="1289050"/>
          <p14:tracePt t="53916" x="6978650" y="1231900"/>
          <p14:tracePt t="53916" x="6934200" y="1206500"/>
          <p14:tracePt t="53934" x="6832600" y="1149350"/>
          <p14:tracePt t="53950" x="6743700" y="1104900"/>
          <p14:tracePt t="53967" x="6648450" y="1073150"/>
          <p14:tracePt t="53983" x="6572250" y="1054100"/>
          <p14:tracePt t="54000" x="6502400" y="1047750"/>
          <p14:tracePt t="54016" x="6438900" y="1047750"/>
          <p14:tracePt t="54033" x="6369050" y="1047750"/>
          <p14:tracePt t="54050" x="6273800" y="1047750"/>
          <p14:tracePt t="54067" x="6178550" y="1054100"/>
          <p14:tracePt t="54083" x="6083300" y="1073150"/>
          <p14:tracePt t="54100" x="6000750" y="1098550"/>
          <p14:tracePt t="54116" x="5943600" y="1117600"/>
          <p14:tracePt t="54116" x="5918200" y="1130300"/>
          <p14:tracePt t="54134" x="5854700" y="1149350"/>
          <p14:tracePt t="54150" x="5803900" y="1187450"/>
          <p14:tracePt t="54168" x="5727700" y="1231900"/>
          <p14:tracePt t="54183" x="5638800" y="1295400"/>
          <p14:tracePt t="54201" x="5575300" y="1346200"/>
          <p14:tracePt t="54216" x="5530850" y="1409700"/>
          <p14:tracePt t="54234" x="5499100" y="1485900"/>
          <p14:tracePt t="54249" x="5461000" y="1574800"/>
          <p14:tracePt t="54267" x="5429250" y="1657350"/>
          <p14:tracePt t="54283" x="5403850" y="1752600"/>
          <p14:tracePt t="54300" x="5391150" y="1854200"/>
          <p14:tracePt t="54316" x="5378450" y="1936750"/>
          <p14:tracePt t="54316" x="5372100" y="1981200"/>
          <p14:tracePt t="54334" x="5365750" y="2057400"/>
          <p14:tracePt t="54350" x="5365750" y="2146300"/>
          <p14:tracePt t="54367" x="5359400" y="2235200"/>
          <p14:tracePt t="54383" x="5359400" y="2305050"/>
          <p14:tracePt t="54400" x="5359400" y="2368550"/>
          <p14:tracePt t="54416" x="5378450" y="2419350"/>
          <p14:tracePt t="54453" x="5378450" y="2425700"/>
          <p14:tracePt t="54455" x="5397500" y="2444750"/>
          <p14:tracePt t="54467" x="5435600" y="2495550"/>
          <p14:tracePt t="54483" x="5480050" y="2559050"/>
          <p14:tracePt t="54500" x="5518150" y="2603500"/>
          <p14:tracePt t="54516" x="5537200" y="2622550"/>
          <p14:tracePt t="54516" x="5575300" y="2654300"/>
          <p14:tracePt t="54535" x="5670550" y="2724150"/>
          <p14:tracePt t="54551" x="5791200" y="2787650"/>
          <p14:tracePt t="54567" x="5924550" y="2851150"/>
          <p14:tracePt t="54583" x="6102350" y="2901950"/>
          <p14:tracePt t="54600" x="6273800" y="2940050"/>
          <p14:tracePt t="54616" x="6451600" y="2971800"/>
          <p14:tracePt t="54633" x="6610350" y="2990850"/>
          <p14:tracePt t="54649" x="6737350" y="2997200"/>
          <p14:tracePt t="54667" x="6870700" y="2997200"/>
          <p14:tracePt t="54684" x="6959600" y="2997200"/>
          <p14:tracePt t="54700" x="7061200" y="2997200"/>
          <p14:tracePt t="54700" x="7105650" y="2997200"/>
          <p14:tracePt t="54718" x="7150100" y="2984500"/>
          <p14:tracePt t="54718" x="7200900" y="2965450"/>
          <p14:tracePt t="54734" x="7289800" y="2921000"/>
          <p14:tracePt t="54750" x="7391400" y="2857500"/>
          <p14:tracePt t="54767" x="7493000" y="2762250"/>
          <p14:tracePt t="54783" x="7588250" y="2667000"/>
          <p14:tracePt t="54800" x="7651750" y="2590800"/>
          <p14:tracePt t="54816" x="7702550" y="2514600"/>
          <p14:tracePt t="54833" x="7727950" y="2451100"/>
          <p14:tracePt t="54850" x="7747000" y="2381250"/>
          <p14:tracePt t="54867" x="7753350" y="2330450"/>
          <p14:tracePt t="54883" x="7753350" y="2279650"/>
          <p14:tracePt t="54900" x="7753350" y="2235200"/>
          <p14:tracePt t="54916" x="7753350" y="2216150"/>
          <p14:tracePt t="54916" x="7753350" y="2209800"/>
          <p14:tracePt t="54949" x="7747000" y="2203450"/>
          <p14:tracePt t="55037" x="7747000" y="2197100"/>
          <p14:tracePt t="55101" x="7734300" y="2197100"/>
          <p14:tracePt t="55125" x="7721600" y="2197100"/>
          <p14:tracePt t="55133" x="7708900" y="2184400"/>
          <p14:tracePt t="55134" x="7696200" y="2178050"/>
          <p14:tracePt t="55148" x="7537450" y="2114550"/>
          <p14:tracePt t="55165" x="7315200" y="2032000"/>
          <p14:tracePt t="55183" x="7092950" y="1949450"/>
          <p14:tracePt t="55200" x="6654800" y="1841500"/>
          <p14:tracePt t="55217" x="6197600" y="1771650"/>
          <p14:tracePt t="55233" x="5638800" y="1714500"/>
          <p14:tracePt t="55250" x="5124450" y="1631950"/>
          <p14:tracePt t="55266" x="4724400" y="1600200"/>
          <p14:tracePt t="55284" x="4527550" y="1600200"/>
          <p14:tracePt t="55300" x="4381500" y="1600200"/>
          <p14:tracePt t="55300" x="4356100" y="1600200"/>
          <p14:tracePt t="55334" x="4311650" y="1600200"/>
          <p14:tracePt t="55350" x="4197350" y="1606550"/>
          <p14:tracePt t="55366" x="4083050" y="1612900"/>
          <p14:tracePt t="55383" x="3981450" y="1625600"/>
          <p14:tracePt t="55417" x="3949700" y="1631950"/>
          <p14:tracePt t="55433" x="3892550" y="1631950"/>
          <p14:tracePt t="55450" x="3810000" y="1631950"/>
          <p14:tracePt t="55466" x="3714750" y="1631950"/>
          <p14:tracePt t="55483" x="3587750" y="1631950"/>
          <p14:tracePt t="55500" x="3340100" y="1631950"/>
          <p14:tracePt t="55500" x="3276600" y="1631950"/>
          <p14:tracePt t="55534" x="3149600" y="1619250"/>
          <p14:tracePt t="55551" x="3067050" y="1619250"/>
          <p14:tracePt t="55566" x="2940050" y="1600200"/>
          <p14:tracePt t="55585" x="2819400" y="1600200"/>
          <p14:tracePt t="55600" x="2717800" y="1600200"/>
          <p14:tracePt t="55616" x="2609850" y="1600200"/>
          <p14:tracePt t="55633" x="2463800" y="1600200"/>
          <p14:tracePt t="55650" x="2311400" y="1600200"/>
          <p14:tracePt t="55666" x="2165350" y="1600200"/>
          <p14:tracePt t="55684" x="2006600" y="1600200"/>
          <p14:tracePt t="55699" x="1879600" y="1600200"/>
          <p14:tracePt t="55716" x="1790700" y="1606550"/>
          <p14:tracePt t="55733" x="1765300" y="1619250"/>
          <p14:tracePt t="55925" x="1778000" y="1619250"/>
          <p14:tracePt t="55933" x="1797050" y="1619250"/>
          <p14:tracePt t="55933" x="1816100" y="1619250"/>
          <p14:tracePt t="55949" x="1835150" y="1619250"/>
          <p14:tracePt t="55950" x="1866900" y="1619250"/>
          <p14:tracePt t="55965" x="1879600" y="1619250"/>
          <p14:tracePt t="55984" x="1885950" y="1619250"/>
          <p14:tracePt t="56000" x="1892300" y="1619250"/>
          <p14:tracePt t="56016" x="1898650" y="1619250"/>
          <p14:tracePt t="56049" x="1898650" y="1625600"/>
          <p14:tracePt t="59974" x="1962150" y="1638300"/>
          <p14:tracePt t="59983" x="2070100" y="1765300"/>
          <p14:tracePt t="59983" x="2393950" y="2133600"/>
          <p14:tracePt t="60000" x="2838450" y="2552700"/>
          <p14:tracePt t="60016" x="3041650" y="2743200"/>
          <p14:tracePt t="60034" x="3511550" y="3130550"/>
          <p14:tracePt t="60050" x="3924300" y="3422650"/>
          <p14:tracePt t="60067" x="4362450" y="3721100"/>
          <p14:tracePt t="60084" x="4711700" y="3930650"/>
          <p14:tracePt t="60101" x="4946650" y="4057650"/>
          <p14:tracePt t="60117" x="5092700" y="4146550"/>
          <p14:tracePt t="60117" x="5156200" y="4184650"/>
          <p14:tracePt t="60134" x="5264150" y="4248150"/>
          <p14:tracePt t="60150" x="5365750" y="4305300"/>
          <p14:tracePt t="60168" x="5467350" y="4349750"/>
          <p14:tracePt t="60184" x="5568950" y="4400550"/>
          <p14:tracePt t="60201" x="5683250" y="4445000"/>
          <p14:tracePt t="60217" x="5810250" y="4483100"/>
          <p14:tracePt t="60234" x="5943600" y="4508500"/>
          <p14:tracePt t="60250" x="6089650" y="4533900"/>
          <p14:tracePt t="60267" x="6248400" y="4533900"/>
          <p14:tracePt t="60284" x="6413500" y="4533900"/>
          <p14:tracePt t="60301" x="6553200" y="4502150"/>
          <p14:tracePt t="60317" x="6648450" y="4432300"/>
          <p14:tracePt t="60317" x="6686550" y="4394200"/>
          <p14:tracePt t="60335" x="6731000" y="4292600"/>
          <p14:tracePt t="60351" x="6737350" y="4159250"/>
          <p14:tracePt t="60368" x="6737350" y="4038600"/>
          <p14:tracePt t="60384" x="6724650" y="3968750"/>
          <p14:tracePt t="60401" x="6718300" y="3924300"/>
          <p14:tracePt t="60417" x="6705600" y="3892550"/>
          <p14:tracePt t="60434" x="6692900" y="3860800"/>
          <p14:tracePt t="60450" x="6654800" y="3829050"/>
          <p14:tracePt t="60468" x="6578600" y="3790950"/>
          <p14:tracePt t="60483" x="6521450" y="3784600"/>
          <p14:tracePt t="60500" x="6229350" y="3771900"/>
          <p14:tracePt t="60533" x="5905500" y="3835400"/>
          <p14:tracePt t="60551" x="5702300" y="3917950"/>
          <p14:tracePt t="60569" x="5524500" y="4019550"/>
          <p14:tracePt t="60584" x="5410200" y="4121150"/>
          <p14:tracePt t="60601" x="5321300" y="4222750"/>
          <p14:tracePt t="60617" x="5283200" y="4324350"/>
          <p14:tracePt t="60634" x="5270500" y="4419600"/>
          <p14:tracePt t="60650" x="5270500" y="4533900"/>
          <p14:tracePt t="60668" x="5270500" y="4648200"/>
          <p14:tracePt t="60683" x="5295900" y="4775200"/>
          <p14:tracePt t="60701" x="5346700" y="4914900"/>
          <p14:tracePt t="60717" x="5410200" y="5060950"/>
          <p14:tracePt t="60717" x="5454650" y="5130800"/>
          <p14:tracePt t="60735" x="5549900" y="5270500"/>
          <p14:tracePt t="60750" x="5657850" y="5397500"/>
          <p14:tracePt t="60768" x="5753100" y="5505450"/>
          <p14:tracePt t="60784" x="5886450" y="5581650"/>
          <p14:tracePt t="60802" x="6019800" y="5638800"/>
          <p14:tracePt t="60817" x="6184900" y="5683250"/>
          <p14:tracePt t="60834" x="6350000" y="5702300"/>
          <p14:tracePt t="60850" x="6540500" y="5702300"/>
          <p14:tracePt t="60868" x="6699250" y="5702300"/>
          <p14:tracePt t="60884" x="6953250" y="5645150"/>
          <p14:tracePt t="60884" x="7029450" y="5607050"/>
          <p14:tracePt t="60919" x="7067550" y="5581650"/>
          <p14:tracePt t="60919" x="7131050" y="5543550"/>
          <p14:tracePt t="60935" x="7219950" y="5473700"/>
          <p14:tracePt t="60950" x="7289800" y="5384800"/>
          <p14:tracePt t="60968" x="7340600" y="5270500"/>
          <p14:tracePt t="60984" x="7366000" y="5143500"/>
          <p14:tracePt t="61000" x="7372350" y="5016500"/>
          <p14:tracePt t="61017" x="7372350" y="4895850"/>
          <p14:tracePt t="61034" x="7366000" y="4832350"/>
          <p14:tracePt t="61050" x="7340600" y="4743450"/>
          <p14:tracePt t="61068" x="7315200" y="4667250"/>
          <p14:tracePt t="61084" x="7277100" y="4597400"/>
          <p14:tracePt t="61101" x="7239000" y="4546600"/>
          <p14:tracePt t="61117" x="7213600" y="4514850"/>
          <p14:tracePt t="61117" x="7207250" y="4508500"/>
          <p14:tracePt t="61135" x="7188200" y="4483100"/>
          <p14:tracePt t="61151" x="7175500" y="4470400"/>
          <p14:tracePt t="61168" x="7162800" y="4464050"/>
          <p14:tracePt t="61184" x="7150100" y="4451350"/>
          <p14:tracePt t="61201" x="7137400" y="4451350"/>
          <p14:tracePt t="61217" x="7131050" y="4445000"/>
          <p14:tracePt t="61234" x="7124700" y="4438650"/>
          <p14:tracePt t="61250" x="7118350" y="4438650"/>
          <p14:tracePt t="61267" x="7112000" y="4438650"/>
          <p14:tracePt t="61284" x="7105650" y="4438650"/>
          <p14:tracePt t="61829" x="7105650" y="4432300"/>
          <p14:tracePt t="61837" x="7105650" y="4413250"/>
          <p14:tracePt t="61838" x="7105650" y="4375150"/>
          <p14:tracePt t="61849" x="7124700" y="4235450"/>
          <p14:tracePt t="61866" x="7200900" y="3765550"/>
          <p14:tracePt t="61901" x="7219950" y="3575050"/>
          <p14:tracePt t="61917" x="7219950" y="3397250"/>
          <p14:tracePt t="61934" x="7219950" y="3187700"/>
          <p14:tracePt t="61952" x="7213600" y="3067050"/>
          <p14:tracePt t="61967" x="7175500" y="2952750"/>
          <p14:tracePt t="61985" x="7124700" y="2863850"/>
          <p14:tracePt t="62001" x="7086600" y="2787650"/>
          <p14:tracePt t="62018" x="7035800" y="2698750"/>
          <p14:tracePt t="62034" x="6978650" y="2622550"/>
          <p14:tracePt t="62050" x="6908800" y="2546350"/>
          <p14:tracePt t="62067" x="6838950" y="2489200"/>
          <p14:tracePt t="62084" x="6769100" y="2438400"/>
          <p14:tracePt t="62100" x="6718300" y="2406650"/>
          <p14:tracePt t="62117" x="6661150" y="2362200"/>
          <p14:tracePt t="62134" x="6597650" y="2292350"/>
          <p14:tracePt t="62152" x="6559550" y="2241550"/>
          <p14:tracePt t="62167" x="6508750" y="2171700"/>
          <p14:tracePt t="62187" x="6451600" y="2089150"/>
          <p14:tracePt t="62200" x="6381750" y="1993900"/>
          <p14:tracePt t="62217" x="6305550" y="1898650"/>
          <p14:tracePt t="62233" x="6229350" y="1803400"/>
          <p14:tracePt t="62266" x="6108700" y="1657350"/>
          <p14:tracePt t="62284" x="6038850" y="1612900"/>
          <p14:tracePt t="62300" x="5988050" y="1600200"/>
          <p14:tracePt t="62317" x="5949950" y="1587500"/>
          <p14:tracePt t="62333" x="5892800" y="1581150"/>
          <p14:tracePt t="62351" x="5835650" y="1581150"/>
          <p14:tracePt t="62367" x="5759450" y="1612900"/>
          <p14:tracePt t="62384" x="5683250" y="1651000"/>
          <p14:tracePt t="62400" x="5613400" y="1714500"/>
          <p14:tracePt t="62417" x="5537200" y="1778000"/>
          <p14:tracePt t="62433" x="5480050" y="1841500"/>
          <p14:tracePt t="62450" x="5429250" y="1924050"/>
          <p14:tracePt t="62467" x="5403850" y="2019300"/>
          <p14:tracePt t="62484" x="5391150" y="2133600"/>
          <p14:tracePt t="62500" x="5378450" y="2247900"/>
          <p14:tracePt t="62517" x="5378450" y="2368550"/>
          <p14:tracePt t="62533" x="5391150" y="2546350"/>
          <p14:tracePt t="62551" x="5441950" y="2654300"/>
          <p14:tracePt t="62567" x="5581650" y="2800350"/>
          <p14:tracePt t="62600" x="5683250" y="2844800"/>
          <p14:tracePt t="62618" x="5791200" y="2882900"/>
          <p14:tracePt t="62634" x="5911850" y="2901950"/>
          <p14:tracePt t="62651" x="6070600" y="2908300"/>
          <p14:tracePt t="62667" x="6235700" y="2908300"/>
          <p14:tracePt t="62684" x="6489700" y="2863850"/>
          <p14:tracePt t="62717" x="6591300" y="2813050"/>
          <p14:tracePt t="62734" x="6724650" y="2711450"/>
          <p14:tracePt t="62752" x="6794500" y="2635250"/>
          <p14:tracePt t="62767" x="6819900" y="2584450"/>
          <p14:tracePt t="62784" x="6832600" y="2565400"/>
          <p14:tracePt t="62800" x="6832600" y="2552700"/>
          <p14:tracePt t="62855" x="6838950" y="2546350"/>
          <p14:tracePt t="63957" x="6794500" y="2546350"/>
          <p14:tracePt t="63966" x="6718300" y="2546350"/>
          <p14:tracePt t="63982" x="6616700" y="2546350"/>
          <p14:tracePt t="64001" x="6489700" y="2546350"/>
          <p14:tracePt t="64017" x="6369050" y="2546350"/>
          <p14:tracePt t="64034" x="6235700" y="2546350"/>
          <p14:tracePt t="64050" x="6096000" y="2546350"/>
          <p14:tracePt t="64068" x="5949950" y="2546350"/>
          <p14:tracePt t="64084" x="5638800" y="2546350"/>
          <p14:tracePt t="64084" x="5556250" y="2546350"/>
          <p14:tracePt t="64118" x="5378450" y="2546350"/>
          <p14:tracePt t="64134" x="5226050" y="2546350"/>
          <p14:tracePt t="64150" x="5105400" y="2546350"/>
          <p14:tracePt t="64168" x="5010150" y="2546350"/>
          <p14:tracePt t="64183" x="4927600" y="2546350"/>
          <p14:tracePt t="64201" x="4870450" y="2546350"/>
          <p14:tracePt t="64217" x="4787900" y="2546350"/>
          <p14:tracePt t="64234" x="4699000" y="2546350"/>
          <p14:tracePt t="64251" x="4603750" y="2546350"/>
          <p14:tracePt t="64267" x="4457700" y="2546350"/>
          <p14:tracePt t="64284" x="4292600" y="2527300"/>
          <p14:tracePt t="64301" x="4095750" y="2495550"/>
          <p14:tracePt t="64317" x="3771900" y="2444750"/>
          <p14:tracePt t="64317" x="3625850" y="2425700"/>
          <p14:tracePt t="64335" x="3340100" y="2393950"/>
          <p14:tracePt t="64350" x="3168650" y="2362200"/>
          <p14:tracePt t="64368" x="2997200" y="2336800"/>
          <p14:tracePt t="64383" x="2882900" y="2311400"/>
          <p14:tracePt t="64400" x="2705100" y="2260600"/>
          <p14:tracePt t="64433" x="2647950" y="2241550"/>
          <p14:tracePt t="64450" x="2584450" y="2228850"/>
          <p14:tracePt t="64468" x="2546350" y="2209800"/>
          <p14:tracePt t="64483" x="2438400" y="2190750"/>
          <p14:tracePt t="64483" x="2425700" y="2184400"/>
          <p14:tracePt t="64518" x="2381250" y="2171700"/>
          <p14:tracePt t="64534" x="2349500" y="2159000"/>
          <p14:tracePt t="64550" x="2317750" y="2152650"/>
          <p14:tracePt t="64567" x="2298700" y="2139950"/>
          <p14:tracePt t="64584" x="2273300" y="2133600"/>
          <p14:tracePt t="64601" x="2247900" y="2127250"/>
          <p14:tracePt t="64617" x="2235200" y="2114550"/>
          <p14:tracePt t="64634" x="2209800" y="2108200"/>
          <p14:tracePt t="64650" x="2190750" y="2095500"/>
          <p14:tracePt t="64667" x="2178050" y="2095500"/>
          <p14:tracePt t="64684" x="2165350" y="2089150"/>
          <p14:tracePt t="64701" x="2146300" y="2082800"/>
          <p14:tracePt t="64717" x="2139950" y="2082800"/>
          <p14:tracePt t="64717" x="2133600" y="2082800"/>
          <p14:tracePt t="65029" x="2127250" y="2076450"/>
          <p14:tracePt t="65038" x="2120900" y="2070100"/>
          <p14:tracePt t="65049" x="2114550" y="2063750"/>
          <p14:tracePt t="65066" x="2095500" y="2051050"/>
          <p14:tracePt t="65101" x="2095500" y="2044700"/>
          <p14:tracePt t="65142" x="2089150" y="2044700"/>
          <p14:tracePt t="65285" x="2082800" y="2044700"/>
          <p14:tracePt t="65294" x="2070100" y="2044700"/>
          <p14:tracePt t="65294" x="2032000" y="2025650"/>
          <p14:tracePt t="65316" x="2006600" y="2006600"/>
          <p14:tracePt t="65332" x="1968500" y="1981200"/>
          <p14:tracePt t="65351" x="1962150" y="1981200"/>
          <p14:tracePt t="65368" x="1962150" y="1974850"/>
          <p14:tracePt t="65383" x="1955800" y="1974850"/>
          <p14:tracePt t="65438" x="1949450" y="1968500"/>
          <p14:tracePt t="65461" x="1943100" y="1962150"/>
          <p14:tracePt t="65462" x="1943100" y="1955800"/>
          <p14:tracePt t="65483" x="1936750" y="1949450"/>
          <p14:tracePt t="65499" x="1930400" y="1943100"/>
          <p14:tracePt t="65516" x="1924050" y="1930400"/>
          <p14:tracePt t="65516" x="1917700" y="1930400"/>
          <p14:tracePt t="65534" x="1917700" y="1917700"/>
          <p14:tracePt t="65566" x="1917700" y="1911350"/>
          <p14:tracePt t="65961" x="1917700" y="1898650"/>
          <p14:tracePt t="65966" x="1917700" y="1873250"/>
          <p14:tracePt t="65982" x="1924050" y="1847850"/>
          <p14:tracePt t="66000" x="1930400" y="1828800"/>
          <p14:tracePt t="66017" x="1943100" y="1803400"/>
          <p14:tracePt t="66033" x="1962150" y="1778000"/>
          <p14:tracePt t="66051" x="1974850" y="1758950"/>
          <p14:tracePt t="66067" x="1987550" y="1746250"/>
          <p14:tracePt t="66084" x="2000250" y="1733550"/>
          <p14:tracePt t="66102" x="2000250" y="1727200"/>
          <p14:tracePt t="66117" x="2006600" y="1727200"/>
          <p14:tracePt t="66133" x="2012950" y="1720850"/>
          <p14:tracePt t="66150" x="2019300" y="1708150"/>
          <p14:tracePt t="66167" x="2032000" y="1701800"/>
          <p14:tracePt t="66183" x="2044700" y="1695450"/>
          <p14:tracePt t="66200" x="2063750" y="1682750"/>
          <p14:tracePt t="66233" x="2063750" y="1676400"/>
          <p14:tracePt t="66250" x="2076450" y="1676400"/>
          <p14:tracePt t="66267" x="2076450" y="1670050"/>
          <p14:tracePt t="66318" x="2082800" y="1663700"/>
          <p14:tracePt t="66343" x="2089150" y="1663700"/>
          <p14:tracePt t="66350" x="2101850" y="1657350"/>
          <p14:tracePt t="66367" x="2114550" y="1644650"/>
          <p14:tracePt t="66384" x="2127250" y="1644650"/>
          <p14:tracePt t="66400" x="2127250" y="1638300"/>
          <p14:tracePt t="66417" x="2133600" y="1631950"/>
          <p14:tracePt t="66717" x="2139950" y="1631950"/>
          <p14:tracePt t="66733" x="2146300" y="1631950"/>
          <p14:tracePt t="66742" x="2152650" y="1631950"/>
          <p14:tracePt t="66749" x="2159000" y="1625600"/>
          <p14:tracePt t="66765" x="2165350" y="1625600"/>
          <p14:tracePt t="66830" x="2178050" y="1619250"/>
          <p14:tracePt t="66877" x="2184400" y="1619250"/>
          <p14:tracePt t="67765" x="2190750" y="1619250"/>
          <p14:tracePt t="67775" x="2190750" y="1651000"/>
          <p14:tracePt t="67800" x="2190750" y="1670050"/>
          <p14:tracePt t="67817" x="2190750" y="1682750"/>
          <p14:tracePt t="67833" x="2190750" y="1689100"/>
          <p14:tracePt t="67850" x="2197100" y="1708150"/>
          <p14:tracePt t="67867" x="2197100" y="1733550"/>
          <p14:tracePt t="67884" x="2197100" y="1752600"/>
          <p14:tracePt t="67884" x="2197100" y="1765300"/>
          <p14:tracePt t="67902" x="2197100" y="1778000"/>
          <p14:tracePt t="67917" x="2197100" y="1797050"/>
          <p14:tracePt t="67933" x="2197100" y="1816100"/>
          <p14:tracePt t="67950" x="2190750" y="1822450"/>
          <p14:tracePt t="67967" x="2184400" y="1828800"/>
          <p14:tracePt t="67984" x="2184400" y="1835150"/>
          <p14:tracePt t="68000" x="2178050" y="1835150"/>
          <p14:tracePt t="68017" x="2178050" y="1841500"/>
          <p14:tracePt t="68033" x="2171700" y="1841500"/>
          <p14:tracePt t="68050" x="2165350" y="1854200"/>
          <p14:tracePt t="68067" x="2152650" y="1860550"/>
          <p14:tracePt t="68102" x="2146300" y="1866900"/>
          <p14:tracePt t="68104" x="2146300" y="1873250"/>
          <p14:tracePt t="68134" x="2139950" y="1879600"/>
          <p14:tracePt t="68136" x="2139950" y="1885950"/>
          <p14:tracePt t="68151" x="2133600" y="1892300"/>
          <p14:tracePt t="68167" x="2127250" y="1898650"/>
          <p14:tracePt t="68183" x="2127250" y="1905000"/>
          <p14:tracePt t="68201" x="2127250" y="1911350"/>
          <p14:tracePt t="69069" x="2133600" y="1911350"/>
          <p14:tracePt t="69070" x="2133600" y="1905000"/>
          <p14:tracePt t="69082" x="2152650" y="1892300"/>
          <p14:tracePt t="69099" x="2159000" y="1892300"/>
          <p14:tracePt t="70421" x="2171700" y="1892300"/>
          <p14:tracePt t="70429" x="2216150" y="1924050"/>
          <p14:tracePt t="70430" x="2330450" y="2019300"/>
          <p14:tracePt t="70449" x="2489200" y="2108200"/>
          <p14:tracePt t="70466" x="2673350" y="2203450"/>
          <p14:tracePt t="70482" x="3282950" y="2400300"/>
          <p14:tracePt t="70516" x="3613150" y="2476500"/>
          <p14:tracePt t="70532" x="3937000" y="2527300"/>
          <p14:tracePt t="70549" x="4349750" y="2546350"/>
          <p14:tracePt t="70566" x="4527550" y="2546350"/>
          <p14:tracePt t="70582" x="4705350" y="2546350"/>
          <p14:tracePt t="70599" x="4972050" y="2546350"/>
          <p14:tracePt t="70634" x="5054600" y="2546350"/>
          <p14:tracePt t="70650" x="5105400" y="2540000"/>
          <p14:tracePt t="70668" x="5156200" y="2533650"/>
          <p14:tracePt t="70683" x="5213350" y="2533650"/>
          <p14:tracePt t="70701" x="5308600" y="2527300"/>
          <p14:tracePt t="70716" x="5441950" y="2508250"/>
          <p14:tracePt t="70716" x="5511800" y="2508250"/>
          <p14:tracePt t="70734" x="5645150" y="2508250"/>
          <p14:tracePt t="70750" x="5740400" y="2508250"/>
          <p14:tracePt t="70767" x="5829300" y="2508250"/>
          <p14:tracePt t="70783" x="5880100" y="2508250"/>
          <p14:tracePt t="70800" x="5911850" y="2508250"/>
          <p14:tracePt t="70816" x="5943600" y="2508250"/>
          <p14:tracePt t="70833" x="5988050" y="2508250"/>
          <p14:tracePt t="70850" x="6045200" y="2514600"/>
          <p14:tracePt t="70866" x="6115050" y="2514600"/>
          <p14:tracePt t="70883" x="6229350" y="2514600"/>
          <p14:tracePt t="70916" x="6280150" y="2508250"/>
          <p14:tracePt t="70933" x="6299200" y="2501900"/>
          <p14:tracePt t="70949" x="6337300" y="2482850"/>
          <p14:tracePt t="70966" x="6343650" y="2470150"/>
          <p14:tracePt t="70982" x="6362700" y="2451100"/>
          <p14:tracePt t="70999" x="6413500" y="2406650"/>
          <p14:tracePt t="71032" x="6438900" y="2374900"/>
          <p14:tracePt t="71049" x="6470650" y="2330450"/>
          <p14:tracePt t="71066" x="6489700" y="2305050"/>
          <p14:tracePt t="71082" x="6496050" y="2292350"/>
          <p14:tracePt t="71101" x="6496050" y="2286000"/>
          <p14:tracePt t="72381" x="6496050" y="2279650"/>
          <p14:tracePt t="72381" x="6553200" y="2228850"/>
          <p14:tracePt t="72399" x="6661150" y="2133600"/>
          <p14:tracePt t="72416" x="6762750" y="2025650"/>
          <p14:tracePt t="72432" x="6826250" y="1905000"/>
          <p14:tracePt t="72449" x="6864350" y="1816100"/>
          <p14:tracePt t="72466" x="6877050" y="1720850"/>
          <p14:tracePt t="72483" x="6877050" y="1625600"/>
          <p14:tracePt t="72483" x="6877050" y="1606550"/>
          <p14:tracePt t="72517" x="6858000" y="1581150"/>
          <p14:tracePt t="72534" x="6845300" y="1562100"/>
          <p14:tracePt t="72534" x="6838950" y="1543050"/>
          <p14:tracePt t="72549" x="6788150" y="1498600"/>
          <p14:tracePt t="72566" x="6642100" y="1416050"/>
          <p14:tracePt t="72599" x="6508750" y="1371600"/>
          <p14:tracePt t="72616" x="6350000" y="1333500"/>
          <p14:tracePt t="72633" x="6165850" y="1308100"/>
          <p14:tracePt t="72650" x="6000750" y="1282700"/>
          <p14:tracePt t="72666" x="5861050" y="1263650"/>
          <p14:tracePt t="72684" x="5727700" y="1250950"/>
          <p14:tracePt t="72700" x="5645150" y="1238250"/>
          <p14:tracePt t="72700" x="5613400" y="1238250"/>
          <p14:tracePt t="72734" x="5562600" y="1238250"/>
          <p14:tracePt t="72736" x="5505450" y="1263650"/>
          <p14:tracePt t="72751" x="5429250" y="1308100"/>
          <p14:tracePt t="72767" x="5353050" y="1365250"/>
          <p14:tracePt t="72783" x="5264150" y="1447800"/>
          <p14:tracePt t="72800" x="5181600" y="1511300"/>
          <p14:tracePt t="72817" x="5105400" y="1625600"/>
          <p14:tracePt t="72833" x="5048250" y="1733550"/>
          <p14:tracePt t="72849" x="5003800" y="1885950"/>
          <p14:tracePt t="72866" x="4984750" y="2051050"/>
          <p14:tracePt t="72882" x="4991100" y="2349500"/>
          <p14:tracePt t="72916" x="5041900" y="2463800"/>
          <p14:tracePt t="72932" x="5105400" y="2559050"/>
          <p14:tracePt t="72932" x="5137150" y="2609850"/>
          <p14:tracePt t="72949" x="5219700" y="2705100"/>
          <p14:tracePt t="72965" x="5308600" y="2781300"/>
          <p14:tracePt t="72982" x="5581650" y="2921000"/>
          <p14:tracePt t="73016" x="5740400" y="2971800"/>
          <p14:tracePt t="73033" x="5949950" y="3022600"/>
          <p14:tracePt t="73050" x="6178550" y="3086100"/>
          <p14:tracePt t="73067" x="6369050" y="3124200"/>
          <p14:tracePt t="73083" x="6546850" y="3155950"/>
          <p14:tracePt t="73100" x="6711950" y="3162300"/>
          <p14:tracePt t="73116" x="6877050" y="3162300"/>
          <p14:tracePt t="73116" x="6940550" y="3162300"/>
          <p14:tracePt t="73133" x="7092950" y="3149600"/>
          <p14:tracePt t="73150" x="7239000" y="3086100"/>
          <p14:tracePt t="73166" x="7524750" y="2921000"/>
          <p14:tracePt t="73199" x="7632700" y="2844800"/>
          <p14:tracePt t="73215" x="7708900" y="2774950"/>
          <p14:tracePt t="73232" x="7759700" y="2705100"/>
          <p14:tracePt t="73248" x="7791450" y="2647950"/>
          <p14:tracePt t="73265" x="7816850" y="2565400"/>
          <p14:tracePt t="73282" x="7842250" y="2387600"/>
          <p14:tracePt t="73316" x="7842250" y="2292350"/>
          <p14:tracePt t="73332" x="7842250" y="2203450"/>
          <p14:tracePt t="73348" x="7797800" y="2063750"/>
          <p14:tracePt t="73367" x="7747000" y="1974850"/>
          <p14:tracePt t="73383" x="7689850" y="1860550"/>
          <p14:tracePt t="73400" x="7626350" y="1771650"/>
          <p14:tracePt t="73416" x="7569200" y="1708150"/>
          <p14:tracePt t="73433" x="7524750" y="1663700"/>
          <p14:tracePt t="73450" x="7486650" y="1625600"/>
          <p14:tracePt t="73467" x="7448550" y="1593850"/>
          <p14:tracePt t="73483" x="7397750" y="1549400"/>
          <p14:tracePt t="73499" x="7334250" y="1511300"/>
          <p14:tracePt t="73515" x="7283450" y="1479550"/>
          <p14:tracePt t="73532" x="7239000" y="1454150"/>
          <p14:tracePt t="73548" x="7181850" y="1428750"/>
          <p14:tracePt t="73566" x="7112000" y="1397000"/>
          <p14:tracePt t="73599" x="7073900" y="1384300"/>
          <p14:tracePt t="73615" x="7061200" y="1384300"/>
          <p14:tracePt t="73632" x="7042150" y="1377950"/>
          <p14:tracePt t="73648" x="7023100" y="1377950"/>
          <p14:tracePt t="73667" x="7010400" y="1377950"/>
          <p14:tracePt t="73683" x="6997700" y="1377950"/>
          <p14:tracePt t="73700" x="6978650" y="1377950"/>
          <p14:tracePt t="73716" x="6965950" y="1377950"/>
          <p14:tracePt t="73716" x="6953250" y="1377950"/>
          <p14:tracePt t="73734" x="6934200" y="1377950"/>
          <p14:tracePt t="73750" x="6902450" y="1377950"/>
          <p14:tracePt t="73768" x="6826250" y="1397000"/>
          <p14:tracePt t="73783" x="6686550" y="1435100"/>
          <p14:tracePt t="73800" x="6407150" y="1479550"/>
          <p14:tracePt t="73815" x="6007100" y="1511300"/>
          <p14:tracePt t="73832" x="5511800" y="1511300"/>
          <p14:tracePt t="73848" x="4984750" y="1511300"/>
          <p14:tracePt t="73866" x="3924300" y="1511300"/>
          <p14:tracePt t="73899" x="3536950" y="1511300"/>
          <p14:tracePt t="73915" x="3232150" y="1511300"/>
          <p14:tracePt t="73932" x="3048000" y="1511300"/>
          <p14:tracePt t="73932" x="2959100" y="1511300"/>
          <p14:tracePt t="73949" x="2813050" y="1511300"/>
          <p14:tracePt t="73966" x="2705100" y="1511300"/>
          <p14:tracePt t="73983" x="2540000" y="1511300"/>
          <p14:tracePt t="74017" x="2451100" y="1498600"/>
          <p14:tracePt t="74033" x="2362200" y="1485900"/>
          <p14:tracePt t="74049" x="2279650" y="1466850"/>
          <p14:tracePt t="74066" x="2178050" y="1422400"/>
          <p14:tracePt t="74100" x="2152650" y="1409700"/>
          <p14:tracePt t="74116" x="2120900" y="1384300"/>
          <p14:tracePt t="74134" x="2095500" y="1365250"/>
          <p14:tracePt t="74151" x="2082800" y="1339850"/>
          <p14:tracePt t="74167" x="2038350" y="1289050"/>
          <p14:tracePt t="74183" x="1987550" y="1219200"/>
          <p14:tracePt t="74201" x="1930400" y="1130300"/>
          <p14:tracePt t="74216" x="1873250" y="1054100"/>
          <p14:tracePt t="74232" x="1828800" y="990600"/>
          <p14:tracePt t="74249" x="1797050" y="946150"/>
          <p14:tracePt t="74266" x="1778000" y="908050"/>
          <p14:tracePt t="74299" x="1771650" y="908050"/>
          <p14:tracePt t="74982" x="1771650" y="901700"/>
          <p14:tracePt t="74992" x="1847850" y="952500"/>
          <p14:tracePt t="75016" x="1949450" y="1066800"/>
          <p14:tracePt t="75034" x="2120900" y="1244600"/>
          <p14:tracePt t="75051" x="2476500" y="1574800"/>
          <p14:tracePt t="75068" x="2971800" y="1924050"/>
          <p14:tracePt t="75084" x="3536950" y="2292350"/>
          <p14:tracePt t="75101" x="4127500" y="2628900"/>
          <p14:tracePt t="75117" x="4857750" y="2921000"/>
          <p14:tracePt t="75117" x="5200650" y="3048000"/>
          <p14:tracePt t="75135" x="5803900" y="3251200"/>
          <p14:tracePt t="75151" x="6292850" y="3390900"/>
          <p14:tracePt t="75167" x="6673850" y="3467100"/>
          <p14:tracePt t="75184" x="6889750" y="3492500"/>
          <p14:tracePt t="75201" x="7023100" y="3498850"/>
          <p14:tracePt t="75218" x="7124700" y="3498850"/>
          <p14:tracePt t="75234" x="7200900" y="3498850"/>
          <p14:tracePt t="75251" x="7251700" y="3492500"/>
          <p14:tracePt t="75267" x="7308850" y="3479800"/>
          <p14:tracePt t="75284" x="7435850" y="3467100"/>
          <p14:tracePt t="75317" x="7531100" y="3448050"/>
          <p14:tracePt t="75335" x="7702550" y="3378200"/>
          <p14:tracePt t="75353" x="7816850" y="3302000"/>
          <p14:tracePt t="75368" x="7905750" y="3213100"/>
          <p14:tracePt t="75386" x="7962900" y="3098800"/>
          <p14:tracePt t="75402" x="8013700" y="2971800"/>
          <p14:tracePt t="75419" x="8039100" y="2857500"/>
          <p14:tracePt t="75435" x="8039100" y="2743200"/>
          <p14:tracePt t="75452" x="8039100" y="2616200"/>
          <p14:tracePt t="75468" x="8039100" y="2489200"/>
          <p14:tracePt t="75486" x="8001000" y="2368550"/>
          <p14:tracePt t="75502" x="7937500" y="2247900"/>
          <p14:tracePt t="75502" x="7899400" y="2190750"/>
          <p14:tracePt t="75519" x="7867650" y="2133600"/>
          <p14:tracePt t="75519" x="7835900" y="2082800"/>
          <p14:tracePt t="75536" x="7753350" y="1962150"/>
          <p14:tracePt t="75552" x="7670800" y="1854200"/>
          <p14:tracePt t="75569" x="7588250" y="1765300"/>
          <p14:tracePt t="75585" x="7499350" y="1689100"/>
          <p14:tracePt t="75601" x="7404100" y="1625600"/>
          <p14:tracePt t="75619" x="7302500" y="1568450"/>
          <p14:tracePt t="75635" x="7207250" y="1524000"/>
          <p14:tracePt t="75652" x="7124700" y="1485900"/>
          <p14:tracePt t="75668" x="7042150" y="1447800"/>
          <p14:tracePt t="75686" x="6959600" y="1428750"/>
          <p14:tracePt t="75702" x="6877050" y="1403350"/>
          <p14:tracePt t="75702" x="6826250" y="1390650"/>
          <p14:tracePt t="75720" x="6794500" y="1384300"/>
          <p14:tracePt t="75720" x="6750050" y="1377950"/>
          <p14:tracePt t="75736" x="6654800" y="1365250"/>
          <p14:tracePt t="75752" x="6565900" y="1352550"/>
          <p14:tracePt t="75769" x="6483350" y="1352550"/>
          <p14:tracePt t="75786" x="6286500" y="1371600"/>
          <p14:tracePt t="75819" x="6178550" y="1409700"/>
          <p14:tracePt t="75835" x="6108700" y="1441450"/>
          <p14:tracePt t="75853" x="6051550" y="1466850"/>
          <p14:tracePt t="75868" x="5969000" y="1517650"/>
          <p14:tracePt t="75902" x="5918200" y="1549400"/>
          <p14:tracePt t="75902" x="5892800" y="1574800"/>
          <p14:tracePt t="75919" x="5829300" y="1638300"/>
          <p14:tracePt t="75936" x="5772150" y="1701800"/>
          <p14:tracePt t="75952" x="5715000" y="1771650"/>
          <p14:tracePt t="75968" x="5664200" y="1841500"/>
          <p14:tracePt t="75985" x="5632450" y="1905000"/>
          <p14:tracePt t="76002" x="5613400" y="1943100"/>
          <p14:tracePt t="76019" x="5613400" y="1968500"/>
          <p14:tracePt t="76035" x="5607050" y="1981200"/>
          <p14:tracePt t="76052" x="5607050" y="1993900"/>
          <p14:tracePt t="76068" x="5607050" y="2000250"/>
          <p14:tracePt t="76102" x="5607050" y="2006600"/>
          <p14:tracePt t="76719" x="5607050" y="2012950"/>
          <p14:tracePt t="76727" x="5607050" y="2025650"/>
          <p14:tracePt t="76735" x="5607050" y="2057400"/>
          <p14:tracePt t="76735" x="5607050" y="2082800"/>
          <p14:tracePt t="76750" x="5607050" y="2197100"/>
          <p14:tracePt t="76768" x="5632450" y="2381250"/>
          <p14:tracePt t="76802" x="5664200" y="2476500"/>
          <p14:tracePt t="76818" x="5702300" y="2546350"/>
          <p14:tracePt t="76834" x="5734050" y="2597150"/>
          <p14:tracePt t="76851" x="5772150" y="2647950"/>
          <p14:tracePt t="76868" x="5854700" y="2730500"/>
          <p14:tracePt t="76902" x="5886450" y="2755900"/>
          <p14:tracePt t="76918" x="5937250" y="2787650"/>
          <p14:tracePt t="76937" x="5969000" y="2806700"/>
          <p14:tracePt t="76952" x="6019800" y="2825750"/>
          <p14:tracePt t="76968" x="6076950" y="2851150"/>
          <p14:tracePt t="76985" x="6172200" y="2882900"/>
          <p14:tracePt t="77003" x="6229350" y="2901950"/>
          <p14:tracePt t="77019" x="6305550" y="2927350"/>
          <p14:tracePt t="77036" x="6388100" y="2946400"/>
          <p14:tracePt t="77052" x="6457950" y="2952750"/>
          <p14:tracePt t="77069" x="6584950" y="2959100"/>
          <p14:tracePt t="77102" x="6629400" y="2959100"/>
          <p14:tracePt t="77118" x="6667500" y="2952750"/>
          <p14:tracePt t="77118" x="6692900" y="2940050"/>
          <p14:tracePt t="77136" x="6737350" y="2921000"/>
          <p14:tracePt t="77151" x="6794500" y="2889250"/>
          <p14:tracePt t="77169" x="6832600" y="2870200"/>
          <p14:tracePt t="77185" x="6858000" y="2851150"/>
          <p14:tracePt t="77202" x="6896100" y="2825750"/>
          <p14:tracePt t="77235" x="6902450" y="2819400"/>
          <p14:tracePt t="77252" x="6908800" y="2806700"/>
          <p14:tracePt t="77269" x="6934200" y="2787650"/>
          <p14:tracePt t="77302" x="6940550" y="2781300"/>
          <p14:tracePt t="77318" x="6965950" y="2762250"/>
          <p14:tracePt t="77336" x="6972300" y="2755900"/>
          <p14:tracePt t="77855" x="6985000" y="2755900"/>
          <p14:tracePt t="77863" x="6991350" y="2768600"/>
          <p14:tracePt t="77871" x="7004050" y="2774950"/>
          <p14:tracePt t="77871" x="7010400" y="2787650"/>
          <p14:tracePt t="77884" x="7042150" y="2813050"/>
          <p14:tracePt t="77901" x="7112000" y="2832100"/>
          <p14:tracePt t="77901" x="7124700" y="2832100"/>
          <p14:tracePt t="77936" x="7194550" y="2832100"/>
          <p14:tracePt t="77952" x="7283450" y="2819400"/>
          <p14:tracePt t="77968" x="7378700" y="2762250"/>
          <p14:tracePt t="77985" x="7473950" y="2686050"/>
          <p14:tracePt t="78002" x="7600950" y="2540000"/>
          <p14:tracePt t="78036" x="7626350" y="2451100"/>
          <p14:tracePt t="78052" x="7639050" y="2374900"/>
          <p14:tracePt t="78068" x="7639050" y="2305050"/>
          <p14:tracePt t="78084" x="7639050" y="2184400"/>
          <p14:tracePt t="78118" x="7626350" y="2114550"/>
          <p14:tracePt t="78136" x="7607300" y="2044700"/>
          <p14:tracePt t="78152" x="7594600" y="1987550"/>
          <p14:tracePt t="78168" x="7575550" y="1936750"/>
          <p14:tracePt t="78185" x="7556500" y="1898650"/>
          <p14:tracePt t="78202" x="7518400" y="1841500"/>
          <p14:tracePt t="78236" x="7493000" y="1816100"/>
          <p14:tracePt t="78252" x="7467600" y="1797050"/>
          <p14:tracePt t="78269" x="7429500" y="1771650"/>
          <p14:tracePt t="78285" x="7334250" y="1720850"/>
          <p14:tracePt t="78318" x="7270750" y="1682750"/>
          <p14:tracePt t="78336" x="7226300" y="1651000"/>
          <p14:tracePt t="78353" x="7169150" y="1631950"/>
          <p14:tracePt t="78368" x="7112000" y="1600200"/>
          <p14:tracePt t="78386" x="7054850" y="1574800"/>
          <p14:tracePt t="78402" x="6934200" y="1536700"/>
          <p14:tracePt t="78436" x="6870700" y="1517650"/>
          <p14:tracePt t="78452" x="6813550" y="1498600"/>
          <p14:tracePt t="78468" x="6737350" y="1485900"/>
          <p14:tracePt t="78485" x="6667500" y="1485900"/>
          <p14:tracePt t="78502" x="6483350" y="1485900"/>
          <p14:tracePt t="78536" x="6407150" y="1485900"/>
          <p14:tracePt t="78553" x="6318250" y="1479550"/>
          <p14:tracePt t="78569" x="6229350" y="1479550"/>
          <p14:tracePt t="78585" x="6115050" y="1479550"/>
          <p14:tracePt t="78618" x="6064250" y="1492250"/>
          <p14:tracePt t="78635" x="6007100" y="1524000"/>
          <p14:tracePt t="78652" x="5969000" y="1555750"/>
          <p14:tracePt t="78668" x="5924550" y="1593850"/>
          <p14:tracePt t="78685" x="5892800" y="1631950"/>
          <p14:tracePt t="78702" x="5861050" y="1676400"/>
          <p14:tracePt t="78718" x="5822950" y="1746250"/>
          <p14:tracePt t="78718" x="5810250" y="1765300"/>
          <p14:tracePt t="78735" x="5772150" y="1835150"/>
          <p14:tracePt t="78752" x="5740400" y="1898650"/>
          <p14:tracePt t="78768" x="5708650" y="1955800"/>
          <p14:tracePt t="78787" x="5683250" y="2019300"/>
          <p14:tracePt t="78802" x="5664200" y="2095500"/>
          <p14:tracePt t="78835" x="5651500" y="2159000"/>
          <p14:tracePt t="78836" x="5651500" y="2216150"/>
          <p14:tracePt t="78852" x="5651500" y="2260600"/>
          <p14:tracePt t="78868" x="5664200" y="2305050"/>
          <p14:tracePt t="78868" x="5670550" y="2336800"/>
          <p14:tracePt t="78887" x="5683250" y="2355850"/>
          <p14:tracePt t="78902" x="5689600" y="2393950"/>
          <p14:tracePt t="78902" x="5695950" y="2413000"/>
          <p14:tracePt t="78920" x="5708650" y="2432050"/>
          <p14:tracePt t="78920" x="5708650" y="2444750"/>
          <p14:tracePt t="78935" x="5721350" y="2482850"/>
          <p14:tracePt t="78952" x="5734050" y="2514600"/>
          <p14:tracePt t="78968" x="5753100" y="2559050"/>
          <p14:tracePt t="78986" x="5772150" y="2616200"/>
          <p14:tracePt t="79002" x="5791200" y="2654300"/>
          <p14:tracePt t="79019" x="5816600" y="2692400"/>
          <p14:tracePt t="79035" x="5842000" y="2724150"/>
          <p14:tracePt t="79052" x="5867400" y="2762250"/>
          <p14:tracePt t="79068" x="5880100" y="2781300"/>
          <p14:tracePt t="79086" x="5892800" y="2794000"/>
          <p14:tracePt t="79101" x="5899150" y="2806700"/>
          <p14:tracePt t="79118" x="5911850" y="2825750"/>
          <p14:tracePt t="79118" x="5911850" y="2832100"/>
          <p14:tracePt t="79135" x="5924550" y="2844800"/>
          <p14:tracePt t="79152" x="5937250" y="2870200"/>
          <p14:tracePt t="79168" x="5949950" y="2908300"/>
          <p14:tracePt t="79185" x="5962650" y="2946400"/>
          <p14:tracePt t="79201" x="5969000" y="2990850"/>
          <p14:tracePt t="79219" x="5981700" y="3016250"/>
          <p14:tracePt t="79235" x="5981700" y="3041650"/>
          <p14:tracePt t="79252" x="5994400" y="3054350"/>
          <p14:tracePt t="79268" x="5994400" y="3060700"/>
          <p14:tracePt t="79285" x="5994400" y="3073400"/>
          <p14:tracePt t="79302" x="6000750" y="3092450"/>
          <p14:tracePt t="79336" x="6000750" y="3098800"/>
          <p14:tracePt t="79352" x="6007100" y="3111500"/>
          <p14:tracePt t="79369" x="6007100" y="3117850"/>
          <p14:tracePt t="79401" x="6013450" y="3124200"/>
          <p14:tracePt t="79870" x="6019800" y="3130550"/>
          <p14:tracePt t="79871" x="6026150" y="3130550"/>
          <p14:tracePt t="79884" x="6057900" y="3143250"/>
          <p14:tracePt t="79900" x="6083300" y="3149600"/>
          <p14:tracePt t="79917" x="6115050" y="3162300"/>
          <p14:tracePt t="79934" x="6134100" y="3162300"/>
          <p14:tracePt t="79951" x="6146800" y="3162300"/>
          <p14:tracePt t="79984" x="6153150" y="3162300"/>
          <p14:tracePt t="80002" x="6159500" y="3162300"/>
          <p14:tracePt t="80018" x="6172200" y="3168650"/>
          <p14:tracePt t="80035" x="6184900" y="3168650"/>
          <p14:tracePt t="80051" x="6191250" y="3168650"/>
          <p14:tracePt t="80069" x="6197600" y="3175000"/>
          <p14:tracePt t="80127" x="6203950" y="3175000"/>
          <p14:tracePt t="80142" x="6203950" y="3181350"/>
          <p14:tracePt t="83158" x="6254750" y="3175000"/>
          <p14:tracePt t="83166" x="6388100" y="3168650"/>
          <p14:tracePt t="83167" x="6591300" y="3136900"/>
          <p14:tracePt t="83183" x="7016750" y="3009900"/>
          <p14:tracePt t="83201" x="7245350" y="2876550"/>
          <p14:tracePt t="83235" x="7283450" y="2825750"/>
          <p14:tracePt t="83251" x="7321550" y="2781300"/>
          <p14:tracePt t="83268" x="7346950" y="2724150"/>
          <p14:tracePt t="83285" x="7385050" y="2660650"/>
          <p14:tracePt t="83301" x="7410450" y="2597150"/>
          <p14:tracePt t="83318" x="7467600" y="2470150"/>
          <p14:tracePt t="83336" x="7499350" y="2400300"/>
          <p14:tracePt t="83351" x="7524750" y="2324100"/>
          <p14:tracePt t="83369" x="7537450" y="2260600"/>
          <p14:tracePt t="83384" x="7550150" y="2190750"/>
          <p14:tracePt t="83402" x="7556500" y="2146300"/>
          <p14:tracePt t="83418" x="7556500" y="2101850"/>
          <p14:tracePt t="83435" x="7556500" y="2063750"/>
          <p14:tracePt t="83451" x="7550150" y="2012950"/>
          <p14:tracePt t="83468" x="7531100" y="1949450"/>
          <p14:tracePt t="83485" x="7505700" y="1873250"/>
          <p14:tracePt t="83501" x="7473950" y="1797050"/>
          <p14:tracePt t="83518" x="7435850" y="1714500"/>
          <p14:tracePt t="83518" x="7416800" y="1676400"/>
          <p14:tracePt t="83535" x="7397750" y="1625600"/>
          <p14:tracePt t="83551" x="7366000" y="1568450"/>
          <p14:tracePt t="83569" x="7334250" y="1530350"/>
          <p14:tracePt t="83584" x="7308850" y="1498600"/>
          <p14:tracePt t="83602" x="7283450" y="1479550"/>
          <p14:tracePt t="83618" x="7258050" y="1460500"/>
          <p14:tracePt t="83635" x="7219950" y="1441450"/>
          <p14:tracePt t="83651" x="7175500" y="1435100"/>
          <p14:tracePt t="83669" x="7105650" y="1428750"/>
          <p14:tracePt t="83685" x="7035800" y="1428750"/>
          <p14:tracePt t="83701" x="6965950" y="1428750"/>
          <p14:tracePt t="83718" x="6902450" y="1428750"/>
          <p14:tracePt t="83718" x="6883400" y="1428750"/>
          <p14:tracePt t="83735" x="6838950" y="1422400"/>
          <p14:tracePt t="83751" x="6794500" y="1416050"/>
          <p14:tracePt t="83769" x="6750050" y="1409700"/>
          <p14:tracePt t="83785" x="6711950" y="1409700"/>
          <p14:tracePt t="83802" x="6673850" y="1409700"/>
          <p14:tracePt t="83818" x="6629400" y="1409700"/>
          <p14:tracePt t="83835" x="6584950" y="1422400"/>
          <p14:tracePt t="83851" x="6553200" y="1428750"/>
          <p14:tracePt t="83869" x="6521450" y="1441450"/>
          <p14:tracePt t="83885" x="6489700" y="1454150"/>
          <p14:tracePt t="83902" x="6477000" y="1460500"/>
          <p14:tracePt t="83917" x="6457950" y="1466850"/>
          <p14:tracePt t="83917" x="6451600" y="1473200"/>
          <p14:tracePt t="83935" x="6445250" y="1473200"/>
          <p14:tracePt t="83951" x="6438900" y="1479550"/>
          <p14:tracePt t="83969" x="6432550" y="1479550"/>
          <p14:tracePt t="83984" x="6413500" y="1485900"/>
          <p14:tracePt t="84018" x="6407150" y="1485900"/>
          <p14:tracePt t="84035" x="6394450" y="1492250"/>
          <p14:tracePt t="84051" x="6375400" y="1498600"/>
          <p14:tracePt t="84069" x="6356350" y="1504950"/>
          <p14:tracePt t="84085" x="6337300" y="1511300"/>
          <p14:tracePt t="84102" x="6299200" y="1517650"/>
          <p14:tracePt t="84118" x="6261100" y="1530350"/>
          <p14:tracePt t="84118" x="6242050" y="1536700"/>
          <p14:tracePt t="84135" x="6203950" y="1549400"/>
          <p14:tracePt t="84151" x="6153150" y="1562100"/>
          <p14:tracePt t="84168" x="6102350" y="1574800"/>
          <p14:tracePt t="84185" x="6026150" y="1600200"/>
          <p14:tracePt t="84202" x="5962650" y="1625600"/>
          <p14:tracePt t="84217" x="5905500" y="1644650"/>
          <p14:tracePt t="84234" x="5861050" y="1663700"/>
          <p14:tracePt t="84251" x="5848350" y="1676400"/>
          <p14:tracePt t="84269" x="5835650" y="1682750"/>
          <p14:tracePt t="84284" x="5829300" y="1689100"/>
          <p14:tracePt t="84302" x="5803900" y="1714500"/>
          <p14:tracePt t="84318" x="5759450" y="1758950"/>
          <p14:tracePt t="84336" x="5727700" y="1803400"/>
          <p14:tracePt t="84352" x="5689600" y="1847850"/>
          <p14:tracePt t="84368" x="5664200" y="1892300"/>
          <p14:tracePt t="84384" x="5638800" y="1924050"/>
          <p14:tracePt t="84402" x="5626100" y="1943100"/>
          <p14:tracePt t="84418" x="5613400" y="1962150"/>
          <p14:tracePt t="84434" x="5613400" y="1968500"/>
          <p14:tracePt t="84451" x="5613400" y="1981200"/>
          <p14:tracePt t="84468" x="5607050" y="1993900"/>
          <p14:tracePt t="84502" x="5600700" y="2006600"/>
          <p14:tracePt t="84598" x="5600700" y="2012950"/>
          <p14:tracePt t="84617" x="5600700" y="2025650"/>
          <p14:tracePt t="84618" x="5594350" y="2032000"/>
          <p14:tracePt t="84634" x="5588000" y="2038350"/>
          <p14:tracePt t="84650" x="5588000" y="2051050"/>
          <p14:tracePt t="84668" x="5575300" y="2057400"/>
          <p14:tracePt t="84685" x="5568950" y="2070100"/>
          <p14:tracePt t="84701" x="5556250" y="2076450"/>
          <p14:tracePt t="84718" x="5511800" y="2095500"/>
          <p14:tracePt t="84734" x="5416550" y="2108200"/>
          <p14:tracePt t="84753" x="5346700" y="2114550"/>
          <p14:tracePt t="84769" x="5283200" y="2127250"/>
          <p14:tracePt t="84785" x="5194300" y="2139950"/>
          <p14:tracePt t="84801" x="5099050" y="2152650"/>
          <p14:tracePt t="84818" x="5003800" y="2165350"/>
          <p14:tracePt t="84834" x="4895850" y="2184400"/>
          <p14:tracePt t="84851" x="4787900" y="2197100"/>
          <p14:tracePt t="84867" x="4718050" y="2209800"/>
          <p14:tracePt t="84884" x="4667250" y="2216150"/>
          <p14:tracePt t="84902" x="4641850" y="2216150"/>
          <p14:tracePt t="84918" x="4610100" y="2222500"/>
          <p14:tracePt t="84918" x="4597400" y="2222500"/>
          <p14:tracePt t="84935" x="4565650" y="2228850"/>
          <p14:tracePt t="84952" x="4514850" y="2235200"/>
          <p14:tracePt t="84967" x="4470400" y="2241550"/>
          <p14:tracePt t="84985" x="4419600" y="2247900"/>
          <p14:tracePt t="85000" x="4375150" y="2247900"/>
          <p14:tracePt t="85017" x="4337050" y="2254250"/>
          <p14:tracePt t="85035" x="4305300" y="2260600"/>
          <p14:tracePt t="85051" x="4267200" y="2266950"/>
          <p14:tracePt t="85068" x="4241800" y="2266950"/>
          <p14:tracePt t="85085" x="4216400" y="2273300"/>
          <p14:tracePt t="85101" x="4203700" y="2279650"/>
          <p14:tracePt t="85117" x="4184650" y="2279650"/>
          <p14:tracePt t="85134" x="4178300" y="2279650"/>
          <p14:tracePt t="85151" x="4171950" y="2286000"/>
          <p14:tracePt t="85259" x="4165600" y="2292350"/>
          <p14:tracePt t="85260" x="4311650" y="2298700"/>
          <p14:tracePt t="85292" x="4375150" y="2298700"/>
          <p14:tracePt t="85301" x="4527550" y="2298700"/>
          <p14:tracePt t="85318" x="4686300" y="2298700"/>
          <p14:tracePt t="85318" x="4768850" y="2298700"/>
          <p14:tracePt t="85335" x="4940300" y="2298700"/>
          <p14:tracePt t="85352" x="5099050" y="2298700"/>
          <p14:tracePt t="85368" x="5257800" y="2298700"/>
          <p14:tracePt t="85385" x="5397500" y="2298700"/>
          <p14:tracePt t="85417" x="5613400" y="2311400"/>
          <p14:tracePt t="85435" x="5664200" y="2311400"/>
          <p14:tracePt t="85452" x="5702300" y="2311400"/>
          <p14:tracePt t="85468" x="5721350" y="2311400"/>
          <p14:tracePt t="85486" x="5740400" y="2311400"/>
          <p14:tracePt t="85501" x="5753100" y="2311400"/>
          <p14:tracePt t="85535" x="5759450" y="2311400"/>
          <p14:tracePt t="85537" x="5765800" y="2311400"/>
          <p14:tracePt t="85551" x="5772150" y="2311400"/>
          <p14:tracePt t="85568" x="5784850" y="2311400"/>
          <p14:tracePt t="85585" x="5797550" y="2311400"/>
          <p14:tracePt t="85601" x="5810250" y="2311400"/>
          <p14:tracePt t="85618" x="5816600" y="2311400"/>
          <p14:tracePt t="85634" x="5829300" y="2311400"/>
          <p14:tracePt t="85652" x="5848350" y="2311400"/>
          <p14:tracePt t="85668" x="5880100" y="2311400"/>
          <p14:tracePt t="85685" x="5892800" y="2311400"/>
          <p14:tracePt t="85838" x="5886450" y="2311400"/>
          <p14:tracePt t="85846" x="5848350" y="2311400"/>
          <p14:tracePt t="85854" x="5816600" y="2311400"/>
          <p14:tracePt t="85866" x="5626100" y="2311400"/>
          <p14:tracePt t="85884" x="5251450" y="2311400"/>
          <p14:tracePt t="85884" x="5162550" y="2311400"/>
          <p14:tracePt t="85919" x="5041900" y="2311400"/>
          <p14:tracePt t="85934" x="4775200" y="2324100"/>
          <p14:tracePt t="85953" x="4641850" y="2343150"/>
          <p14:tracePt t="85968" x="4508500" y="2362200"/>
          <p14:tracePt t="85985" x="4413250" y="2374900"/>
          <p14:tracePt t="86001" x="4356100" y="2387600"/>
          <p14:tracePt t="86018" x="4324350" y="2393950"/>
          <p14:tracePt t="86034" x="4311650" y="2393950"/>
          <p14:tracePt t="86051" x="4305300" y="2393950"/>
          <p14:tracePt t="86166" x="4311650" y="2393950"/>
          <p14:tracePt t="86167" x="4343400" y="2393950"/>
          <p14:tracePt t="86176" x="4514850" y="2393950"/>
          <p14:tracePt t="86200" x="4686300" y="2393950"/>
          <p14:tracePt t="86217" x="5168900" y="2419350"/>
          <p14:tracePt t="86252" x="5238750" y="2432050"/>
          <p14:tracePt t="86268" x="5372100" y="2444750"/>
          <p14:tracePt t="86284" x="5454650" y="2457450"/>
          <p14:tracePt t="86301" x="5486400" y="2463800"/>
          <p14:tracePt t="86317" x="5499100" y="2470150"/>
          <p14:tracePt t="86334" x="5511800" y="2470150"/>
          <p14:tracePt t="86351" x="5518150" y="2470150"/>
          <p14:tracePt t="86367" x="5524500" y="2470150"/>
          <p14:tracePt t="86384" x="5530850" y="2470150"/>
          <p14:tracePt t="86402" x="5537200" y="2470150"/>
          <p14:tracePt t="86542" x="5549900" y="2482850"/>
          <p14:tracePt t="86550" x="5568950" y="2508250"/>
          <p14:tracePt t="86551" x="5594350" y="2533650"/>
          <p14:tracePt t="86559" x="5632450" y="2559050"/>
          <p14:tracePt t="86567" x="5708650" y="2609850"/>
          <p14:tracePt t="86583" x="5822950" y="2679700"/>
          <p14:tracePt t="86600" x="6045200" y="2755900"/>
          <p14:tracePt t="86633" x="6134100" y="2768600"/>
          <p14:tracePt t="86651" x="6197600" y="2774950"/>
          <p14:tracePt t="86669" x="6223000" y="2774950"/>
          <p14:tracePt t="86806" x="6216650" y="2774950"/>
          <p14:tracePt t="86814" x="6178550" y="2774950"/>
          <p14:tracePt t="86815" x="6096000" y="2762250"/>
          <p14:tracePt t="86834" x="5975350" y="2736850"/>
          <p14:tracePt t="86850" x="5816600" y="2698750"/>
          <p14:tracePt t="86868" x="5588000" y="2667000"/>
          <p14:tracePt t="86884" x="5213350" y="2616200"/>
          <p14:tracePt t="86901" x="4832350" y="2584450"/>
          <p14:tracePt t="86917" x="4330700" y="2565400"/>
          <p14:tracePt t="86936" x="4133850" y="2565400"/>
          <p14:tracePt t="86951" x="4006850" y="2565400"/>
          <p14:tracePt t="86969" x="3968750" y="2571750"/>
          <p14:tracePt t="87070" x="3981450" y="2578100"/>
          <p14:tracePt t="87083" x="4006850" y="2584450"/>
          <p14:tracePt t="87084" x="4064000" y="2590800"/>
          <p14:tracePt t="87100" x="4121150" y="2622550"/>
          <p14:tracePt t="87116" x="4305300" y="2794000"/>
          <p14:tracePt t="87136" x="4470400" y="2984500"/>
          <p14:tracePt t="87153" x="4673600" y="3257550"/>
          <p14:tracePt t="87169" x="4902200" y="3606800"/>
          <p14:tracePt t="87184" x="5111750" y="3911600"/>
          <p14:tracePt t="87202" x="5295900" y="4152900"/>
          <p14:tracePt t="87218" x="5492750" y="4406900"/>
          <p14:tracePt t="87235" x="5638800" y="4578350"/>
          <p14:tracePt t="87251" x="5772150" y="4737100"/>
          <p14:tracePt t="87269" x="5911850" y="4908550"/>
          <p14:tracePt t="87284" x="6051550" y="5054600"/>
          <p14:tracePt t="87302" x="6165850" y="5162550"/>
          <p14:tracePt t="87318" x="6394450" y="5276850"/>
          <p14:tracePt t="87336" x="6553200" y="5321300"/>
          <p14:tracePt t="87351" x="6711950" y="5340350"/>
          <p14:tracePt t="87368" x="6851650" y="5353050"/>
          <p14:tracePt t="87385" x="6972300" y="5353050"/>
          <p14:tracePt t="87401" x="7124700" y="5340350"/>
          <p14:tracePt t="87417" x="7296150" y="5276850"/>
          <p14:tracePt t="87434" x="7404100" y="5200650"/>
          <p14:tracePt t="87451" x="7486650" y="5124450"/>
          <p14:tracePt t="87469" x="7537450" y="5022850"/>
          <p14:tracePt t="87484" x="7543800" y="4921250"/>
          <p14:tracePt t="87501" x="7543800" y="4838700"/>
          <p14:tracePt t="87517" x="7531100" y="4724400"/>
          <p14:tracePt t="87535" x="7499350" y="4654550"/>
          <p14:tracePt t="87552" x="7435850" y="4565650"/>
          <p14:tracePt t="87568" x="7372350" y="4483100"/>
          <p14:tracePt t="87584" x="7302500" y="4425950"/>
          <p14:tracePt t="87602" x="7194550" y="4362450"/>
          <p14:tracePt t="87618" x="7086600" y="4311650"/>
          <p14:tracePt t="87634" x="6959600" y="4267200"/>
          <p14:tracePt t="87651" x="6800850" y="4216400"/>
          <p14:tracePt t="87669" x="6642100" y="4197350"/>
          <p14:tracePt t="87686" x="6457950" y="4165600"/>
          <p14:tracePt t="87702" x="6292850" y="4146550"/>
          <p14:tracePt t="87718" x="6064250" y="4127500"/>
          <p14:tracePt t="87736" x="5930900" y="4121150"/>
          <p14:tracePt t="87751" x="5829300" y="4121150"/>
          <p14:tracePt t="87768" x="5740400" y="4121150"/>
          <p14:tracePt t="87784" x="5645150" y="4146550"/>
          <p14:tracePt t="87801" x="5562600" y="4197350"/>
          <p14:tracePt t="87817" x="5473700" y="4267200"/>
          <p14:tracePt t="87834" x="5397500" y="4343400"/>
          <p14:tracePt t="87851" x="5340350" y="4413250"/>
          <p14:tracePt t="87868" x="5314950" y="4476750"/>
          <p14:tracePt t="87885" x="5289550" y="4533900"/>
          <p14:tracePt t="87901" x="5283200" y="4578350"/>
          <p14:tracePt t="87917" x="5276850" y="4648200"/>
          <p14:tracePt t="87950" x="5283200" y="4699000"/>
          <p14:tracePt t="87968" x="5308600" y="4781550"/>
          <p14:tracePt t="87984" x="5359400" y="4895850"/>
          <p14:tracePt t="88001" x="5403850" y="5035550"/>
          <p14:tracePt t="88017" x="5454650" y="5149850"/>
          <p14:tracePt t="88034" x="5505450" y="5257800"/>
          <p14:tracePt t="88052" x="5562600" y="5353050"/>
          <p14:tracePt t="88068" x="5613400" y="5429250"/>
          <p14:tracePt t="88101" x="5645150" y="5461000"/>
          <p14:tracePt t="88103" x="5683250" y="5473700"/>
          <p14:tracePt t="88103" x="5702300" y="5486400"/>
          <p14:tracePt t="88119" x="5810250" y="5524500"/>
          <p14:tracePt t="88135" x="5956300" y="5562600"/>
          <p14:tracePt t="88152" x="6140450" y="5594350"/>
          <p14:tracePt t="88168" x="6369050" y="5626100"/>
          <p14:tracePt t="88184" x="6553200" y="5645150"/>
          <p14:tracePt t="88201" x="6762750" y="5657850"/>
          <p14:tracePt t="88218" x="6946900" y="5657850"/>
          <p14:tracePt t="88234" x="7099300" y="5626100"/>
          <p14:tracePt t="88251" x="7239000" y="5568950"/>
          <p14:tracePt t="88268" x="7378700" y="5473700"/>
          <p14:tracePt t="88285" x="7493000" y="5378450"/>
          <p14:tracePt t="88301" x="7556500" y="5295900"/>
          <p14:tracePt t="88317" x="7620000" y="5207000"/>
          <p14:tracePt t="88317" x="7639050" y="5181600"/>
          <p14:tracePt t="88335" x="7683500" y="5099050"/>
          <p14:tracePt t="88352" x="7721600" y="5022850"/>
          <p14:tracePt t="88368" x="7753350" y="4946650"/>
          <p14:tracePt t="88386" x="7785100" y="4883150"/>
          <p14:tracePt t="88402" x="7797800" y="4813300"/>
          <p14:tracePt t="88418" x="7823200" y="4768850"/>
          <p14:tracePt t="88434" x="7829550" y="4737100"/>
          <p14:tracePt t="88451" x="7829550" y="4711700"/>
          <p14:tracePt t="88468" x="7835900" y="4705350"/>
          <p14:tracePt t="88484" x="7835900" y="4699000"/>
          <p14:tracePt t="88878" x="7829550" y="4699000"/>
          <p14:tracePt t="89285" x="7823200" y="4699000"/>
          <p14:tracePt t="89294" x="7816850" y="4699000"/>
          <p14:tracePt t="89678" x="7816850" y="4692650"/>
          <p14:tracePt t="89686" x="7810500" y="4673600"/>
          <p14:tracePt t="89686" x="7797800" y="4622800"/>
          <p14:tracePt t="89700" x="7759700" y="4533900"/>
          <p14:tracePt t="89716" x="7620000" y="4286250"/>
          <p14:tracePt t="89736" x="7461250" y="4051300"/>
          <p14:tracePt t="89751" x="7315200" y="3810000"/>
          <p14:tracePt t="89768" x="7143750" y="3600450"/>
          <p14:tracePt t="89785" x="6997700" y="3441700"/>
          <p14:tracePt t="89801" x="6877050" y="3308350"/>
          <p14:tracePt t="89817" x="6775450" y="3200400"/>
          <p14:tracePt t="89834" x="6661150" y="3130550"/>
          <p14:tracePt t="89851" x="6565900" y="3073400"/>
          <p14:tracePt t="89868" x="6457950" y="3035300"/>
          <p14:tracePt t="89884" x="6350000" y="3016250"/>
          <p14:tracePt t="89901" x="6242050" y="3003550"/>
          <p14:tracePt t="89917" x="6134100" y="3003550"/>
          <p14:tracePt t="89917" x="6070600" y="2997200"/>
          <p14:tracePt t="89934" x="5943600" y="2997200"/>
          <p14:tracePt t="89950" x="5784850" y="2984500"/>
          <p14:tracePt t="89968" x="5594350" y="2978150"/>
          <p14:tracePt t="89984" x="5276850" y="2952750"/>
          <p14:tracePt t="90002" x="4972050" y="2940050"/>
          <p14:tracePt t="90017" x="4667250" y="2940050"/>
          <p14:tracePt t="90034" x="4413250" y="2940050"/>
          <p14:tracePt t="90051" x="4241800" y="2971800"/>
          <p14:tracePt t="90067" x="4083050" y="3009900"/>
          <p14:tracePt t="90084" x="3956050" y="3048000"/>
          <p14:tracePt t="90101" x="3879850" y="3073400"/>
          <p14:tracePt t="90117" x="3778250" y="3124200"/>
          <p14:tracePt t="90135" x="3708400" y="3155950"/>
          <p14:tracePt t="90151" x="3619500" y="3206750"/>
          <p14:tracePt t="90168" x="3524250" y="3270250"/>
          <p14:tracePt t="90184" x="3422650" y="3346450"/>
          <p14:tracePt t="90201" x="3327400" y="3416300"/>
          <p14:tracePt t="90218" x="3238500" y="3467100"/>
          <p14:tracePt t="90234" x="3175000" y="3498850"/>
          <p14:tracePt t="90251" x="3111500" y="3524250"/>
          <p14:tracePt t="90268" x="3079750" y="3530600"/>
          <p14:tracePt t="90284" x="3067050" y="3536950"/>
          <p14:tracePt t="90814" x="3054350" y="3549650"/>
          <p14:tracePt t="90816" x="3041650" y="3562350"/>
          <p14:tracePt t="90833" x="3041650" y="3568700"/>
          <p14:tracePt t="91710" x="3048000" y="3568700"/>
          <p14:tracePt t="91718" x="3073400" y="3568700"/>
          <p14:tracePt t="91718" x="3111500" y="3568700"/>
          <p14:tracePt t="91733" x="3257550" y="3568700"/>
          <p14:tracePt t="91750" x="3378200" y="3568700"/>
          <p14:tracePt t="91766" x="3594100" y="3568700"/>
          <p14:tracePt t="91786" x="3949700" y="3511550"/>
          <p14:tracePt t="91801" x="4273550" y="3460750"/>
          <p14:tracePt t="91818" x="4603750" y="3371850"/>
          <p14:tracePt t="91834" x="5029200" y="3251200"/>
          <p14:tracePt t="91851" x="5416550" y="3098800"/>
          <p14:tracePt t="91867" x="5753100" y="2927350"/>
          <p14:tracePt t="91885" x="5969000" y="2787650"/>
          <p14:tracePt t="91901" x="6102350" y="2667000"/>
          <p14:tracePt t="91901" x="6146800" y="2622550"/>
          <p14:tracePt t="91919" x="6184900" y="2571750"/>
          <p14:tracePt t="91933" x="6248400" y="2463800"/>
          <p14:tracePt t="91952" x="6261100" y="2406650"/>
          <p14:tracePt t="91967" x="6267450" y="2349500"/>
          <p14:tracePt t="92000" x="6267450" y="2305050"/>
          <p14:tracePt t="92002" x="6267450" y="2241550"/>
          <p14:tracePt t="92018" x="6267450" y="2171700"/>
          <p14:tracePt t="92034" x="6267450" y="2101850"/>
          <p14:tracePt t="92051" x="6267450" y="2051050"/>
          <p14:tracePt t="92067" x="6261100" y="2000250"/>
          <p14:tracePt t="92085" x="6254750" y="1949450"/>
          <p14:tracePt t="92101" x="6235700" y="1911350"/>
          <p14:tracePt t="92101" x="6229350" y="1892300"/>
          <p14:tracePt t="92118" x="6210300" y="1860550"/>
          <p14:tracePt t="92135" x="6178550" y="1835150"/>
          <p14:tracePt t="92152" x="6140450" y="1822450"/>
          <p14:tracePt t="92168" x="6083300" y="1809750"/>
          <p14:tracePt t="92185" x="6000750" y="1803400"/>
          <p14:tracePt t="92200" x="5949950" y="1803400"/>
          <p14:tracePt t="92218" x="5892800" y="1803400"/>
          <p14:tracePt t="92234" x="5861050" y="1803400"/>
          <p14:tracePt t="92252" x="5829300" y="1809750"/>
          <p14:tracePt t="92267" x="5803900" y="1822450"/>
          <p14:tracePt t="92285" x="5784850" y="1828800"/>
          <p14:tracePt t="92301" x="5772150" y="1835150"/>
          <p14:tracePt t="92335" x="5765800" y="1841500"/>
          <p14:tracePt t="92350" x="5759450" y="1847850"/>
          <p14:tracePt t="92368" x="5753100" y="1860550"/>
          <p14:tracePt t="92384" x="5746750" y="1873250"/>
          <p14:tracePt t="92401" x="5746750" y="1885950"/>
          <p14:tracePt t="92417" x="5734050" y="1892300"/>
          <p14:tracePt t="92434" x="5734050" y="1898650"/>
          <p14:tracePt t="92451" x="5734050" y="1911350"/>
          <p14:tracePt t="92467" x="5727700" y="1911350"/>
          <p14:tracePt t="92484" x="5727700" y="1930400"/>
          <p14:tracePt t="92484" x="5721350" y="1936750"/>
          <p14:tracePt t="92519" x="5715000" y="1943100"/>
          <p14:tracePt t="92535" x="5715000" y="1955800"/>
          <p14:tracePt t="92551" x="5715000" y="1962150"/>
          <p14:tracePt t="92567" x="5708650" y="1974850"/>
          <p14:tracePt t="94326" x="5708650" y="1981200"/>
          <p14:tracePt t="94335" x="5746750" y="2000250"/>
          <p14:tracePt t="94335" x="5784850" y="2025650"/>
          <p14:tracePt t="94351" x="5842000" y="2057400"/>
          <p14:tracePt t="94351" x="5937250" y="2133600"/>
          <p14:tracePt t="94367" x="6019800" y="2228850"/>
          <p14:tracePt t="94385" x="6032500" y="2286000"/>
          <p14:tracePt t="94402" x="6032500" y="2317750"/>
          <p14:tracePt t="94418" x="6032500" y="2324100"/>
          <p14:tracePt t="94935" x="6038850" y="2324100"/>
          <p14:tracePt t="94943" x="6051550" y="2330450"/>
          <p14:tracePt t="94943" x="6057900" y="2330450"/>
          <p14:tracePt t="94951" x="6064250" y="2330450"/>
          <p14:tracePt t="94984" x="6070600" y="2336800"/>
          <p14:tracePt t="95002" x="6070600" y="2343150"/>
          <p14:tracePt t="95034" x="6070600" y="2349500"/>
          <p14:tracePt t="95052" x="6064250" y="2349500"/>
          <p14:tracePt t="95068" x="6057900" y="2349500"/>
          <p14:tracePt t="95222" x="6051550" y="2349500"/>
          <p14:tracePt t="95255" x="6045200" y="2349500"/>
          <p14:tracePt t="95878" x="6038850" y="2368550"/>
          <p14:tracePt t="95886" x="6038850" y="2393950"/>
          <p14:tracePt t="95900" x="6038850" y="2419350"/>
          <p14:tracePt t="95901" x="6038850" y="2501900"/>
          <p14:tracePt t="95901" x="6038850" y="2546350"/>
          <p14:tracePt t="95920" x="6051550" y="2609850"/>
          <p14:tracePt t="95936" x="6070600" y="2667000"/>
          <p14:tracePt t="95952" x="6076950" y="2705100"/>
          <p14:tracePt t="95969" x="6089650" y="2730500"/>
          <p14:tracePt t="95984" x="6102350" y="2762250"/>
          <p14:tracePt t="96002" x="6115050" y="2781300"/>
          <p14:tracePt t="96019" x="6127750" y="2813050"/>
          <p14:tracePt t="96035" x="6146800" y="2832100"/>
          <p14:tracePt t="96051" x="6159500" y="2857500"/>
          <p14:tracePt t="96068" x="6172200" y="2882900"/>
          <p14:tracePt t="96085" x="6191250" y="2908300"/>
          <p14:tracePt t="96101" x="6210300" y="2927350"/>
          <p14:tracePt t="96101" x="6216650" y="2933700"/>
          <p14:tracePt t="96134" x="6223000" y="2940050"/>
          <p14:tracePt t="96137" x="6235700" y="2952750"/>
          <p14:tracePt t="96152" x="6242050" y="2959100"/>
          <p14:tracePt t="96168" x="6248400" y="2965450"/>
          <p14:tracePt t="96185" x="6254750" y="2971800"/>
          <p14:tracePt t="96202" x="6261100" y="2978150"/>
          <p14:tracePt t="96234" x="6273800" y="2990850"/>
          <p14:tracePt t="96271" x="6286500" y="2990850"/>
          <p14:tracePt t="96272" x="6286500" y="2997200"/>
          <p14:tracePt t="96284" x="6292850" y="3003550"/>
          <p14:tracePt t="96302" x="6299200" y="3003550"/>
          <p14:tracePt t="96317" x="6311900" y="3009900"/>
          <p14:tracePt t="96335" x="6318250" y="3016250"/>
          <p14:tracePt t="96351" x="6324600" y="3016250"/>
          <p14:tracePt t="96369" x="6330950" y="3022600"/>
          <p14:tracePt t="96385" x="6337300" y="3022600"/>
          <p14:tracePt t="96402" x="6343650" y="3028950"/>
          <p14:tracePt t="96418" x="6350000" y="3028950"/>
          <p14:tracePt t="96510" x="6356350" y="3035300"/>
          <p14:tracePt t="96526" x="6362700" y="3035300"/>
          <p14:tracePt t="96534" x="6369050" y="3041650"/>
          <p14:tracePt t="96551" x="6375400" y="3048000"/>
          <p14:tracePt t="96551" x="6381750" y="3048000"/>
          <p14:tracePt t="96567" x="6388100" y="3054350"/>
          <p14:tracePt t="96679" x="6394450" y="3060700"/>
          <p14:tracePt t="96694" x="6394450" y="3067050"/>
          <p14:tracePt t="96703" x="6394450" y="3073400"/>
          <p14:tracePt t="96726" x="6400800" y="3073400"/>
          <p14:tracePt t="96750" x="6400800" y="3079750"/>
          <p14:tracePt t="96807" x="6400800" y="3086100"/>
          <p14:tracePt t="96822" x="6407150" y="3086100"/>
          <p14:tracePt t="96903" x="6407150" y="3092450"/>
          <p14:tracePt t="97006" x="6407150" y="3098800"/>
          <p14:tracePt t="97030" x="6413500" y="3098800"/>
          <p14:tracePt t="97158" x="6407150" y="3098800"/>
          <p14:tracePt t="97166" x="6388100" y="3098800"/>
          <p14:tracePt t="97176" x="6375400" y="3098800"/>
          <p14:tracePt t="97177" x="6350000" y="3092450"/>
          <p14:tracePt t="97184" x="6280150" y="3054350"/>
          <p14:tracePt t="97203" x="6127750" y="2946400"/>
          <p14:tracePt t="97235" x="6045200" y="2870200"/>
          <p14:tracePt t="97251" x="5956300" y="2800350"/>
          <p14:tracePt t="97269" x="5892800" y="2755900"/>
          <p14:tracePt t="97285" x="5842000" y="2717800"/>
          <p14:tracePt t="97285" x="5829300" y="2711450"/>
          <p14:tracePt t="97303" x="5803900" y="2692400"/>
          <p14:tracePt t="97303" x="5791200" y="2679700"/>
          <p14:tracePt t="97320" x="5772150" y="2673350"/>
          <p14:tracePt t="97335" x="5759450" y="2667000"/>
          <p14:tracePt t="97352" x="5746750" y="2667000"/>
          <p14:tracePt t="97368" x="5734050" y="2660650"/>
          <p14:tracePt t="97385" x="5715000" y="2654300"/>
          <p14:tracePt t="97401" x="5695950" y="2647950"/>
          <p14:tracePt t="97418" x="5670550" y="2635250"/>
          <p14:tracePt t="97435" x="5638800" y="2616200"/>
          <p14:tracePt t="97451" x="5613400" y="2597150"/>
          <p14:tracePt t="97469" x="5600700" y="2584450"/>
          <p14:tracePt t="97485" x="5581650" y="2565400"/>
          <p14:tracePt t="97502" x="5562600" y="2540000"/>
          <p14:tracePt t="97518" x="5537200" y="2495550"/>
          <p14:tracePt t="97536" x="5524500" y="2463800"/>
          <p14:tracePt t="97551" x="5511800" y="2419350"/>
          <p14:tracePt t="97568" x="5486400" y="2362200"/>
          <p14:tracePt t="97585" x="5467350" y="2298700"/>
          <p14:tracePt t="97602" x="5448300" y="2228850"/>
          <p14:tracePt t="97618" x="5422900" y="2146300"/>
          <p14:tracePt t="97635" x="5403850" y="2070100"/>
          <p14:tracePt t="97651" x="5384800" y="2006600"/>
          <p14:tracePt t="97668" x="5378450" y="1968500"/>
          <p14:tracePt t="97685" x="5365750" y="1924050"/>
          <p14:tracePt t="97702" x="5365750" y="1898650"/>
          <p14:tracePt t="97718" x="5365750" y="1860550"/>
          <p14:tracePt t="97736" x="5365750" y="1847850"/>
          <p14:tracePt t="97751" x="5365750" y="1822450"/>
          <p14:tracePt t="97768" x="5365750" y="1809750"/>
          <p14:tracePt t="97785" x="5372100" y="1784350"/>
          <p14:tracePt t="97801" x="5372100" y="1765300"/>
          <p14:tracePt t="97818" x="5372100" y="1739900"/>
          <p14:tracePt t="97835" x="5372100" y="1720850"/>
          <p14:tracePt t="97851" x="5372100" y="1714500"/>
          <p14:tracePt t="97868" x="5378450" y="1695450"/>
          <p14:tracePt t="97885" x="5391150" y="1676400"/>
          <p14:tracePt t="97901" x="5397500" y="1657350"/>
          <p14:tracePt t="97901" x="5403850" y="1644650"/>
          <p14:tracePt t="97920" x="5416550" y="1625600"/>
          <p14:tracePt t="97935" x="5429250" y="1600200"/>
          <p14:tracePt t="97953" x="5448300" y="1568450"/>
          <p14:tracePt t="97968" x="5467350" y="1536700"/>
          <p14:tracePt t="97985" x="5492750" y="1504950"/>
          <p14:tracePt t="98001" x="5518150" y="1479550"/>
          <p14:tracePt t="98018" x="5537200" y="1454150"/>
          <p14:tracePt t="98035" x="5556250" y="1435100"/>
          <p14:tracePt t="98052" x="5588000" y="1409700"/>
          <p14:tracePt t="98068" x="5613400" y="1390650"/>
          <p14:tracePt t="98085" x="5632450" y="1371600"/>
          <p14:tracePt t="98102" x="5651500" y="1352550"/>
          <p14:tracePt t="98118" x="5702300" y="1320800"/>
          <p14:tracePt t="98135" x="5740400" y="1301750"/>
          <p14:tracePt t="98152" x="5791200" y="1270000"/>
          <p14:tracePt t="98168" x="5816600" y="1250950"/>
          <p14:tracePt t="98185" x="5842000" y="1231900"/>
          <p14:tracePt t="98201" x="5880100" y="1219200"/>
          <p14:tracePt t="98218" x="5905500" y="1206500"/>
          <p14:tracePt t="98234" x="5943600" y="1193800"/>
          <p14:tracePt t="98251" x="5969000" y="1187450"/>
          <p14:tracePt t="98268" x="6007100" y="1174750"/>
          <p14:tracePt t="98285" x="6045200" y="1168400"/>
          <p14:tracePt t="98301" x="6089650" y="1155700"/>
          <p14:tracePt t="98318" x="6165850" y="1136650"/>
          <p14:tracePt t="98336" x="6210300" y="1136650"/>
          <p14:tracePt t="98352" x="6267450" y="1123950"/>
          <p14:tracePt t="98368" x="6318250" y="1123950"/>
          <p14:tracePt t="98385" x="6375400" y="1123950"/>
          <p14:tracePt t="98402" x="6438900" y="1117600"/>
          <p14:tracePt t="98419" x="6489700" y="1117600"/>
          <p14:tracePt t="98435" x="6553200" y="1117600"/>
          <p14:tracePt t="98452" x="6604000" y="1117600"/>
          <p14:tracePt t="98468" x="6648450" y="1117600"/>
          <p14:tracePt t="98485" x="6692900" y="1117600"/>
          <p14:tracePt t="98501" x="6737350" y="1117600"/>
          <p14:tracePt t="98501" x="6756400" y="1117600"/>
          <p14:tracePt t="98520" x="6788150" y="1111250"/>
          <p14:tracePt t="98535" x="6813550" y="1111250"/>
          <p14:tracePt t="98552" x="6851650" y="1111250"/>
          <p14:tracePt t="98584" x="6883400" y="1111250"/>
          <p14:tracePt t="98586" x="6908800" y="1111250"/>
          <p14:tracePt t="98601" x="6946900" y="1117600"/>
          <p14:tracePt t="98618" x="6978650" y="1123950"/>
          <p14:tracePt t="98634" x="7016750" y="1136650"/>
          <p14:tracePt t="98652" x="7042150" y="1143000"/>
          <p14:tracePt t="98669" x="7067550" y="1149350"/>
          <p14:tracePt t="98685" x="7092950" y="1155700"/>
          <p14:tracePt t="98701" x="7112000" y="1162050"/>
          <p14:tracePt t="98701" x="7118350" y="1162050"/>
          <p14:tracePt t="98719" x="7131050" y="1168400"/>
          <p14:tracePt t="98735" x="7137400" y="1168400"/>
          <p14:tracePt t="98751" x="7143750" y="1168400"/>
          <p14:tracePt t="98768" x="7156450" y="1174750"/>
          <p14:tracePt t="98785" x="7162800" y="1181100"/>
          <p14:tracePt t="98802" x="7169150" y="1181100"/>
          <p14:tracePt t="98818" x="7181850" y="1181100"/>
          <p14:tracePt t="98835" x="7194550" y="1193800"/>
          <p14:tracePt t="98852" x="7207250" y="1200150"/>
          <p14:tracePt t="98869" x="7219950" y="1206500"/>
          <p14:tracePt t="98886" x="7226300" y="1212850"/>
          <p14:tracePt t="98901" x="7239000" y="1225550"/>
          <p14:tracePt t="98901" x="7245350" y="1225550"/>
          <p14:tracePt t="98919" x="7258050" y="1231900"/>
          <p14:tracePt t="98936" x="7270750" y="1244600"/>
          <p14:tracePt t="98951" x="7277100" y="1250950"/>
          <p14:tracePt t="98984" x="7283450" y="1257300"/>
          <p14:tracePt t="99002" x="7289800" y="1263650"/>
          <p14:tracePt t="99942" x="7283450" y="1263650"/>
          <p14:tracePt t="99949" x="7270750" y="1263650"/>
          <p14:tracePt t="99959" x="7207250" y="1282700"/>
          <p14:tracePt t="99992" x="7181850" y="1295400"/>
          <p14:tracePt t="100001" x="7112000" y="1314450"/>
          <p14:tracePt t="100018" x="7029450" y="1333500"/>
          <p14:tracePt t="100034" x="6953250" y="1352550"/>
          <p14:tracePt t="100051" x="6877050" y="1377950"/>
          <p14:tracePt t="100068" x="6819900" y="1397000"/>
          <p14:tracePt t="100085" x="6775450" y="1403350"/>
          <p14:tracePt t="100101" x="6743700" y="1416050"/>
          <p14:tracePt t="100117" x="6718300" y="1422400"/>
          <p14:tracePt t="100117" x="6711950" y="1422400"/>
          <p14:tracePt t="100135" x="6686550" y="1435100"/>
          <p14:tracePt t="100151" x="6654800" y="1441450"/>
          <p14:tracePt t="100168" x="6616700" y="1460500"/>
          <p14:tracePt t="100185" x="6578600" y="1473200"/>
          <p14:tracePt t="100201" x="6540500" y="1492250"/>
          <p14:tracePt t="100217" x="6508750" y="1504950"/>
          <p14:tracePt t="100235" x="6496050" y="1511300"/>
          <p14:tracePt t="100251" x="6483350" y="1524000"/>
          <p14:tracePt t="100268" x="6470650" y="1530350"/>
          <p14:tracePt t="100285" x="6464300" y="1543050"/>
          <p14:tracePt t="100302" x="6457950" y="1549400"/>
          <p14:tracePt t="100317" x="6451600" y="1562100"/>
          <p14:tracePt t="100352" x="6451600" y="1568450"/>
          <p14:tracePt t="100369" x="6451600" y="1581150"/>
          <p14:tracePt t="100384" x="6451600" y="1587500"/>
          <p14:tracePt t="100401" x="6451600" y="1593850"/>
          <p14:tracePt t="100417" x="6457950" y="1606550"/>
          <p14:tracePt t="100434" x="6464300" y="1612900"/>
          <p14:tracePt t="100451" x="6483350" y="1619250"/>
          <p14:tracePt t="100468" x="6508750" y="1625600"/>
          <p14:tracePt t="100485" x="6521450" y="1631950"/>
          <p14:tracePt t="100485" x="6540500" y="1631950"/>
          <p14:tracePt t="100517" x="6546850" y="1631950"/>
          <p14:tracePt t="100519" x="6572250" y="1631950"/>
          <p14:tracePt t="100535" x="6597650" y="1631950"/>
          <p14:tracePt t="100551" x="6623050" y="1631950"/>
          <p14:tracePt t="100568" x="6654800" y="1619250"/>
          <p14:tracePt t="100585" x="6686550" y="1606550"/>
          <p14:tracePt t="100602" x="6705600" y="1600200"/>
          <p14:tracePt t="100618" x="6724650" y="1587500"/>
          <p14:tracePt t="100635" x="6731000" y="1587500"/>
          <p14:tracePt t="100651" x="6731000" y="1581150"/>
          <p14:tracePt t="100669" x="6737350" y="1574800"/>
          <p14:tracePt t="100766" x="6737350" y="1568450"/>
          <p14:tracePt t="100767" x="6724650" y="1562100"/>
          <p14:tracePt t="100783" x="6667500" y="1536700"/>
          <p14:tracePt t="100802" x="6584950" y="1511300"/>
          <p14:tracePt t="100835" x="6559550" y="1504950"/>
          <p14:tracePt t="100851" x="6521450" y="1492250"/>
          <p14:tracePt t="100870" x="6483350" y="1492250"/>
          <p14:tracePt t="100885" x="6445250" y="1485900"/>
          <p14:tracePt t="100885" x="6426200" y="1485900"/>
          <p14:tracePt t="100903" x="6407150" y="1479550"/>
          <p14:tracePt t="100918" x="6343650" y="1479550"/>
          <p14:tracePt t="100935" x="6311900" y="1479550"/>
          <p14:tracePt t="100951" x="6286500" y="1479550"/>
          <p14:tracePt t="100968" x="6267450" y="1479550"/>
          <p14:tracePt t="100984" x="6248400" y="1479550"/>
          <p14:tracePt t="101001" x="6229350" y="1485900"/>
          <p14:tracePt t="101018" x="6210300" y="1492250"/>
          <p14:tracePt t="101035" x="6191250" y="1504950"/>
          <p14:tracePt t="101051" x="6178550" y="1504950"/>
          <p14:tracePt t="101068" x="6165850" y="1517650"/>
          <p14:tracePt t="101084" x="6159500" y="1517650"/>
          <p14:tracePt t="101101" x="6146800" y="1530350"/>
          <p14:tracePt t="101118" x="6134100" y="1536700"/>
          <p14:tracePt t="101135" x="6108700" y="1549400"/>
          <p14:tracePt t="101151" x="6089650" y="1562100"/>
          <p14:tracePt t="101168" x="6064250" y="1581150"/>
          <p14:tracePt t="101185" x="6038850" y="1600200"/>
          <p14:tracePt t="101201" x="6013450" y="1619250"/>
          <p14:tracePt t="101218" x="6000750" y="1631950"/>
          <p14:tracePt t="101235" x="5988050" y="1644650"/>
          <p14:tracePt t="101268" x="5975350" y="1663700"/>
          <p14:tracePt t="101268" x="5969000" y="1663700"/>
          <p14:tracePt t="101287" x="5969000" y="1670050"/>
          <p14:tracePt t="101301" x="5956300" y="1682750"/>
          <p14:tracePt t="101301" x="5949950" y="1682750"/>
          <p14:tracePt t="101319" x="5943600" y="1695450"/>
          <p14:tracePt t="101319" x="5930900" y="1701800"/>
          <p14:tracePt t="101335" x="5918200" y="1708150"/>
          <p14:tracePt t="101352" x="5899150" y="1720850"/>
          <p14:tracePt t="101369" x="5892800" y="1727200"/>
          <p14:tracePt t="101385" x="5873750" y="1733550"/>
          <p14:tracePt t="101401" x="5861050" y="1746250"/>
          <p14:tracePt t="101418" x="5842000" y="1771650"/>
          <p14:tracePt t="101434" x="5822950" y="1790700"/>
          <p14:tracePt t="101451" x="5803900" y="1816100"/>
          <p14:tracePt t="101468" x="5791200" y="1841500"/>
          <p14:tracePt t="101485" x="5778500" y="1873250"/>
          <p14:tracePt t="101501" x="5765800" y="1898650"/>
          <p14:tracePt t="101518" x="5759450" y="1924050"/>
          <p14:tracePt t="101518" x="5753100" y="1936750"/>
          <p14:tracePt t="101535" x="5746750" y="1974850"/>
          <p14:tracePt t="101552" x="5740400" y="2012950"/>
          <p14:tracePt t="101569" x="5721350" y="2057400"/>
          <p14:tracePt t="101585" x="5715000" y="2089150"/>
          <p14:tracePt t="101601" x="5695950" y="2127250"/>
          <p14:tracePt t="101618" x="5683250" y="2159000"/>
          <p14:tracePt t="101634" x="5676900" y="2197100"/>
          <p14:tracePt t="101651" x="5670550" y="2228850"/>
          <p14:tracePt t="101668" x="5670550" y="2254250"/>
          <p14:tracePt t="101685" x="5670550" y="2286000"/>
          <p14:tracePt t="101701" x="5670550" y="2317750"/>
          <p14:tracePt t="101718" x="5670550" y="2343150"/>
          <p14:tracePt t="101718" x="5676900" y="2349500"/>
          <p14:tracePt t="101735" x="5683250" y="2374900"/>
          <p14:tracePt t="101751" x="5689600" y="2400300"/>
          <p14:tracePt t="101767" x="5702300" y="2419350"/>
          <p14:tracePt t="101785" x="5715000" y="2451100"/>
          <p14:tracePt t="101801" x="5727700" y="2489200"/>
          <p14:tracePt t="101818" x="5746750" y="2514600"/>
          <p14:tracePt t="101834" x="5765800" y="2540000"/>
          <p14:tracePt t="101852" x="5784850" y="2571750"/>
          <p14:tracePt t="101868" x="5803900" y="2590800"/>
          <p14:tracePt t="101885" x="5810250" y="2603500"/>
          <p14:tracePt t="101901" x="5829300" y="2622550"/>
          <p14:tracePt t="101918" x="5842000" y="2641600"/>
          <p14:tracePt t="101918" x="5848350" y="2647950"/>
          <p14:tracePt t="101935" x="5861050" y="2667000"/>
          <p14:tracePt t="101952" x="5880100" y="2686050"/>
          <p14:tracePt t="101967" x="5905500" y="2711450"/>
          <p14:tracePt t="101985" x="5943600" y="2730500"/>
          <p14:tracePt t="102001" x="6000750" y="2755900"/>
          <p14:tracePt t="102035" x="6013450" y="2755900"/>
          <p14:tracePt t="102051" x="6045200" y="2762250"/>
          <p14:tracePt t="102068" x="6051550" y="2762250"/>
          <p14:tracePt t="102085" x="6064250" y="2768600"/>
          <p14:tracePt t="102101" x="6076950" y="2768600"/>
          <p14:tracePt t="102262" x="6076950" y="2774950"/>
          <p14:tracePt t="102294" x="6076950" y="2781300"/>
          <p14:tracePt t="102295" x="6076950" y="2787650"/>
          <p14:tracePt t="102317" x="6076950" y="2800350"/>
          <p14:tracePt t="102335" x="6076950" y="2819400"/>
          <p14:tracePt t="102352" x="6076950" y="2838450"/>
          <p14:tracePt t="102368" x="6089650" y="2863850"/>
          <p14:tracePt t="102386" x="6102350" y="2927350"/>
          <p14:tracePt t="102417" x="6108700" y="2965450"/>
          <p14:tracePt t="102434" x="6108700" y="3003550"/>
          <p14:tracePt t="102450" x="6115050" y="3022600"/>
          <p14:tracePt t="102467" x="6115050" y="3048000"/>
          <p14:tracePt t="102486" x="6121400" y="3060700"/>
          <p14:tracePt t="102486" x="6121400" y="3067050"/>
          <p14:tracePt t="102542" x="6121400" y="3073400"/>
          <p14:tracePt t="102543" x="6127750" y="3079750"/>
          <p14:tracePt t="102551" x="6127750" y="3086100"/>
          <p14:tracePt t="102590" x="6127750" y="3092450"/>
          <p14:tracePt t="102591" x="6134100" y="3105150"/>
          <p14:tracePt t="102617" x="6134100" y="3111500"/>
          <p14:tracePt t="102667" x="6134100" y="3117850"/>
          <p14:tracePt t="102702" x="6134100" y="3124200"/>
          <p14:tracePt t="102717" x="6134100" y="3130550"/>
          <p14:tracePt t="102743" x="6134100" y="3136900"/>
          <p14:tracePt t="102744" x="6140450" y="3143250"/>
          <p14:tracePt t="104366" x="6134100" y="3143250"/>
          <p14:tracePt t="104367" x="6070600" y="3105150"/>
          <p14:tracePt t="104383" x="5803900" y="2946400"/>
          <p14:tracePt t="104400" x="4921250" y="2597150"/>
          <p14:tracePt t="104436" x="4413250" y="2381250"/>
          <p14:tracePt t="104451" x="3949700" y="2216150"/>
          <p14:tracePt t="104468" x="3524250" y="2082800"/>
          <p14:tracePt t="104485" x="3149600" y="1981200"/>
          <p14:tracePt t="104501" x="2882900" y="1905000"/>
          <p14:tracePt t="104517" x="2571750" y="1816100"/>
          <p14:tracePt t="104535" x="2400300" y="1765300"/>
          <p14:tracePt t="104551" x="2292350" y="1727200"/>
          <p14:tracePt t="104567" x="2184400" y="1695450"/>
          <p14:tracePt t="104584" x="1955800" y="1593850"/>
          <p14:tracePt t="104617" x="1854200" y="1536700"/>
          <p14:tracePt t="104633" x="1752600" y="1466850"/>
          <p14:tracePt t="104651" x="1657350" y="1397000"/>
          <p14:tracePt t="104683" x="1581150" y="1320800"/>
          <p14:tracePt t="104701" x="1568450" y="1276350"/>
          <p14:tracePt t="104736" x="1568450" y="1257300"/>
          <p14:tracePt t="104752" x="1587500" y="1225550"/>
          <p14:tracePt t="104767" x="1600200" y="1200150"/>
          <p14:tracePt t="104784" x="1606550" y="1168400"/>
          <p14:tracePt t="104801" x="1612900" y="1143000"/>
          <p14:tracePt t="104818" x="1612900" y="1117600"/>
          <p14:tracePt t="104834" x="1612900" y="1098550"/>
          <p14:tracePt t="104851" x="1612900" y="1092200"/>
          <p14:tracePt t="104894" x="1612900" y="1085850"/>
          <p14:tracePt t="104895" x="1612900" y="1079500"/>
          <p14:tracePt t="104917" x="1619250" y="1066800"/>
          <p14:tracePt t="104917" x="1619250" y="1060450"/>
          <p14:tracePt t="104935" x="1619250" y="1054100"/>
          <p14:tracePt t="104951" x="1619250" y="1041400"/>
          <p14:tracePt t="104968" x="1619250" y="1035050"/>
          <p14:tracePt t="104985" x="1625600" y="1028700"/>
          <p14:tracePt t="106238" x="1651000" y="1028700"/>
          <p14:tracePt t="106246" x="1739900" y="1123950"/>
          <p14:tracePt t="106250" x="1943100" y="1327150"/>
          <p14:tracePt t="106266" x="2311400" y="1631950"/>
          <p14:tracePt t="106283" x="3124200" y="2203450"/>
          <p14:tracePt t="106283" x="3302000" y="2324100"/>
          <p14:tracePt t="106319" x="3676650" y="2527300"/>
          <p14:tracePt t="106335" x="3917950" y="2654300"/>
          <p14:tracePt t="106351" x="4051300" y="2730500"/>
          <p14:tracePt t="106368" x="4171950" y="2774950"/>
          <p14:tracePt t="106384" x="4273550" y="2813050"/>
          <p14:tracePt t="106402" x="4362450" y="2838450"/>
          <p14:tracePt t="106418" x="4451350" y="2870200"/>
          <p14:tracePt t="106434" x="4470400" y="2876550"/>
          <p14:tracePt t="106452" x="4483100" y="2882900"/>
          <p14:tracePt t="106468" x="4559300" y="2908300"/>
          <p14:tracePt t="106485" x="4654550" y="2952750"/>
          <p14:tracePt t="106501" x="4737100" y="2997200"/>
          <p14:tracePt t="106501" x="4794250" y="3035300"/>
          <p14:tracePt t="106518" x="4889500" y="3092450"/>
          <p14:tracePt t="106536" x="4914900" y="3105150"/>
          <p14:tracePt t="106551" x="4946650" y="3111500"/>
          <p14:tracePt t="106568" x="5029200" y="3124200"/>
          <p14:tracePt t="106584" x="5099050" y="3124200"/>
          <p14:tracePt t="106602" x="5130800" y="3124200"/>
          <p14:tracePt t="106618" x="5156200" y="3124200"/>
          <p14:tracePt t="106635" x="5187950" y="3111500"/>
          <p14:tracePt t="106651" x="5232400" y="3079750"/>
          <p14:tracePt t="106668" x="5283200" y="3054350"/>
          <p14:tracePt t="106685" x="5327650" y="3028950"/>
          <p14:tracePt t="106701" x="5353050" y="3022600"/>
          <p14:tracePt t="106773" x="5353050" y="3016250"/>
          <p14:tracePt t="107022" x="5365750" y="3009900"/>
          <p14:tracePt t="107038" x="5372100" y="3009900"/>
          <p14:tracePt t="107046" x="5384800" y="3009900"/>
          <p14:tracePt t="107050" x="5410200" y="3022600"/>
          <p14:tracePt t="107067" x="5429250" y="3041650"/>
          <p14:tracePt t="107083" x="5486400" y="3060700"/>
          <p14:tracePt t="107083" x="5499100" y="3067050"/>
          <p14:tracePt t="107118" x="5537200" y="3079750"/>
          <p14:tracePt t="107135" x="5568950" y="3098800"/>
          <p14:tracePt t="107152" x="5626100" y="3111500"/>
          <p14:tracePt t="107168" x="5657850" y="3124200"/>
          <p14:tracePt t="107184" x="5702300" y="3130550"/>
          <p14:tracePt t="107201" x="5740400" y="3143250"/>
          <p14:tracePt t="107217" x="5791200" y="3149600"/>
          <p14:tracePt t="107234" x="5835650" y="3155950"/>
          <p14:tracePt t="107251" x="5880100" y="3162300"/>
          <p14:tracePt t="107268" x="5918200" y="3162300"/>
          <p14:tracePt t="107284" x="5969000" y="3168650"/>
          <p14:tracePt t="107284" x="5994400" y="3168650"/>
          <p14:tracePt t="107303" x="6032500" y="3168650"/>
          <p14:tracePt t="107303" x="6057900" y="3168650"/>
          <p14:tracePt t="107318" x="6115050" y="3168650"/>
          <p14:tracePt t="107335" x="6172200" y="3168650"/>
          <p14:tracePt t="107351" x="6235700" y="3175000"/>
          <p14:tracePt t="107368" x="6299200" y="3181350"/>
          <p14:tracePt t="107385" x="6388100" y="3187700"/>
          <p14:tracePt t="107401" x="6477000" y="3194050"/>
          <p14:tracePt t="107417" x="6591300" y="3194050"/>
          <p14:tracePt t="107434" x="6705600" y="3194050"/>
          <p14:tracePt t="107452" x="6813550" y="3194050"/>
          <p14:tracePt t="107468" x="6921500" y="3194050"/>
          <p14:tracePt t="107484" x="7016750" y="3194050"/>
          <p14:tracePt t="107501" x="7086600" y="3194050"/>
          <p14:tracePt t="107517" x="7175500" y="3194050"/>
          <p14:tracePt t="107535" x="7239000" y="3194050"/>
          <p14:tracePt t="107551" x="7289800" y="3194050"/>
          <p14:tracePt t="107568" x="7340600" y="3194050"/>
          <p14:tracePt t="107584" x="7378700" y="3194050"/>
          <p14:tracePt t="107601" x="7416800" y="3194050"/>
          <p14:tracePt t="107617" x="7435850" y="3187700"/>
          <p14:tracePt t="107634" x="7461250" y="3187700"/>
          <p14:tracePt t="107651" x="7480300" y="3175000"/>
          <p14:tracePt t="107668" x="7499350" y="3162300"/>
          <p14:tracePt t="107684" x="7505700" y="3155950"/>
          <p14:tracePt t="107701" x="7505700" y="3149600"/>
          <p14:tracePt t="107718" x="7518400" y="3143250"/>
          <p14:tracePt t="107758" x="7524750" y="3136900"/>
          <p14:tracePt t="107780" x="7531100" y="3130550"/>
          <p14:tracePt t="107793" x="7537450" y="3124200"/>
          <p14:tracePt t="107850" x="7543800" y="3117850"/>
          <p14:tracePt t="107966" x="7518400" y="3117850"/>
          <p14:tracePt t="107966" x="7454900" y="3124200"/>
          <p14:tracePt t="107983" x="7366000" y="3149600"/>
          <p14:tracePt t="108000" x="7232650" y="3181350"/>
          <p14:tracePt t="108018" x="7061200" y="3206750"/>
          <p14:tracePt t="108034" x="6858000" y="3238500"/>
          <p14:tracePt t="108051" x="6667500" y="3257550"/>
          <p14:tracePt t="108067" x="6483350" y="3282950"/>
          <p14:tracePt t="108085" x="6318250" y="3289300"/>
          <p14:tracePt t="108101" x="6191250" y="3289300"/>
          <p14:tracePt t="108101" x="6140450" y="3289300"/>
          <p14:tracePt t="108118" x="6032500" y="3289300"/>
          <p14:tracePt t="108135" x="5949950" y="3276600"/>
          <p14:tracePt t="108155" x="5873750" y="3251200"/>
          <p14:tracePt t="108168" x="5816600" y="3225800"/>
          <p14:tracePt t="108185" x="5753100" y="3200400"/>
          <p14:tracePt t="108201" x="5664200" y="3143250"/>
          <p14:tracePt t="108218" x="5562600" y="3079750"/>
          <p14:tracePt t="108234" x="5473700" y="3035300"/>
          <p14:tracePt t="108251" x="5416550" y="2990850"/>
          <p14:tracePt t="108268" x="5359400" y="2946400"/>
          <p14:tracePt t="108285" x="5314950" y="2901950"/>
          <p14:tracePt t="108301" x="5283200" y="2876550"/>
          <p14:tracePt t="108301" x="5270500" y="2857500"/>
          <p14:tracePt t="108319" x="5245100" y="2825750"/>
          <p14:tracePt t="108335" x="5219700" y="2774950"/>
          <p14:tracePt t="108352" x="5187950" y="2717800"/>
          <p14:tracePt t="108368" x="5175250" y="2654300"/>
          <p14:tracePt t="108385" x="5168900" y="2578100"/>
          <p14:tracePt t="108401" x="5168900" y="2457450"/>
          <p14:tracePt t="108419" x="5187950" y="2336800"/>
          <p14:tracePt t="108434" x="5219700" y="2222500"/>
          <p14:tracePt t="108451" x="5245100" y="2133600"/>
          <p14:tracePt t="108468" x="5270500" y="2038350"/>
          <p14:tracePt t="108485" x="5302250" y="1949450"/>
          <p14:tracePt t="108501" x="5314950" y="1885950"/>
          <p14:tracePt t="108501" x="5327650" y="1847850"/>
          <p14:tracePt t="108518" x="5340350" y="1771650"/>
          <p14:tracePt t="108535" x="5353050" y="1701800"/>
          <p14:tracePt t="108567" x="5359400" y="1625600"/>
          <p14:tracePt t="108569" x="5372100" y="1562100"/>
          <p14:tracePt t="108585" x="5391150" y="1511300"/>
          <p14:tracePt t="108601" x="5410200" y="1460500"/>
          <p14:tracePt t="108617" x="5435600" y="1416050"/>
          <p14:tracePt t="108634" x="5480050" y="1377950"/>
          <p14:tracePt t="108651" x="5505450" y="1352550"/>
          <p14:tracePt t="108667" x="5562600" y="1314450"/>
          <p14:tracePt t="108667" x="5581650" y="1301750"/>
          <p14:tracePt t="108686" x="5607050" y="1289050"/>
          <p14:tracePt t="108700" x="5670550" y="1257300"/>
          <p14:tracePt t="108700" x="5708650" y="1238250"/>
          <p14:tracePt t="108718" x="5784850" y="1206500"/>
          <p14:tracePt t="108735" x="5867400" y="1174750"/>
          <p14:tracePt t="108751" x="5962650" y="1130300"/>
          <p14:tracePt t="108767" x="6064250" y="1085850"/>
          <p14:tracePt t="108785" x="6165850" y="1047750"/>
          <p14:tracePt t="108801" x="6267450" y="1009650"/>
          <p14:tracePt t="108818" x="6362700" y="984250"/>
          <p14:tracePt t="108834" x="6464300" y="958850"/>
          <p14:tracePt t="108851" x="6546850" y="933450"/>
          <p14:tracePt t="108867" x="6616700" y="914400"/>
          <p14:tracePt t="108885" x="6667500" y="908050"/>
          <p14:tracePt t="108901" x="6731000" y="901700"/>
          <p14:tracePt t="108901" x="6756400" y="901700"/>
          <p14:tracePt t="108919" x="6819900" y="901700"/>
          <p14:tracePt t="108935" x="6902450" y="901700"/>
          <p14:tracePt t="108951" x="6997700" y="901700"/>
          <p14:tracePt t="108968" x="7105650" y="914400"/>
          <p14:tracePt t="108985" x="7194550" y="927100"/>
          <p14:tracePt t="109001" x="7258050" y="933450"/>
          <p14:tracePt t="109018" x="7296150" y="939800"/>
          <p14:tracePt t="109034" x="7327900" y="946150"/>
          <p14:tracePt t="109051" x="7359650" y="952500"/>
          <p14:tracePt t="109067" x="7378700" y="952500"/>
          <p14:tracePt t="109085" x="7397750" y="958850"/>
          <p14:tracePt t="109101" x="7404100" y="965200"/>
          <p14:tracePt t="109117" x="7423150" y="971550"/>
          <p14:tracePt t="109135" x="7435850" y="977900"/>
          <p14:tracePt t="109151" x="7442200" y="977900"/>
          <p14:tracePt t="109168" x="7442200" y="984250"/>
          <p14:tracePt t="109238" x="7448550" y="984250"/>
          <p14:tracePt t="109253" x="7461250" y="1003300"/>
          <p14:tracePt t="109262" x="7467600" y="1009650"/>
          <p14:tracePt t="109267" x="7480300" y="1035050"/>
          <p14:tracePt t="109284" x="7518400" y="1098550"/>
          <p14:tracePt t="109316" x="7531100" y="1130300"/>
          <p14:tracePt t="109335" x="7543800" y="1143000"/>
          <p14:tracePt t="109351" x="7543800" y="1149350"/>
          <p14:tracePt t="109925" x="7543800" y="1155700"/>
          <p14:tracePt t="109966" x="7537450" y="1155700"/>
          <p14:tracePt t="109966" x="7531100" y="1155700"/>
          <p14:tracePt t="109990" x="7524750" y="1155700"/>
          <p14:tracePt t="110014" x="7512050" y="1155700"/>
          <p14:tracePt t="110022" x="7512050" y="1162050"/>
          <p14:tracePt t="110022" x="7505700" y="1162050"/>
          <p14:tracePt t="110086" x="7499350" y="1162050"/>
          <p14:tracePt t="110126" x="7493000" y="1162050"/>
          <p14:tracePt t="110150" x="7486650" y="1162050"/>
          <p14:tracePt t="110166" x="7480300" y="1162050"/>
          <p14:tracePt t="112502" x="7473950" y="1162050"/>
          <p14:tracePt t="112511" x="7435850" y="1162050"/>
          <p14:tracePt t="112519" x="7397750" y="1162050"/>
          <p14:tracePt t="112519" x="7334250" y="1162050"/>
          <p14:tracePt t="112534" x="6927850" y="1174750"/>
          <p14:tracePt t="112551" x="6451600" y="1174750"/>
          <p14:tracePt t="112568" x="5867400" y="1193800"/>
          <p14:tracePt t="112585" x="5213350" y="1219200"/>
          <p14:tracePt t="112601" x="4610100" y="1219200"/>
          <p14:tracePt t="112618" x="4102100" y="1219200"/>
          <p14:tracePt t="112634" x="3676650" y="1219200"/>
          <p14:tracePt t="112651" x="3352800" y="1219200"/>
          <p14:tracePt t="112668" x="3092450" y="1193800"/>
          <p14:tracePt t="112686" x="2806700" y="1193800"/>
          <p14:tracePt t="112702" x="2482850" y="1193800"/>
          <p14:tracePt t="112702" x="2324100" y="1193800"/>
          <p14:tracePt t="112719" x="2006600" y="1193800"/>
          <p14:tracePt t="112736" x="1758950" y="1193800"/>
          <p14:tracePt t="112752" x="1524000" y="1193800"/>
          <p14:tracePt t="112770" x="1377950" y="1193800"/>
          <p14:tracePt t="112784" x="1289050" y="1187450"/>
          <p14:tracePt t="112802" x="1263650" y="1187450"/>
          <p14:tracePt t="112818" x="1257300" y="1187450"/>
          <p14:tracePt t="112868" x="1257300" y="1181100"/>
          <p14:tracePt t="112926" x="1257300" y="1174750"/>
          <p14:tracePt t="112934" x="1263650" y="1174750"/>
          <p14:tracePt t="112935" x="1282700" y="1174750"/>
          <p14:tracePt t="112951" x="1308100" y="1168400"/>
          <p14:tracePt t="112951" x="1371600" y="1168400"/>
          <p14:tracePt t="112968" x="1447800" y="1155700"/>
          <p14:tracePt t="112985" x="1492250" y="1143000"/>
          <p14:tracePt t="113002" x="1549400" y="1136650"/>
          <p14:tracePt t="113018" x="1600200" y="1130300"/>
          <p14:tracePt t="113035" x="1631950" y="1123950"/>
          <p14:tracePt t="113051" x="1663700" y="1111250"/>
          <p14:tracePt t="113068" x="1695450" y="1104900"/>
          <p14:tracePt t="113085" x="1720850" y="1092200"/>
          <p14:tracePt t="113085" x="1727200" y="1092200"/>
          <p14:tracePt t="113119" x="1733550" y="1092200"/>
          <p14:tracePt t="113494" x="1765300" y="1092200"/>
          <p14:tracePt t="113502" x="1835150" y="1098550"/>
          <p14:tracePt t="113503" x="1917700" y="1117600"/>
          <p14:tracePt t="113517" x="2235200" y="1206500"/>
          <p14:tracePt t="113534" x="2940050" y="1416050"/>
          <p14:tracePt t="113552" x="3524250" y="1587500"/>
          <p14:tracePt t="113569" x="3981450" y="1701800"/>
          <p14:tracePt t="113585" x="4337050" y="1752600"/>
          <p14:tracePt t="113603" x="4527550" y="1778000"/>
          <p14:tracePt t="113618" x="4654550" y="1790700"/>
          <p14:tracePt t="113634" x="4730750" y="1790700"/>
          <p14:tracePt t="113652" x="4794250" y="1790700"/>
          <p14:tracePt t="113669" x="4845050" y="1790700"/>
          <p14:tracePt t="113685" x="4902200" y="1790700"/>
          <p14:tracePt t="113702" x="4953000" y="1790700"/>
          <p14:tracePt t="113718" x="5010150" y="1797050"/>
          <p14:tracePt t="113736" x="5029200" y="1797050"/>
          <p14:tracePt t="113751" x="5048250" y="1797050"/>
          <p14:tracePt t="113768" x="5073650" y="1797050"/>
          <p14:tracePt t="114350" x="5086350" y="1809750"/>
          <p14:tracePt t="114351" x="5137150" y="1835150"/>
          <p14:tracePt t="114367" x="5194300" y="1854200"/>
          <p14:tracePt t="114367" x="5295900" y="1885950"/>
          <p14:tracePt t="114384" x="5372100" y="1917700"/>
          <p14:tracePt t="114402" x="5473700" y="1981200"/>
          <p14:tracePt t="114436" x="5492750" y="1993900"/>
          <p14:tracePt t="114452" x="5505450" y="2006600"/>
          <p14:tracePt t="114622" x="5511800" y="2006600"/>
          <p14:tracePt t="114638" x="5505450" y="2019300"/>
          <p14:tracePt t="114650" x="5505450" y="2025650"/>
          <p14:tracePt t="114651" x="5486400" y="2051050"/>
          <p14:tracePt t="114667" x="5467350" y="2082800"/>
          <p14:tracePt t="114684" x="5416550" y="2171700"/>
          <p14:tracePt t="114684" x="5403850" y="2197100"/>
          <p14:tracePt t="114720" x="5397500" y="2241550"/>
          <p14:tracePt t="114735" x="5391150" y="2279650"/>
          <p14:tracePt t="114752" x="5384800" y="2317750"/>
          <p14:tracePt t="114769" x="5378450" y="2355850"/>
          <p14:tracePt t="114786" x="5372100" y="2406650"/>
          <p14:tracePt t="114801" x="5372100" y="2444750"/>
          <p14:tracePt t="114819" x="5372100" y="2482850"/>
          <p14:tracePt t="114835" x="5372100" y="2527300"/>
          <p14:tracePt t="114852" x="5372100" y="2578100"/>
          <p14:tracePt t="114868" x="5384800" y="2603500"/>
          <p14:tracePt t="114886" x="5397500" y="2641600"/>
          <p14:tracePt t="114902" x="5416550" y="2686050"/>
          <p14:tracePt t="114920" x="5435600" y="2717800"/>
          <p14:tracePt t="114935" x="5467350" y="2762250"/>
          <p14:tracePt t="114953" x="5486400" y="2794000"/>
          <p14:tracePt t="114968" x="5511800" y="2819400"/>
          <p14:tracePt t="114985" x="5530850" y="2844800"/>
          <p14:tracePt t="115001" x="5556250" y="2876550"/>
          <p14:tracePt t="115018" x="5581650" y="2901950"/>
          <p14:tracePt t="115034" x="5638800" y="2946400"/>
          <p14:tracePt t="115052" x="5689600" y="2990850"/>
          <p14:tracePt t="115068" x="5753100" y="3022600"/>
          <p14:tracePt t="115086" x="5810250" y="3060700"/>
          <p14:tracePt t="115101" x="5873750" y="3086100"/>
          <p14:tracePt t="115101" x="5905500" y="3098800"/>
          <p14:tracePt t="115119" x="5975350" y="3111500"/>
          <p14:tracePt t="115135" x="6045200" y="3130550"/>
          <p14:tracePt t="115152" x="6115050" y="3149600"/>
          <p14:tracePt t="115168" x="6159500" y="3168650"/>
          <p14:tracePt t="115186" x="6229350" y="3181350"/>
          <p14:tracePt t="115202" x="6318250" y="3187700"/>
          <p14:tracePt t="115219" x="6388100" y="3187700"/>
          <p14:tracePt t="115234" x="6464300" y="3187700"/>
          <p14:tracePt t="115252" x="6527800" y="3187700"/>
          <p14:tracePt t="115268" x="6616700" y="3162300"/>
          <p14:tracePt t="115285" x="6661150" y="3149600"/>
          <p14:tracePt t="115301" x="6756400" y="3117850"/>
          <p14:tracePt t="115301" x="6819900" y="3098800"/>
          <p14:tracePt t="115319" x="6921500" y="3060700"/>
          <p14:tracePt t="115335" x="7010400" y="3035300"/>
          <p14:tracePt t="115351" x="7080250" y="3016250"/>
          <p14:tracePt t="115368" x="7124700" y="3003550"/>
          <p14:tracePt t="115386" x="7162800" y="2990850"/>
          <p14:tracePt t="115402" x="7213600" y="2971800"/>
          <p14:tracePt t="115419" x="7264400" y="2940050"/>
          <p14:tracePt t="115435" x="7334250" y="2882900"/>
          <p14:tracePt t="115452" x="7423150" y="2800350"/>
          <p14:tracePt t="115468" x="7512050" y="2673350"/>
          <p14:tracePt t="115486" x="7588250" y="2552700"/>
          <p14:tracePt t="115501" x="7658100" y="2432050"/>
          <p14:tracePt t="115501" x="7683500" y="2381250"/>
          <p14:tracePt t="115519" x="7727950" y="2273300"/>
          <p14:tracePt t="115535" x="7766050" y="2184400"/>
          <p14:tracePt t="115551" x="7791450" y="2089150"/>
          <p14:tracePt t="115568" x="7810500" y="1981200"/>
          <p14:tracePt t="115585" x="7816850" y="1879600"/>
          <p14:tracePt t="115602" x="7816850" y="1771650"/>
          <p14:tracePt t="115618" x="7816850" y="1670050"/>
          <p14:tracePt t="115635" x="7810500" y="1587500"/>
          <p14:tracePt t="115652" x="7797800" y="1517650"/>
          <p14:tracePt t="115668" x="7772400" y="1441450"/>
          <p14:tracePt t="115686" x="7727950" y="1365250"/>
          <p14:tracePt t="115701" x="7677150" y="1282700"/>
          <p14:tracePt t="115701" x="7639050" y="1244600"/>
          <p14:tracePt t="115719" x="7575550" y="1174750"/>
          <p14:tracePt t="115735" x="7499350" y="1123950"/>
          <p14:tracePt t="115752" x="7416800" y="1073150"/>
          <p14:tracePt t="115768" x="7321550" y="1035050"/>
          <p14:tracePt t="115785" x="7239000" y="1003300"/>
          <p14:tracePt t="115801" x="7162800" y="977900"/>
          <p14:tracePt t="115818" x="7061200" y="946150"/>
          <p14:tracePt t="115834" x="6965950" y="920750"/>
          <p14:tracePt t="115851" x="6858000" y="901700"/>
          <p14:tracePt t="115868" x="6762750" y="895350"/>
          <p14:tracePt t="115885" x="6654800" y="876300"/>
          <p14:tracePt t="115901" x="6553200" y="876300"/>
          <p14:tracePt t="115901" x="6496050" y="876300"/>
          <p14:tracePt t="115919" x="6400800" y="869950"/>
          <p14:tracePt t="115935" x="6286500" y="869950"/>
          <p14:tracePt t="115952" x="6191250" y="882650"/>
          <p14:tracePt t="115968" x="6096000" y="889000"/>
          <p14:tracePt t="115985" x="6000750" y="914400"/>
          <p14:tracePt t="116001" x="5924550" y="939800"/>
          <p14:tracePt t="116018" x="5854700" y="965200"/>
          <p14:tracePt t="116034" x="5778500" y="1003300"/>
          <p14:tracePt t="116051" x="5715000" y="1041400"/>
          <p14:tracePt t="116068" x="5645150" y="1104900"/>
          <p14:tracePt t="116085" x="5588000" y="1149350"/>
          <p14:tracePt t="116102" x="5549900" y="1187450"/>
          <p14:tracePt t="116118" x="5492750" y="1263650"/>
          <p14:tracePt t="116136" x="5454650" y="1333500"/>
          <p14:tracePt t="116152" x="5416550" y="1403350"/>
          <p14:tracePt t="116168" x="5372100" y="1473200"/>
          <p14:tracePt t="116184" x="5334000" y="1555750"/>
          <p14:tracePt t="116202" x="5302250" y="1631950"/>
          <p14:tracePt t="116218" x="5276850" y="1714500"/>
          <p14:tracePt t="116235" x="5257800" y="1797050"/>
          <p14:tracePt t="116251" x="5251450" y="1873250"/>
          <p14:tracePt t="116268" x="5251450" y="1943100"/>
          <p14:tracePt t="116285" x="5251450" y="1993900"/>
          <p14:tracePt t="116302" x="5251450" y="2057400"/>
          <p14:tracePt t="116318" x="5251450" y="2165350"/>
          <p14:tracePt t="116336" x="5251450" y="2241550"/>
          <p14:tracePt t="116351" x="5264150" y="2324100"/>
          <p14:tracePt t="116368" x="5289550" y="2400300"/>
          <p14:tracePt t="116384" x="5302250" y="2457450"/>
          <p14:tracePt t="116402" x="5321300" y="2501900"/>
          <p14:tracePt t="116418" x="5334000" y="2533650"/>
          <p14:tracePt t="116435" x="5353050" y="2565400"/>
          <p14:tracePt t="116452" x="5372100" y="2590800"/>
          <p14:tracePt t="116468" x="5397500" y="2622550"/>
          <p14:tracePt t="116485" x="5429250" y="2660650"/>
          <p14:tracePt t="116502" x="5467350" y="2698750"/>
          <p14:tracePt t="116518" x="5518150" y="2743200"/>
          <p14:tracePt t="116536" x="5568950" y="2787650"/>
          <p14:tracePt t="116552" x="5613400" y="2819400"/>
          <p14:tracePt t="116569" x="5657850" y="2844800"/>
          <p14:tracePt t="116586" x="5708650" y="2870200"/>
          <p14:tracePt t="116602" x="5759450" y="2889250"/>
          <p14:tracePt t="116618" x="5816600" y="2914650"/>
          <p14:tracePt t="116635" x="5886450" y="2940050"/>
          <p14:tracePt t="116651" x="5949950" y="2959100"/>
          <p14:tracePt t="116670" x="6026150" y="2978150"/>
          <p14:tracePt t="116685" x="6108700" y="3003550"/>
          <p14:tracePt t="116702" x="6197600" y="3022600"/>
          <p14:tracePt t="116718" x="6330950" y="3060700"/>
          <p14:tracePt t="116736" x="6419850" y="3079750"/>
          <p14:tracePt t="116751" x="6489700" y="3086100"/>
          <p14:tracePt t="116768" x="6559550" y="3105150"/>
          <p14:tracePt t="116785" x="6616700" y="3111500"/>
          <p14:tracePt t="116802" x="6673850" y="3117850"/>
          <p14:tracePt t="116818" x="6737350" y="3117850"/>
          <p14:tracePt t="116834" x="6807200" y="3117850"/>
          <p14:tracePt t="116851" x="6877050" y="3117850"/>
          <p14:tracePt t="116869" x="6940550" y="3117850"/>
          <p14:tracePt t="116885" x="6978650" y="3117850"/>
          <p14:tracePt t="116885" x="6991350" y="3117850"/>
          <p14:tracePt t="116903" x="7004050" y="3117850"/>
          <p14:tracePt t="116919" x="7029450" y="3117850"/>
          <p14:tracePt t="116936" x="7042150" y="3117850"/>
          <p14:tracePt t="116951" x="7048500" y="3117850"/>
          <p14:tracePt t="116969" x="7054850" y="3117850"/>
          <p14:tracePt t="116984" x="7061200" y="3117850"/>
          <p14:tracePt t="117174" x="7067550" y="3117850"/>
          <p14:tracePt t="117646" x="7061200" y="3117850"/>
          <p14:tracePt t="117654" x="7054850" y="3117850"/>
          <p14:tracePt t="117654" x="7029450" y="3130550"/>
          <p14:tracePt t="117684" x="7023100" y="3155950"/>
          <p14:tracePt t="117701" x="7004050" y="3219450"/>
          <p14:tracePt t="117718" x="6991350" y="3302000"/>
          <p14:tracePt t="117718" x="6985000" y="3371850"/>
          <p14:tracePt t="117734" x="6946900" y="3530600"/>
          <p14:tracePt t="117752" x="6927850" y="3714750"/>
          <p14:tracePt t="117768" x="6902450" y="3937000"/>
          <p14:tracePt t="117785" x="6883400" y="4108450"/>
          <p14:tracePt t="117802" x="6864350" y="4248150"/>
          <p14:tracePt t="117818" x="6851650" y="4343400"/>
          <p14:tracePt t="117835" x="6851650" y="4432300"/>
          <p14:tracePt t="117851" x="6851650" y="4514850"/>
          <p14:tracePt t="117867" x="6851650" y="4565650"/>
          <p14:tracePt t="117885" x="6864350" y="4635500"/>
          <p14:tracePt t="117918" x="6883400" y="4686300"/>
          <p14:tracePt t="117935" x="6902450" y="4705350"/>
          <p14:tracePt t="117952" x="6915150" y="4718050"/>
          <p14:tracePt t="117968" x="6927850" y="4730750"/>
          <p14:tracePt t="117985" x="6965950" y="4743450"/>
          <p14:tracePt t="118018" x="6985000" y="4743450"/>
          <p14:tracePt t="118035" x="7010400" y="4743450"/>
          <p14:tracePt t="118052" x="7048500" y="4743450"/>
          <p14:tracePt t="118068" x="7086600" y="4730750"/>
          <p14:tracePt t="118085" x="7137400" y="4692650"/>
          <p14:tracePt t="118101" x="7213600" y="4603750"/>
          <p14:tracePt t="118101" x="7258050" y="4527550"/>
          <p14:tracePt t="118119" x="7353300" y="4305300"/>
          <p14:tracePt t="118135" x="7467600" y="3930650"/>
          <p14:tracePt t="118152" x="7543800" y="3587750"/>
          <p14:tracePt t="118168" x="7556500" y="3416300"/>
          <p14:tracePt t="118185" x="7550150" y="3302000"/>
          <p14:tracePt t="118201" x="7537450" y="3257550"/>
          <p14:tracePt t="118218" x="7512050" y="3238500"/>
          <p14:tracePt t="118235" x="7461250" y="3225800"/>
          <p14:tracePt t="118253" x="7385050" y="3225800"/>
          <p14:tracePt t="118268" x="7245350" y="3238500"/>
          <p14:tracePt t="118285" x="7004050" y="3346450"/>
          <p14:tracePt t="118301" x="6686550" y="3486150"/>
          <p14:tracePt t="118301" x="6534150" y="3568700"/>
          <p14:tracePt t="118320" x="6280150" y="3702050"/>
          <p14:tracePt t="118335" x="6000750" y="3854450"/>
          <p14:tracePt t="118352" x="5835650" y="3968750"/>
          <p14:tracePt t="118368" x="5702300" y="4095750"/>
          <p14:tracePt t="118386" x="5613400" y="4241800"/>
          <p14:tracePt t="118402" x="5556250" y="4413250"/>
          <p14:tracePt t="118419" x="5524500" y="4578350"/>
          <p14:tracePt t="118434" x="5518150" y="4724400"/>
          <p14:tracePt t="118452" x="5518150" y="4883150"/>
          <p14:tracePt t="118468" x="5568950" y="5054600"/>
          <p14:tracePt t="118485" x="5734050" y="5353050"/>
          <p14:tracePt t="118485" x="5803900" y="5429250"/>
          <p14:tracePt t="118519" x="5949950" y="5524500"/>
          <p14:tracePt t="118535" x="6134100" y="5562600"/>
          <p14:tracePt t="118552" x="6305550" y="5568950"/>
          <p14:tracePt t="118568" x="6527800" y="5556250"/>
          <p14:tracePt t="118586" x="6680200" y="5505450"/>
          <p14:tracePt t="118602" x="6819900" y="5429250"/>
          <p14:tracePt t="118619" x="6940550" y="5359400"/>
          <p14:tracePt t="118634" x="7010400" y="5308600"/>
          <p14:tracePt t="118652" x="7073900" y="5251450"/>
          <p14:tracePt t="118668" x="7112000" y="5194300"/>
          <p14:tracePt t="118686" x="7137400" y="5124450"/>
          <p14:tracePt t="118701" x="7156450" y="5035550"/>
          <p14:tracePt t="118701" x="7162800" y="4978400"/>
          <p14:tracePt t="118719" x="7162800" y="4870450"/>
          <p14:tracePt t="118735" x="7150100" y="4743450"/>
          <p14:tracePt t="118751" x="7118350" y="4616450"/>
          <p14:tracePt t="118768" x="7048500" y="4502150"/>
          <p14:tracePt t="118785" x="6978650" y="4413250"/>
          <p14:tracePt t="118818" x="6915150" y="4356100"/>
          <p14:tracePt t="118820" x="6832600" y="4318000"/>
          <p14:tracePt t="118834" x="6788150" y="4311650"/>
          <p14:tracePt t="118852" x="6737350" y="4298950"/>
          <p14:tracePt t="118868" x="6648450" y="4298950"/>
          <p14:tracePt t="118886" x="6546850" y="4305300"/>
          <p14:tracePt t="118901" x="6464300" y="4337050"/>
          <p14:tracePt t="118917" x="6400800" y="4381500"/>
          <p14:tracePt t="118934" x="6305550" y="4476750"/>
          <p14:tracePt t="118952" x="6248400" y="4572000"/>
          <p14:tracePt t="118968" x="6223000" y="4660900"/>
          <p14:tracePt t="118985" x="6197600" y="4781550"/>
          <p14:tracePt t="119002" x="6184900" y="4870450"/>
          <p14:tracePt t="119018" x="6184900" y="4940300"/>
          <p14:tracePt t="119034" x="6184900" y="5016500"/>
          <p14:tracePt t="119051" x="6184900" y="5073650"/>
          <p14:tracePt t="119068" x="6197600" y="5111750"/>
          <p14:tracePt t="119085" x="6210300" y="5143500"/>
          <p14:tracePt t="119101" x="6223000" y="5156200"/>
          <p14:tracePt t="119101" x="6223000" y="5162550"/>
          <p14:tracePt t="119119" x="6235700" y="5175250"/>
          <p14:tracePt t="119183" x="6242050" y="5181600"/>
          <p14:tracePt t="119207" x="6242050" y="5187950"/>
          <p14:tracePt t="119230" x="6254750" y="5194300"/>
          <p14:tracePt t="119253" x="6261100" y="5194300"/>
          <p14:tracePt t="119262" x="6267450" y="5200650"/>
          <p14:tracePt t="119283" x="6273800" y="5207000"/>
          <p14:tracePt t="119284" x="6292850" y="5213350"/>
          <p14:tracePt t="119284" x="6305550" y="5219700"/>
          <p14:tracePt t="119319" x="6311900" y="5219700"/>
          <p14:tracePt t="119335" x="6330950" y="5226050"/>
          <p14:tracePt t="119352" x="6350000" y="5238750"/>
          <p14:tracePt t="119369" x="6362700" y="5245100"/>
          <p14:tracePt t="119384" x="6369050" y="5245100"/>
          <p14:tracePt t="119402" x="6375400" y="5251450"/>
          <p14:tracePt t="119441" x="6381750" y="5251450"/>
          <p14:tracePt t="119452" x="6388100" y="5251450"/>
          <p14:tracePt t="119468" x="6394450" y="5251450"/>
          <p14:tracePt t="119485" x="6407150" y="5251450"/>
          <p14:tracePt t="119519" x="6413500" y="5251450"/>
          <p14:tracePt t="119521" x="6419850" y="5251450"/>
          <p14:tracePt t="119535" x="6426200" y="5251450"/>
          <p14:tracePt t="119551" x="6432550" y="5251450"/>
          <p14:tracePt t="119568" x="6438900" y="5251450"/>
          <p14:tracePt t="119584" x="6451600" y="5251450"/>
          <p14:tracePt t="119602" x="6457950" y="5251450"/>
          <p14:tracePt t="119618" x="6464300" y="5251450"/>
          <p14:tracePt t="119635" x="6477000" y="5245100"/>
          <p14:tracePt t="119651" x="6489700" y="5232400"/>
          <p14:tracePt t="119669" x="6496050" y="5207000"/>
          <p14:tracePt t="119685" x="6515100" y="5048250"/>
          <p14:tracePt t="119685" x="6515100" y="4991100"/>
          <p14:tracePt t="119719" x="6515100" y="4838700"/>
          <p14:tracePt t="119736" x="6438900" y="4686300"/>
          <p14:tracePt t="119751" x="6273800" y="4451350"/>
          <p14:tracePt t="119784" x="5956300" y="4114800"/>
          <p14:tracePt t="119786" x="5143500" y="3587750"/>
          <p14:tracePt t="119818" x="4641850" y="3384550"/>
          <p14:tracePt t="119835" x="4064000" y="3155950"/>
          <p14:tracePt t="119851" x="3492500" y="2933700"/>
          <p14:tracePt t="119868" x="3003550" y="2743200"/>
          <p14:tracePt t="119886" x="2527300" y="2590800"/>
          <p14:tracePt t="119886" x="2381250" y="2533650"/>
          <p14:tracePt t="119903" x="2260600" y="2476500"/>
          <p14:tracePt t="119918" x="2057400" y="2355850"/>
          <p14:tracePt t="119935" x="1974850" y="2279650"/>
          <p14:tracePt t="119951" x="1879600" y="2190750"/>
          <p14:tracePt t="119968" x="1803400" y="2089150"/>
          <p14:tracePt t="119984" x="1727200" y="1955800"/>
          <p14:tracePt t="120001" x="1631950" y="1689100"/>
          <p14:tracePt t="120035" x="1587500" y="1536700"/>
          <p14:tracePt t="120051" x="1536700" y="1403350"/>
          <p14:tracePt t="120069" x="1504950" y="1295400"/>
          <p14:tracePt t="120084" x="1492250" y="1238250"/>
          <p14:tracePt t="120084" x="1492250" y="1219200"/>
          <p14:tracePt t="120103" x="1492250" y="1193800"/>
          <p14:tracePt t="120118" x="1498600" y="1130300"/>
          <p14:tracePt t="120135" x="1524000" y="1073150"/>
          <p14:tracePt t="120152" x="1562100" y="996950"/>
          <p14:tracePt t="120169" x="1606550" y="901700"/>
          <p14:tracePt t="120185" x="1625600" y="838200"/>
          <p14:tracePt t="120202" x="1638300" y="774700"/>
          <p14:tracePt t="120218" x="1638300" y="723900"/>
          <p14:tracePt t="120235" x="1638300" y="704850"/>
          <p14:tracePt t="120251" x="1644650" y="692150"/>
          <p14:tracePt t="120382" x="1644650" y="685800"/>
          <p14:tracePt t="120390" x="1663700" y="698500"/>
          <p14:tracePt t="120390" x="1689100" y="723900"/>
          <p14:tracePt t="120400" x="1758950" y="812800"/>
          <p14:tracePt t="120417" x="1847850" y="927100"/>
          <p14:tracePt t="120435" x="1993900" y="1060450"/>
          <p14:tracePt t="120451" x="2203450" y="1219200"/>
          <p14:tracePt t="120468" x="2540000" y="1384300"/>
          <p14:tracePt t="120485" x="2927350" y="1549400"/>
          <p14:tracePt t="120517" x="3549650" y="1752600"/>
          <p14:tracePt t="120519" x="4006850" y="1892300"/>
          <p14:tracePt t="120535" x="4470400" y="2025650"/>
          <p14:tracePt t="120551" x="4946650" y="2152650"/>
          <p14:tracePt t="120568" x="5359400" y="2298700"/>
          <p14:tracePt t="120584" x="5765800" y="2419350"/>
          <p14:tracePt t="120602" x="6153150" y="2527300"/>
          <p14:tracePt t="120618" x="6502400" y="2609850"/>
          <p14:tracePt t="120634" x="6819900" y="2660650"/>
          <p14:tracePt t="120653" x="7061200" y="2667000"/>
          <p14:tracePt t="120669" x="7213600" y="2667000"/>
          <p14:tracePt t="120685" x="7296150" y="2660650"/>
          <p14:tracePt t="120702" x="7353300" y="2635250"/>
          <p14:tracePt t="120702" x="7366000" y="2622550"/>
          <p14:tracePt t="120719" x="7385050" y="2609850"/>
          <p14:tracePt t="120734" x="7385050" y="2603500"/>
          <p14:tracePt t="120845" x="7385050" y="2597150"/>
          <p14:tracePt t="120854" x="7378700" y="2597150"/>
          <p14:tracePt t="120855" x="7372350" y="2597150"/>
          <p14:tracePt t="120867" x="7366000" y="2609850"/>
          <p14:tracePt t="120884" x="7346950" y="2679700"/>
          <p14:tracePt t="120920" x="7346950" y="2692400"/>
          <p14:tracePt t="120935" x="7346950" y="2705100"/>
          <p14:tracePt t="121094" x="7340600" y="2711450"/>
          <p14:tracePt t="121094" x="7289800" y="2711450"/>
          <p14:tracePt t="121117" x="7175500" y="2679700"/>
          <p14:tracePt t="121133" x="6934200" y="2616200"/>
          <p14:tracePt t="121152" x="6756400" y="2571750"/>
          <p14:tracePt t="121168" x="6610350" y="2546350"/>
          <p14:tracePt t="121184" x="6502400" y="2527300"/>
          <p14:tracePt t="121201" x="6432550" y="2527300"/>
          <p14:tracePt t="121218" x="6381750" y="2546350"/>
          <p14:tracePt t="121234" x="6356350" y="2571750"/>
          <p14:tracePt t="121251" x="6330950" y="2603500"/>
          <p14:tracePt t="121268" x="6324600" y="2641600"/>
          <p14:tracePt t="121285" x="6318250" y="2686050"/>
          <p14:tracePt t="121301" x="6318250" y="2736850"/>
          <p14:tracePt t="121301" x="6318250" y="2762250"/>
          <p14:tracePt t="121319" x="6356350" y="2806700"/>
          <p14:tracePt t="121335" x="6381750" y="2832100"/>
          <p14:tracePt t="121352" x="6438900" y="2851150"/>
          <p14:tracePt t="121368" x="6616700" y="2895600"/>
          <p14:tracePt t="121402" x="6731000" y="2914650"/>
          <p14:tracePt t="121418" x="6845300" y="2914650"/>
          <p14:tracePt t="121434" x="6940550" y="2914650"/>
          <p14:tracePt t="121452" x="7016750" y="2895600"/>
          <p14:tracePt t="121468" x="7080250" y="2857500"/>
          <p14:tracePt t="121878" x="7073900" y="2857500"/>
          <p14:tracePt t="122118" x="7073900" y="2851150"/>
          <p14:tracePt t="122118" x="7073900" y="2844800"/>
          <p14:tracePt t="122134" x="7086600" y="2832100"/>
          <p14:tracePt t="122135" x="7118350" y="2800350"/>
          <p14:tracePt t="122150" x="7143750" y="2774950"/>
          <p14:tracePt t="122168" x="7175500" y="2743200"/>
          <p14:tracePt t="122185" x="7200900" y="2724150"/>
          <p14:tracePt t="122201" x="7226300" y="2711450"/>
          <p14:tracePt t="122217" x="7239000" y="2711450"/>
          <p14:tracePt t="122234" x="7245350" y="2698750"/>
          <p14:tracePt t="122252" x="7264400" y="2698750"/>
          <p14:tracePt t="122268" x="7302500" y="2698750"/>
          <p14:tracePt t="122285" x="7340600" y="2698750"/>
          <p14:tracePt t="122302" x="7385050" y="2698750"/>
          <p14:tracePt t="122302" x="7416800" y="2692400"/>
          <p14:tracePt t="122319" x="7467600" y="2667000"/>
          <p14:tracePt t="122335" x="7537450" y="2584450"/>
          <p14:tracePt t="122351" x="7594600" y="2381250"/>
          <p14:tracePt t="122368" x="7651750" y="1974850"/>
          <p14:tracePt t="122385" x="7651750" y="1517650"/>
          <p14:tracePt t="122401" x="7632700" y="1250950"/>
          <p14:tracePt t="122417" x="7607300" y="1193800"/>
          <p14:tracePt t="122434" x="7575550" y="1117600"/>
          <p14:tracePt t="122451" x="7543800" y="1073150"/>
          <p14:tracePt t="122468" x="7512050" y="1041400"/>
          <p14:tracePt t="122484" x="7410450" y="1009650"/>
          <p14:tracePt t="122484" x="7378700" y="1009650"/>
          <p14:tracePt t="122519" x="7302500" y="1009650"/>
          <p14:tracePt t="122535" x="7188200" y="1073150"/>
          <p14:tracePt t="122551" x="7048500" y="1212850"/>
          <p14:tracePt t="122568" x="6883400" y="1403350"/>
          <p14:tracePt t="122584" x="6692900" y="1644650"/>
          <p14:tracePt t="122602" x="6496050" y="1885950"/>
          <p14:tracePt t="122618" x="6381750" y="2012950"/>
          <p14:tracePt t="122634" x="6305550" y="2146300"/>
          <p14:tracePt t="122651" x="6248400" y="2254250"/>
          <p14:tracePt t="122668" x="6229350" y="2330450"/>
          <p14:tracePt t="122686" x="6223000" y="2362200"/>
          <p14:tracePt t="122701" x="6229350" y="2393950"/>
          <p14:tracePt t="122718" x="6280150" y="2470150"/>
          <p14:tracePt t="122736" x="6350000" y="2533650"/>
          <p14:tracePt t="122751" x="6445250" y="2578100"/>
          <p14:tracePt t="122768" x="6597650" y="2603500"/>
          <p14:tracePt t="122784" x="6883400" y="2616200"/>
          <p14:tracePt t="122801" x="7181850" y="2552700"/>
          <p14:tracePt t="122818" x="7461250" y="2368550"/>
          <p14:tracePt t="122834" x="7645400" y="2146300"/>
          <p14:tracePt t="122851" x="7759700" y="1803400"/>
          <p14:tracePt t="122869" x="7785100" y="1492250"/>
          <p14:tracePt t="122884" x="7708900" y="1301750"/>
          <p14:tracePt t="122901" x="7600950" y="1168400"/>
          <p14:tracePt t="122918" x="7321550" y="1047750"/>
          <p14:tracePt t="122935" x="6959600" y="1028700"/>
          <p14:tracePt t="122951" x="6546850" y="1111250"/>
          <p14:tracePt t="122969" x="6140450" y="1276350"/>
          <p14:tracePt t="122985" x="5759450" y="1517650"/>
          <p14:tracePt t="123002" x="5486400" y="1727200"/>
          <p14:tracePt t="123018" x="5346700" y="1866900"/>
          <p14:tracePt t="123034" x="5276850" y="2006600"/>
          <p14:tracePt t="123051" x="5251450" y="2139950"/>
          <p14:tracePt t="123068" x="5251450" y="2273300"/>
          <p14:tracePt t="123084" x="5270500" y="2400300"/>
          <p14:tracePt t="123101" x="5314950" y="2540000"/>
          <p14:tracePt t="123101" x="5346700" y="2603500"/>
          <p14:tracePt t="123118" x="5403850" y="2711450"/>
          <p14:tracePt t="123135" x="5467350" y="2806700"/>
          <p14:tracePt t="123151" x="5549900" y="2870200"/>
          <p14:tracePt t="123168" x="5651500" y="2921000"/>
          <p14:tracePt t="123184" x="5784850" y="2946400"/>
          <p14:tracePt t="123202" x="5956300" y="2965450"/>
          <p14:tracePt t="123218" x="6191250" y="2952750"/>
          <p14:tracePt t="123235" x="6432550" y="2863850"/>
          <p14:tracePt t="123251" x="6648450" y="2755900"/>
          <p14:tracePt t="123269" x="6858000" y="2628900"/>
          <p14:tracePt t="123285" x="7010400" y="2501900"/>
          <p14:tracePt t="123301" x="7137400" y="2387600"/>
          <p14:tracePt t="123318" x="7251700" y="2203450"/>
          <p14:tracePt t="123335" x="7277100" y="2051050"/>
          <p14:tracePt t="123351" x="7264400" y="1778000"/>
          <p14:tracePt t="123368" x="7150100" y="1498600"/>
          <p14:tracePt t="123384" x="7061200" y="1365250"/>
          <p14:tracePt t="123402" x="6978650" y="1276350"/>
          <p14:tracePt t="123418" x="6889750" y="1206500"/>
          <p14:tracePt t="123435" x="6800850" y="1174750"/>
          <p14:tracePt t="123451" x="6686550" y="1168400"/>
          <p14:tracePt t="123469" x="6540500" y="1181100"/>
          <p14:tracePt t="123485" x="6388100" y="1270000"/>
          <p14:tracePt t="123485" x="6292850" y="1352550"/>
          <p14:tracePt t="123502" x="6229350" y="1409700"/>
          <p14:tracePt t="123518" x="5943600" y="1695450"/>
          <p14:tracePt t="123535" x="5791200" y="1873250"/>
          <p14:tracePt t="123551" x="5657850" y="2038350"/>
          <p14:tracePt t="123568" x="5549900" y="2209800"/>
          <p14:tracePt t="123584" x="5492750" y="2432050"/>
          <p14:tracePt t="123602" x="5473700" y="2565400"/>
          <p14:tracePt t="123618" x="5473700" y="2667000"/>
          <p14:tracePt t="123635" x="5518150" y="2762250"/>
          <p14:tracePt t="123651" x="5600700" y="2851150"/>
          <p14:tracePt t="123668" x="5695950" y="2914650"/>
          <p14:tracePt t="123684" x="5829300" y="2952750"/>
          <p14:tracePt t="123684" x="5930900" y="2971800"/>
          <p14:tracePt t="123704" x="6013450" y="2984500"/>
          <p14:tracePt t="123704" x="6127750" y="3003550"/>
          <p14:tracePt t="123718" x="6356350" y="3003550"/>
          <p14:tracePt t="123735" x="6623050" y="2971800"/>
          <p14:tracePt t="123751" x="6826250" y="2895600"/>
          <p14:tracePt t="123768" x="6985000" y="2774950"/>
          <p14:tracePt t="123784" x="7112000" y="2641600"/>
          <p14:tracePt t="123801" x="7188200" y="2489200"/>
          <p14:tracePt t="123817" x="7245350" y="2343150"/>
          <p14:tracePt t="123835" x="7258050" y="2247900"/>
          <p14:tracePt t="123851" x="7258050" y="2171700"/>
          <p14:tracePt t="123869" x="7245350" y="2101850"/>
          <p14:tracePt t="123884" x="7194550" y="2025650"/>
          <p14:tracePt t="123884" x="7175500" y="1993900"/>
          <p14:tracePt t="123917" x="7124700" y="1936750"/>
          <p14:tracePt t="123920" x="7061200" y="1911350"/>
          <p14:tracePt t="123935" x="6978650" y="1885950"/>
          <p14:tracePt t="123951" x="6877050" y="1866900"/>
          <p14:tracePt t="123968" x="6788150" y="1866900"/>
          <p14:tracePt t="123985" x="6699250" y="1885950"/>
          <p14:tracePt t="124002" x="6584950" y="1968500"/>
          <p14:tracePt t="124018" x="6496050" y="2063750"/>
          <p14:tracePt t="124034" x="6426200" y="2184400"/>
          <p14:tracePt t="124051" x="6369050" y="2317750"/>
          <p14:tracePt t="124068" x="6311900" y="2444750"/>
          <p14:tracePt t="124084" x="6280150" y="2578100"/>
          <p14:tracePt t="124084" x="6273800" y="2635250"/>
          <p14:tracePt t="124102" x="6280150" y="2800350"/>
          <p14:tracePt t="124135" x="6318250" y="2863850"/>
          <p14:tracePt t="124152" x="6350000" y="2908300"/>
          <p14:tracePt t="124168" x="6394450" y="2940050"/>
          <p14:tracePt t="124184" x="6477000" y="2959100"/>
          <p14:tracePt t="124202" x="6546850" y="2965450"/>
          <p14:tracePt t="124218" x="6597650" y="2965450"/>
          <p14:tracePt t="124234" x="6629400" y="2965450"/>
          <p14:tracePt t="124251" x="6642100" y="2965450"/>
          <p14:tracePt t="124782" x="6629400" y="2965450"/>
          <p14:tracePt t="124790" x="6591300" y="2965450"/>
          <p14:tracePt t="124790" x="6521450" y="2940050"/>
          <p14:tracePt t="124800" x="6146800" y="2825750"/>
          <p14:tracePt t="124817" x="5613400" y="2654300"/>
          <p14:tracePt t="124834" x="4908550" y="2444750"/>
          <p14:tracePt t="124851" x="4159250" y="2260600"/>
          <p14:tracePt t="124867" x="3378200" y="2114550"/>
          <p14:tracePt t="124885" x="2616200" y="1987550"/>
          <p14:tracePt t="124901" x="2012950" y="1860550"/>
          <p14:tracePt t="124901" x="1778000" y="1790700"/>
          <p14:tracePt t="124919" x="1473200" y="1682750"/>
          <p14:tracePt t="124935" x="1346200" y="1619250"/>
          <p14:tracePt t="124952" x="1244600" y="1581150"/>
          <p14:tracePt t="124968" x="1187450" y="1555750"/>
          <p14:tracePt t="124985" x="1149350" y="1543050"/>
          <p14:tracePt t="125001" x="1117600" y="1536700"/>
          <p14:tracePt t="125018" x="1066800" y="1524000"/>
          <p14:tracePt t="125034" x="1003300" y="1504950"/>
          <p14:tracePt t="125051" x="889000" y="1473200"/>
          <p14:tracePt t="125067" x="781050" y="1435100"/>
          <p14:tracePt t="125085" x="711200" y="1422400"/>
          <p14:tracePt t="125101" x="679450" y="1422400"/>
          <p14:tracePt t="125101" x="673100" y="1422400"/>
          <p14:tracePt t="125190" x="685800" y="1428750"/>
          <p14:tracePt t="125191" x="730250" y="1447800"/>
          <p14:tracePt t="125200" x="876300" y="1504950"/>
          <p14:tracePt t="125217" x="1060450" y="1574800"/>
          <p14:tracePt t="125233" x="1219200" y="1631950"/>
          <p14:tracePt t="125251" x="1365250" y="1676400"/>
          <p14:tracePt t="125268" x="1466850" y="1701800"/>
          <p14:tracePt t="125285" x="1517650" y="1714500"/>
          <p14:tracePt t="125300" x="1536700" y="1720850"/>
          <p14:tracePt t="125318" x="1549400" y="1727200"/>
          <p14:tracePt t="125335" x="1574800" y="1727200"/>
          <p14:tracePt t="125351" x="1612900" y="1733550"/>
          <p14:tracePt t="125368" x="1663700" y="1739900"/>
          <p14:tracePt t="125385" x="1701800" y="1746250"/>
          <p14:tracePt t="125401" x="1714500" y="1746250"/>
          <p14:tracePt t="125418" x="1727200" y="1752600"/>
          <p14:tracePt t="127847" x="1733550" y="1746250"/>
          <p14:tracePt t="127854" x="1727200" y="1727200"/>
          <p14:tracePt t="127862" x="1727200" y="1708150"/>
          <p14:tracePt t="127867" x="1720850" y="1682750"/>
          <p14:tracePt t="127884" x="1708150" y="1638300"/>
          <p14:tracePt t="127917" x="1708150" y="1625600"/>
          <p14:tracePt t="127936" x="1695450" y="1600200"/>
          <p14:tracePt t="127953" x="1689100" y="1581150"/>
          <p14:tracePt t="127968" x="1689100" y="1543050"/>
          <p14:tracePt t="127986" x="1676400" y="1524000"/>
          <p14:tracePt t="128002" x="1676400" y="1498600"/>
          <p14:tracePt t="128019" x="1670050" y="1492250"/>
          <p14:tracePt t="128035" x="1670050" y="1485900"/>
          <p14:tracePt t="128087" x="1670050" y="1479550"/>
          <p14:tracePt t="128102" x="1670050" y="1473200"/>
          <p14:tracePt t="128102" x="1670050" y="1466850"/>
          <p14:tracePt t="128119" x="1670050" y="1460500"/>
          <p14:tracePt t="128135" x="1670050" y="1447800"/>
          <p14:tracePt t="128153" x="1670050" y="1441450"/>
          <p14:tracePt t="128168" x="1670050" y="1428750"/>
          <p14:tracePt t="128185" x="1670050" y="1416050"/>
          <p14:tracePt t="128202" x="1670050" y="1409700"/>
          <p14:tracePt t="128219" x="1670050" y="1403350"/>
          <p14:tracePt t="128235" x="1670050" y="1390650"/>
          <p14:tracePt t="128253" x="1670050" y="1384300"/>
          <p14:tracePt t="128269" x="1670050" y="1377950"/>
          <p14:tracePt t="128286" x="1670050" y="1352550"/>
          <p14:tracePt t="128320" x="1670050" y="1346200"/>
          <p14:tracePt t="128356" x="1670050" y="1339850"/>
          <p14:tracePt t="129814" x="1670050" y="1327150"/>
          <p14:tracePt t="129830" x="1670050" y="1314450"/>
          <p14:tracePt t="129846" x="1670050" y="1308100"/>
          <p14:tracePt t="129862" x="1670050" y="1295400"/>
          <p14:tracePt t="129863" x="1670050" y="1282700"/>
          <p14:tracePt t="129884" x="1670050" y="1263650"/>
          <p14:tracePt t="129901" x="1670050" y="1231900"/>
          <p14:tracePt t="129901" x="1670050" y="1219200"/>
          <p14:tracePt t="129919" x="1670050" y="1187450"/>
          <p14:tracePt t="129936" x="1676400" y="1143000"/>
          <p14:tracePt t="129952" x="1676400" y="1130300"/>
          <p14:tracePt t="129969" x="1701800" y="1066800"/>
          <p14:tracePt t="130002" x="1708150" y="1041400"/>
          <p14:tracePt t="130018" x="1708150" y="1022350"/>
          <p14:tracePt t="130036" x="1714500" y="1016000"/>
          <p14:tracePt t="130052" x="1720850" y="1009650"/>
          <p14:tracePt t="130310" x="1727200" y="1003300"/>
          <p14:tracePt t="130350" x="1733550" y="996950"/>
          <p14:tracePt t="130398" x="1733550" y="990600"/>
          <p14:tracePt t="131534" x="1733550" y="984250"/>
          <p14:tracePt t="131547" x="1739900" y="990600"/>
          <p14:tracePt t="131551" x="1739900" y="1047750"/>
          <p14:tracePt t="131567" x="1765300" y="1117600"/>
          <p14:tracePt t="131585" x="1784350" y="1181100"/>
          <p14:tracePt t="131601" x="1803400" y="1225550"/>
          <p14:tracePt t="131619" x="1816100" y="1263650"/>
          <p14:tracePt t="131635" x="1835150" y="1289050"/>
          <p14:tracePt t="131652" x="1847850" y="1314450"/>
          <p14:tracePt t="131669" x="1866900" y="1339850"/>
          <p14:tracePt t="131685" x="1905000" y="1384300"/>
          <p14:tracePt t="131685" x="1905000" y="1390650"/>
          <p14:tracePt t="131719" x="1917700" y="1416050"/>
          <p14:tracePt t="131735" x="1930400" y="1428750"/>
          <p14:tracePt t="131752" x="1943100" y="1447800"/>
          <p14:tracePt t="131768" x="1955800" y="1460500"/>
          <p14:tracePt t="131786" x="1968500" y="1473200"/>
          <p14:tracePt t="131802" x="1981200" y="1485900"/>
          <p14:tracePt t="131819" x="1987550" y="1492250"/>
          <p14:tracePt t="131835" x="2000250" y="1498600"/>
          <p14:tracePt t="131852" x="2012950" y="1504950"/>
          <p14:tracePt t="131868" x="2051050" y="1530350"/>
          <p14:tracePt t="131868" x="2057400" y="1536700"/>
          <p14:tracePt t="131903" x="2070100" y="1543050"/>
          <p14:tracePt t="131919" x="2089150" y="1549400"/>
          <p14:tracePt t="131935" x="2095500" y="1555750"/>
          <p14:tracePt t="131968" x="2101850" y="1555750"/>
          <p14:tracePt t="131985" x="2114550" y="1562100"/>
          <p14:tracePt t="132019" x="2127250" y="1568450"/>
          <p14:tracePt t="132035" x="2139950" y="1568450"/>
          <p14:tracePt t="132052" x="2152650" y="1581150"/>
          <p14:tracePt t="132068" x="2171700" y="1587500"/>
          <p14:tracePt t="132068" x="2184400" y="1593850"/>
          <p14:tracePt t="132087" x="2197100" y="1593850"/>
          <p14:tracePt t="132102" x="2216150" y="1606550"/>
          <p14:tracePt t="132120" x="2222500" y="1606550"/>
          <p14:tracePt t="132135" x="2228850" y="1606550"/>
          <p14:tracePt t="136445" x="2228850" y="1619250"/>
          <p14:tracePt t="136446" x="2228850" y="1663700"/>
          <p14:tracePt t="136467" x="2228850" y="1720850"/>
          <p14:tracePt t="136484" x="2228850" y="1771650"/>
          <p14:tracePt t="136500" x="2228850" y="1828800"/>
          <p14:tracePt t="136517" x="2241550" y="1873250"/>
          <p14:tracePt t="136517" x="2247900" y="1892300"/>
          <p14:tracePt t="136534" x="2254250" y="1930400"/>
          <p14:tracePt t="136550" x="2266950" y="1962150"/>
          <p14:tracePt t="136567" x="2273300" y="2006600"/>
          <p14:tracePt t="136583" x="2279650" y="2051050"/>
          <p14:tracePt t="136601" x="2286000" y="2178050"/>
          <p14:tracePt t="136634" x="2286000" y="2273300"/>
          <p14:tracePt t="136650" x="2286000" y="2374900"/>
          <p14:tracePt t="136667" x="2286000" y="2470150"/>
          <p14:tracePt t="136685" x="2286000" y="2724150"/>
          <p14:tracePt t="136719" x="2286000" y="2844800"/>
          <p14:tracePt t="136735" x="2286000" y="2965450"/>
          <p14:tracePt t="136751" x="2279650" y="3092450"/>
          <p14:tracePt t="136768" x="2266950" y="3143250"/>
          <p14:tracePt t="136784" x="2254250" y="3213100"/>
          <p14:tracePt t="136801" x="2222500" y="3359150"/>
          <p14:tracePt t="136834" x="2222500" y="3390900"/>
          <p14:tracePt t="136850" x="2222500" y="3422650"/>
          <p14:tracePt t="136867" x="2222500" y="3441700"/>
          <p14:tracePt t="136883" x="2222500" y="3454400"/>
          <p14:tracePt t="136901" x="2222500" y="3467100"/>
          <p14:tracePt t="137454" x="2222500" y="3473450"/>
          <p14:tracePt t="137470" x="2209800" y="3479800"/>
          <p14:tracePt t="137471" x="2190750" y="3486150"/>
          <p14:tracePt t="137500" x="2184400" y="3486150"/>
          <p14:tracePt t="137517" x="2178050" y="3486150"/>
          <p14:tracePt t="137590" x="2171700" y="3486150"/>
          <p14:tracePt t="137894" x="2171700" y="3492500"/>
          <p14:tracePt t="139062" x="2178050" y="3498850"/>
          <p14:tracePt t="139063" x="2241550" y="3505200"/>
          <p14:tracePt t="139084" x="2355850" y="3517900"/>
          <p14:tracePt t="139100" x="2508250" y="3543300"/>
          <p14:tracePt t="139117" x="2711450" y="3543300"/>
          <p14:tracePt t="139133" x="3168650" y="3543300"/>
          <p14:tracePt t="139153" x="3467100" y="3530600"/>
          <p14:tracePt t="139169" x="3644900" y="3498850"/>
          <p14:tracePt t="139184" x="3803650" y="3454400"/>
          <p14:tracePt t="139200" x="3956050" y="3397250"/>
          <p14:tracePt t="139217" x="4064000" y="3346450"/>
          <p14:tracePt t="139233" x="4159250" y="3289300"/>
          <p14:tracePt t="139250" x="4248150" y="3232150"/>
          <p14:tracePt t="139267" x="4311650" y="3162300"/>
          <p14:tracePt t="139284" x="4394200" y="3016250"/>
          <p14:tracePt t="139317" x="4425950" y="2921000"/>
          <p14:tracePt t="139333" x="4457700" y="2730500"/>
          <p14:tracePt t="139350" x="4476750" y="2578100"/>
          <p14:tracePt t="139367" x="4483100" y="2254250"/>
          <p14:tracePt t="139402" x="4464050" y="2051050"/>
          <p14:tracePt t="139418" x="4413250" y="1898650"/>
          <p14:tracePt t="139435" x="4362450" y="1758950"/>
          <p14:tracePt t="139450" x="4305300" y="1631950"/>
          <p14:tracePt t="139467" x="4235450" y="1517650"/>
          <p14:tracePt t="139484" x="4089400" y="1339850"/>
          <p14:tracePt t="139517" x="4044950" y="1314450"/>
          <p14:tracePt t="139517" x="4032250" y="1301750"/>
          <p14:tracePt t="139534" x="3994150" y="1301750"/>
          <p14:tracePt t="139550" x="3956050" y="1301750"/>
          <p14:tracePt t="139567" x="3879850" y="1308100"/>
          <p14:tracePt t="139583" x="3803650" y="1352550"/>
          <p14:tracePt t="139601" x="3619500" y="1492250"/>
          <p14:tracePt t="139633" x="3556000" y="1562100"/>
          <p14:tracePt t="139651" x="3498850" y="1657350"/>
          <p14:tracePt t="139668" x="3448050" y="1752600"/>
          <p14:tracePt t="139684" x="3409950" y="1873250"/>
          <p14:tracePt t="139701" x="3378200" y="1987550"/>
          <p14:tracePt t="139717" x="3346450" y="2127250"/>
          <p14:tracePt t="139717" x="3327400" y="2190750"/>
          <p14:tracePt t="139734" x="3302000" y="2349500"/>
          <p14:tracePt t="139750" x="3302000" y="2489200"/>
          <p14:tracePt t="139767" x="3302000" y="2597150"/>
          <p14:tracePt t="139784" x="3321050" y="2755900"/>
          <p14:tracePt t="139817" x="3352800" y="2806700"/>
          <p14:tracePt t="139833" x="3384550" y="2857500"/>
          <p14:tracePt t="139850" x="3416300" y="2895600"/>
          <p14:tracePt t="139867" x="3448050" y="2933700"/>
          <p14:tracePt t="139884" x="3511550" y="2984500"/>
          <p14:tracePt t="139917" x="3575050" y="3028950"/>
          <p14:tracePt t="139935" x="3625850" y="3048000"/>
          <p14:tracePt t="139951" x="3676650" y="3067050"/>
          <p14:tracePt t="139967" x="3759200" y="3092450"/>
          <p14:tracePt t="139983" x="3848100" y="3111500"/>
          <p14:tracePt t="140001" x="4006850" y="3111500"/>
          <p14:tracePt t="140035" x="4108450" y="3079750"/>
          <p14:tracePt t="140051" x="4203700" y="2997200"/>
          <p14:tracePt t="140069" x="4286250" y="2895600"/>
          <p14:tracePt t="140084" x="4451350" y="2533650"/>
          <p14:tracePt t="140119" x="4483100" y="2362200"/>
          <p14:tracePt t="140135" x="4489450" y="2209800"/>
          <p14:tracePt t="140154" x="4489450" y="2051050"/>
          <p14:tracePt t="140168" x="4464050" y="1879600"/>
          <p14:tracePt t="140184" x="4406900" y="1727200"/>
          <p14:tracePt t="140201" x="4349750" y="1606550"/>
          <p14:tracePt t="140218" x="4305300" y="1524000"/>
          <p14:tracePt t="140235" x="4267200" y="1473200"/>
          <p14:tracePt t="140251" x="4241800" y="1447800"/>
          <p14:tracePt t="140268" x="4216400" y="1428750"/>
          <p14:tracePt t="140285" x="4165600" y="1403350"/>
          <p14:tracePt t="140285" x="4146550" y="1403350"/>
          <p14:tracePt t="140303" x="4127500" y="1397000"/>
          <p14:tracePt t="140303" x="4102100" y="1390650"/>
          <p14:tracePt t="140318" x="4051300" y="1384300"/>
          <p14:tracePt t="140335" x="4006850" y="1384300"/>
          <p14:tracePt t="140352" x="3968750" y="1384300"/>
          <p14:tracePt t="140369" x="3924300" y="1390650"/>
          <p14:tracePt t="140384" x="3892550" y="1422400"/>
          <p14:tracePt t="140401" x="3848100" y="1454150"/>
          <p14:tracePt t="140418" x="3816350" y="1492250"/>
          <p14:tracePt t="140435" x="3771900" y="1543050"/>
          <p14:tracePt t="140451" x="3740150" y="1593850"/>
          <p14:tracePt t="140469" x="3702050" y="1676400"/>
          <p14:tracePt t="140485" x="3663950" y="1771650"/>
          <p14:tracePt t="140501" x="3613150" y="1898650"/>
          <p14:tracePt t="140517" x="3581400" y="2076450"/>
          <p14:tracePt t="140535" x="3562350" y="2184400"/>
          <p14:tracePt t="140551" x="3562350" y="2279650"/>
          <p14:tracePt t="140568" x="3562350" y="2374900"/>
          <p14:tracePt t="140584" x="3562350" y="2444750"/>
          <p14:tracePt t="140601" x="3587750" y="2540000"/>
          <p14:tracePt t="140618" x="3606800" y="2628900"/>
          <p14:tracePt t="140634" x="3638550" y="2724150"/>
          <p14:tracePt t="140651" x="3670300" y="2800350"/>
          <p14:tracePt t="140668" x="3695700" y="2851150"/>
          <p14:tracePt t="140685" x="3714750" y="2889250"/>
          <p14:tracePt t="140685" x="3721100" y="2908300"/>
          <p14:tracePt t="140703" x="3733800" y="2921000"/>
          <p14:tracePt t="140703" x="3740150" y="2933700"/>
          <p14:tracePt t="140718" x="3752850" y="2959100"/>
          <p14:tracePt t="140735" x="3771900" y="2978150"/>
          <p14:tracePt t="140751" x="3790950" y="2990850"/>
          <p14:tracePt t="140768" x="3810000" y="3009900"/>
          <p14:tracePt t="140785" x="3829050" y="3022600"/>
          <p14:tracePt t="140801" x="3911600" y="3048000"/>
          <p14:tracePt t="140835" x="3962400" y="3054350"/>
          <p14:tracePt t="140852" x="4013200" y="3054350"/>
          <p14:tracePt t="140868" x="4070350" y="3054350"/>
          <p14:tracePt t="140885" x="4121150" y="3028950"/>
          <p14:tracePt t="140901" x="4171950" y="2997200"/>
          <p14:tracePt t="140901" x="4191000" y="2978150"/>
          <p14:tracePt t="140918" x="4248150" y="2927350"/>
          <p14:tracePt t="140935" x="4305300" y="2832100"/>
          <p14:tracePt t="140952" x="4362450" y="2730500"/>
          <p14:tracePt t="140968" x="4387850" y="2635250"/>
          <p14:tracePt t="140984" x="4413250" y="2552700"/>
          <p14:tracePt t="141002" x="4419600" y="2501900"/>
          <p14:tracePt t="141018" x="4432300" y="2470150"/>
          <p14:tracePt t="141034" x="4432300" y="2444750"/>
          <p14:tracePt t="141051" x="4432300" y="2425700"/>
          <p14:tracePt t="141068" x="4432300" y="2406650"/>
          <p14:tracePt t="141085" x="4432300" y="2400300"/>
          <p14:tracePt t="141101" x="4432300" y="2393950"/>
          <p14:tracePt t="141134" x="4432300" y="2387600"/>
          <p14:tracePt t="141334" x="4432300" y="2381250"/>
          <p14:tracePt t="141334" x="4432300" y="2368550"/>
          <p14:tracePt t="141350" x="4438650" y="2343150"/>
          <p14:tracePt t="141367" x="4464050" y="2254250"/>
          <p14:tracePt t="141402" x="4483100" y="2184400"/>
          <p14:tracePt t="141418" x="4489450" y="2095500"/>
          <p14:tracePt t="141433" x="4495800" y="2000250"/>
          <p14:tracePt t="141452" x="4495800" y="1892300"/>
          <p14:tracePt t="141468" x="4495800" y="1803400"/>
          <p14:tracePt t="141485" x="4495800" y="1746250"/>
          <p14:tracePt t="141485" x="4495800" y="1727200"/>
          <p14:tracePt t="141502" x="4495800" y="1695450"/>
          <p14:tracePt t="141517" x="4495800" y="1644650"/>
          <p14:tracePt t="141533" x="4495800" y="1587500"/>
          <p14:tracePt t="141552" x="4483100" y="1536700"/>
          <p14:tracePt t="141568" x="4470400" y="1485900"/>
          <p14:tracePt t="141585" x="4425950" y="1384300"/>
          <p14:tracePt t="141618" x="4394200" y="1333500"/>
          <p14:tracePt t="141634" x="4368800" y="1282700"/>
          <p14:tracePt t="141652" x="4343400" y="1238250"/>
          <p14:tracePt t="141668" x="4318000" y="1206500"/>
          <p14:tracePt t="141684" x="4305300" y="1193800"/>
          <p14:tracePt t="141701" x="4273550" y="1174750"/>
          <p14:tracePt t="141719" x="4267200" y="1168400"/>
          <p14:tracePt t="141734" x="4241800" y="1162050"/>
          <p14:tracePt t="141752" x="4210050" y="1149350"/>
          <p14:tracePt t="141768" x="4171950" y="1143000"/>
          <p14:tracePt t="141785" x="4133850" y="1136650"/>
          <p14:tracePt t="141801" x="4070350" y="1130300"/>
          <p14:tracePt t="141819" x="4013200" y="1117600"/>
          <p14:tracePt t="141834" x="3949700" y="1098550"/>
          <p14:tracePt t="141851" x="3898900" y="1092200"/>
          <p14:tracePt t="141867" x="3848100" y="1085850"/>
          <p14:tracePt t="141885" x="3803650" y="1085850"/>
          <p14:tracePt t="141901" x="3746500" y="1085850"/>
          <p14:tracePt t="141919" x="3695700" y="1111250"/>
          <p14:tracePt t="141934" x="3638550" y="1149350"/>
          <p14:tracePt t="141951" x="3594100" y="1200150"/>
          <p14:tracePt t="141968" x="3543300" y="1263650"/>
          <p14:tracePt t="141984" x="3498850" y="1333500"/>
          <p14:tracePt t="142001" x="3460750" y="1390650"/>
          <p14:tracePt t="142018" x="3409950" y="1473200"/>
          <p14:tracePt t="142034" x="3359150" y="1562100"/>
          <p14:tracePt t="142052" x="3302000" y="1682750"/>
          <p14:tracePt t="142068" x="3244850" y="1816100"/>
          <p14:tracePt t="142085" x="3194050" y="1962150"/>
          <p14:tracePt t="142101" x="3155950" y="2190750"/>
          <p14:tracePt t="142119" x="3155950" y="2298700"/>
          <p14:tracePt t="142158" x="3162300" y="2330450"/>
          <p14:tracePt t="142167" x="3181350" y="2368550"/>
          <p14:tracePt t="142169" x="3219450" y="2444750"/>
          <p14:tracePt t="142184" x="3263900" y="2514600"/>
          <p14:tracePt t="142201" x="3295650" y="2565400"/>
          <p14:tracePt t="142218" x="3321050" y="2609850"/>
          <p14:tracePt t="142234" x="3359150" y="2654300"/>
          <p14:tracePt t="142251" x="3390900" y="2692400"/>
          <p14:tracePt t="142268" x="3460750" y="2768600"/>
          <p14:tracePt t="142268" x="3473450" y="2781300"/>
          <p14:tracePt t="142303" x="3524250" y="2806700"/>
          <p14:tracePt t="142319" x="3581400" y="2838450"/>
          <p14:tracePt t="142334" x="3638550" y="2857500"/>
          <p14:tracePt t="142351" x="3689350" y="2876550"/>
          <p14:tracePt t="142368" x="3727450" y="2889250"/>
          <p14:tracePt t="142384" x="3752850" y="2889250"/>
          <p14:tracePt t="142401" x="3759200" y="2889250"/>
          <p14:tracePt t="142418" x="3765550" y="2889250"/>
          <p14:tracePt t="142434" x="3771900" y="2889250"/>
          <p14:tracePt t="142451" x="3778250" y="2889250"/>
          <p14:tracePt t="142468" x="3790950" y="2889250"/>
          <p14:tracePt t="142510" x="3797300" y="2889250"/>
          <p14:tracePt t="142523" x="3797300" y="2895600"/>
          <p14:tracePt t="142702" x="3803650" y="2895600"/>
          <p14:tracePt t="142742" x="3803650" y="2901950"/>
          <p14:tracePt t="142742" x="3803650" y="2908300"/>
          <p14:tracePt t="142750" x="3803650" y="2914650"/>
          <p14:tracePt t="142767" x="3816350" y="2933700"/>
          <p14:tracePt t="142785" x="3848100" y="2952750"/>
          <p14:tracePt t="142801" x="3975100" y="2984500"/>
          <p14:tracePt t="142835" x="4064000" y="2984500"/>
          <p14:tracePt t="142851" x="4140200" y="2984500"/>
          <p14:tracePt t="142868" x="4197350" y="2971800"/>
          <p14:tracePt t="142884" x="4267200" y="2927350"/>
          <p14:tracePt t="142901" x="4343400" y="2863850"/>
          <p14:tracePt t="142917" x="4432300" y="2698750"/>
          <p14:tracePt t="142951" x="4470400" y="2603500"/>
          <p14:tracePt t="142952" x="4502150" y="2470150"/>
          <p14:tracePt t="142968" x="4502150" y="2305050"/>
          <p14:tracePt t="142984" x="4502150" y="2114550"/>
          <p14:tracePt t="143002" x="4476750" y="1936750"/>
          <p14:tracePt t="143017" x="4425950" y="1765300"/>
          <p14:tracePt t="143034" x="4362450" y="1593850"/>
          <p14:tracePt t="143051" x="4305300" y="1454150"/>
          <p14:tracePt t="143068" x="4241800" y="1352550"/>
          <p14:tracePt t="143084" x="4191000" y="1270000"/>
          <p14:tracePt t="143101" x="4159250" y="1225550"/>
          <p14:tracePt t="143101" x="4140200" y="1212850"/>
          <p14:tracePt t="143118" x="4114800" y="1181100"/>
          <p14:tracePt t="143135" x="4095750" y="1162050"/>
          <p14:tracePt t="143151" x="4057650" y="1143000"/>
          <p14:tracePt t="143168" x="4019550" y="1130300"/>
          <p14:tracePt t="143184" x="3968750" y="1123950"/>
          <p14:tracePt t="143202" x="3898900" y="1123950"/>
          <p14:tracePt t="143217" x="3816350" y="1136650"/>
          <p14:tracePt t="143234" x="3721100" y="1181100"/>
          <p14:tracePt t="143251" x="3644900" y="1231900"/>
          <p14:tracePt t="143269" x="3581400" y="1289050"/>
          <p14:tracePt t="143285" x="3524250" y="1339850"/>
          <p14:tracePt t="143285" x="3505200" y="1365250"/>
          <p14:tracePt t="143303" x="3486150" y="1397000"/>
          <p14:tracePt t="143303" x="3467100" y="1416050"/>
          <p14:tracePt t="143318" x="3454400" y="1454150"/>
          <p14:tracePt t="143335" x="3416300" y="1511300"/>
          <p14:tracePt t="143351" x="3384550" y="1587500"/>
          <p14:tracePt t="143368" x="3346450" y="1689100"/>
          <p14:tracePt t="143384" x="3321050" y="1784350"/>
          <p14:tracePt t="143402" x="3289300" y="1879600"/>
          <p14:tracePt t="143417" x="3276600" y="1968500"/>
          <p14:tracePt t="143435" x="3270250" y="2057400"/>
          <p14:tracePt t="143451" x="3270250" y="2146300"/>
          <p14:tracePt t="143468" x="3276600" y="2222500"/>
          <p14:tracePt t="143485" x="3295650" y="2279650"/>
          <p14:tracePt t="143485" x="3314700" y="2324100"/>
          <p14:tracePt t="143502" x="3327400" y="2355850"/>
          <p14:tracePt t="143518" x="3378200" y="2444750"/>
          <p14:tracePt t="143534" x="3397250" y="2501900"/>
          <p14:tracePt t="143551" x="3435350" y="2565400"/>
          <p14:tracePt t="143568" x="3467100" y="2616200"/>
          <p14:tracePt t="143584" x="3498850" y="2673350"/>
          <p14:tracePt t="143601" x="3530600" y="2711450"/>
          <p14:tracePt t="143617" x="3556000" y="2749550"/>
          <p14:tracePt t="143635" x="3575050" y="2774950"/>
          <p14:tracePt t="143651" x="3594100" y="2800350"/>
          <p14:tracePt t="143668" x="3606800" y="2806700"/>
          <p14:tracePt t="143684" x="3619500" y="2819400"/>
          <p14:tracePt t="143701" x="3625850" y="2825750"/>
          <p14:tracePt t="144509" x="3619500" y="2825750"/>
          <p14:tracePt t="144861" x="3657600" y="2838450"/>
          <p14:tracePt t="144862" x="3752850" y="2857500"/>
          <p14:tracePt t="144883" x="3892550" y="2863850"/>
          <p14:tracePt t="144900" x="4076700" y="2832100"/>
          <p14:tracePt t="144919" x="4165600" y="2768600"/>
          <p14:tracePt t="144935" x="4273550" y="2660650"/>
          <p14:tracePt t="144952" x="4330700" y="2489200"/>
          <p14:tracePt t="144968" x="4362450" y="2374900"/>
          <p14:tracePt t="144986" x="4356100" y="2152650"/>
          <p14:tracePt t="145001" x="4311650" y="1866900"/>
          <p14:tracePt t="145035" x="4267200" y="1746250"/>
          <p14:tracePt t="145051" x="4235450" y="1657350"/>
          <p14:tracePt t="145068" x="4191000" y="1581150"/>
          <p14:tracePt t="145085" x="4057650" y="1422400"/>
          <p14:tracePt t="145134" x="3879850" y="1308100"/>
          <p14:tracePt t="145152" x="3784600" y="1276350"/>
          <p14:tracePt t="145167" x="3708400" y="1250950"/>
          <p14:tracePt t="145185" x="3651250" y="1238250"/>
          <p14:tracePt t="145201" x="3606800" y="1231900"/>
          <p14:tracePt t="145218" x="3556000" y="1231900"/>
          <p14:tracePt t="145234" x="3473450" y="1270000"/>
          <p14:tracePt t="145252" x="3378200" y="1346200"/>
          <p14:tracePt t="145269" x="3289300" y="1435100"/>
          <p14:tracePt t="145286" x="3143250" y="1720850"/>
          <p14:tracePt t="145320" x="3111500" y="1847850"/>
          <p14:tracePt t="145335" x="3098800" y="1968500"/>
          <p14:tracePt t="145352" x="3098800" y="2089150"/>
          <p14:tracePt t="145369" x="3098800" y="2209800"/>
          <p14:tracePt t="145386" x="3098800" y="2330450"/>
          <p14:tracePt t="145402" x="3098800" y="2438400"/>
          <p14:tracePt t="145419" x="3111500" y="2552700"/>
          <p14:tracePt t="145435" x="3136900" y="2660650"/>
          <p14:tracePt t="145452" x="3162300" y="2736850"/>
          <p14:tracePt t="145469" x="3194050" y="2794000"/>
          <p14:tracePt t="145469" x="3213100" y="2832100"/>
          <p14:tracePt t="145488" x="3219450" y="2857500"/>
          <p14:tracePt t="145502" x="3276600" y="2940050"/>
          <p14:tracePt t="145520" x="3308350" y="2990850"/>
          <p14:tracePt t="145535" x="3359150" y="3035300"/>
          <p14:tracePt t="145552" x="3397250" y="3067050"/>
          <p14:tracePt t="145569" x="3429000" y="3086100"/>
          <p14:tracePt t="145586" x="3498850" y="3117850"/>
          <p14:tracePt t="145619" x="3524250" y="3124200"/>
          <p14:tracePt t="145635" x="3536950" y="3124200"/>
          <p14:tracePt t="145652" x="3549650" y="3124200"/>
          <p14:tracePt t="145668" x="3556000" y="3124200"/>
          <p14:tracePt t="145686" x="3562350" y="3124200"/>
          <p14:tracePt t="145703" x="3575050" y="3124200"/>
          <p14:tracePt t="145736" x="3581400" y="3124200"/>
          <p14:tracePt t="145752" x="3594100" y="3124200"/>
          <p14:tracePt t="145769" x="3606800" y="3124200"/>
          <p14:tracePt t="145785" x="3613150" y="3124200"/>
          <p14:tracePt t="145802" x="3619500" y="3124200"/>
          <p14:tracePt t="145819" x="3625850" y="3124200"/>
          <p14:tracePt t="145836" x="3632200" y="3124200"/>
          <p14:tracePt t="145852" x="3638550" y="3124200"/>
          <p14:tracePt t="145869" x="3651250" y="3124200"/>
          <p14:tracePt t="145885" x="3657600" y="3124200"/>
          <p14:tracePt t="146158" x="3663950" y="3124200"/>
          <p14:tracePt t="146174" x="3670300" y="3124200"/>
          <p14:tracePt t="146175" x="3676650" y="3124200"/>
          <p14:tracePt t="146206" x="3683000" y="3124200"/>
          <p14:tracePt t="146207" x="3689350" y="3124200"/>
          <p14:tracePt t="146234" x="3695700" y="3124200"/>
          <p14:tracePt t="146251" x="3708400" y="3117850"/>
          <p14:tracePt t="146286" x="3714750" y="3117850"/>
          <p14:tracePt t="146310" x="3727450" y="3117850"/>
          <p14:tracePt t="146358" x="3733800" y="3117850"/>
          <p14:tracePt t="146377" x="3733800" y="3111500"/>
          <p14:tracePt t="149838" x="3790950" y="3111500"/>
          <p14:tracePt t="149845" x="3873500" y="3111500"/>
          <p14:tracePt t="149851" x="4381500" y="3067050"/>
          <p14:tracePt t="149886" x="4724400" y="2933700"/>
          <p14:tracePt t="149886" x="4946650" y="2825750"/>
          <p14:tracePt t="149903" x="5251450" y="2590800"/>
          <p14:tracePt t="149919" x="5486400" y="2393950"/>
          <p14:tracePt t="149935" x="5600700" y="2260600"/>
          <p14:tracePt t="149951" x="5664200" y="2165350"/>
          <p14:tracePt t="149969" x="5689600" y="2101850"/>
          <p14:tracePt t="149985" x="5702300" y="2051050"/>
          <p14:tracePt t="150002" x="5708650" y="2012950"/>
          <p14:tracePt t="150018" x="5715000" y="1955800"/>
          <p14:tracePt t="150035" x="5715000" y="1911350"/>
          <p14:tracePt t="150051" x="5715000" y="1866900"/>
          <p14:tracePt t="150069" x="5715000" y="1835150"/>
          <p14:tracePt t="150085" x="5715000" y="1797050"/>
          <p14:tracePt t="150085" x="5715000" y="1778000"/>
          <p14:tracePt t="150102" x="5702300" y="1708150"/>
          <p14:tracePt t="150119" x="5702300" y="1625600"/>
          <p14:tracePt t="150135" x="5702300" y="1549400"/>
          <p14:tracePt t="150152" x="5702300" y="1479550"/>
          <p14:tracePt t="150168" x="5702300" y="1435100"/>
          <p14:tracePt t="150185" x="5702300" y="1409700"/>
          <p14:tracePt t="150202" x="5702300" y="1390650"/>
          <p14:tracePt t="150218" x="5695950" y="1390650"/>
          <p14:tracePt t="150327" x="5689600" y="1403350"/>
          <p14:tracePt t="150334" x="5670550" y="1460500"/>
          <p14:tracePt t="150334" x="5632450" y="1612900"/>
          <p14:tracePt t="150351" x="5588000" y="1778000"/>
          <p14:tracePt t="150367" x="5543550" y="2095500"/>
          <p14:tracePt t="150402" x="5543550" y="2222500"/>
          <p14:tracePt t="150418" x="5543550" y="2355850"/>
          <p14:tracePt t="150434" x="5543550" y="2400300"/>
          <p14:tracePt t="150452" x="5575300" y="2489200"/>
          <p14:tracePt t="150468" x="5594350" y="2546350"/>
          <p14:tracePt t="150485" x="5619750" y="2590800"/>
          <p14:tracePt t="150502" x="5664200" y="2647950"/>
          <p14:tracePt t="150519" x="5708650" y="2673350"/>
          <p14:tracePt t="150535" x="5765800" y="2717800"/>
          <p14:tracePt t="150551" x="5835650" y="2749550"/>
          <p14:tracePt t="150569" x="5918200" y="2787650"/>
          <p14:tracePt t="150585" x="6026150" y="2825750"/>
          <p14:tracePt t="150602" x="6127750" y="2863850"/>
          <p14:tracePt t="150618" x="6235700" y="2876550"/>
          <p14:tracePt t="150635" x="6343650" y="2876550"/>
          <p14:tracePt t="150651" x="6470650" y="2876550"/>
          <p14:tracePt t="150668" x="6654800" y="2781300"/>
          <p14:tracePt t="150685" x="6870700" y="2597150"/>
          <p14:tracePt t="150701" x="7150100" y="2108200"/>
          <p14:tracePt t="150735" x="7258050" y="1816100"/>
          <p14:tracePt t="150737" x="7302500" y="1600200"/>
          <p14:tracePt t="150752" x="7308850" y="1441450"/>
          <p14:tracePt t="150768" x="7308850" y="1301750"/>
          <p14:tracePt t="150785" x="7239000" y="1079500"/>
          <p14:tracePt t="150818" x="7200900" y="1003300"/>
          <p14:tracePt t="150835" x="7162800" y="946150"/>
          <p14:tracePt t="150852" x="7131050" y="914400"/>
          <p14:tracePt t="150869" x="7105650" y="882650"/>
          <p14:tracePt t="150885" x="7080250" y="863600"/>
          <p14:tracePt t="150901" x="7048500" y="850900"/>
          <p14:tracePt t="150901" x="7042150" y="850900"/>
          <p14:tracePt t="150919" x="7010400" y="844550"/>
          <p14:tracePt t="150935" x="6965950" y="844550"/>
          <p14:tracePt t="150952" x="6908800" y="850900"/>
          <p14:tracePt t="150968" x="6832600" y="889000"/>
          <p14:tracePt t="150986" x="6756400" y="920750"/>
          <p14:tracePt t="151002" x="6680200" y="952500"/>
          <p14:tracePt t="151019" x="6629400" y="971550"/>
          <p14:tracePt t="151035" x="6578600" y="996950"/>
          <p14:tracePt t="151052" x="6521450" y="1041400"/>
          <p14:tracePt t="151068" x="6457950" y="1092200"/>
          <p14:tracePt t="151086" x="6388100" y="1155700"/>
          <p14:tracePt t="151101" x="6248400" y="1308100"/>
          <p14:tracePt t="151120" x="6153150" y="1428750"/>
          <p14:tracePt t="151135" x="6083300" y="1536700"/>
          <p14:tracePt t="151154" x="6038850" y="1638300"/>
          <p14:tracePt t="151168" x="5994400" y="1746250"/>
          <p14:tracePt t="151186" x="5988050" y="1847850"/>
          <p14:tracePt t="151202" x="5975350" y="1943100"/>
          <p14:tracePt t="151234" x="5975350" y="2032000"/>
          <p14:tracePt t="151236" x="5975350" y="2127250"/>
          <p14:tracePt t="151252" x="5975350" y="2222500"/>
          <p14:tracePt t="151268" x="5975350" y="2317750"/>
          <p14:tracePt t="151285" x="5988050" y="2400300"/>
          <p14:tracePt t="151302" x="6007100" y="2482850"/>
          <p14:tracePt t="151319" x="6032500" y="2533650"/>
          <p14:tracePt t="151335" x="6057900" y="2578100"/>
          <p14:tracePt t="151353" x="6083300" y="2622550"/>
          <p14:tracePt t="151368" x="6127750" y="2679700"/>
          <p14:tracePt t="151385" x="6159500" y="2705100"/>
          <p14:tracePt t="151401" x="6184900" y="2736850"/>
          <p14:tracePt t="151418" x="6216650" y="2768600"/>
          <p14:tracePt t="151435" x="6254750" y="2800350"/>
          <p14:tracePt t="151452" x="6292850" y="2825750"/>
          <p14:tracePt t="151468" x="6337300" y="2851150"/>
          <p14:tracePt t="151486" x="6369050" y="2876550"/>
          <p14:tracePt t="151501" x="6419850" y="2908300"/>
          <p14:tracePt t="151519" x="6464300" y="2933700"/>
          <p14:tracePt t="151535" x="6508750" y="2959100"/>
          <p14:tracePt t="151552" x="6553200" y="2978150"/>
          <p14:tracePt t="151569" x="6597650" y="2990850"/>
          <p14:tracePt t="151586" x="6635750" y="2997200"/>
          <p14:tracePt t="151601" x="6661150" y="2997200"/>
          <p14:tracePt t="151619" x="6692900" y="2997200"/>
          <p14:tracePt t="151635" x="6743700" y="2946400"/>
          <p14:tracePt t="151652" x="6807200" y="2844800"/>
          <p14:tracePt t="151668" x="6870700" y="2711450"/>
          <p14:tracePt t="151686" x="6921500" y="2584450"/>
          <p14:tracePt t="151701" x="6959600" y="2425700"/>
          <p14:tracePt t="151720" x="6985000" y="2305050"/>
          <p14:tracePt t="151735" x="6991350" y="2190750"/>
          <p14:tracePt t="151751" x="6991350" y="2063750"/>
          <p14:tracePt t="151768" x="6991350" y="1917700"/>
          <p14:tracePt t="151785" x="6953250" y="1752600"/>
          <p14:tracePt t="151801" x="6915150" y="1619250"/>
          <p14:tracePt t="151819" x="6889750" y="1517650"/>
          <p14:tracePt t="151835" x="6851650" y="1441450"/>
          <p14:tracePt t="151852" x="6826250" y="1384300"/>
          <p14:tracePt t="151868" x="6800850" y="1327150"/>
          <p14:tracePt t="151868" x="6788150" y="1320800"/>
          <p14:tracePt t="151887" x="6775450" y="1301750"/>
          <p14:tracePt t="151901" x="6750050" y="1276350"/>
          <p14:tracePt t="151919" x="6737350" y="1270000"/>
          <p14:tracePt t="151935" x="6699250" y="1250950"/>
          <p14:tracePt t="151952" x="6680200" y="1244600"/>
          <p14:tracePt t="151968" x="6642100" y="1238250"/>
          <p14:tracePt t="151986" x="6597650" y="1238250"/>
          <p14:tracePt t="152002" x="6559550" y="1238250"/>
          <p14:tracePt t="152019" x="6521450" y="1238250"/>
          <p14:tracePt t="152035" x="6489700" y="1238250"/>
          <p14:tracePt t="152051" x="6451600" y="1244600"/>
          <p14:tracePt t="152068" x="6394450" y="1263650"/>
          <p14:tracePt t="152068" x="6381750" y="1270000"/>
          <p14:tracePt t="152087" x="6362700" y="1289050"/>
          <p14:tracePt t="152101" x="6286500" y="1339850"/>
          <p14:tracePt t="152119" x="6223000" y="1390650"/>
          <p14:tracePt t="152135" x="6159500" y="1441450"/>
          <p14:tracePt t="152152" x="6115050" y="1485900"/>
          <p14:tracePt t="152168" x="6064250" y="1549400"/>
          <p14:tracePt t="152185" x="6019800" y="1625600"/>
          <p14:tracePt t="152202" x="5981700" y="1701800"/>
          <p14:tracePt t="152218" x="5943600" y="1778000"/>
          <p14:tracePt t="152235" x="5911850" y="1854200"/>
          <p14:tracePt t="152252" x="5892800" y="1930400"/>
          <p14:tracePt t="152269" x="5880100" y="2012950"/>
          <p14:tracePt t="152285" x="5873750" y="2108200"/>
          <p14:tracePt t="152301" x="5848350" y="2260600"/>
          <p14:tracePt t="152319" x="5829300" y="2362200"/>
          <p14:tracePt t="152335" x="5822950" y="2470150"/>
          <p14:tracePt t="152352" x="5816600" y="2584450"/>
          <p14:tracePt t="152369" x="5816600" y="2679700"/>
          <p14:tracePt t="152385" x="5816600" y="2768600"/>
          <p14:tracePt t="152402" x="5829300" y="2851150"/>
          <p14:tracePt t="152418" x="5848350" y="2921000"/>
          <p14:tracePt t="152435" x="5880100" y="2990850"/>
          <p14:tracePt t="152451" x="5911850" y="3048000"/>
          <p14:tracePt t="152469" x="5949950" y="3111500"/>
          <p14:tracePt t="152485" x="5988050" y="3155950"/>
          <p14:tracePt t="152485" x="6013450" y="3187700"/>
          <p14:tracePt t="152503" x="6064250" y="3232150"/>
          <p14:tracePt t="152519" x="6102350" y="3257550"/>
          <p14:tracePt t="152536" x="6159500" y="3282950"/>
          <p14:tracePt t="152552" x="6191250" y="3282950"/>
          <p14:tracePt t="152569" x="6280150" y="3295650"/>
          <p14:tracePt t="152602" x="6324600" y="3295650"/>
          <p14:tracePt t="152618" x="6369050" y="3295650"/>
          <p14:tracePt t="152636" x="6445250" y="3270250"/>
          <p14:tracePt t="152651" x="6508750" y="3225800"/>
          <p14:tracePt t="152669" x="6572250" y="3175000"/>
          <p14:tracePt t="152685" x="6642100" y="3111500"/>
          <p14:tracePt t="152685" x="6667500" y="3098800"/>
          <p14:tracePt t="152703" x="6705600" y="3054350"/>
          <p14:tracePt t="152719" x="6743700" y="3009900"/>
          <p14:tracePt t="152736" x="6800850" y="2933700"/>
          <p14:tracePt t="152752" x="6838950" y="2857500"/>
          <p14:tracePt t="152769" x="6870700" y="2755900"/>
          <p14:tracePt t="152785" x="6896100" y="2641600"/>
          <p14:tracePt t="152802" x="6921500" y="2489200"/>
          <p14:tracePt t="152818" x="6921500" y="2336800"/>
          <p14:tracePt t="152834" x="6921500" y="2178050"/>
          <p14:tracePt t="152852" x="6921500" y="2032000"/>
          <p14:tracePt t="152868" x="6896100" y="1917700"/>
          <p14:tracePt t="152885" x="6864350" y="1809750"/>
          <p14:tracePt t="152885" x="6858000" y="1752600"/>
          <p14:tracePt t="152903" x="6845300" y="1708150"/>
          <p14:tracePt t="152903" x="6832600" y="1670050"/>
          <p14:tracePt t="152919" x="6807200" y="1600200"/>
          <p14:tracePt t="152935" x="6781800" y="1530350"/>
          <p14:tracePt t="152952" x="6743700" y="1466850"/>
          <p14:tracePt t="152969" x="6692900" y="1384300"/>
          <p14:tracePt t="153002" x="6667500" y="1346200"/>
          <p14:tracePt t="153018" x="6629400" y="1314450"/>
          <p14:tracePt t="153036" x="6616700" y="1295400"/>
          <p14:tracePt t="153051" x="6591300" y="1270000"/>
          <p14:tracePt t="153069" x="6572250" y="1257300"/>
          <p14:tracePt t="153085" x="6553200" y="1244600"/>
          <p14:tracePt t="153085" x="6540500" y="1244600"/>
          <p14:tracePt t="153103" x="6515100" y="1231900"/>
          <p14:tracePt t="153119" x="6496050" y="1225550"/>
          <p14:tracePt t="153136" x="6464300" y="1225550"/>
          <p14:tracePt t="153152" x="6426200" y="1225550"/>
          <p14:tracePt t="153170" x="6394450" y="1225550"/>
          <p14:tracePt t="153185" x="6362700" y="1225550"/>
          <p14:tracePt t="153202" x="6330950" y="1225550"/>
          <p14:tracePt t="153218" x="6273800" y="1225550"/>
          <p14:tracePt t="153235" x="6223000" y="1225550"/>
          <p14:tracePt t="153251" x="6172200" y="1225550"/>
          <p14:tracePt t="153269" x="6076950" y="1225550"/>
          <p14:tracePt t="153286" x="5956300" y="1225550"/>
          <p14:tracePt t="153286" x="5886450" y="1225550"/>
          <p14:tracePt t="153303" x="5797550" y="1225550"/>
          <p14:tracePt t="153303" x="5702300" y="1225550"/>
          <p14:tracePt t="153319" x="5499100" y="1276350"/>
          <p14:tracePt t="153335" x="5270500" y="1346200"/>
          <p14:tracePt t="153352" x="5086350" y="1416050"/>
          <p14:tracePt t="153368" x="4953000" y="1454150"/>
          <p14:tracePt t="153385" x="4832350" y="1492250"/>
          <p14:tracePt t="153402" x="4718050" y="1530350"/>
          <p14:tracePt t="153418" x="4597400" y="1568450"/>
          <p14:tracePt t="153435" x="4489450" y="1612900"/>
          <p14:tracePt t="153451" x="4356100" y="1670050"/>
          <p14:tracePt t="153469" x="4241800" y="1733550"/>
          <p14:tracePt t="153485" x="4171950" y="1790700"/>
          <p14:tracePt t="153485" x="4152900" y="1803400"/>
          <p14:tracePt t="153503" x="4121150" y="1835150"/>
          <p14:tracePt t="153519" x="4108450" y="1841500"/>
          <p14:tracePt t="153654" x="4121150" y="1847850"/>
          <p14:tracePt t="153662" x="4133850" y="1847850"/>
          <p14:tracePt t="153663" x="4178300" y="1841500"/>
          <p14:tracePt t="153684" x="4235450" y="1835150"/>
          <p14:tracePt t="153684" x="4273550" y="1822450"/>
          <p14:tracePt t="153703" x="4572000" y="1714500"/>
          <p14:tracePt t="153735" x="4762500" y="1676400"/>
          <p14:tracePt t="153752" x="5010150" y="1638300"/>
          <p14:tracePt t="153769" x="5238750" y="1638300"/>
          <p14:tracePt t="153785" x="5422900" y="1638300"/>
          <p14:tracePt t="153802" x="5568950" y="1638300"/>
          <p14:tracePt t="153818" x="5721350" y="1670050"/>
          <p14:tracePt t="153835" x="5861050" y="1714500"/>
          <p14:tracePt t="153851" x="5994400" y="1752600"/>
          <p14:tracePt t="153867" x="6324600" y="1860550"/>
          <p14:tracePt t="153867" x="6394450" y="1879600"/>
          <p14:tracePt t="153903" x="6527800" y="1924050"/>
          <p14:tracePt t="153919" x="6604000" y="1943100"/>
          <p14:tracePt t="153935" x="6623050" y="1955800"/>
          <p14:tracePt t="154150" x="6451600" y="1949450"/>
          <p14:tracePt t="154167" x="6064250" y="1911350"/>
          <p14:tracePt t="154184" x="5403850" y="1892300"/>
          <p14:tracePt t="154218" x="5111750" y="1892300"/>
          <p14:tracePt t="154235" x="4857750" y="1936750"/>
          <p14:tracePt t="154252" x="4660900" y="1987550"/>
          <p14:tracePt t="154268" x="4495800" y="2038350"/>
          <p14:tracePt t="154284" x="4381500" y="2095500"/>
          <p14:tracePt t="154301" x="4311650" y="2139950"/>
          <p14:tracePt t="154320" x="4292600" y="2159000"/>
          <p14:tracePt t="154335" x="4286250" y="2165350"/>
          <p14:tracePt t="154454" x="4292600" y="2165350"/>
          <p14:tracePt t="154459" x="4356100" y="2165350"/>
          <p14:tracePt t="154484" x="4438650" y="2139950"/>
          <p14:tracePt t="154501" x="4641850" y="2089150"/>
          <p14:tracePt t="154520" x="4800600" y="2057400"/>
          <p14:tracePt t="154535" x="5060950" y="2051050"/>
          <p14:tracePt t="154552" x="5359400" y="2070100"/>
          <p14:tracePt t="154568" x="5676900" y="2108200"/>
          <p14:tracePt t="154585" x="6000750" y="2171700"/>
          <p14:tracePt t="154601" x="6216650" y="2235200"/>
          <p14:tracePt t="154618" x="6432550" y="2305050"/>
          <p14:tracePt t="154635" x="6534150" y="2336800"/>
          <p14:tracePt t="154652" x="6616700" y="2368550"/>
          <p14:tracePt t="154668" x="6654800" y="2381250"/>
          <p14:tracePt t="154668" x="6661150" y="2387600"/>
          <p14:tracePt t="154687" x="6673850" y="2393950"/>
          <p14:tracePt t="154894" x="6642100" y="2387600"/>
          <p14:tracePt t="154902" x="6572250" y="2381250"/>
          <p14:tracePt t="154902" x="6489700" y="2374900"/>
          <p14:tracePt t="154917" x="6216650" y="2374900"/>
          <p14:tracePt t="154934" x="5962650" y="2393950"/>
          <p14:tracePt t="154951" x="5784850" y="2444750"/>
          <p14:tracePt t="154968" x="5613400" y="2520950"/>
          <p14:tracePt t="154985" x="5505450" y="2616200"/>
          <p14:tracePt t="155001" x="5416550" y="2736850"/>
          <p14:tracePt t="155018" x="5365750" y="2863850"/>
          <p14:tracePt t="155034" x="5327650" y="3028950"/>
          <p14:tracePt t="155052" x="5295900" y="3244850"/>
          <p14:tracePt t="155068" x="5257800" y="3575050"/>
          <p14:tracePt t="155085" x="5308600" y="4597400"/>
          <p14:tracePt t="155120" x="5429250" y="4927600"/>
          <p14:tracePt t="155135" x="5607050" y="5162550"/>
          <p14:tracePt t="155152" x="5702300" y="5238750"/>
          <p14:tracePt t="155168" x="5803900" y="5295900"/>
          <p14:tracePt t="155185" x="5943600" y="5384800"/>
          <p14:tracePt t="155201" x="6083300" y="5461000"/>
          <p14:tracePt t="155218" x="6235700" y="5524500"/>
          <p14:tracePt t="155235" x="6413500" y="5575300"/>
          <p14:tracePt t="155252" x="6584950" y="5607050"/>
          <p14:tracePt t="155268" x="6883400" y="5632450"/>
          <p14:tracePt t="155268" x="6940550" y="5632450"/>
          <p14:tracePt t="155303" x="7029450" y="5632450"/>
          <p14:tracePt t="155319" x="7124700" y="5594350"/>
          <p14:tracePt t="155335" x="7213600" y="5524500"/>
          <p14:tracePt t="155352" x="7270750" y="5378450"/>
          <p14:tracePt t="155368" x="7283450" y="5137150"/>
          <p14:tracePt t="155385" x="7258050" y="4718050"/>
          <p14:tracePt t="155401" x="7112000" y="4191000"/>
          <p14:tracePt t="155418" x="6915150" y="3752850"/>
          <p14:tracePt t="155435" x="6769100" y="3448050"/>
          <p14:tracePt t="155451" x="6661150" y="3302000"/>
          <p14:tracePt t="155468" x="6591300" y="3232150"/>
          <p14:tracePt t="155485" x="6527800" y="3194050"/>
          <p14:tracePt t="155501" x="6451600" y="3187700"/>
          <p14:tracePt t="155519" x="6362700" y="3187700"/>
          <p14:tracePt t="155535" x="6235700" y="3282950"/>
          <p14:tracePt t="155551" x="6096000" y="3390900"/>
          <p14:tracePt t="155568" x="5937250" y="3530600"/>
          <p14:tracePt t="155585" x="5829300" y="3651250"/>
          <p14:tracePt t="155602" x="5759450" y="3771900"/>
          <p14:tracePt t="155618" x="5695950" y="3917950"/>
          <p14:tracePt t="155636" x="5670550" y="4064000"/>
          <p14:tracePt t="155651" x="5645150" y="4222750"/>
          <p14:tracePt t="155668" x="5619750" y="4400550"/>
          <p14:tracePt t="155685" x="5619750" y="4584700"/>
          <p14:tracePt t="155685" x="5619750" y="4679950"/>
          <p14:tracePt t="155702" x="5702300" y="5022850"/>
          <p14:tracePt t="155735" x="5753100" y="5149850"/>
          <p14:tracePt t="155751" x="5829300" y="5276850"/>
          <p14:tracePt t="155769" x="5886450" y="5353050"/>
          <p14:tracePt t="155785" x="6064250" y="5505450"/>
          <p14:tracePt t="155818" x="6172200" y="5543550"/>
          <p14:tracePt t="155835" x="6280150" y="5556250"/>
          <p14:tracePt t="155851" x="6426200" y="5575300"/>
          <p14:tracePt t="155868" x="6578600" y="5575300"/>
          <p14:tracePt t="155885" x="6718300" y="5530850"/>
          <p14:tracePt t="155885" x="6769100" y="5499100"/>
          <p14:tracePt t="155902" x="6953250" y="5359400"/>
          <p14:tracePt t="155936" x="7016750" y="5264150"/>
          <p14:tracePt t="155951" x="7054850" y="5168900"/>
          <p14:tracePt t="155968" x="7080250" y="5054600"/>
          <p14:tracePt t="155985" x="7092950" y="4940300"/>
          <p14:tracePt t="156002" x="7048500" y="4540250"/>
          <p14:tracePt t="156035" x="6946900" y="4267200"/>
          <p14:tracePt t="156051" x="6819900" y="4070350"/>
          <p14:tracePt t="156068" x="6699250" y="3924300"/>
          <p14:tracePt t="156085" x="6477000" y="3810000"/>
          <p14:tracePt t="156119" x="6394450" y="3797300"/>
          <p14:tracePt t="156135" x="6305550" y="3797300"/>
          <p14:tracePt t="156151" x="6203950" y="3841750"/>
          <p14:tracePt t="156169" x="6083300" y="3930650"/>
          <p14:tracePt t="156185" x="5988050" y="4019550"/>
          <p14:tracePt t="156202" x="5905500" y="4114800"/>
          <p14:tracePt t="156218" x="5835650" y="4222750"/>
          <p14:tracePt t="156235" x="5797550" y="4311650"/>
          <p14:tracePt t="156251" x="5759450" y="4419600"/>
          <p14:tracePt t="156268" x="5746750" y="4559300"/>
          <p14:tracePt t="156284" x="5727700" y="4711700"/>
          <p14:tracePt t="156284" x="5721350" y="4787900"/>
          <p14:tracePt t="156303" x="5721350" y="4927600"/>
          <p14:tracePt t="156319" x="5721350" y="5073650"/>
          <p14:tracePt t="156336" x="5721350" y="5194300"/>
          <p14:tracePt t="156352" x="5740400" y="5308600"/>
          <p14:tracePt t="156369" x="5778500" y="5397500"/>
          <p14:tracePt t="156385" x="5810250" y="5448300"/>
          <p14:tracePt t="156402" x="5835650" y="5486400"/>
          <p14:tracePt t="156418" x="5854700" y="5499100"/>
          <p14:tracePt t="156435" x="5873750" y="5511800"/>
          <p14:tracePt t="156451" x="5886450" y="5518150"/>
          <p14:tracePt t="156468" x="5892800" y="5518150"/>
          <p14:tracePt t="156511" x="5899150" y="5518150"/>
          <p14:tracePt t="158005" x="5899150" y="5511800"/>
          <p14:tracePt t="158014" x="5854700" y="5454650"/>
          <p14:tracePt t="158014" x="5702300" y="5270500"/>
          <p14:tracePt t="158033" x="5537200" y="5080000"/>
          <p14:tracePt t="158050" x="5346700" y="4883150"/>
          <p14:tracePt t="158067" x="5156200" y="4705350"/>
          <p14:tracePt t="158085" x="4629150" y="4279900"/>
          <p14:tracePt t="158119" x="4387850" y="4095750"/>
          <p14:tracePt t="158135" x="4222750" y="3962400"/>
          <p14:tracePt t="158152" x="4095750" y="3867150"/>
          <p14:tracePt t="158168" x="4006850" y="3803650"/>
          <p14:tracePt t="158186" x="3962400" y="3771900"/>
          <p14:tracePt t="158202" x="3949700" y="3759200"/>
          <p14:tracePt t="158341" x="3949700" y="3752850"/>
          <p14:tracePt t="158345" x="3937000" y="3733800"/>
          <p14:tracePt t="158367" x="3930650" y="3721100"/>
          <p14:tracePt t="158383" x="3924300" y="3708400"/>
          <p14:tracePt t="158422" x="3917950" y="3702050"/>
          <p14:tracePt t="159069" x="3917950" y="3695700"/>
          <p14:tracePt t="159070" x="3917950" y="3676650"/>
          <p14:tracePt t="159084" x="3917950" y="3632200"/>
          <p14:tracePt t="159100" x="3917950" y="3575050"/>
          <p14:tracePt t="159117" x="3905250" y="3486150"/>
          <p14:tracePt t="159135" x="3892550" y="3403600"/>
          <p14:tracePt t="159151" x="3886200" y="3314700"/>
          <p14:tracePt t="159168" x="3867150" y="3213100"/>
          <p14:tracePt t="159185" x="3848100" y="3098800"/>
          <p14:tracePt t="159201" x="3803650" y="2990850"/>
          <p14:tracePt t="159218" x="3771900" y="2914650"/>
          <p14:tracePt t="159234" x="3721100" y="2819400"/>
          <p14:tracePt t="159251" x="3676650" y="2749550"/>
          <p14:tracePt t="159268" x="3606800" y="2660650"/>
          <p14:tracePt t="159285" x="3486150" y="2508250"/>
          <p14:tracePt t="159303" x="3352800" y="2336800"/>
          <p14:tracePt t="159335" x="3276600" y="2279650"/>
          <p14:tracePt t="159351" x="3194050" y="2209800"/>
          <p14:tracePt t="159369" x="3086100" y="2139950"/>
          <p14:tracePt t="159384" x="2997200" y="2070100"/>
          <p14:tracePt t="159402" x="2908300" y="2019300"/>
          <p14:tracePt t="159418" x="2819400" y="1955800"/>
          <p14:tracePt t="159434" x="2724150" y="1905000"/>
          <p14:tracePt t="159451" x="2609850" y="1822450"/>
          <p14:tracePt t="159468" x="2508250" y="1752600"/>
          <p14:tracePt t="159485" x="2374900" y="1663700"/>
          <p14:tracePt t="159485" x="2343150" y="1638300"/>
          <p14:tracePt t="159517" x="2311400" y="1619250"/>
          <p14:tracePt t="159519" x="2266950" y="1593850"/>
          <p14:tracePt t="159535" x="2228850" y="1574800"/>
          <p14:tracePt t="159551" x="2209800" y="1562100"/>
          <p14:tracePt t="159569" x="2184400" y="1549400"/>
          <p14:tracePt t="159602" x="2165350" y="1536700"/>
          <p14:tracePt t="159618" x="2146300" y="1517650"/>
          <p14:tracePt t="159635" x="2114550" y="1498600"/>
          <p14:tracePt t="159651" x="2095500" y="1485900"/>
          <p14:tracePt t="159669" x="2076450" y="1466850"/>
          <p14:tracePt t="159685" x="2019300" y="1428750"/>
          <p14:tracePt t="159720" x="2012950" y="1416050"/>
          <p14:tracePt t="159735" x="1993900" y="1384300"/>
          <p14:tracePt t="159751" x="1968500" y="1352550"/>
          <p14:tracePt t="159768" x="1943100" y="1295400"/>
          <p14:tracePt t="159785" x="1911350" y="1257300"/>
          <p14:tracePt t="159802" x="1841500" y="1155700"/>
          <p14:tracePt t="159835" x="1809750" y="1117600"/>
          <p14:tracePt t="159851" x="1778000" y="1085850"/>
          <p14:tracePt t="159868" x="1758950" y="1060450"/>
          <p14:tracePt t="159885" x="1746250" y="1047750"/>
          <p14:tracePt t="159885" x="1739900" y="1041400"/>
          <p14:tracePt t="159902" x="1727200" y="1028700"/>
          <p14:tracePt t="159935" x="1720850" y="1022350"/>
          <p14:tracePt t="159951" x="1720850" y="1016000"/>
          <p14:tracePt t="159969" x="1714500" y="1009650"/>
          <p14:tracePt t="159985" x="1708150" y="1003300"/>
          <p14:tracePt t="160022" x="1708150" y="996950"/>
          <p14:tracePt t="161093" x="1835150" y="1041400"/>
          <p14:tracePt t="161101" x="1987550" y="1123950"/>
          <p14:tracePt t="161102" x="2216150" y="1257300"/>
          <p14:tracePt t="161117" x="3067050" y="1631950"/>
          <p14:tracePt t="161134" x="3657600" y="1866900"/>
          <p14:tracePt t="161152" x="4229100" y="2095500"/>
          <p14:tracePt t="161168" x="4679950" y="2254250"/>
          <p14:tracePt t="161185" x="5035550" y="2362200"/>
          <p14:tracePt t="161201" x="5251450" y="2425700"/>
          <p14:tracePt t="161234" x="5403850" y="2444750"/>
          <p14:tracePt t="161235" x="5492750" y="2457450"/>
          <p14:tracePt t="161252" x="5530850" y="2457450"/>
          <p14:tracePt t="161268" x="5543550" y="2457450"/>
          <p14:tracePt t="161284" x="5562600" y="2457450"/>
          <p14:tracePt t="161300" x="5581650" y="2457450"/>
          <p14:tracePt t="161319" x="5594350" y="2457450"/>
          <p14:tracePt t="161334" x="5632450" y="2457450"/>
          <p14:tracePt t="161352" x="5721350" y="2463800"/>
          <p14:tracePt t="161368" x="5835650" y="2495550"/>
          <p14:tracePt t="161385" x="5956300" y="2533650"/>
          <p14:tracePt t="161401" x="6051550" y="2546350"/>
          <p14:tracePt t="161418" x="6115050" y="2552700"/>
          <p14:tracePt t="161434" x="6140450" y="2552700"/>
          <p14:tracePt t="161467" x="6146800" y="2552700"/>
          <p14:tracePt t="161567" x="6134100" y="2552700"/>
          <p14:tracePt t="161567" x="6076950" y="2559050"/>
          <p14:tracePt t="161600" x="6057900" y="2559050"/>
          <p14:tracePt t="161619" x="6038850" y="2559050"/>
          <p14:tracePt t="161634" x="6026150" y="2552700"/>
          <p14:tracePt t="161651" x="6013450" y="2546350"/>
          <p14:tracePt t="161668" x="6007100" y="2533650"/>
          <p14:tracePt t="161668" x="5994400" y="2527300"/>
          <p14:tracePt t="161701" x="5994400" y="2520950"/>
          <p14:tracePt t="161703" x="5988050" y="2508250"/>
          <p14:tracePt t="161718" x="5969000" y="2457450"/>
          <p14:tracePt t="161734" x="5969000" y="2406650"/>
          <p14:tracePt t="161751" x="5962650" y="2343150"/>
          <p14:tracePt t="161768" x="5962650" y="2279650"/>
          <p14:tracePt t="161785" x="5962650" y="2241550"/>
          <p14:tracePt t="161802" x="5975350" y="2203450"/>
          <p14:tracePt t="161818" x="5994400" y="2171700"/>
          <p14:tracePt t="161834" x="6007100" y="2146300"/>
          <p14:tracePt t="161852" x="6019800" y="2127250"/>
          <p14:tracePt t="161868" x="6057900" y="2101850"/>
          <p14:tracePt t="161885" x="6089650" y="2082800"/>
          <p14:tracePt t="161901" x="6153150" y="2063750"/>
          <p14:tracePt t="161919" x="6203950" y="2051050"/>
          <p14:tracePt t="161934" x="6254750" y="2044700"/>
          <p14:tracePt t="161951" x="6292850" y="2038350"/>
          <p14:tracePt t="161967" x="6330950" y="2032000"/>
          <p14:tracePt t="161985" x="6375400" y="2019300"/>
          <p14:tracePt t="162001" x="6394450" y="2012950"/>
          <p14:tracePt t="162018" x="6413500" y="2012950"/>
          <p14:tracePt t="162034" x="6432550" y="2000250"/>
          <p14:tracePt t="162051" x="6438900" y="1987550"/>
          <p14:tracePt t="162067" x="6464300" y="1968500"/>
          <p14:tracePt t="162101" x="6470650" y="1962150"/>
          <p14:tracePt t="162118" x="6477000" y="1949450"/>
          <p14:tracePt t="162134" x="6483350" y="1936750"/>
          <p14:tracePt t="162151" x="6489700" y="1930400"/>
          <p14:tracePt t="162168" x="6496050" y="1924050"/>
          <p14:tracePt t="162206" x="6496050" y="1917700"/>
          <p14:tracePt t="162637" x="6496050" y="1943100"/>
          <p14:tracePt t="162645" x="6496050" y="2000250"/>
          <p14:tracePt t="162653" x="6496050" y="2038350"/>
          <p14:tracePt t="162666" x="6496050" y="2057400"/>
          <p14:tracePt t="162667" x="6527800" y="2101850"/>
          <p14:tracePt t="162683" x="6559550" y="2152650"/>
          <p14:tracePt t="162703" x="6604000" y="2222500"/>
          <p14:tracePt t="162735" x="6616700" y="2235200"/>
          <p14:tracePt t="162752" x="6616700" y="2241550"/>
          <p14:tracePt t="162769" x="6623050" y="2241550"/>
          <p14:tracePt t="162785" x="6623050" y="2247900"/>
          <p14:tracePt t="162801" x="6629400" y="2266950"/>
          <p14:tracePt t="162818" x="6648450" y="2298700"/>
          <p14:tracePt t="162835" x="6673850" y="2355850"/>
          <p14:tracePt t="162852" x="6718300" y="2438400"/>
          <p14:tracePt t="162869" x="6756400" y="2482850"/>
          <p14:tracePt t="162886" x="6775450" y="2508250"/>
          <p14:tracePt t="162886" x="6781800" y="2508250"/>
          <p14:tracePt t="162903" x="6788150" y="2508250"/>
          <p14:tracePt t="162918" x="6794500" y="2508250"/>
          <p14:tracePt t="162935" x="6813550" y="2501900"/>
          <p14:tracePt t="162952" x="6851650" y="2489200"/>
          <p14:tracePt t="162969" x="6902450" y="2457450"/>
          <p14:tracePt t="162985" x="6965950" y="2413000"/>
          <p14:tracePt t="163003" x="7016750" y="2336800"/>
          <p14:tracePt t="163018" x="7067550" y="2247900"/>
          <p14:tracePt t="163035" x="7099300" y="2165350"/>
          <p14:tracePt t="163052" x="7112000" y="2108200"/>
          <p14:tracePt t="163069" x="7118350" y="2070100"/>
          <p14:tracePt t="163085" x="7118350" y="2051050"/>
          <p14:tracePt t="163214" x="7112000" y="2051050"/>
          <p14:tracePt t="163222" x="7105650" y="2070100"/>
          <p14:tracePt t="163223" x="7092950" y="2108200"/>
          <p14:tracePt t="163234" x="7067550" y="2197100"/>
          <p14:tracePt t="163251" x="7035800" y="2292350"/>
          <p14:tracePt t="163269" x="7010400" y="2381250"/>
          <p14:tracePt t="163286" x="6978650" y="2463800"/>
          <p14:tracePt t="163286" x="6959600" y="2501900"/>
          <p14:tracePt t="163303" x="6953250" y="2527300"/>
          <p14:tracePt t="163303" x="6940550" y="2552700"/>
          <p14:tracePt t="163319" x="6908800" y="2616200"/>
          <p14:tracePt t="163335" x="6889750" y="2647950"/>
          <p14:tracePt t="163352" x="6877050" y="2667000"/>
          <p14:tracePt t="163369" x="6864350" y="2686050"/>
          <p14:tracePt t="163385" x="6858000" y="2692400"/>
          <p14:tracePt t="163638" x="6858000" y="2679700"/>
          <p14:tracePt t="163646" x="6864350" y="2647950"/>
          <p14:tracePt t="163653" x="6877050" y="2609850"/>
          <p14:tracePt t="163667" x="6908800" y="2432050"/>
          <p14:tracePt t="163684" x="6953250" y="2012950"/>
          <p14:tracePt t="163720" x="6959600" y="1860550"/>
          <p14:tracePt t="163735" x="6965950" y="1733550"/>
          <p14:tracePt t="163752" x="6965950" y="1612900"/>
          <p14:tracePt t="163769" x="6953250" y="1511300"/>
          <p14:tracePt t="163785" x="6908800" y="1352550"/>
          <p14:tracePt t="163818" x="6883400" y="1301750"/>
          <p14:tracePt t="163836" x="6870700" y="1270000"/>
          <p14:tracePt t="163852" x="6858000" y="1244600"/>
          <p14:tracePt t="163869" x="6832600" y="1206500"/>
          <p14:tracePt t="163869" x="6826250" y="1200150"/>
          <p14:tracePt t="163901" x="6813550" y="1168400"/>
          <p14:tracePt t="163903" x="6794500" y="1143000"/>
          <p14:tracePt t="163919" x="6781800" y="1130300"/>
          <p14:tracePt t="163935" x="6769100" y="1117600"/>
          <p14:tracePt t="163953" x="6756400" y="1111250"/>
          <p14:tracePt t="163969" x="6737350" y="1104900"/>
          <p14:tracePt t="163985" x="6705600" y="1098550"/>
          <p14:tracePt t="164002" x="6673850" y="1092200"/>
          <p14:tracePt t="164019" x="6648450" y="1085850"/>
          <p14:tracePt t="164035" x="6610350" y="1085850"/>
          <p14:tracePt t="164052" x="6591300" y="1079500"/>
          <p14:tracePt t="164068" x="6559550" y="1073150"/>
          <p14:tracePt t="164086" x="6527800" y="1073150"/>
          <p14:tracePt t="164101" x="6496050" y="1073150"/>
          <p14:tracePt t="164118" x="6457950" y="1073150"/>
          <p14:tracePt t="164135" x="6432550" y="1085850"/>
          <p14:tracePt t="164153" x="6407150" y="1092200"/>
          <p14:tracePt t="164169" x="6388100" y="1098550"/>
          <p14:tracePt t="164186" x="6381750" y="1104900"/>
          <p14:tracePt t="164202" x="6375400" y="1111250"/>
          <p14:tracePt t="164218" x="6369050" y="1111250"/>
          <p14:tracePt t="164279" x="6362700" y="1117600"/>
          <p14:tracePt t="164398" x="6369050" y="1123950"/>
          <p14:tracePt t="164406" x="6388100" y="1130300"/>
          <p14:tracePt t="164407" x="6432550" y="1143000"/>
          <p14:tracePt t="164434" x="6445250" y="1149350"/>
          <p14:tracePt t="164451" x="6451600" y="1149350"/>
          <p14:tracePt t="164557" x="6451600" y="1162050"/>
          <p14:tracePt t="164567" x="6451600" y="1181100"/>
          <p14:tracePt t="164568" x="6400800" y="1212850"/>
          <p14:tracePt t="164584" x="6305550" y="1250950"/>
          <p14:tracePt t="164601" x="6203950" y="1289050"/>
          <p14:tracePt t="164619" x="6115050" y="1314450"/>
          <p14:tracePt t="164635" x="6064250" y="1320800"/>
          <p14:tracePt t="164652" x="6051550" y="1327150"/>
          <p14:tracePt t="164669" x="6045200" y="1327150"/>
          <p14:tracePt t="164798" x="6051550" y="1327150"/>
          <p14:tracePt t="164806" x="6070600" y="1314450"/>
          <p14:tracePt t="164806" x="6096000" y="1308100"/>
          <p14:tracePt t="164817" x="6153150" y="1282700"/>
          <p14:tracePt t="164834" x="6248400" y="1263650"/>
          <p14:tracePt t="164852" x="6337300" y="1257300"/>
          <p14:tracePt t="164869" x="6407150" y="1257300"/>
          <p14:tracePt t="164869" x="6413500" y="1257300"/>
          <p14:tracePt t="164887" x="6496050" y="1276350"/>
          <p14:tracePt t="164920" x="6534150" y="1289050"/>
          <p14:tracePt t="164935" x="6565900" y="1308100"/>
          <p14:tracePt t="164952" x="6584950" y="1308100"/>
          <p14:tracePt t="165198" x="6584950" y="1314450"/>
          <p14:tracePt t="165199" x="6578600" y="1314450"/>
          <p14:tracePt t="165217" x="6553200" y="1301750"/>
          <p14:tracePt t="165234" x="6534150" y="1295400"/>
          <p14:tracePt t="165252" x="6515100" y="1289050"/>
          <p14:tracePt t="165577" x="6508750" y="1289050"/>
          <p14:tracePt t="165584" x="6496050" y="1289050"/>
          <p14:tracePt t="166870" x="6489700" y="1289050"/>
          <p14:tracePt t="166934" x="6483350" y="1289050"/>
          <p14:tracePt t="168766" x="6477000" y="1289050"/>
          <p14:tracePt t="168774" x="6451600" y="1295400"/>
          <p14:tracePt t="168784" x="6324600" y="1314450"/>
          <p14:tracePt t="168800" x="6311900" y="1314450"/>
          <p14:tracePt t="168818" x="6235700" y="1320800"/>
          <p14:tracePt t="168835" x="6146800" y="1333500"/>
          <p14:tracePt t="168853" x="6057900" y="1339850"/>
          <p14:tracePt t="168869" x="6000750" y="1352550"/>
          <p14:tracePt t="168884" x="5892800" y="1377950"/>
          <p14:tracePt t="168884" x="5867400" y="1384300"/>
          <p14:tracePt t="168918" x="5829300" y="1397000"/>
          <p14:tracePt t="168936" x="5797550" y="1403350"/>
          <p14:tracePt t="168952" x="5784850" y="1409700"/>
          <p14:tracePt t="168969" x="5765800" y="1409700"/>
          <p14:tracePt t="168986" x="5759450" y="1409700"/>
          <p14:tracePt t="169001" x="5753100" y="1409700"/>
          <p14:tracePt t="169018" x="5746750" y="1409700"/>
          <p14:tracePt t="169070" x="5740400" y="1409700"/>
          <p14:tracePt t="169110" x="5727700" y="1409700"/>
          <p14:tracePt t="169126" x="5727700" y="1397000"/>
          <p14:tracePt t="169134" x="5721350" y="1371600"/>
          <p14:tracePt t="169143" x="5708650" y="1346200"/>
          <p14:tracePt t="169151" x="5695950" y="1289050"/>
          <p14:tracePt t="169168" x="5695950" y="1257300"/>
          <p14:tracePt t="169201" x="5695950" y="1250950"/>
          <p14:tracePt t="169246" x="5695950" y="1244600"/>
          <p14:tracePt t="169366" x="5689600" y="1244600"/>
          <p14:tracePt t="169366" x="5676900" y="1244600"/>
          <p14:tracePt t="169384" x="5638800" y="1244600"/>
          <p14:tracePt t="169401" x="5600700" y="1257300"/>
          <p14:tracePt t="169418" x="5556250" y="1282700"/>
          <p14:tracePt t="169435" x="5518150" y="1308100"/>
          <p14:tracePt t="169451" x="5473700" y="1346200"/>
          <p14:tracePt t="169451" x="5454650" y="1371600"/>
          <p14:tracePt t="169470" x="5429250" y="1409700"/>
          <p14:tracePt t="169485" x="5391150" y="1479550"/>
          <p14:tracePt t="169501" x="5346700" y="1581150"/>
          <p14:tracePt t="169517" x="5314950" y="1701800"/>
          <p14:tracePt t="169534" x="5295900" y="1790700"/>
          <p14:tracePt t="169550" x="5283200" y="1873250"/>
          <p14:tracePt t="169569" x="5257800" y="2051050"/>
          <p14:tracePt t="169602" x="5251450" y="2133600"/>
          <p14:tracePt t="169619" x="5251450" y="2216150"/>
          <p14:tracePt t="169636" x="5251450" y="2298700"/>
          <p14:tracePt t="169652" x="5251450" y="2362200"/>
          <p14:tracePt t="169669" x="5251450" y="2413000"/>
          <p14:tracePt t="169685" x="5251450" y="2444750"/>
          <p14:tracePt t="169685" x="5251450" y="2463800"/>
          <p14:tracePt t="169703" x="5251450" y="2501900"/>
          <p14:tracePt t="169719" x="5264150" y="2540000"/>
          <p14:tracePt t="169735" x="5270500" y="2578100"/>
          <p14:tracePt t="169752" x="5289550" y="2622550"/>
          <p14:tracePt t="169769" x="5295900" y="2660650"/>
          <p14:tracePt t="169784" x="5340350" y="2755900"/>
          <p14:tracePt t="169818" x="5365750" y="2800350"/>
          <p14:tracePt t="169836" x="5384800" y="2851150"/>
          <p14:tracePt t="169852" x="5410200" y="2889250"/>
          <p14:tracePt t="169869" x="5441950" y="2921000"/>
          <p14:tracePt t="169884" x="5461000" y="2952750"/>
          <p14:tracePt t="169901" x="5480050" y="2971800"/>
          <p14:tracePt t="169901" x="5492750" y="2984500"/>
          <p14:tracePt t="169918" x="5518150" y="3003550"/>
          <p14:tracePt t="169935" x="5549900" y="3016250"/>
          <p14:tracePt t="169951" x="5575300" y="3035300"/>
          <p14:tracePt t="169968" x="5600700" y="3054350"/>
          <p14:tracePt t="169985" x="5626100" y="3073400"/>
          <p14:tracePt t="170002" x="5664200" y="3092450"/>
          <p14:tracePt t="170018" x="5695950" y="3111500"/>
          <p14:tracePt t="170035" x="5746750" y="3136900"/>
          <p14:tracePt t="170051" x="5810250" y="3162300"/>
          <p14:tracePt t="170069" x="5880100" y="3187700"/>
          <p14:tracePt t="170085" x="5956300" y="3213100"/>
          <p14:tracePt t="170085" x="5994400" y="3225800"/>
          <p14:tracePt t="170103" x="6083300" y="3251200"/>
          <p14:tracePt t="170119" x="6165850" y="3263900"/>
          <p14:tracePt t="170135" x="6229350" y="3270250"/>
          <p14:tracePt t="170152" x="6305550" y="3282950"/>
          <p14:tracePt t="170168" x="6369050" y="3289300"/>
          <p14:tracePt t="170185" x="6413500" y="3289300"/>
          <p14:tracePt t="170202" x="6483350" y="3295650"/>
          <p14:tracePt t="170218" x="6546850" y="3302000"/>
          <p14:tracePt t="170234" x="6616700" y="3302000"/>
          <p14:tracePt t="170251" x="6705600" y="3302000"/>
          <p14:tracePt t="170268" x="6762750" y="3302000"/>
          <p14:tracePt t="170285" x="6832600" y="3302000"/>
          <p14:tracePt t="170303" x="6883400" y="3302000"/>
          <p14:tracePt t="170319" x="6921500" y="3302000"/>
          <p14:tracePt t="170335" x="6978650" y="3282950"/>
          <p14:tracePt t="170352" x="7016750" y="3270250"/>
          <p14:tracePt t="170368" x="7042150" y="3251200"/>
          <p14:tracePt t="170385" x="7092950" y="3206750"/>
          <p14:tracePt t="170418" x="7131050" y="3181350"/>
          <p14:tracePt t="170435" x="7156450" y="3162300"/>
          <p14:tracePt t="170452" x="7181850" y="3143250"/>
          <p14:tracePt t="170468" x="7226300" y="3098800"/>
          <p14:tracePt t="170468" x="7239000" y="3086100"/>
          <p14:tracePt t="170487" x="7258050" y="3060700"/>
          <p14:tracePt t="170502" x="7302500" y="2990850"/>
          <p14:tracePt t="170520" x="7327900" y="2940050"/>
          <p14:tracePt t="170535" x="7353300" y="2870200"/>
          <p14:tracePt t="170551" x="7378700" y="2787650"/>
          <p14:tracePt t="170568" x="7416800" y="2673350"/>
          <p14:tracePt t="170601" x="7429500" y="2635250"/>
          <p14:tracePt t="170618" x="7435850" y="2597150"/>
          <p14:tracePt t="170635" x="7454900" y="2540000"/>
          <p14:tracePt t="170652" x="7473950" y="2476500"/>
          <p14:tracePt t="170668" x="7493000" y="2419350"/>
          <p14:tracePt t="170685" x="7512050" y="2349500"/>
          <p14:tracePt t="170701" x="7543800" y="2241550"/>
          <p14:tracePt t="170719" x="7556500" y="2165350"/>
          <p14:tracePt t="170735" x="7562850" y="2095500"/>
          <p14:tracePt t="170752" x="7575550" y="2012950"/>
          <p14:tracePt t="170768" x="7575550" y="1949450"/>
          <p14:tracePt t="170786" x="7575550" y="1892300"/>
          <p14:tracePt t="170802" x="7575550" y="1828800"/>
          <p14:tracePt t="170818" x="7575550" y="1765300"/>
          <p14:tracePt t="170834" x="7575550" y="1714500"/>
          <p14:tracePt t="170852" x="7575550" y="1663700"/>
          <p14:tracePt t="170869" x="7569200" y="1612900"/>
          <p14:tracePt t="170885" x="7562850" y="1562100"/>
          <p14:tracePt t="170901" x="7556500" y="1511300"/>
          <p14:tracePt t="170920" x="7550150" y="1479550"/>
          <p14:tracePt t="170935" x="7543800" y="1454150"/>
          <p14:tracePt t="170952" x="7543800" y="1441450"/>
          <p14:tracePt t="170968" x="7537450" y="1422400"/>
          <p14:tracePt t="170986" x="7537450" y="1409700"/>
          <p14:tracePt t="171002" x="7537450" y="1397000"/>
          <p14:tracePt t="171019" x="7531100" y="1384300"/>
          <p14:tracePt t="171035" x="7531100" y="1371600"/>
          <p14:tracePt t="171052" x="7531100" y="1346200"/>
          <p14:tracePt t="171068" x="7531100" y="1327150"/>
          <p14:tracePt t="171085" x="7531100" y="1308100"/>
          <p14:tracePt t="171101" x="7531100" y="1282700"/>
          <p14:tracePt t="171118" x="7531100" y="1276350"/>
          <p14:tracePt t="171382" x="7531100" y="1282700"/>
          <p14:tracePt t="171386" x="7543800" y="1327150"/>
          <p14:tracePt t="171400" x="7556500" y="1371600"/>
          <p14:tracePt t="171417" x="7569200" y="1416050"/>
          <p14:tracePt t="171435" x="7575550" y="1441450"/>
          <p14:tracePt t="171452" x="7588250" y="1479550"/>
          <p14:tracePt t="171468" x="7594600" y="1492250"/>
          <p14:tracePt t="171468" x="7594600" y="1511300"/>
          <p14:tracePt t="171486" x="7607300" y="1543050"/>
          <p14:tracePt t="171519" x="7607300" y="1562100"/>
          <p14:tracePt t="171535" x="7613650" y="1581150"/>
          <p14:tracePt t="171551" x="7613650" y="1606550"/>
          <p14:tracePt t="171568" x="7620000" y="1631950"/>
          <p14:tracePt t="171586" x="7626350" y="1676400"/>
          <p14:tracePt t="171602" x="7626350" y="1714500"/>
          <p14:tracePt t="171619" x="7626350" y="1752600"/>
          <p14:tracePt t="171635" x="7626350" y="1784350"/>
          <p14:tracePt t="171652" x="7626350" y="1816100"/>
          <p14:tracePt t="171668" x="7626350" y="1841500"/>
          <p14:tracePt t="171668" x="7626350" y="1847850"/>
          <p14:tracePt t="171701" x="7626350" y="1866900"/>
          <p14:tracePt t="171704" x="7626350" y="1885950"/>
          <p14:tracePt t="171719" x="7626350" y="1898650"/>
          <p14:tracePt t="171735" x="7626350" y="1911350"/>
          <p14:tracePt t="171751" x="7626350" y="1930400"/>
          <p14:tracePt t="171768" x="7626350" y="1936750"/>
          <p14:tracePt t="171801" x="7626350" y="1943100"/>
          <p14:tracePt t="171894" x="7626350" y="1949450"/>
          <p14:tracePt t="176581" x="7626350" y="1955800"/>
          <p14:tracePt t="176596" x="7626350" y="1968500"/>
          <p14:tracePt t="188854" x="7620000" y="1936750"/>
          <p14:tracePt t="188854" x="7607300" y="1898650"/>
          <p14:tracePt t="188867" x="7569200" y="1816100"/>
          <p14:tracePt t="188885" x="7537450" y="1746250"/>
          <p14:tracePt t="188885" x="7518400" y="1708150"/>
          <p14:tracePt t="188903" x="7493000" y="1670050"/>
          <p14:tracePt t="188919" x="7473950" y="1619250"/>
          <p14:tracePt t="188936" x="7454900" y="1587500"/>
          <p14:tracePt t="188951" x="7410450" y="1536700"/>
          <p14:tracePt t="188969" x="7346950" y="1473200"/>
          <p14:tracePt t="188985" x="7270750" y="1409700"/>
          <p14:tracePt t="189002" x="7175500" y="1365250"/>
          <p14:tracePt t="189018" x="7073900" y="1327150"/>
          <p14:tracePt t="189035" x="6991350" y="1289050"/>
          <p14:tracePt t="189051" x="6908800" y="1270000"/>
          <p14:tracePt t="189069" x="6826250" y="1250950"/>
          <p14:tracePt t="189085" x="6743700" y="1238250"/>
          <p14:tracePt t="189085" x="6711950" y="1238250"/>
          <p14:tracePt t="189103" x="6610350" y="1238250"/>
          <p14:tracePt t="189118" x="6527800" y="1238250"/>
          <p14:tracePt t="189135" x="6413500" y="1238250"/>
          <p14:tracePt t="189152" x="6311900" y="1250950"/>
          <p14:tracePt t="189169" x="6216650" y="1276350"/>
          <p14:tracePt t="189185" x="6210300" y="1276350"/>
          <p14:tracePt t="189202" x="6191250" y="1289050"/>
          <p14:tracePt t="189218" x="6115050" y="1358900"/>
          <p14:tracePt t="189235" x="6026150" y="1428750"/>
          <p14:tracePt t="189252" x="5937250" y="1511300"/>
          <p14:tracePt t="189268" x="5867400" y="1606550"/>
          <p14:tracePt t="189286" x="5810250" y="1708150"/>
          <p14:tracePt t="189286" x="5784850" y="1765300"/>
          <p14:tracePt t="189303" x="5727700" y="1873250"/>
          <p14:tracePt t="189318" x="5689600" y="1993900"/>
          <p14:tracePt t="189335" x="5676900" y="2082800"/>
          <p14:tracePt t="189351" x="5664200" y="2184400"/>
          <p14:tracePt t="189369" x="5664200" y="2260600"/>
          <p14:tracePt t="189385" x="5670550" y="2330450"/>
          <p14:tracePt t="189402" x="5689600" y="2387600"/>
          <p14:tracePt t="189418" x="5734050" y="2470150"/>
          <p14:tracePt t="189435" x="5765800" y="2514600"/>
          <p14:tracePt t="189451" x="5810250" y="2559050"/>
          <p14:tracePt t="189469" x="5854700" y="2603500"/>
          <p14:tracePt t="189485" x="5905500" y="2654300"/>
          <p14:tracePt t="189485" x="5937250" y="2679700"/>
          <p14:tracePt t="189503" x="5962650" y="2698750"/>
          <p14:tracePt t="189518" x="6000750" y="2743200"/>
          <p14:tracePt t="189536" x="6083300" y="2794000"/>
          <p14:tracePt t="189552" x="6102350" y="2813050"/>
          <p14:tracePt t="189569" x="6248400" y="2889250"/>
          <p14:tracePt t="189602" x="6318250" y="2921000"/>
          <p14:tracePt t="189618" x="6394450" y="2946400"/>
          <p14:tracePt t="189636" x="6464300" y="2965450"/>
          <p14:tracePt t="189651" x="6559550" y="2978150"/>
          <p14:tracePt t="189651" x="6604000" y="2984500"/>
          <p14:tracePt t="189670" x="6629400" y="2984500"/>
          <p14:tracePt t="189686" x="6737350" y="2984500"/>
          <p14:tracePt t="189686" x="6794500" y="2984500"/>
          <p14:tracePt t="189702" x="7004050" y="2927350"/>
          <p14:tracePt t="189736" x="7092950" y="2876550"/>
          <p14:tracePt t="189751" x="7188200" y="2794000"/>
          <p14:tracePt t="189768" x="7258050" y="2711450"/>
          <p14:tracePt t="189785" x="7315200" y="2597150"/>
          <p14:tracePt t="189803" x="7372350" y="2495550"/>
          <p14:tracePt t="189818" x="7404100" y="2413000"/>
          <p14:tracePt t="189835" x="7435850" y="2317750"/>
          <p14:tracePt t="189852" x="7454900" y="2235200"/>
          <p14:tracePt t="189869" x="7467600" y="2070100"/>
          <p14:tracePt t="189869" x="7467600" y="2025650"/>
          <p14:tracePt t="189902" x="7467600" y="1936750"/>
          <p14:tracePt t="189919" x="7467600" y="1854200"/>
          <p14:tracePt t="189935" x="7435850" y="1765300"/>
          <p14:tracePt t="189951" x="7397750" y="1670050"/>
          <p14:tracePt t="189969" x="7346950" y="1581150"/>
          <p14:tracePt t="189985" x="7289800" y="1473200"/>
          <p14:tracePt t="190002" x="7219950" y="1390650"/>
          <p14:tracePt t="190018" x="7143750" y="1301750"/>
          <p14:tracePt t="190035" x="7061200" y="1200150"/>
          <p14:tracePt t="190052" x="7010400" y="1162050"/>
          <p14:tracePt t="190052" x="6972300" y="1136650"/>
          <p14:tracePt t="190070" x="6915150" y="1098550"/>
          <p14:tracePt t="190085" x="6705600" y="996950"/>
          <p14:tracePt t="190103" x="6572250" y="952500"/>
          <p14:tracePt t="190119" x="6527800" y="939800"/>
          <p14:tracePt t="190135" x="6451600" y="939800"/>
          <p14:tracePt t="190152" x="6311900" y="971550"/>
          <p14:tracePt t="190168" x="6178550" y="1022350"/>
          <p14:tracePt t="190185" x="6051550" y="1092200"/>
          <p14:tracePt t="190202" x="5937250" y="1168400"/>
          <p14:tracePt t="190219" x="5848350" y="1250950"/>
          <p14:tracePt t="190235" x="5772150" y="1358900"/>
          <p14:tracePt t="190252" x="5708650" y="1485900"/>
          <p14:tracePt t="190268" x="5664200" y="1612900"/>
          <p14:tracePt t="190268" x="5651500" y="1682750"/>
          <p14:tracePt t="190286" x="5638800" y="1746250"/>
          <p14:tracePt t="190302" x="5613400" y="1917700"/>
          <p14:tracePt t="190320" x="5607050" y="2019300"/>
          <p14:tracePt t="190335" x="5607050" y="2101850"/>
          <p14:tracePt t="190353" x="5632450" y="2197100"/>
          <p14:tracePt t="190369" x="5676900" y="2279650"/>
          <p14:tracePt t="190385" x="5740400" y="2387600"/>
          <p14:tracePt t="190401" x="5759450" y="2425700"/>
          <p14:tracePt t="190418" x="5816600" y="2501900"/>
          <p14:tracePt t="190435" x="5892800" y="2603500"/>
          <p14:tracePt t="190452" x="5981700" y="2705100"/>
          <p14:tracePt t="190468" x="6064250" y="2813050"/>
          <p14:tracePt t="190468" x="6102350" y="2863850"/>
          <p14:tracePt t="190486" x="6191250" y="2952750"/>
          <p14:tracePt t="190503" x="6292850" y="3028950"/>
          <p14:tracePt t="190519" x="6369050" y="3067050"/>
          <p14:tracePt t="190535" x="6457950" y="3092450"/>
          <p14:tracePt t="190553" x="6559550" y="3111500"/>
          <p14:tracePt t="190569" x="6661150" y="3117850"/>
          <p14:tracePt t="190585" x="6769100" y="3117850"/>
          <p14:tracePt t="190601" x="6877050" y="3086100"/>
          <p14:tracePt t="190618" x="6965950" y="3041650"/>
          <p14:tracePt t="190634" x="7042150" y="2971800"/>
          <p14:tracePt t="190652" x="7112000" y="2889250"/>
          <p14:tracePt t="190668" x="7169150" y="2806700"/>
          <p14:tracePt t="190668" x="7200900" y="2749550"/>
          <p14:tracePt t="190686" x="7232650" y="2692400"/>
          <p14:tracePt t="190701" x="7308850" y="2438400"/>
          <p14:tracePt t="190735" x="7327900" y="2203450"/>
          <p14:tracePt t="190769" x="7327900" y="2089150"/>
          <p14:tracePt t="190786" x="7327900" y="1974850"/>
          <p14:tracePt t="190802" x="7308850" y="1866900"/>
          <p14:tracePt t="190819" x="7277100" y="1752600"/>
          <p14:tracePt t="190835" x="7232650" y="1644650"/>
          <p14:tracePt t="190852" x="7181850" y="1555750"/>
          <p14:tracePt t="190868" x="7131050" y="1479550"/>
          <p14:tracePt t="190885" x="6985000" y="1282700"/>
          <p14:tracePt t="190919" x="6927850" y="1193800"/>
          <p14:tracePt t="190935" x="6832600" y="1104900"/>
          <p14:tracePt t="190952" x="6737350" y="1003300"/>
          <p14:tracePt t="190968" x="6642100" y="939800"/>
          <p14:tracePt t="190986" x="6546850" y="882650"/>
          <p14:tracePt t="191001" x="6470650" y="850900"/>
          <p14:tracePt t="191019" x="6426200" y="838200"/>
          <p14:tracePt t="191035" x="6375400" y="838200"/>
          <p14:tracePt t="191052" x="6318250" y="844550"/>
          <p14:tracePt t="191068" x="6248400" y="876300"/>
          <p14:tracePt t="191068" x="6216650" y="895350"/>
          <p14:tracePt t="191086" x="6178550" y="914400"/>
          <p14:tracePt t="191086" x="6146800" y="939800"/>
          <p14:tracePt t="191102" x="6076950" y="984250"/>
          <p14:tracePt t="191119" x="5988050" y="1041400"/>
          <p14:tracePt t="191135" x="5911850" y="1117600"/>
          <p14:tracePt t="191152" x="5835650" y="1187450"/>
          <p14:tracePt t="191168" x="5765800" y="1276350"/>
          <p14:tracePt t="191201" x="5708650" y="1365250"/>
          <p14:tracePt t="191203" x="5657850" y="1536700"/>
          <p14:tracePt t="191236" x="5638800" y="1651000"/>
          <p14:tracePt t="191252" x="5626100" y="1784350"/>
          <p14:tracePt t="191268" x="5626100" y="1905000"/>
          <p14:tracePt t="191268" x="5626100" y="1974850"/>
          <p14:tracePt t="191286" x="5626100" y="2044700"/>
          <p14:tracePt t="191286" x="5626100" y="2114550"/>
          <p14:tracePt t="191302" x="5626100" y="2216150"/>
          <p14:tracePt t="191318" x="5632450" y="2324100"/>
          <p14:tracePt t="191335" x="5664200" y="2419350"/>
          <p14:tracePt t="191352" x="5702300" y="2508250"/>
          <p14:tracePt t="191369" x="5740400" y="2559050"/>
          <p14:tracePt t="191386" x="5803900" y="2635250"/>
          <p14:tracePt t="191402" x="5867400" y="2711450"/>
          <p14:tracePt t="191419" x="5899150" y="2736850"/>
          <p14:tracePt t="191434" x="5988050" y="2800350"/>
          <p14:tracePt t="191452" x="6064250" y="2838450"/>
          <p14:tracePt t="191468" x="6115050" y="2870200"/>
          <p14:tracePt t="191468" x="6153150" y="2882900"/>
          <p14:tracePt t="191486" x="6191250" y="2895600"/>
          <p14:tracePt t="191486" x="6223000" y="2908300"/>
          <p14:tracePt t="191502" x="6305550" y="2927350"/>
          <p14:tracePt t="191518" x="6381750" y="2933700"/>
          <p14:tracePt t="191534" x="6470650" y="2933700"/>
          <p14:tracePt t="191551" x="6572250" y="2927350"/>
          <p14:tracePt t="191569" x="6661150" y="2895600"/>
          <p14:tracePt t="191585" x="6724650" y="2857500"/>
          <p14:tracePt t="191601" x="6769100" y="2825750"/>
          <p14:tracePt t="191618" x="6794500" y="2806700"/>
          <p14:tracePt t="191635" x="6807200" y="2794000"/>
          <p14:tracePt t="191651" x="6813550" y="2787650"/>
          <p14:tracePt t="191685" x="6819900" y="2781300"/>
          <p14:tracePt t="192485" x="6826250" y="2774950"/>
          <p14:tracePt t="192493" x="6832600" y="2774950"/>
          <p14:tracePt t="192494" x="6877050" y="2711450"/>
          <p14:tracePt t="192494" x="6896100" y="2654300"/>
          <p14:tracePt t="192517" x="6940550" y="2501900"/>
          <p14:tracePt t="192534" x="6985000" y="2368550"/>
          <p14:tracePt t="192551" x="7029450" y="2247900"/>
          <p14:tracePt t="192569" x="7073900" y="2146300"/>
          <p14:tracePt t="192584" x="7105650" y="2051050"/>
          <p14:tracePt t="192602" x="7124700" y="1943100"/>
          <p14:tracePt t="192618" x="7131050" y="1835150"/>
          <p14:tracePt t="192635" x="7105650" y="1727200"/>
          <p14:tracePt t="192652" x="7061200" y="1638300"/>
          <p14:tracePt t="192652" x="7042150" y="1593850"/>
          <p14:tracePt t="192670" x="7010400" y="1555750"/>
          <p14:tracePt t="192685" x="6965950" y="1511300"/>
          <p14:tracePt t="192685" x="6934200" y="1492250"/>
          <p14:tracePt t="192702" x="6883400" y="1473200"/>
          <p14:tracePt t="192718" x="6819900" y="1466850"/>
          <p14:tracePt t="192736" x="6743700" y="1466850"/>
          <p14:tracePt t="192751" x="6629400" y="1504950"/>
          <p14:tracePt t="192769" x="6527800" y="1549400"/>
          <p14:tracePt t="192784" x="6464300" y="1581150"/>
          <p14:tracePt t="192801" x="6388100" y="1625600"/>
          <p14:tracePt t="192818" x="6324600" y="1670050"/>
          <p14:tracePt t="192835" x="6267450" y="1727200"/>
          <p14:tracePt t="192851" x="6203950" y="1790700"/>
          <p14:tracePt t="192851" x="6159500" y="1835150"/>
          <p14:tracePt t="192870" x="6134100" y="1885950"/>
          <p14:tracePt t="192885" x="6057900" y="2076450"/>
          <p14:tracePt t="192902" x="6026150" y="2197100"/>
          <p14:tracePt t="192918" x="6000750" y="2330450"/>
          <p14:tracePt t="192935" x="6000750" y="2444750"/>
          <p14:tracePt t="192952" x="6013450" y="2540000"/>
          <p14:tracePt t="192969" x="6070600" y="2628900"/>
          <p14:tracePt t="192985" x="6127750" y="2698750"/>
          <p14:tracePt t="193001" x="6191250" y="2762250"/>
          <p14:tracePt t="193017" x="6286500" y="2819400"/>
          <p14:tracePt t="193034" x="6394450" y="2870200"/>
          <p14:tracePt t="193051" x="6527800" y="2908300"/>
          <p14:tracePt t="193051" x="6610350" y="2914650"/>
          <p14:tracePt t="193070" x="6692900" y="2927350"/>
          <p14:tracePt t="193085" x="6864350" y="2927350"/>
          <p14:tracePt t="193085" x="6934200" y="2927350"/>
          <p14:tracePt t="193102" x="7067550" y="2895600"/>
          <p14:tracePt t="193118" x="7181850" y="2825750"/>
          <p14:tracePt t="193135" x="7270750" y="2724150"/>
          <p14:tracePt t="193151" x="7334250" y="2590800"/>
          <p14:tracePt t="193169" x="7366000" y="2419350"/>
          <p14:tracePt t="193185" x="7372350" y="2254250"/>
          <p14:tracePt t="193201" x="7366000" y="2095500"/>
          <p14:tracePt t="193218" x="7321550" y="1987550"/>
          <p14:tracePt t="193235" x="7270750" y="1911350"/>
          <p14:tracePt t="193251" x="7207250" y="1835150"/>
          <p14:tracePt t="193269" x="7143750" y="1803400"/>
          <p14:tracePt t="193284" x="7086600" y="1771650"/>
          <p14:tracePt t="193284" x="7048500" y="1758950"/>
          <p14:tracePt t="193302" x="6972300" y="1746250"/>
          <p14:tracePt t="193318" x="6902450" y="1746250"/>
          <p14:tracePt t="193334" x="6889750" y="1746250"/>
          <p14:tracePt t="193351" x="6826250" y="1752600"/>
          <p14:tracePt t="193368" x="6743700" y="1784350"/>
          <p14:tracePt t="193385" x="6667500" y="1828800"/>
          <p14:tracePt t="193402" x="6604000" y="1873250"/>
          <p14:tracePt t="193418" x="6559550" y="1917700"/>
          <p14:tracePt t="193435" x="6515100" y="1968500"/>
          <p14:tracePt t="193451" x="6502400" y="2000250"/>
          <p14:tracePt t="193468" x="6496050" y="2019300"/>
          <p14:tracePt t="193486" x="6489700" y="2025650"/>
          <p14:tracePt t="193486" x="6489700" y="2032000"/>
          <p14:tracePt t="194924" x="0" y="0"/>
        </p14:tracePtLst>
      </p14:laserTraceLst>
    </p:ext>
    <p:ext uri="{E180D4A7-C9FB-4DFB-919C-405C955672EB}">
      <p14:showEvtLst xmlns:p14="http://schemas.microsoft.com/office/powerpoint/2010/main">
        <p14:playEvt time="0" objId="4"/>
        <p14:stopEvt time="196811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الحصول على البيانات في الأشعة المقطعية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350" y="1200150"/>
            <a:ext cx="4870450" cy="3657600"/>
          </a:xfrm>
        </p:spPr>
        <p:txBody>
          <a:bodyPr/>
          <a:lstStyle/>
          <a:p>
            <a:r>
              <a:rPr lang="ar-SA" dirty="0" smtClean="0"/>
              <a:t>بدأت بجيل الأشعة المتوازية</a:t>
            </a:r>
          </a:p>
          <a:p>
            <a:pPr lvl="1"/>
            <a:r>
              <a:rPr lang="ar-SA" dirty="0" smtClean="0"/>
              <a:t>بطيئة و ذات كفاءة محدودة</a:t>
            </a:r>
          </a:p>
          <a:p>
            <a:r>
              <a:rPr lang="ar-SA" dirty="0" smtClean="0"/>
              <a:t>التقنية الحالية: الأشعة المروحية متعددة الشرائح و الأشعة المخروطية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293" y="1250950"/>
            <a:ext cx="3682207" cy="3831884"/>
            <a:chOff x="159543" y="1241156"/>
            <a:chExt cx="3129757" cy="324477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" y="1241156"/>
              <a:ext cx="3129757" cy="162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" y="2862918"/>
              <a:ext cx="3129757" cy="16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9" y="3350921"/>
            <a:ext cx="2678112" cy="17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Yasser\Desktop\Rwaq\Figs\Lec5\DMS_D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51" y="3350920"/>
            <a:ext cx="2484449" cy="17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بأشعة البوزيترون المقطعية (بيت)</a:t>
            </a:r>
            <a:endParaRPr lang="en-US" dirty="0"/>
          </a:p>
        </p:txBody>
      </p:sp>
      <p:pic>
        <p:nvPicPr>
          <p:cNvPr id="4" name="PET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3225" y="1174750"/>
            <a:ext cx="5799138" cy="3657600"/>
          </a:xfrm>
        </p:spPr>
      </p:pic>
    </p:spTree>
    <p:extLst>
      <p:ext uri="{BB962C8B-B14F-4D97-AF65-F5344CB8AC3E}">
        <p14:creationId xmlns:p14="http://schemas.microsoft.com/office/powerpoint/2010/main" val="36546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7647</TotalTime>
  <Words>207</Words>
  <Application>Microsoft Office PowerPoint</Application>
  <PresentationFormat>On-screen Show (16:9)</PresentationFormat>
  <Paragraphs>39</Paragraphs>
  <Slides>11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تقنيات التصوير الطبي</vt:lpstr>
      <vt:lpstr>محتوى المحاضرة</vt:lpstr>
      <vt:lpstr>مقدمة</vt:lpstr>
      <vt:lpstr>مثال بصري</vt:lpstr>
      <vt:lpstr>فكرة الاسقاط الخلفي</vt:lpstr>
      <vt:lpstr>مثال لحساب الصورة بالاسقاط الخلفي</vt:lpstr>
      <vt:lpstr>مثال عملي لحساب الصورة بطريقة الاسقاط الخلفي</vt:lpstr>
      <vt:lpstr>الحصول على البيانات في الأشعة المقطعية</vt:lpstr>
      <vt:lpstr>التصوير بأشعة البوزيترون المقطعية (بيت)</vt:lpstr>
      <vt:lpstr>حساب صورة أشعة البوزيترون المقطعية (بيت)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605</cp:revision>
  <dcterms:created xsi:type="dcterms:W3CDTF">2012-04-16T13:05:27Z</dcterms:created>
  <dcterms:modified xsi:type="dcterms:W3CDTF">2014-01-15T21:52:46Z</dcterms:modified>
</cp:coreProperties>
</file>