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415" r:id="rId2"/>
    <p:sldId id="458" r:id="rId3"/>
    <p:sldId id="499" r:id="rId4"/>
    <p:sldId id="501" r:id="rId5"/>
    <p:sldId id="508" r:id="rId6"/>
    <p:sldId id="516" r:id="rId7"/>
    <p:sldId id="413" r:id="rId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howGuides="1">
      <p:cViewPr varScale="1">
        <p:scale>
          <a:sx n="150" d="100"/>
          <a:sy n="150" d="100"/>
        </p:scale>
        <p:origin x="-504" y="-84"/>
      </p:cViewPr>
      <p:guideLst>
        <p:guide orient="horz" pos="14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F303D-7834-459B-BD0B-80DA5E664B32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35947-A0B4-49AC-8D5D-F25DD4F5B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1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35947-A0B4-49AC-8D5D-F25DD4F5BD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30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35947-A0B4-49AC-8D5D-F25DD4F5BD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12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28708"/>
            <a:ext cx="7848600" cy="1445419"/>
          </a:xfrm>
        </p:spPr>
        <p:txBody>
          <a:bodyPr anchor="b">
            <a:noAutofit/>
          </a:bodyPr>
          <a:lstStyle>
            <a:lvl1pPr algn="ctr" rtl="1">
              <a:defRPr sz="7200" b="1" cap="all" baseline="0"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2890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548892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40055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40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r" rtl="1">
              <a:defRPr sz="4800" b="1"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200150"/>
            <a:ext cx="5943600" cy="3657600"/>
          </a:xfrm>
        </p:spPr>
        <p:txBody>
          <a:bodyPr>
            <a:normAutofit/>
          </a:bodyPr>
          <a:lstStyle>
            <a:lvl1pPr algn="r" rtl="1">
              <a:defRPr sz="3200"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 algn="r" rtl="1">
              <a:defRPr sz="2800">
                <a:solidFill>
                  <a:schemeClr val="tx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2pPr>
            <a:lvl3pPr algn="r" rtl="1">
              <a:defRPr sz="2400">
                <a:latin typeface="Sakkal Majalla" panose="02000000000000000000" pitchFamily="2" charset="-78"/>
                <a:cs typeface="Sakkal Majalla" panose="02000000000000000000" pitchFamily="2" charset="-78"/>
              </a:defRPr>
            </a:lvl3pPr>
            <a:lvl4pPr algn="r" rtl="1">
              <a:defRPr sz="2000">
                <a:latin typeface="Sakkal Majalla" panose="02000000000000000000" pitchFamily="2" charset="-78"/>
                <a:cs typeface="Sakkal Majalla" panose="02000000000000000000" pitchFamily="2" charset="-78"/>
              </a:defRPr>
            </a:lvl4pPr>
            <a:lvl5pPr algn="r" rtl="1">
              <a:defRPr sz="1800">
                <a:latin typeface="Sakkal Majalla" panose="02000000000000000000" pitchFamily="2" charset="-78"/>
                <a:cs typeface="Sakkal Majalla" panose="02000000000000000000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449576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1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257301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06462" y="3034268"/>
            <a:ext cx="353187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594060"/>
            <a:ext cx="5715000" cy="41833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7923"/>
            <a:ext cx="2139696" cy="3182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84114" y="2684956"/>
            <a:ext cx="418338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628651"/>
            <a:ext cx="5904390" cy="412534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2139696" cy="318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3716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08000"/>
            <a:ext cx="8534400" cy="857250"/>
          </a:xfrm>
        </p:spPr>
        <p:txBody>
          <a:bodyPr anchor="t"/>
          <a:lstStyle/>
          <a:p>
            <a:pPr algn="ctr"/>
            <a:r>
              <a:rPr lang="ar-SA" sz="6000" b="1" dirty="0" smtClean="0"/>
              <a:t>تقنيات التصوير </a:t>
            </a:r>
            <a:r>
              <a:rPr lang="ar-SA" sz="6000" b="1" dirty="0"/>
              <a:t>الطبي</a:t>
            </a:r>
            <a:endParaRPr lang="en-US" sz="4800" i="1" dirty="0"/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9700" y="1555750"/>
            <a:ext cx="6324600" cy="514350"/>
          </a:xfrm>
        </p:spPr>
        <p:txBody>
          <a:bodyPr>
            <a:noAutofit/>
          </a:bodyPr>
          <a:lstStyle/>
          <a:p>
            <a:pPr algn="ctr"/>
            <a:r>
              <a:rPr lang="ar-SA" sz="2800" b="1" dirty="0" smtClean="0"/>
              <a:t>أ.د. ياسر مصطفى قدح</a:t>
            </a:r>
            <a:endParaRPr lang="en-US" sz="2800" b="1" dirty="0" smtClean="0"/>
          </a:p>
          <a:p>
            <a:pPr algn="ctr"/>
            <a:r>
              <a:rPr lang="ar-SA" sz="2800" b="1" dirty="0" smtClean="0"/>
              <a:t>أستاذ الهندسة الحيوية الطبية بجامعة القاهرة</a:t>
            </a:r>
            <a:endParaRPr lang="en-US" sz="2800" b="1" dirty="0"/>
          </a:p>
        </p:txBody>
      </p:sp>
      <p:pic>
        <p:nvPicPr>
          <p:cNvPr id="6" name="Picture 2" descr="C:\Documents and Settings\YASSER.YMK\My Documents\Cairo Univ Logo\logo_reduc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2560" y="3840480"/>
            <a:ext cx="968433" cy="118872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62000" y="2825752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المحاضرة الرابعة: التصوير بالأشعة السينية</a:t>
            </a:r>
          </a:p>
          <a:p>
            <a:pPr algn="ctr" rtl="1"/>
            <a:r>
              <a:rPr lang="ar-SA" sz="2800" dirty="0" smtClean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الجزء الثاني</a:t>
            </a:r>
            <a:endParaRPr lang="en-US" sz="2800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98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dirty="0" smtClean="0"/>
              <a:t>محتوى المحاضرة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1900" y="1200150"/>
            <a:ext cx="7454900" cy="3657600"/>
          </a:xfrm>
        </p:spPr>
        <p:txBody>
          <a:bodyPr>
            <a:normAutofit/>
          </a:bodyPr>
          <a:lstStyle/>
          <a:p>
            <a:r>
              <a:rPr lang="ar-SA" dirty="0" smtClean="0"/>
              <a:t>فكرة </a:t>
            </a:r>
            <a:r>
              <a:rPr lang="ar-SA" dirty="0"/>
              <a:t>العمل</a:t>
            </a:r>
          </a:p>
          <a:p>
            <a:r>
              <a:rPr lang="ar-SA" dirty="0" smtClean="0"/>
              <a:t>أنواع </a:t>
            </a:r>
            <a:r>
              <a:rPr lang="ar-SA" dirty="0"/>
              <a:t>التصوير </a:t>
            </a:r>
            <a:r>
              <a:rPr lang="ar-SA" dirty="0" smtClean="0"/>
              <a:t>بالأشعة المقطعية و </a:t>
            </a:r>
            <a:r>
              <a:rPr lang="ar-SA" dirty="0"/>
              <a:t>تطبيقاتها</a:t>
            </a:r>
          </a:p>
          <a:p>
            <a:r>
              <a:rPr lang="ar-SA" dirty="0" smtClean="0"/>
              <a:t>تعريف </a:t>
            </a:r>
            <a:r>
              <a:rPr lang="ar-SA" dirty="0"/>
              <a:t>بالأجهزة الحالية و قراءة الصور </a:t>
            </a:r>
          </a:p>
          <a:p>
            <a:r>
              <a:rPr lang="ar-SA" dirty="0" smtClean="0"/>
              <a:t>عوامل </a:t>
            </a:r>
            <a:r>
              <a:rPr lang="ar-SA" dirty="0"/>
              <a:t>السلامة في تصوير الانسان</a:t>
            </a:r>
          </a:p>
          <a:p>
            <a:endParaRPr lang="ar-SA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96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التصوير بالأشعة المقطعية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تصوير تشريحي</a:t>
            </a:r>
          </a:p>
          <a:p>
            <a:r>
              <a:rPr lang="ar-SA" dirty="0" smtClean="0"/>
              <a:t>تصوير بعامل تباين</a:t>
            </a:r>
          </a:p>
          <a:p>
            <a:pPr lvl="1"/>
            <a:r>
              <a:rPr lang="ar-SA" dirty="0" smtClean="0"/>
              <a:t>الأوعية الدموية</a:t>
            </a:r>
          </a:p>
          <a:p>
            <a:pPr lvl="1"/>
            <a:r>
              <a:rPr lang="ar-SA" dirty="0" smtClean="0"/>
              <a:t>الجهاز الهضمي</a:t>
            </a:r>
          </a:p>
          <a:p>
            <a:r>
              <a:rPr lang="ar-SA" dirty="0" smtClean="0"/>
              <a:t>تصوير حجمي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7" y="1156811"/>
            <a:ext cx="2760522" cy="384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198" y="1156811"/>
            <a:ext cx="2456613" cy="384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70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تصوير الفك و الأسنان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181100"/>
            <a:ext cx="4261667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980" y="1193800"/>
            <a:ext cx="4498427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40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المنظار الافتراضي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Yasser\Desktop\colon-flythrough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506538"/>
            <a:ext cx="47625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84825" y="2233500"/>
            <a:ext cx="2160283" cy="2256690"/>
            <a:chOff x="5584825" y="2233500"/>
            <a:chExt cx="2160283" cy="2256690"/>
          </a:xfrm>
        </p:grpSpPr>
        <p:pic>
          <p:nvPicPr>
            <p:cNvPr id="5" name="Picture 2" descr="C:\Users\Yasser\Desktop\ct-colonography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4825" y="2233500"/>
              <a:ext cx="2148866" cy="1078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258" y="3347189"/>
              <a:ext cx="108585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4825" y="3347190"/>
              <a:ext cx="1025525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631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التصوير الوظيفي بأشعة البوزيترون المقطعية</a:t>
            </a:r>
            <a:endParaRPr lang="en-US" dirty="0"/>
          </a:p>
        </p:txBody>
      </p:sp>
      <p:pic>
        <p:nvPicPr>
          <p:cNvPr id="4" name="Picture 2" descr="C:\Users\Yasser\Desktop\imagesCF07FCV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674" y="1184411"/>
            <a:ext cx="2544762" cy="213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882" y="3346202"/>
            <a:ext cx="2541554" cy="179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Yasser\Desktop\287-298_Image_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108211"/>
            <a:ext cx="6000775" cy="196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Yasser\Desktop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153086"/>
            <a:ext cx="1957387" cy="191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3153086"/>
            <a:ext cx="3994651" cy="199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53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ar-SA" dirty="0" smtClean="0"/>
              <a:t>شكرا لمتابعتكم</a:t>
            </a:r>
            <a:endParaRPr lang="en-US" dirty="0"/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7648</TotalTime>
  <Words>72</Words>
  <Application>Microsoft Office PowerPoint</Application>
  <PresentationFormat>On-screen Show (16:9)</PresentationFormat>
  <Paragraphs>22</Paragraphs>
  <Slides>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Clarity</vt:lpstr>
      <vt:lpstr>تقنيات التصوير الطبي</vt:lpstr>
      <vt:lpstr>محتوى المحاضرة</vt:lpstr>
      <vt:lpstr>التصوير بالأشعة المقطعية</vt:lpstr>
      <vt:lpstr>تصوير الفك و الأسنان </vt:lpstr>
      <vt:lpstr>المنظار الافتراضي</vt:lpstr>
      <vt:lpstr>التصوير الوظيفي بأشعة البوزيترون المقطعية</vt:lpstr>
      <vt:lpstr>شكرا لمتابعتكم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Yasser</dc:creator>
  <cp:lastModifiedBy>Yasser</cp:lastModifiedBy>
  <cp:revision>606</cp:revision>
  <dcterms:created xsi:type="dcterms:W3CDTF">2012-04-16T13:05:27Z</dcterms:created>
  <dcterms:modified xsi:type="dcterms:W3CDTF">2014-01-15T21:53:45Z</dcterms:modified>
</cp:coreProperties>
</file>