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17" r:id="rId2"/>
    <p:sldId id="460" r:id="rId3"/>
    <p:sldId id="506" r:id="rId4"/>
    <p:sldId id="505" r:id="rId5"/>
    <p:sldId id="512" r:id="rId6"/>
    <p:sldId id="507" r:id="rId7"/>
    <p:sldId id="414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-504" y="-84"/>
      </p:cViewPr>
      <p:guideLst>
        <p:guide orient="horz" pos="14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90296-175A-447D-8463-F076CAF2C4AB}" type="doc">
      <dgm:prSet loTypeId="urn:microsoft.com/office/officeart/2005/8/layout/hList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121C7F-CD00-4AA4-8BC7-D63DB113472B}">
      <dgm:prSet phldrT="[Text]"/>
      <dgm:spPr/>
      <dgm:t>
        <a:bodyPr/>
        <a:lstStyle/>
        <a:p>
          <a:r>
            <a:rPr lang="ar-SA" b="1" dirty="0" smtClean="0">
              <a:solidFill>
                <a:srgbClr val="FFFF00"/>
              </a:solidFill>
            </a:rPr>
            <a:t>5</a:t>
          </a:r>
          <a:endParaRPr lang="en-US" b="1" dirty="0">
            <a:solidFill>
              <a:srgbClr val="FFFF00"/>
            </a:solidFill>
          </a:endParaRPr>
        </a:p>
      </dgm:t>
    </dgm:pt>
    <dgm:pt modelId="{8C450ACF-3B47-467E-BAEB-3610462F5F14}" type="parTrans" cxnId="{58394EF3-464D-42BD-A1A1-DC7369A09506}">
      <dgm:prSet/>
      <dgm:spPr/>
      <dgm:t>
        <a:bodyPr/>
        <a:lstStyle/>
        <a:p>
          <a:endParaRPr lang="en-US"/>
        </a:p>
      </dgm:t>
    </dgm:pt>
    <dgm:pt modelId="{8D49AF14-8ED8-4F7F-B13E-018CBD10C2D3}" type="sibTrans" cxnId="{58394EF3-464D-42BD-A1A1-DC7369A09506}">
      <dgm:prSet/>
      <dgm:spPr/>
      <dgm:t>
        <a:bodyPr/>
        <a:lstStyle/>
        <a:p>
          <a:endParaRPr lang="en-US"/>
        </a:p>
      </dgm:t>
    </dgm:pt>
    <dgm:pt modelId="{F2C03A20-7F9B-4911-B7EF-A5E48FFD79D4}">
      <dgm:prSet phldrT="[Text]"/>
      <dgm:spPr/>
      <dgm:t>
        <a:bodyPr/>
        <a:lstStyle/>
        <a:p>
          <a:r>
            <a:rPr lang="ar-SA" b="1" dirty="0" smtClean="0">
              <a:solidFill>
                <a:srgbClr val="FFFF00"/>
              </a:solidFill>
            </a:rPr>
            <a:t>100</a:t>
          </a:r>
          <a:endParaRPr lang="en-US" b="1" dirty="0">
            <a:solidFill>
              <a:srgbClr val="FFFF00"/>
            </a:solidFill>
          </a:endParaRPr>
        </a:p>
      </dgm:t>
    </dgm:pt>
    <dgm:pt modelId="{A92A2F08-0BA0-49FD-8445-FC9CAB896D80}" type="parTrans" cxnId="{29887BF4-D1BD-4DE0-AA95-12A47E58737B}">
      <dgm:prSet/>
      <dgm:spPr/>
      <dgm:t>
        <a:bodyPr/>
        <a:lstStyle/>
        <a:p>
          <a:endParaRPr lang="en-US"/>
        </a:p>
      </dgm:t>
    </dgm:pt>
    <dgm:pt modelId="{01666C51-9991-4B99-B76E-737092E344E9}" type="sibTrans" cxnId="{29887BF4-D1BD-4DE0-AA95-12A47E58737B}">
      <dgm:prSet/>
      <dgm:spPr/>
      <dgm:t>
        <a:bodyPr/>
        <a:lstStyle/>
        <a:p>
          <a:endParaRPr lang="en-US"/>
        </a:p>
      </dgm:t>
    </dgm:pt>
    <dgm:pt modelId="{A766CF88-DDEA-4822-A5BF-5E63BC3438A2}">
      <dgm:prSet phldrT="[Text]"/>
      <dgm:spPr/>
      <dgm:t>
        <a:bodyPr/>
        <a:lstStyle/>
        <a:p>
          <a:pPr algn="r"/>
          <a:r>
            <a:rPr lang="ar-SA" dirty="0" smtClean="0"/>
            <a:t>الأشعة السينية الصدرية</a:t>
          </a:r>
          <a:endParaRPr lang="en-US" dirty="0"/>
        </a:p>
      </dgm:t>
    </dgm:pt>
    <dgm:pt modelId="{06663CD8-7361-46AB-B734-B6685B3E0ABA}" type="parTrans" cxnId="{E882A36F-A01B-4C4F-AB4B-17A1E873CEDC}">
      <dgm:prSet/>
      <dgm:spPr/>
      <dgm:t>
        <a:bodyPr/>
        <a:lstStyle/>
        <a:p>
          <a:endParaRPr lang="en-US"/>
        </a:p>
      </dgm:t>
    </dgm:pt>
    <dgm:pt modelId="{5CA2AEDA-A9A7-489A-B779-1F6DC8D48BA2}" type="sibTrans" cxnId="{E882A36F-A01B-4C4F-AB4B-17A1E873CEDC}">
      <dgm:prSet/>
      <dgm:spPr/>
      <dgm:t>
        <a:bodyPr/>
        <a:lstStyle/>
        <a:p>
          <a:endParaRPr lang="en-US"/>
        </a:p>
      </dgm:t>
    </dgm:pt>
    <dgm:pt modelId="{6349DA13-3580-4EB8-B792-D52C0BB20DAA}">
      <dgm:prSet phldrT="[Text]"/>
      <dgm:spPr/>
      <dgm:t>
        <a:bodyPr/>
        <a:lstStyle/>
        <a:p>
          <a:r>
            <a:rPr lang="ar-SA" b="1" dirty="0" smtClean="0">
              <a:solidFill>
                <a:srgbClr val="FFFF00"/>
              </a:solidFill>
            </a:rPr>
            <a:t>400</a:t>
          </a:r>
          <a:endParaRPr lang="en-US" b="1" dirty="0">
            <a:solidFill>
              <a:srgbClr val="FFFF00"/>
            </a:solidFill>
          </a:endParaRPr>
        </a:p>
      </dgm:t>
    </dgm:pt>
    <dgm:pt modelId="{A4D86E9B-009C-42E3-B51E-59DA564372BC}" type="parTrans" cxnId="{EF5B1533-4A09-46E7-AEDA-23DC422821C0}">
      <dgm:prSet/>
      <dgm:spPr/>
      <dgm:t>
        <a:bodyPr/>
        <a:lstStyle/>
        <a:p>
          <a:endParaRPr lang="en-US"/>
        </a:p>
      </dgm:t>
    </dgm:pt>
    <dgm:pt modelId="{0A57CE96-AC2C-427B-8B62-CBC136E22238}" type="sibTrans" cxnId="{EF5B1533-4A09-46E7-AEDA-23DC422821C0}">
      <dgm:prSet/>
      <dgm:spPr/>
      <dgm:t>
        <a:bodyPr/>
        <a:lstStyle/>
        <a:p>
          <a:endParaRPr lang="en-US"/>
        </a:p>
      </dgm:t>
    </dgm:pt>
    <dgm:pt modelId="{93159707-6E78-4272-ACB4-D4EEC828BE97}">
      <dgm:prSet phldrT="[Text]"/>
      <dgm:spPr/>
      <dgm:t>
        <a:bodyPr/>
        <a:lstStyle/>
        <a:p>
          <a:pPr algn="r"/>
          <a:r>
            <a:rPr lang="ar-SA" dirty="0" smtClean="0"/>
            <a:t>أشعة الثدي</a:t>
          </a:r>
          <a:endParaRPr lang="en-US" dirty="0"/>
        </a:p>
      </dgm:t>
    </dgm:pt>
    <dgm:pt modelId="{86FAF2D4-93EF-4FFC-8D30-91E8F32C137D}" type="parTrans" cxnId="{1B876D3A-3ED0-4F3A-9D97-6611A30F3CDE}">
      <dgm:prSet/>
      <dgm:spPr/>
      <dgm:t>
        <a:bodyPr/>
        <a:lstStyle/>
        <a:p>
          <a:endParaRPr lang="en-US"/>
        </a:p>
      </dgm:t>
    </dgm:pt>
    <dgm:pt modelId="{AF806D36-0853-481A-9AB3-FAA54523C4AE}" type="sibTrans" cxnId="{1B876D3A-3ED0-4F3A-9D97-6611A30F3CDE}">
      <dgm:prSet/>
      <dgm:spPr/>
      <dgm:t>
        <a:bodyPr/>
        <a:lstStyle/>
        <a:p>
          <a:endParaRPr lang="en-US"/>
        </a:p>
      </dgm:t>
    </dgm:pt>
    <dgm:pt modelId="{D125044A-98A0-4A55-BF80-9FEA17C8BF75}">
      <dgm:prSet phldrT="[Text]"/>
      <dgm:spPr/>
      <dgm:t>
        <a:bodyPr/>
        <a:lstStyle/>
        <a:p>
          <a:r>
            <a:rPr lang="ar-SA" b="1" dirty="0" smtClean="0">
              <a:solidFill>
                <a:srgbClr val="FFFF00"/>
              </a:solidFill>
            </a:rPr>
            <a:t>3000</a:t>
          </a:r>
          <a:endParaRPr lang="en-US" b="1" dirty="0">
            <a:solidFill>
              <a:srgbClr val="FFFF00"/>
            </a:solidFill>
          </a:endParaRPr>
        </a:p>
      </dgm:t>
    </dgm:pt>
    <dgm:pt modelId="{6B1F27A9-8371-4001-8A1D-4DD19702025D}" type="parTrans" cxnId="{2B4FF0D4-EA82-40F8-850C-F55F023F041E}">
      <dgm:prSet/>
      <dgm:spPr/>
      <dgm:t>
        <a:bodyPr/>
        <a:lstStyle/>
        <a:p>
          <a:endParaRPr lang="en-US"/>
        </a:p>
      </dgm:t>
    </dgm:pt>
    <dgm:pt modelId="{42BD6B9E-1FB1-40C2-909E-D5758239ED16}" type="sibTrans" cxnId="{2B4FF0D4-EA82-40F8-850C-F55F023F041E}">
      <dgm:prSet/>
      <dgm:spPr/>
      <dgm:t>
        <a:bodyPr/>
        <a:lstStyle/>
        <a:p>
          <a:endParaRPr lang="en-US"/>
        </a:p>
      </dgm:t>
    </dgm:pt>
    <dgm:pt modelId="{F5F43E30-F811-48B7-8FCA-452F2A4BF331}">
      <dgm:prSet phldrT="[Text]"/>
      <dgm:spPr/>
      <dgm:t>
        <a:bodyPr/>
        <a:lstStyle/>
        <a:p>
          <a:pPr algn="r"/>
          <a:r>
            <a:rPr lang="ar-SA" dirty="0" smtClean="0"/>
            <a:t>المتوسط السنوي للتعرض البيئي للاشعاع</a:t>
          </a:r>
          <a:endParaRPr lang="en-US" dirty="0"/>
        </a:p>
      </dgm:t>
    </dgm:pt>
    <dgm:pt modelId="{2F785C85-8D60-4EFB-890E-50009CED51E5}" type="parTrans" cxnId="{B471CA4D-2A6B-457E-A8A6-FD42347005D2}">
      <dgm:prSet/>
      <dgm:spPr/>
      <dgm:t>
        <a:bodyPr/>
        <a:lstStyle/>
        <a:p>
          <a:endParaRPr lang="en-US"/>
        </a:p>
      </dgm:t>
    </dgm:pt>
    <dgm:pt modelId="{F203DD3B-ADDC-403B-BD14-65DDD49AA3CA}" type="sibTrans" cxnId="{B471CA4D-2A6B-457E-A8A6-FD42347005D2}">
      <dgm:prSet/>
      <dgm:spPr/>
      <dgm:t>
        <a:bodyPr/>
        <a:lstStyle/>
        <a:p>
          <a:endParaRPr lang="en-US"/>
        </a:p>
      </dgm:t>
    </dgm:pt>
    <dgm:pt modelId="{ABE3E889-A944-493F-924C-E70577B5478C}">
      <dgm:prSet phldrT="[Text]"/>
      <dgm:spPr/>
      <dgm:t>
        <a:bodyPr/>
        <a:lstStyle/>
        <a:p>
          <a:r>
            <a:rPr lang="ar-SA" b="1" dirty="0" smtClean="0">
              <a:solidFill>
                <a:srgbClr val="FFFF00"/>
              </a:solidFill>
            </a:rPr>
            <a:t>10000</a:t>
          </a:r>
          <a:endParaRPr lang="en-US" b="1" dirty="0">
            <a:solidFill>
              <a:srgbClr val="FFFF00"/>
            </a:solidFill>
          </a:endParaRPr>
        </a:p>
      </dgm:t>
    </dgm:pt>
    <dgm:pt modelId="{82625737-42C3-4BDA-B123-E1FAA51BCF06}" type="parTrans" cxnId="{40C7121D-D8E9-4A7F-A1FC-E1BFDB237E30}">
      <dgm:prSet/>
      <dgm:spPr/>
      <dgm:t>
        <a:bodyPr/>
        <a:lstStyle/>
        <a:p>
          <a:endParaRPr lang="en-US"/>
        </a:p>
      </dgm:t>
    </dgm:pt>
    <dgm:pt modelId="{D23B232C-300D-4197-ADAB-BA2EC5BE9FC7}" type="sibTrans" cxnId="{40C7121D-D8E9-4A7F-A1FC-E1BFDB237E30}">
      <dgm:prSet/>
      <dgm:spPr/>
      <dgm:t>
        <a:bodyPr/>
        <a:lstStyle/>
        <a:p>
          <a:endParaRPr lang="en-US"/>
        </a:p>
      </dgm:t>
    </dgm:pt>
    <dgm:pt modelId="{DCD857F9-7BC9-48C3-B57B-753C0D6970EC}">
      <dgm:prSet phldrT="[Text]"/>
      <dgm:spPr/>
      <dgm:t>
        <a:bodyPr/>
        <a:lstStyle/>
        <a:p>
          <a:pPr algn="r"/>
          <a:r>
            <a:rPr lang="ar-SA" dirty="0" smtClean="0"/>
            <a:t>المنظار الافتراضي للقولون بالأشعة المقطعية </a:t>
          </a:r>
          <a:endParaRPr lang="en-US" dirty="0"/>
        </a:p>
      </dgm:t>
    </dgm:pt>
    <dgm:pt modelId="{CFAD9AB1-BA34-4DA7-91DF-ED9B0D71FFDD}" type="parTrans" cxnId="{141F41BD-FC82-4A4B-A915-7A4CD6A12FDC}">
      <dgm:prSet/>
      <dgm:spPr/>
      <dgm:t>
        <a:bodyPr/>
        <a:lstStyle/>
        <a:p>
          <a:endParaRPr lang="en-US"/>
        </a:p>
      </dgm:t>
    </dgm:pt>
    <dgm:pt modelId="{A112290D-B1C6-4940-AF3E-16C6BE7E4CC6}" type="sibTrans" cxnId="{141F41BD-FC82-4A4B-A915-7A4CD6A12FDC}">
      <dgm:prSet/>
      <dgm:spPr/>
      <dgm:t>
        <a:bodyPr/>
        <a:lstStyle/>
        <a:p>
          <a:endParaRPr lang="en-US"/>
        </a:p>
      </dgm:t>
    </dgm:pt>
    <dgm:pt modelId="{35086516-7DAC-4B35-A4B8-043CE3C1C5BD}">
      <dgm:prSet phldrT="[Text]"/>
      <dgm:spPr/>
      <dgm:t>
        <a:bodyPr/>
        <a:lstStyle/>
        <a:p>
          <a:r>
            <a:rPr lang="ar-SA" b="1" dirty="0" smtClean="0">
              <a:solidFill>
                <a:srgbClr val="FFFF00"/>
              </a:solidFill>
            </a:rPr>
            <a:t>15000</a:t>
          </a:r>
          <a:endParaRPr lang="en-US" b="1" dirty="0">
            <a:solidFill>
              <a:srgbClr val="FFFF00"/>
            </a:solidFill>
          </a:endParaRPr>
        </a:p>
      </dgm:t>
    </dgm:pt>
    <dgm:pt modelId="{35ED18CB-E8F0-419F-BCC7-E2BD699B1F89}" type="parTrans" cxnId="{C51FA4CC-BB81-4FDE-9BD0-AA9B504387D3}">
      <dgm:prSet/>
      <dgm:spPr/>
      <dgm:t>
        <a:bodyPr/>
        <a:lstStyle/>
        <a:p>
          <a:endParaRPr lang="en-US"/>
        </a:p>
      </dgm:t>
    </dgm:pt>
    <dgm:pt modelId="{E57D22FC-084E-48E0-B100-E23DA5573A69}" type="sibTrans" cxnId="{C51FA4CC-BB81-4FDE-9BD0-AA9B504387D3}">
      <dgm:prSet/>
      <dgm:spPr/>
      <dgm:t>
        <a:bodyPr/>
        <a:lstStyle/>
        <a:p>
          <a:endParaRPr lang="en-US"/>
        </a:p>
      </dgm:t>
    </dgm:pt>
    <dgm:pt modelId="{80BBDBDF-B666-4121-82FB-12185D45069F}">
      <dgm:prSet phldrT="[Text]"/>
      <dgm:spPr/>
      <dgm:t>
        <a:bodyPr/>
        <a:lstStyle/>
        <a:p>
          <a:pPr algn="r"/>
          <a:r>
            <a:rPr lang="ar-SA" dirty="0" smtClean="0"/>
            <a:t>الأشعة المقطعية على البطن و الحوض</a:t>
          </a:r>
          <a:endParaRPr lang="en-US" dirty="0"/>
        </a:p>
      </dgm:t>
    </dgm:pt>
    <dgm:pt modelId="{37CEABD1-289C-4A33-8082-64D12F232016}" type="parTrans" cxnId="{C0BC383D-5912-432F-A381-52997809EA12}">
      <dgm:prSet/>
      <dgm:spPr/>
      <dgm:t>
        <a:bodyPr/>
        <a:lstStyle/>
        <a:p>
          <a:endParaRPr lang="en-US"/>
        </a:p>
      </dgm:t>
    </dgm:pt>
    <dgm:pt modelId="{84DC5562-0813-493D-9911-8B0166E09078}" type="sibTrans" cxnId="{C0BC383D-5912-432F-A381-52997809EA12}">
      <dgm:prSet/>
      <dgm:spPr/>
      <dgm:t>
        <a:bodyPr/>
        <a:lstStyle/>
        <a:p>
          <a:endParaRPr lang="en-US"/>
        </a:p>
      </dgm:t>
    </dgm:pt>
    <dgm:pt modelId="{CB581B61-547E-436C-A594-7B7C20EACDF7}">
      <dgm:prSet phldrT="[Text]"/>
      <dgm:spPr/>
      <dgm:t>
        <a:bodyPr/>
        <a:lstStyle/>
        <a:p>
          <a:pPr algn="r"/>
          <a:r>
            <a:rPr lang="ar-SA" dirty="0" smtClean="0"/>
            <a:t>أشعة الأسنان</a:t>
          </a:r>
          <a:endParaRPr lang="en-US" dirty="0"/>
        </a:p>
      </dgm:t>
    </dgm:pt>
    <dgm:pt modelId="{6C80E62A-0C37-4F28-9CEB-AD082686FD16}" type="sibTrans" cxnId="{21F4E59A-2589-4DF5-B811-F6FE31E0D51A}">
      <dgm:prSet/>
      <dgm:spPr/>
      <dgm:t>
        <a:bodyPr/>
        <a:lstStyle/>
        <a:p>
          <a:endParaRPr lang="en-US"/>
        </a:p>
      </dgm:t>
    </dgm:pt>
    <dgm:pt modelId="{5C6A867C-D122-424C-AC17-322679913C6D}" type="parTrans" cxnId="{21F4E59A-2589-4DF5-B811-F6FE31E0D51A}">
      <dgm:prSet/>
      <dgm:spPr/>
      <dgm:t>
        <a:bodyPr/>
        <a:lstStyle/>
        <a:p>
          <a:endParaRPr lang="en-US"/>
        </a:p>
      </dgm:t>
    </dgm:pt>
    <dgm:pt modelId="{9C9466AE-60CC-4C37-AD24-A29C5BC9A9D0}" type="pres">
      <dgm:prSet presAssocID="{E6690296-175A-447D-8463-F076CAF2C4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856D07-E677-4830-8092-61D8A1B7F6E0}" type="pres">
      <dgm:prSet presAssocID="{E6690296-175A-447D-8463-F076CAF2C4AB}" presName="fgShape" presStyleLbl="fgShp" presStyleIdx="0" presStyleCnt="1"/>
      <dgm:spPr>
        <a:gradFill flip="none" rotWithShape="0">
          <a:gsLst>
            <a:gs pos="0">
              <a:srgbClr val="C00000"/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0800000" scaled="1"/>
          <a:tileRect/>
        </a:gradFill>
      </dgm:spPr>
    </dgm:pt>
    <dgm:pt modelId="{4D19B95C-2736-444D-9159-7939DF46FF92}" type="pres">
      <dgm:prSet presAssocID="{E6690296-175A-447D-8463-F076CAF2C4AB}" presName="linComp" presStyleCnt="0"/>
      <dgm:spPr/>
    </dgm:pt>
    <dgm:pt modelId="{D5209A04-2938-45D6-BEF5-87524F9E7E48}" type="pres">
      <dgm:prSet presAssocID="{2B121C7F-CD00-4AA4-8BC7-D63DB113472B}" presName="compNode" presStyleCnt="0"/>
      <dgm:spPr/>
    </dgm:pt>
    <dgm:pt modelId="{C7C5536F-AC7E-4ABC-8B17-3C8E258E4719}" type="pres">
      <dgm:prSet presAssocID="{2B121C7F-CD00-4AA4-8BC7-D63DB113472B}" presName="bkgdShape" presStyleLbl="node1" presStyleIdx="0" presStyleCnt="6"/>
      <dgm:spPr/>
      <dgm:t>
        <a:bodyPr/>
        <a:lstStyle/>
        <a:p>
          <a:endParaRPr lang="en-US"/>
        </a:p>
      </dgm:t>
    </dgm:pt>
    <dgm:pt modelId="{6FBDA85F-5703-4929-A1C4-5F0AB5945F9E}" type="pres">
      <dgm:prSet presAssocID="{2B121C7F-CD00-4AA4-8BC7-D63DB113472B}" presName="node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D34F7-141D-4094-B37D-794BFA5B4E90}" type="pres">
      <dgm:prSet presAssocID="{2B121C7F-CD00-4AA4-8BC7-D63DB113472B}" presName="invisiNode" presStyleLbl="node1" presStyleIdx="0" presStyleCnt="6"/>
      <dgm:spPr/>
    </dgm:pt>
    <dgm:pt modelId="{937C89D6-318A-4D4D-A4C8-53688E40D7A0}" type="pres">
      <dgm:prSet presAssocID="{2B121C7F-CD00-4AA4-8BC7-D63DB113472B}" presName="imagNode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02D038DA-E2C9-4C39-B19E-B2CC259E0A9A}" type="pres">
      <dgm:prSet presAssocID="{8D49AF14-8ED8-4F7F-B13E-018CBD10C2D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AF777B4-AA74-4630-A0C8-B8385AFE067F}" type="pres">
      <dgm:prSet presAssocID="{F2C03A20-7F9B-4911-B7EF-A5E48FFD79D4}" presName="compNode" presStyleCnt="0"/>
      <dgm:spPr/>
    </dgm:pt>
    <dgm:pt modelId="{8776231E-DBD7-4A81-9A6B-DA366F916D33}" type="pres">
      <dgm:prSet presAssocID="{F2C03A20-7F9B-4911-B7EF-A5E48FFD79D4}" presName="bkgdShape" presStyleLbl="node1" presStyleIdx="1" presStyleCnt="6"/>
      <dgm:spPr/>
      <dgm:t>
        <a:bodyPr/>
        <a:lstStyle/>
        <a:p>
          <a:endParaRPr lang="en-US"/>
        </a:p>
      </dgm:t>
    </dgm:pt>
    <dgm:pt modelId="{94A5B031-CB9B-44C1-AFB0-E605ECEC97FC}" type="pres">
      <dgm:prSet presAssocID="{F2C03A20-7F9B-4911-B7EF-A5E48FFD79D4}" presName="node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1B879-DAE8-4A4A-A870-3C86CB92C9BE}" type="pres">
      <dgm:prSet presAssocID="{F2C03A20-7F9B-4911-B7EF-A5E48FFD79D4}" presName="invisiNode" presStyleLbl="node1" presStyleIdx="1" presStyleCnt="6"/>
      <dgm:spPr/>
    </dgm:pt>
    <dgm:pt modelId="{2A594849-2A12-4982-AC73-B8E29F4F24E2}" type="pres">
      <dgm:prSet presAssocID="{F2C03A20-7F9B-4911-B7EF-A5E48FFD79D4}" presName="imagNode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4E58C31E-4870-45E1-AD8C-6F1CD25DA7D6}" type="pres">
      <dgm:prSet presAssocID="{01666C51-9991-4B99-B76E-737092E344E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25A7C30-6F9C-486E-8244-F5A014FCACA7}" type="pres">
      <dgm:prSet presAssocID="{6349DA13-3580-4EB8-B792-D52C0BB20DAA}" presName="compNode" presStyleCnt="0"/>
      <dgm:spPr/>
    </dgm:pt>
    <dgm:pt modelId="{D030CAA0-46EE-410B-8710-CF87093EC1A2}" type="pres">
      <dgm:prSet presAssocID="{6349DA13-3580-4EB8-B792-D52C0BB20DAA}" presName="bkgdShape" presStyleLbl="node1" presStyleIdx="2" presStyleCnt="6"/>
      <dgm:spPr/>
      <dgm:t>
        <a:bodyPr/>
        <a:lstStyle/>
        <a:p>
          <a:endParaRPr lang="en-US"/>
        </a:p>
      </dgm:t>
    </dgm:pt>
    <dgm:pt modelId="{B8566B63-711C-4880-99BD-1B4A3BD38551}" type="pres">
      <dgm:prSet presAssocID="{6349DA13-3580-4EB8-B792-D52C0BB20DAA}" presName="node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73ADB-5CC9-4E9C-BD60-464A5B41FF76}" type="pres">
      <dgm:prSet presAssocID="{6349DA13-3580-4EB8-B792-D52C0BB20DAA}" presName="invisiNode" presStyleLbl="node1" presStyleIdx="2" presStyleCnt="6"/>
      <dgm:spPr/>
    </dgm:pt>
    <dgm:pt modelId="{0BCD406A-FEDC-4929-8FF3-FEBD2E18F0F1}" type="pres">
      <dgm:prSet presAssocID="{6349DA13-3580-4EB8-B792-D52C0BB20DAA}" presName="imagNode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68BD0B66-BE8B-4F59-89B1-F46106F8031A}" type="pres">
      <dgm:prSet presAssocID="{0A57CE96-AC2C-427B-8B62-CBC136E2223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58F470E-9AA4-490C-BE05-D25EFD5B6A94}" type="pres">
      <dgm:prSet presAssocID="{D125044A-98A0-4A55-BF80-9FEA17C8BF75}" presName="compNode" presStyleCnt="0"/>
      <dgm:spPr/>
    </dgm:pt>
    <dgm:pt modelId="{0D795DF5-0062-45C2-8430-4C41B142CCBA}" type="pres">
      <dgm:prSet presAssocID="{D125044A-98A0-4A55-BF80-9FEA17C8BF75}" presName="bkgdShape" presStyleLbl="node1" presStyleIdx="3" presStyleCnt="6"/>
      <dgm:spPr/>
      <dgm:t>
        <a:bodyPr/>
        <a:lstStyle/>
        <a:p>
          <a:endParaRPr lang="en-US"/>
        </a:p>
      </dgm:t>
    </dgm:pt>
    <dgm:pt modelId="{EF29710C-0985-44C5-A851-DFD227C868EA}" type="pres">
      <dgm:prSet presAssocID="{D125044A-98A0-4A55-BF80-9FEA17C8BF75}" presName="node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6C145-D01D-42BD-B998-AE1109A5EE86}" type="pres">
      <dgm:prSet presAssocID="{D125044A-98A0-4A55-BF80-9FEA17C8BF75}" presName="invisiNode" presStyleLbl="node1" presStyleIdx="3" presStyleCnt="6"/>
      <dgm:spPr/>
    </dgm:pt>
    <dgm:pt modelId="{B65C0349-9FDB-4354-AAE5-1B5DCBC35D52}" type="pres">
      <dgm:prSet presAssocID="{D125044A-98A0-4A55-BF80-9FEA17C8BF75}" presName="imagNode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13FA27F-15B9-4508-AA6E-693803E6E743}" type="pres">
      <dgm:prSet presAssocID="{42BD6B9E-1FB1-40C2-909E-D5758239ED1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A37E2C6-0385-4A41-848A-FAA55DDF2C36}" type="pres">
      <dgm:prSet presAssocID="{ABE3E889-A944-493F-924C-E70577B5478C}" presName="compNode" presStyleCnt="0"/>
      <dgm:spPr/>
    </dgm:pt>
    <dgm:pt modelId="{29E24A84-AC47-4CF5-92D4-003B6D82A3CA}" type="pres">
      <dgm:prSet presAssocID="{ABE3E889-A944-493F-924C-E70577B5478C}" presName="bkgdShape" presStyleLbl="node1" presStyleIdx="4" presStyleCnt="6"/>
      <dgm:spPr/>
      <dgm:t>
        <a:bodyPr/>
        <a:lstStyle/>
        <a:p>
          <a:endParaRPr lang="en-US"/>
        </a:p>
      </dgm:t>
    </dgm:pt>
    <dgm:pt modelId="{8480405B-B377-4751-938F-9111FF0F0C72}" type="pres">
      <dgm:prSet presAssocID="{ABE3E889-A944-493F-924C-E70577B5478C}" presName="node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FB208-D458-4611-B7E9-782E6E2D154E}" type="pres">
      <dgm:prSet presAssocID="{ABE3E889-A944-493F-924C-E70577B5478C}" presName="invisiNode" presStyleLbl="node1" presStyleIdx="4" presStyleCnt="6"/>
      <dgm:spPr/>
    </dgm:pt>
    <dgm:pt modelId="{ECF5C72E-565F-443A-A535-FEAA7D2D2C91}" type="pres">
      <dgm:prSet presAssocID="{ABE3E889-A944-493F-924C-E70577B5478C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9EC1AD6-0B25-402F-A5B1-CFCC602F203F}" type="pres">
      <dgm:prSet presAssocID="{D23B232C-300D-4197-ADAB-BA2EC5BE9FC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1AFC766-7224-4EFB-87E0-E9D48820675D}" type="pres">
      <dgm:prSet presAssocID="{35086516-7DAC-4B35-A4B8-043CE3C1C5BD}" presName="compNode" presStyleCnt="0"/>
      <dgm:spPr/>
    </dgm:pt>
    <dgm:pt modelId="{1CBB9ADB-8626-454F-A8BE-08EDE2311193}" type="pres">
      <dgm:prSet presAssocID="{35086516-7DAC-4B35-A4B8-043CE3C1C5BD}" presName="bkgdShape" presStyleLbl="node1" presStyleIdx="5" presStyleCnt="6"/>
      <dgm:spPr/>
      <dgm:t>
        <a:bodyPr/>
        <a:lstStyle/>
        <a:p>
          <a:endParaRPr lang="en-US"/>
        </a:p>
      </dgm:t>
    </dgm:pt>
    <dgm:pt modelId="{61661FB4-B54A-4948-8089-C6595A46230D}" type="pres">
      <dgm:prSet presAssocID="{35086516-7DAC-4B35-A4B8-043CE3C1C5BD}" presName="node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E2A24-504A-43AB-AC66-1A86493D3BC5}" type="pres">
      <dgm:prSet presAssocID="{35086516-7DAC-4B35-A4B8-043CE3C1C5BD}" presName="invisiNode" presStyleLbl="node1" presStyleIdx="5" presStyleCnt="6"/>
      <dgm:spPr/>
    </dgm:pt>
    <dgm:pt modelId="{ABEB2CEF-171D-450E-9B55-1674ADB70094}" type="pres">
      <dgm:prSet presAssocID="{35086516-7DAC-4B35-A4B8-043CE3C1C5BD}" presName="imagNode" presStyleLbl="fgImgPlac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</dgm:ptLst>
  <dgm:cxnLst>
    <dgm:cxn modelId="{0447DC36-A48F-4392-8BDC-A27A6DC7F6EE}" type="presOf" srcId="{DCD857F9-7BC9-48C3-B57B-753C0D6970EC}" destId="{29E24A84-AC47-4CF5-92D4-003B6D82A3CA}" srcOrd="0" destOrd="1" presId="urn:microsoft.com/office/officeart/2005/8/layout/hList7"/>
    <dgm:cxn modelId="{544A7A42-0A1D-47ED-ABBF-9AA4232A6CCE}" type="presOf" srcId="{CB581B61-547E-436C-A594-7B7C20EACDF7}" destId="{6FBDA85F-5703-4929-A1C4-5F0AB5945F9E}" srcOrd="1" destOrd="1" presId="urn:microsoft.com/office/officeart/2005/8/layout/hList7"/>
    <dgm:cxn modelId="{13CA97BE-B165-4B75-8F78-399203A57E76}" type="presOf" srcId="{D125044A-98A0-4A55-BF80-9FEA17C8BF75}" destId="{0D795DF5-0062-45C2-8430-4C41B142CCBA}" srcOrd="0" destOrd="0" presId="urn:microsoft.com/office/officeart/2005/8/layout/hList7"/>
    <dgm:cxn modelId="{1B876D3A-3ED0-4F3A-9D97-6611A30F3CDE}" srcId="{6349DA13-3580-4EB8-B792-D52C0BB20DAA}" destId="{93159707-6E78-4272-ACB4-D4EEC828BE97}" srcOrd="0" destOrd="0" parTransId="{86FAF2D4-93EF-4FFC-8D30-91E8F32C137D}" sibTransId="{AF806D36-0853-481A-9AB3-FAA54523C4AE}"/>
    <dgm:cxn modelId="{BA70C0C2-1BC5-4F87-8576-2CDEA7C34769}" type="presOf" srcId="{6349DA13-3580-4EB8-B792-D52C0BB20DAA}" destId="{B8566B63-711C-4880-99BD-1B4A3BD38551}" srcOrd="1" destOrd="0" presId="urn:microsoft.com/office/officeart/2005/8/layout/hList7"/>
    <dgm:cxn modelId="{5AD57333-82A1-436C-8606-CD5D39D18145}" type="presOf" srcId="{01666C51-9991-4B99-B76E-737092E344E9}" destId="{4E58C31E-4870-45E1-AD8C-6F1CD25DA7D6}" srcOrd="0" destOrd="0" presId="urn:microsoft.com/office/officeart/2005/8/layout/hList7"/>
    <dgm:cxn modelId="{04A7B086-E48C-46C0-85F8-A6DFDD5EBCBA}" type="presOf" srcId="{A766CF88-DDEA-4822-A5BF-5E63BC3438A2}" destId="{8776231E-DBD7-4A81-9A6B-DA366F916D33}" srcOrd="0" destOrd="1" presId="urn:microsoft.com/office/officeart/2005/8/layout/hList7"/>
    <dgm:cxn modelId="{B3929AE7-BD9A-4C8D-B39E-B44398990433}" type="presOf" srcId="{F2C03A20-7F9B-4911-B7EF-A5E48FFD79D4}" destId="{8776231E-DBD7-4A81-9A6B-DA366F916D33}" srcOrd="0" destOrd="0" presId="urn:microsoft.com/office/officeart/2005/8/layout/hList7"/>
    <dgm:cxn modelId="{11E0C6AF-A2F9-4B6F-8B36-BF907AA54C27}" type="presOf" srcId="{8D49AF14-8ED8-4F7F-B13E-018CBD10C2D3}" destId="{02D038DA-E2C9-4C39-B19E-B2CC259E0A9A}" srcOrd="0" destOrd="0" presId="urn:microsoft.com/office/officeart/2005/8/layout/hList7"/>
    <dgm:cxn modelId="{E2F25374-7005-4CA1-B670-F87AA857525A}" type="presOf" srcId="{ABE3E889-A944-493F-924C-E70577B5478C}" destId="{29E24A84-AC47-4CF5-92D4-003B6D82A3CA}" srcOrd="0" destOrd="0" presId="urn:microsoft.com/office/officeart/2005/8/layout/hList7"/>
    <dgm:cxn modelId="{EF5B1533-4A09-46E7-AEDA-23DC422821C0}" srcId="{E6690296-175A-447D-8463-F076CAF2C4AB}" destId="{6349DA13-3580-4EB8-B792-D52C0BB20DAA}" srcOrd="2" destOrd="0" parTransId="{A4D86E9B-009C-42E3-B51E-59DA564372BC}" sibTransId="{0A57CE96-AC2C-427B-8B62-CBC136E22238}"/>
    <dgm:cxn modelId="{4C0C12DE-A603-4D29-98E7-B65A97065B08}" type="presOf" srcId="{80BBDBDF-B666-4121-82FB-12185D45069F}" destId="{1CBB9ADB-8626-454F-A8BE-08EDE2311193}" srcOrd="0" destOrd="1" presId="urn:microsoft.com/office/officeart/2005/8/layout/hList7"/>
    <dgm:cxn modelId="{01B563D6-B6B3-4098-8222-533A4FA7685D}" type="presOf" srcId="{CB581B61-547E-436C-A594-7B7C20EACDF7}" destId="{C7C5536F-AC7E-4ABC-8B17-3C8E258E4719}" srcOrd="0" destOrd="1" presId="urn:microsoft.com/office/officeart/2005/8/layout/hList7"/>
    <dgm:cxn modelId="{ABAC955C-B7BD-40E3-81BB-B711AB418726}" type="presOf" srcId="{DCD857F9-7BC9-48C3-B57B-753C0D6970EC}" destId="{8480405B-B377-4751-938F-9111FF0F0C72}" srcOrd="1" destOrd="1" presId="urn:microsoft.com/office/officeart/2005/8/layout/hList7"/>
    <dgm:cxn modelId="{2B4FF0D4-EA82-40F8-850C-F55F023F041E}" srcId="{E6690296-175A-447D-8463-F076CAF2C4AB}" destId="{D125044A-98A0-4A55-BF80-9FEA17C8BF75}" srcOrd="3" destOrd="0" parTransId="{6B1F27A9-8371-4001-8A1D-4DD19702025D}" sibTransId="{42BD6B9E-1FB1-40C2-909E-D5758239ED16}"/>
    <dgm:cxn modelId="{835BCACA-D440-4009-B071-0D918DCF182A}" type="presOf" srcId="{35086516-7DAC-4B35-A4B8-043CE3C1C5BD}" destId="{61661FB4-B54A-4948-8089-C6595A46230D}" srcOrd="1" destOrd="0" presId="urn:microsoft.com/office/officeart/2005/8/layout/hList7"/>
    <dgm:cxn modelId="{CDD5CA13-A8AA-4CA3-905B-0667D1DC6D61}" type="presOf" srcId="{F5F43E30-F811-48B7-8FCA-452F2A4BF331}" destId="{0D795DF5-0062-45C2-8430-4C41B142CCBA}" srcOrd="0" destOrd="1" presId="urn:microsoft.com/office/officeart/2005/8/layout/hList7"/>
    <dgm:cxn modelId="{F1C4C689-4C70-498B-BE8D-4957BA5ACDDD}" type="presOf" srcId="{2B121C7F-CD00-4AA4-8BC7-D63DB113472B}" destId="{6FBDA85F-5703-4929-A1C4-5F0AB5945F9E}" srcOrd="1" destOrd="0" presId="urn:microsoft.com/office/officeart/2005/8/layout/hList7"/>
    <dgm:cxn modelId="{C51FA4CC-BB81-4FDE-9BD0-AA9B504387D3}" srcId="{E6690296-175A-447D-8463-F076CAF2C4AB}" destId="{35086516-7DAC-4B35-A4B8-043CE3C1C5BD}" srcOrd="5" destOrd="0" parTransId="{35ED18CB-E8F0-419F-BCC7-E2BD699B1F89}" sibTransId="{E57D22FC-084E-48E0-B100-E23DA5573A69}"/>
    <dgm:cxn modelId="{40C7121D-D8E9-4A7F-A1FC-E1BFDB237E30}" srcId="{E6690296-175A-447D-8463-F076CAF2C4AB}" destId="{ABE3E889-A944-493F-924C-E70577B5478C}" srcOrd="4" destOrd="0" parTransId="{82625737-42C3-4BDA-B123-E1FAA51BCF06}" sibTransId="{D23B232C-300D-4197-ADAB-BA2EC5BE9FC7}"/>
    <dgm:cxn modelId="{798CF7B2-A485-4B50-BB2C-509391CFFEF0}" type="presOf" srcId="{80BBDBDF-B666-4121-82FB-12185D45069F}" destId="{61661FB4-B54A-4948-8089-C6595A46230D}" srcOrd="1" destOrd="1" presId="urn:microsoft.com/office/officeart/2005/8/layout/hList7"/>
    <dgm:cxn modelId="{333E90C0-A520-4063-9496-B0818EB55E1A}" type="presOf" srcId="{E6690296-175A-447D-8463-F076CAF2C4AB}" destId="{9C9466AE-60CC-4C37-AD24-A29C5BC9A9D0}" srcOrd="0" destOrd="0" presId="urn:microsoft.com/office/officeart/2005/8/layout/hList7"/>
    <dgm:cxn modelId="{9E4E459C-CDB2-4B42-991D-53D9701A530C}" type="presOf" srcId="{F2C03A20-7F9B-4911-B7EF-A5E48FFD79D4}" destId="{94A5B031-CB9B-44C1-AFB0-E605ECEC97FC}" srcOrd="1" destOrd="0" presId="urn:microsoft.com/office/officeart/2005/8/layout/hList7"/>
    <dgm:cxn modelId="{EDF908C7-DE10-4269-9882-AFD2DAF81E80}" type="presOf" srcId="{35086516-7DAC-4B35-A4B8-043CE3C1C5BD}" destId="{1CBB9ADB-8626-454F-A8BE-08EDE2311193}" srcOrd="0" destOrd="0" presId="urn:microsoft.com/office/officeart/2005/8/layout/hList7"/>
    <dgm:cxn modelId="{21F4E59A-2589-4DF5-B811-F6FE31E0D51A}" srcId="{2B121C7F-CD00-4AA4-8BC7-D63DB113472B}" destId="{CB581B61-547E-436C-A594-7B7C20EACDF7}" srcOrd="0" destOrd="0" parTransId="{5C6A867C-D122-424C-AC17-322679913C6D}" sibTransId="{6C80E62A-0C37-4F28-9CEB-AD082686FD16}"/>
    <dgm:cxn modelId="{C0549D0A-BFF6-4770-AA98-D5031D0C527D}" type="presOf" srcId="{2B121C7F-CD00-4AA4-8BC7-D63DB113472B}" destId="{C7C5536F-AC7E-4ABC-8B17-3C8E258E4719}" srcOrd="0" destOrd="0" presId="urn:microsoft.com/office/officeart/2005/8/layout/hList7"/>
    <dgm:cxn modelId="{29887BF4-D1BD-4DE0-AA95-12A47E58737B}" srcId="{E6690296-175A-447D-8463-F076CAF2C4AB}" destId="{F2C03A20-7F9B-4911-B7EF-A5E48FFD79D4}" srcOrd="1" destOrd="0" parTransId="{A92A2F08-0BA0-49FD-8445-FC9CAB896D80}" sibTransId="{01666C51-9991-4B99-B76E-737092E344E9}"/>
    <dgm:cxn modelId="{E73A6338-EF61-442C-8275-A4C3307EFDEB}" type="presOf" srcId="{93159707-6E78-4272-ACB4-D4EEC828BE97}" destId="{D030CAA0-46EE-410B-8710-CF87093EC1A2}" srcOrd="0" destOrd="1" presId="urn:microsoft.com/office/officeart/2005/8/layout/hList7"/>
    <dgm:cxn modelId="{141F41BD-FC82-4A4B-A915-7A4CD6A12FDC}" srcId="{ABE3E889-A944-493F-924C-E70577B5478C}" destId="{DCD857F9-7BC9-48C3-B57B-753C0D6970EC}" srcOrd="0" destOrd="0" parTransId="{CFAD9AB1-BA34-4DA7-91DF-ED9B0D71FFDD}" sibTransId="{A112290D-B1C6-4940-AF3E-16C6BE7E4CC6}"/>
    <dgm:cxn modelId="{0A90BE62-DF6F-4DC4-B9D4-3BC8F5A782C7}" type="presOf" srcId="{0A57CE96-AC2C-427B-8B62-CBC136E22238}" destId="{68BD0B66-BE8B-4F59-89B1-F46106F8031A}" srcOrd="0" destOrd="0" presId="urn:microsoft.com/office/officeart/2005/8/layout/hList7"/>
    <dgm:cxn modelId="{E882A36F-A01B-4C4F-AB4B-17A1E873CEDC}" srcId="{F2C03A20-7F9B-4911-B7EF-A5E48FFD79D4}" destId="{A766CF88-DDEA-4822-A5BF-5E63BC3438A2}" srcOrd="0" destOrd="0" parTransId="{06663CD8-7361-46AB-B734-B6685B3E0ABA}" sibTransId="{5CA2AEDA-A9A7-489A-B779-1F6DC8D48BA2}"/>
    <dgm:cxn modelId="{4F2A09E9-BFC2-431A-B4CF-BDA47999FAA0}" type="presOf" srcId="{6349DA13-3580-4EB8-B792-D52C0BB20DAA}" destId="{D030CAA0-46EE-410B-8710-CF87093EC1A2}" srcOrd="0" destOrd="0" presId="urn:microsoft.com/office/officeart/2005/8/layout/hList7"/>
    <dgm:cxn modelId="{BC9A2356-1189-46FF-B5C8-B4848829E504}" type="presOf" srcId="{D125044A-98A0-4A55-BF80-9FEA17C8BF75}" destId="{EF29710C-0985-44C5-A851-DFD227C868EA}" srcOrd="1" destOrd="0" presId="urn:microsoft.com/office/officeart/2005/8/layout/hList7"/>
    <dgm:cxn modelId="{47D63D3C-BA3E-4773-88FA-85D4B3ABE428}" type="presOf" srcId="{F5F43E30-F811-48B7-8FCA-452F2A4BF331}" destId="{EF29710C-0985-44C5-A851-DFD227C868EA}" srcOrd="1" destOrd="1" presId="urn:microsoft.com/office/officeart/2005/8/layout/hList7"/>
    <dgm:cxn modelId="{410BC669-9DBA-464B-AD4F-F50BFF0EB3B2}" type="presOf" srcId="{93159707-6E78-4272-ACB4-D4EEC828BE97}" destId="{B8566B63-711C-4880-99BD-1B4A3BD38551}" srcOrd="1" destOrd="1" presId="urn:microsoft.com/office/officeart/2005/8/layout/hList7"/>
    <dgm:cxn modelId="{58394EF3-464D-42BD-A1A1-DC7369A09506}" srcId="{E6690296-175A-447D-8463-F076CAF2C4AB}" destId="{2B121C7F-CD00-4AA4-8BC7-D63DB113472B}" srcOrd="0" destOrd="0" parTransId="{8C450ACF-3B47-467E-BAEB-3610462F5F14}" sibTransId="{8D49AF14-8ED8-4F7F-B13E-018CBD10C2D3}"/>
    <dgm:cxn modelId="{85A9A016-C704-4E6A-AE52-1FEF0D7F1CA3}" type="presOf" srcId="{42BD6B9E-1FB1-40C2-909E-D5758239ED16}" destId="{413FA27F-15B9-4508-AA6E-693803E6E743}" srcOrd="0" destOrd="0" presId="urn:microsoft.com/office/officeart/2005/8/layout/hList7"/>
    <dgm:cxn modelId="{C0BC383D-5912-432F-A381-52997809EA12}" srcId="{35086516-7DAC-4B35-A4B8-043CE3C1C5BD}" destId="{80BBDBDF-B666-4121-82FB-12185D45069F}" srcOrd="0" destOrd="0" parTransId="{37CEABD1-289C-4A33-8082-64D12F232016}" sibTransId="{84DC5562-0813-493D-9911-8B0166E09078}"/>
    <dgm:cxn modelId="{1D03C800-4E90-41A5-8D83-B475B7306728}" type="presOf" srcId="{A766CF88-DDEA-4822-A5BF-5E63BC3438A2}" destId="{94A5B031-CB9B-44C1-AFB0-E605ECEC97FC}" srcOrd="1" destOrd="1" presId="urn:microsoft.com/office/officeart/2005/8/layout/hList7"/>
    <dgm:cxn modelId="{65B4AC27-7BDC-4457-AB58-CBB11A4B68E2}" type="presOf" srcId="{ABE3E889-A944-493F-924C-E70577B5478C}" destId="{8480405B-B377-4751-938F-9111FF0F0C72}" srcOrd="1" destOrd="0" presId="urn:microsoft.com/office/officeart/2005/8/layout/hList7"/>
    <dgm:cxn modelId="{8EB902C1-CC1B-4B02-9CB8-690B9929F563}" type="presOf" srcId="{D23B232C-300D-4197-ADAB-BA2EC5BE9FC7}" destId="{99EC1AD6-0B25-402F-A5B1-CFCC602F203F}" srcOrd="0" destOrd="0" presId="urn:microsoft.com/office/officeart/2005/8/layout/hList7"/>
    <dgm:cxn modelId="{B471CA4D-2A6B-457E-A8A6-FD42347005D2}" srcId="{D125044A-98A0-4A55-BF80-9FEA17C8BF75}" destId="{F5F43E30-F811-48B7-8FCA-452F2A4BF331}" srcOrd="0" destOrd="0" parTransId="{2F785C85-8D60-4EFB-890E-50009CED51E5}" sibTransId="{F203DD3B-ADDC-403B-BD14-65DDD49AA3CA}"/>
    <dgm:cxn modelId="{03D67492-CED6-4093-AE6F-469B63A1F175}" type="presParOf" srcId="{9C9466AE-60CC-4C37-AD24-A29C5BC9A9D0}" destId="{C2856D07-E677-4830-8092-61D8A1B7F6E0}" srcOrd="0" destOrd="0" presId="urn:microsoft.com/office/officeart/2005/8/layout/hList7"/>
    <dgm:cxn modelId="{8114001D-CA9D-4CAD-8EB9-D3E74DD34F33}" type="presParOf" srcId="{9C9466AE-60CC-4C37-AD24-A29C5BC9A9D0}" destId="{4D19B95C-2736-444D-9159-7939DF46FF92}" srcOrd="1" destOrd="0" presId="urn:microsoft.com/office/officeart/2005/8/layout/hList7"/>
    <dgm:cxn modelId="{BF24876F-2F7D-44F0-AD38-3869063CEE68}" type="presParOf" srcId="{4D19B95C-2736-444D-9159-7939DF46FF92}" destId="{D5209A04-2938-45D6-BEF5-87524F9E7E48}" srcOrd="0" destOrd="0" presId="urn:microsoft.com/office/officeart/2005/8/layout/hList7"/>
    <dgm:cxn modelId="{623A5B36-FFF0-4A36-B121-077D02DE2C8F}" type="presParOf" srcId="{D5209A04-2938-45D6-BEF5-87524F9E7E48}" destId="{C7C5536F-AC7E-4ABC-8B17-3C8E258E4719}" srcOrd="0" destOrd="0" presId="urn:microsoft.com/office/officeart/2005/8/layout/hList7"/>
    <dgm:cxn modelId="{E53D50A6-D497-44F9-A8F5-61CD337E0DCA}" type="presParOf" srcId="{D5209A04-2938-45D6-BEF5-87524F9E7E48}" destId="{6FBDA85F-5703-4929-A1C4-5F0AB5945F9E}" srcOrd="1" destOrd="0" presId="urn:microsoft.com/office/officeart/2005/8/layout/hList7"/>
    <dgm:cxn modelId="{6D7DE7C0-E46E-458A-AD5C-81F3F96E654F}" type="presParOf" srcId="{D5209A04-2938-45D6-BEF5-87524F9E7E48}" destId="{6B4D34F7-141D-4094-B37D-794BFA5B4E90}" srcOrd="2" destOrd="0" presId="urn:microsoft.com/office/officeart/2005/8/layout/hList7"/>
    <dgm:cxn modelId="{F0BFFC5C-0D8E-44A4-B7CF-F171184E9EA2}" type="presParOf" srcId="{D5209A04-2938-45D6-BEF5-87524F9E7E48}" destId="{937C89D6-318A-4D4D-A4C8-53688E40D7A0}" srcOrd="3" destOrd="0" presId="urn:microsoft.com/office/officeart/2005/8/layout/hList7"/>
    <dgm:cxn modelId="{18F75191-103A-4D89-B975-D4D434C709B3}" type="presParOf" srcId="{4D19B95C-2736-444D-9159-7939DF46FF92}" destId="{02D038DA-E2C9-4C39-B19E-B2CC259E0A9A}" srcOrd="1" destOrd="0" presId="urn:microsoft.com/office/officeart/2005/8/layout/hList7"/>
    <dgm:cxn modelId="{BFC4E008-DF30-4B2A-8516-CB77C35C2B02}" type="presParOf" srcId="{4D19B95C-2736-444D-9159-7939DF46FF92}" destId="{1AF777B4-AA74-4630-A0C8-B8385AFE067F}" srcOrd="2" destOrd="0" presId="urn:microsoft.com/office/officeart/2005/8/layout/hList7"/>
    <dgm:cxn modelId="{2F87456E-1960-4EA0-86CC-E2B7746B5EC4}" type="presParOf" srcId="{1AF777B4-AA74-4630-A0C8-B8385AFE067F}" destId="{8776231E-DBD7-4A81-9A6B-DA366F916D33}" srcOrd="0" destOrd="0" presId="urn:microsoft.com/office/officeart/2005/8/layout/hList7"/>
    <dgm:cxn modelId="{1FD2EAEB-0745-45E4-B885-D13B5EF6A240}" type="presParOf" srcId="{1AF777B4-AA74-4630-A0C8-B8385AFE067F}" destId="{94A5B031-CB9B-44C1-AFB0-E605ECEC97FC}" srcOrd="1" destOrd="0" presId="urn:microsoft.com/office/officeart/2005/8/layout/hList7"/>
    <dgm:cxn modelId="{649F5725-F6EF-4FB2-8E90-1C892FCA2517}" type="presParOf" srcId="{1AF777B4-AA74-4630-A0C8-B8385AFE067F}" destId="{E521B879-DAE8-4A4A-A870-3C86CB92C9BE}" srcOrd="2" destOrd="0" presId="urn:microsoft.com/office/officeart/2005/8/layout/hList7"/>
    <dgm:cxn modelId="{F4883719-2603-4297-AC49-9F84493C2763}" type="presParOf" srcId="{1AF777B4-AA74-4630-A0C8-B8385AFE067F}" destId="{2A594849-2A12-4982-AC73-B8E29F4F24E2}" srcOrd="3" destOrd="0" presId="urn:microsoft.com/office/officeart/2005/8/layout/hList7"/>
    <dgm:cxn modelId="{DA2F491D-B40E-447C-B2AE-F2CDFB69624A}" type="presParOf" srcId="{4D19B95C-2736-444D-9159-7939DF46FF92}" destId="{4E58C31E-4870-45E1-AD8C-6F1CD25DA7D6}" srcOrd="3" destOrd="0" presId="urn:microsoft.com/office/officeart/2005/8/layout/hList7"/>
    <dgm:cxn modelId="{9A45CBEC-F2B4-4FD1-85F8-609AE732134D}" type="presParOf" srcId="{4D19B95C-2736-444D-9159-7939DF46FF92}" destId="{025A7C30-6F9C-486E-8244-F5A014FCACA7}" srcOrd="4" destOrd="0" presId="urn:microsoft.com/office/officeart/2005/8/layout/hList7"/>
    <dgm:cxn modelId="{9F622EBA-D950-4AD5-8C9A-9B6BA8FBA470}" type="presParOf" srcId="{025A7C30-6F9C-486E-8244-F5A014FCACA7}" destId="{D030CAA0-46EE-410B-8710-CF87093EC1A2}" srcOrd="0" destOrd="0" presId="urn:microsoft.com/office/officeart/2005/8/layout/hList7"/>
    <dgm:cxn modelId="{077C5E6D-8C32-4752-AB8C-F1A76C9E5355}" type="presParOf" srcId="{025A7C30-6F9C-486E-8244-F5A014FCACA7}" destId="{B8566B63-711C-4880-99BD-1B4A3BD38551}" srcOrd="1" destOrd="0" presId="urn:microsoft.com/office/officeart/2005/8/layout/hList7"/>
    <dgm:cxn modelId="{DC3930AC-1B38-4E8E-92F2-5F34987C9E68}" type="presParOf" srcId="{025A7C30-6F9C-486E-8244-F5A014FCACA7}" destId="{7A973ADB-5CC9-4E9C-BD60-464A5B41FF76}" srcOrd="2" destOrd="0" presId="urn:microsoft.com/office/officeart/2005/8/layout/hList7"/>
    <dgm:cxn modelId="{51C1BF07-BA8A-4FE6-A87F-0FD1ACA04ABE}" type="presParOf" srcId="{025A7C30-6F9C-486E-8244-F5A014FCACA7}" destId="{0BCD406A-FEDC-4929-8FF3-FEBD2E18F0F1}" srcOrd="3" destOrd="0" presId="urn:microsoft.com/office/officeart/2005/8/layout/hList7"/>
    <dgm:cxn modelId="{5C13CFFD-4920-4D3E-8923-9FD01578C50B}" type="presParOf" srcId="{4D19B95C-2736-444D-9159-7939DF46FF92}" destId="{68BD0B66-BE8B-4F59-89B1-F46106F8031A}" srcOrd="5" destOrd="0" presId="urn:microsoft.com/office/officeart/2005/8/layout/hList7"/>
    <dgm:cxn modelId="{831D54BC-A8B4-4738-A4E0-008664AC9413}" type="presParOf" srcId="{4D19B95C-2736-444D-9159-7939DF46FF92}" destId="{558F470E-9AA4-490C-BE05-D25EFD5B6A94}" srcOrd="6" destOrd="0" presId="urn:microsoft.com/office/officeart/2005/8/layout/hList7"/>
    <dgm:cxn modelId="{85B61BBB-6559-4954-9AA7-A2428B77F48A}" type="presParOf" srcId="{558F470E-9AA4-490C-BE05-D25EFD5B6A94}" destId="{0D795DF5-0062-45C2-8430-4C41B142CCBA}" srcOrd="0" destOrd="0" presId="urn:microsoft.com/office/officeart/2005/8/layout/hList7"/>
    <dgm:cxn modelId="{3B7A0357-FCF9-4977-B6BF-6EA54E6670E2}" type="presParOf" srcId="{558F470E-9AA4-490C-BE05-D25EFD5B6A94}" destId="{EF29710C-0985-44C5-A851-DFD227C868EA}" srcOrd="1" destOrd="0" presId="urn:microsoft.com/office/officeart/2005/8/layout/hList7"/>
    <dgm:cxn modelId="{313E33ED-29FB-4359-A8CC-4FBEECA2759E}" type="presParOf" srcId="{558F470E-9AA4-490C-BE05-D25EFD5B6A94}" destId="{B256C145-D01D-42BD-B998-AE1109A5EE86}" srcOrd="2" destOrd="0" presId="urn:microsoft.com/office/officeart/2005/8/layout/hList7"/>
    <dgm:cxn modelId="{58E3CBCA-24A8-4964-938C-C3B1137848FD}" type="presParOf" srcId="{558F470E-9AA4-490C-BE05-D25EFD5B6A94}" destId="{B65C0349-9FDB-4354-AAE5-1B5DCBC35D52}" srcOrd="3" destOrd="0" presId="urn:microsoft.com/office/officeart/2005/8/layout/hList7"/>
    <dgm:cxn modelId="{3ACC4813-141F-4CF1-945E-7F8FD567A9E6}" type="presParOf" srcId="{4D19B95C-2736-444D-9159-7939DF46FF92}" destId="{413FA27F-15B9-4508-AA6E-693803E6E743}" srcOrd="7" destOrd="0" presId="urn:microsoft.com/office/officeart/2005/8/layout/hList7"/>
    <dgm:cxn modelId="{366FE583-0477-47A3-88F8-D004BEA62195}" type="presParOf" srcId="{4D19B95C-2736-444D-9159-7939DF46FF92}" destId="{1A37E2C6-0385-4A41-848A-FAA55DDF2C36}" srcOrd="8" destOrd="0" presId="urn:microsoft.com/office/officeart/2005/8/layout/hList7"/>
    <dgm:cxn modelId="{0770F16C-695B-4A1C-93D0-205139F9E5AF}" type="presParOf" srcId="{1A37E2C6-0385-4A41-848A-FAA55DDF2C36}" destId="{29E24A84-AC47-4CF5-92D4-003B6D82A3CA}" srcOrd="0" destOrd="0" presId="urn:microsoft.com/office/officeart/2005/8/layout/hList7"/>
    <dgm:cxn modelId="{D56AA0E5-8F9E-446F-9F9A-34E98C46EF3C}" type="presParOf" srcId="{1A37E2C6-0385-4A41-848A-FAA55DDF2C36}" destId="{8480405B-B377-4751-938F-9111FF0F0C72}" srcOrd="1" destOrd="0" presId="urn:microsoft.com/office/officeart/2005/8/layout/hList7"/>
    <dgm:cxn modelId="{A9E08DCE-DF0A-4BCC-A7C9-FD0D17A813E3}" type="presParOf" srcId="{1A37E2C6-0385-4A41-848A-FAA55DDF2C36}" destId="{29BFB208-D458-4611-B7E9-782E6E2D154E}" srcOrd="2" destOrd="0" presId="urn:microsoft.com/office/officeart/2005/8/layout/hList7"/>
    <dgm:cxn modelId="{9AE38E58-81A4-4D2F-AB42-182977EE7BDC}" type="presParOf" srcId="{1A37E2C6-0385-4A41-848A-FAA55DDF2C36}" destId="{ECF5C72E-565F-443A-A535-FEAA7D2D2C91}" srcOrd="3" destOrd="0" presId="urn:microsoft.com/office/officeart/2005/8/layout/hList7"/>
    <dgm:cxn modelId="{A45DB410-9F2F-4C2C-A961-23828EB760BD}" type="presParOf" srcId="{4D19B95C-2736-444D-9159-7939DF46FF92}" destId="{99EC1AD6-0B25-402F-A5B1-CFCC602F203F}" srcOrd="9" destOrd="0" presId="urn:microsoft.com/office/officeart/2005/8/layout/hList7"/>
    <dgm:cxn modelId="{B3BC0346-F582-4804-AE2A-9F193F120FE1}" type="presParOf" srcId="{4D19B95C-2736-444D-9159-7939DF46FF92}" destId="{D1AFC766-7224-4EFB-87E0-E9D48820675D}" srcOrd="10" destOrd="0" presId="urn:microsoft.com/office/officeart/2005/8/layout/hList7"/>
    <dgm:cxn modelId="{C4220E3F-4731-4C80-861E-FFB02FF4DB4C}" type="presParOf" srcId="{D1AFC766-7224-4EFB-87E0-E9D48820675D}" destId="{1CBB9ADB-8626-454F-A8BE-08EDE2311193}" srcOrd="0" destOrd="0" presId="urn:microsoft.com/office/officeart/2005/8/layout/hList7"/>
    <dgm:cxn modelId="{2FA41A81-ADE4-444C-A150-95CEBD971662}" type="presParOf" srcId="{D1AFC766-7224-4EFB-87E0-E9D48820675D}" destId="{61661FB4-B54A-4948-8089-C6595A46230D}" srcOrd="1" destOrd="0" presId="urn:microsoft.com/office/officeart/2005/8/layout/hList7"/>
    <dgm:cxn modelId="{BC4058A3-B34E-44C7-8B94-8C8BCA581CAA}" type="presParOf" srcId="{D1AFC766-7224-4EFB-87E0-E9D48820675D}" destId="{19AE2A24-504A-43AB-AC66-1A86493D3BC5}" srcOrd="2" destOrd="0" presId="urn:microsoft.com/office/officeart/2005/8/layout/hList7"/>
    <dgm:cxn modelId="{CCEE6C81-BB40-487B-9BAB-CEA462DA1F40}" type="presParOf" srcId="{D1AFC766-7224-4EFB-87E0-E9D48820675D}" destId="{ABEB2CEF-171D-450E-9B55-1674ADB7009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5536F-AC7E-4ABC-8B17-3C8E258E4719}">
      <dsp:nvSpPr>
        <dsp:cNvPr id="0" name=""/>
        <dsp:cNvSpPr/>
      </dsp:nvSpPr>
      <dsp:spPr>
        <a:xfrm>
          <a:off x="99" y="0"/>
          <a:ext cx="1319528" cy="36576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>
              <a:solidFill>
                <a:srgbClr val="FFFF00"/>
              </a:solidFill>
            </a:rPr>
            <a:t>5</a:t>
          </a:r>
          <a:endParaRPr lang="en-US" sz="1900" b="1" kern="1200" dirty="0">
            <a:solidFill>
              <a:srgbClr val="FFFF00"/>
            </a:solidFill>
          </a:endParaRPr>
        </a:p>
        <a:p>
          <a:pPr marL="114300" lvl="1" indent="-114300" algn="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أشعة الأسنان</a:t>
          </a:r>
          <a:endParaRPr lang="en-US" sz="1500" kern="1200" dirty="0"/>
        </a:p>
      </dsp:txBody>
      <dsp:txXfrm>
        <a:off x="99" y="1463040"/>
        <a:ext cx="1319528" cy="1463040"/>
      </dsp:txXfrm>
    </dsp:sp>
    <dsp:sp modelId="{937C89D6-318A-4D4D-A4C8-53688E40D7A0}">
      <dsp:nvSpPr>
        <dsp:cNvPr id="0" name=""/>
        <dsp:cNvSpPr/>
      </dsp:nvSpPr>
      <dsp:spPr>
        <a:xfrm>
          <a:off x="50873" y="219456"/>
          <a:ext cx="1217980" cy="121798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6231E-DBD7-4A81-9A6B-DA366F916D33}">
      <dsp:nvSpPr>
        <dsp:cNvPr id="0" name=""/>
        <dsp:cNvSpPr/>
      </dsp:nvSpPr>
      <dsp:spPr>
        <a:xfrm>
          <a:off x="1359213" y="0"/>
          <a:ext cx="1319528" cy="3657600"/>
        </a:xfrm>
        <a:prstGeom prst="roundRect">
          <a:avLst>
            <a:gd name="adj" fmla="val 10000"/>
          </a:avLst>
        </a:prstGeom>
        <a:solidFill>
          <a:schemeClr val="accent5">
            <a:hueOff val="-2479475"/>
            <a:satOff val="3710"/>
            <a:lumOff val="-415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>
              <a:solidFill>
                <a:srgbClr val="FFFF00"/>
              </a:solidFill>
            </a:rPr>
            <a:t>100</a:t>
          </a:r>
          <a:endParaRPr lang="en-US" sz="1900" b="1" kern="1200" dirty="0">
            <a:solidFill>
              <a:srgbClr val="FFFF00"/>
            </a:solidFill>
          </a:endParaRPr>
        </a:p>
        <a:p>
          <a:pPr marL="114300" lvl="1" indent="-114300" algn="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الأشعة السينية الصدرية</a:t>
          </a:r>
          <a:endParaRPr lang="en-US" sz="1500" kern="1200" dirty="0"/>
        </a:p>
      </dsp:txBody>
      <dsp:txXfrm>
        <a:off x="1359213" y="1463040"/>
        <a:ext cx="1319528" cy="1463040"/>
      </dsp:txXfrm>
    </dsp:sp>
    <dsp:sp modelId="{2A594849-2A12-4982-AC73-B8E29F4F24E2}">
      <dsp:nvSpPr>
        <dsp:cNvPr id="0" name=""/>
        <dsp:cNvSpPr/>
      </dsp:nvSpPr>
      <dsp:spPr>
        <a:xfrm>
          <a:off x="1409987" y="219456"/>
          <a:ext cx="1217980" cy="121798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0CAA0-46EE-410B-8710-CF87093EC1A2}">
      <dsp:nvSpPr>
        <dsp:cNvPr id="0" name=""/>
        <dsp:cNvSpPr/>
      </dsp:nvSpPr>
      <dsp:spPr>
        <a:xfrm>
          <a:off x="2718328" y="0"/>
          <a:ext cx="1319528" cy="3657600"/>
        </a:xfrm>
        <a:prstGeom prst="roundRect">
          <a:avLst>
            <a:gd name="adj" fmla="val 10000"/>
          </a:avLst>
        </a:prstGeom>
        <a:solidFill>
          <a:schemeClr val="accent5">
            <a:hueOff val="-4958950"/>
            <a:satOff val="7420"/>
            <a:lumOff val="-831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>
              <a:solidFill>
                <a:srgbClr val="FFFF00"/>
              </a:solidFill>
            </a:rPr>
            <a:t>400</a:t>
          </a:r>
          <a:endParaRPr lang="en-US" sz="1900" b="1" kern="1200" dirty="0">
            <a:solidFill>
              <a:srgbClr val="FFFF00"/>
            </a:solidFill>
          </a:endParaRPr>
        </a:p>
        <a:p>
          <a:pPr marL="114300" lvl="1" indent="-114300" algn="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أشعة الثدي</a:t>
          </a:r>
          <a:endParaRPr lang="en-US" sz="1500" kern="1200" dirty="0"/>
        </a:p>
      </dsp:txBody>
      <dsp:txXfrm>
        <a:off x="2718328" y="1463040"/>
        <a:ext cx="1319528" cy="1463040"/>
      </dsp:txXfrm>
    </dsp:sp>
    <dsp:sp modelId="{0BCD406A-FEDC-4929-8FF3-FEBD2E18F0F1}">
      <dsp:nvSpPr>
        <dsp:cNvPr id="0" name=""/>
        <dsp:cNvSpPr/>
      </dsp:nvSpPr>
      <dsp:spPr>
        <a:xfrm>
          <a:off x="2769102" y="219456"/>
          <a:ext cx="1217980" cy="121798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95DF5-0062-45C2-8430-4C41B142CCBA}">
      <dsp:nvSpPr>
        <dsp:cNvPr id="0" name=""/>
        <dsp:cNvSpPr/>
      </dsp:nvSpPr>
      <dsp:spPr>
        <a:xfrm>
          <a:off x="4077442" y="0"/>
          <a:ext cx="1319528" cy="3657600"/>
        </a:xfrm>
        <a:prstGeom prst="roundRect">
          <a:avLst>
            <a:gd name="adj" fmla="val 10000"/>
          </a:avLst>
        </a:prstGeom>
        <a:solidFill>
          <a:schemeClr val="accent5">
            <a:hueOff val="-7438424"/>
            <a:satOff val="11130"/>
            <a:lumOff val="-1247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>
              <a:solidFill>
                <a:srgbClr val="FFFF00"/>
              </a:solidFill>
            </a:rPr>
            <a:t>3000</a:t>
          </a:r>
          <a:endParaRPr lang="en-US" sz="1900" b="1" kern="1200" dirty="0">
            <a:solidFill>
              <a:srgbClr val="FFFF00"/>
            </a:solidFill>
          </a:endParaRPr>
        </a:p>
        <a:p>
          <a:pPr marL="114300" lvl="1" indent="-114300" algn="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المتوسط السنوي للتعرض البيئي للاشعاع</a:t>
          </a:r>
          <a:endParaRPr lang="en-US" sz="1500" kern="1200" dirty="0"/>
        </a:p>
      </dsp:txBody>
      <dsp:txXfrm>
        <a:off x="4077442" y="1463040"/>
        <a:ext cx="1319528" cy="1463040"/>
      </dsp:txXfrm>
    </dsp:sp>
    <dsp:sp modelId="{B65C0349-9FDB-4354-AAE5-1B5DCBC35D52}">
      <dsp:nvSpPr>
        <dsp:cNvPr id="0" name=""/>
        <dsp:cNvSpPr/>
      </dsp:nvSpPr>
      <dsp:spPr>
        <a:xfrm>
          <a:off x="4128216" y="219456"/>
          <a:ext cx="1217980" cy="121798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24A84-AC47-4CF5-92D4-003B6D82A3CA}">
      <dsp:nvSpPr>
        <dsp:cNvPr id="0" name=""/>
        <dsp:cNvSpPr/>
      </dsp:nvSpPr>
      <dsp:spPr>
        <a:xfrm>
          <a:off x="5436557" y="0"/>
          <a:ext cx="1319528" cy="3657600"/>
        </a:xfrm>
        <a:prstGeom prst="roundRect">
          <a:avLst>
            <a:gd name="adj" fmla="val 10000"/>
          </a:avLst>
        </a:prstGeom>
        <a:solidFill>
          <a:schemeClr val="accent5">
            <a:hueOff val="-9917899"/>
            <a:satOff val="14840"/>
            <a:lumOff val="-1662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>
              <a:solidFill>
                <a:srgbClr val="FFFF00"/>
              </a:solidFill>
            </a:rPr>
            <a:t>10000</a:t>
          </a:r>
          <a:endParaRPr lang="en-US" sz="1900" b="1" kern="1200" dirty="0">
            <a:solidFill>
              <a:srgbClr val="FFFF00"/>
            </a:solidFill>
          </a:endParaRPr>
        </a:p>
        <a:p>
          <a:pPr marL="114300" lvl="1" indent="-114300" algn="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المنظار الافتراضي للقولون بالأشعة المقطعية </a:t>
          </a:r>
          <a:endParaRPr lang="en-US" sz="1500" kern="1200" dirty="0"/>
        </a:p>
      </dsp:txBody>
      <dsp:txXfrm>
        <a:off x="5436557" y="1463040"/>
        <a:ext cx="1319528" cy="1463040"/>
      </dsp:txXfrm>
    </dsp:sp>
    <dsp:sp modelId="{ECF5C72E-565F-443A-A535-FEAA7D2D2C91}">
      <dsp:nvSpPr>
        <dsp:cNvPr id="0" name=""/>
        <dsp:cNvSpPr/>
      </dsp:nvSpPr>
      <dsp:spPr>
        <a:xfrm>
          <a:off x="5487331" y="219456"/>
          <a:ext cx="1217980" cy="121798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B9ADB-8626-454F-A8BE-08EDE2311193}">
      <dsp:nvSpPr>
        <dsp:cNvPr id="0" name=""/>
        <dsp:cNvSpPr/>
      </dsp:nvSpPr>
      <dsp:spPr>
        <a:xfrm>
          <a:off x="6795672" y="0"/>
          <a:ext cx="1319528" cy="3657600"/>
        </a:xfrm>
        <a:prstGeom prst="roundRect">
          <a:avLst>
            <a:gd name="adj" fmla="val 1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>
              <a:solidFill>
                <a:srgbClr val="FFFF00"/>
              </a:solidFill>
            </a:rPr>
            <a:t>15000</a:t>
          </a:r>
          <a:endParaRPr lang="en-US" sz="1900" b="1" kern="1200" dirty="0">
            <a:solidFill>
              <a:srgbClr val="FFFF00"/>
            </a:solidFill>
          </a:endParaRPr>
        </a:p>
        <a:p>
          <a:pPr marL="114300" lvl="1" indent="-114300" algn="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500" kern="1200" dirty="0" smtClean="0"/>
            <a:t>الأشعة المقطعية على البطن و الحوض</a:t>
          </a:r>
          <a:endParaRPr lang="en-US" sz="1500" kern="1200" dirty="0"/>
        </a:p>
      </dsp:txBody>
      <dsp:txXfrm>
        <a:off x="6795672" y="1463040"/>
        <a:ext cx="1319528" cy="1463040"/>
      </dsp:txXfrm>
    </dsp:sp>
    <dsp:sp modelId="{ABEB2CEF-171D-450E-9B55-1674ADB70094}">
      <dsp:nvSpPr>
        <dsp:cNvPr id="0" name=""/>
        <dsp:cNvSpPr/>
      </dsp:nvSpPr>
      <dsp:spPr>
        <a:xfrm>
          <a:off x="6846446" y="219456"/>
          <a:ext cx="1217980" cy="1217980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56D07-E677-4830-8092-61D8A1B7F6E0}">
      <dsp:nvSpPr>
        <dsp:cNvPr id="0" name=""/>
        <dsp:cNvSpPr/>
      </dsp:nvSpPr>
      <dsp:spPr>
        <a:xfrm>
          <a:off x="324611" y="2926080"/>
          <a:ext cx="7466076" cy="548640"/>
        </a:xfrm>
        <a:prstGeom prst="leftRightArrow">
          <a:avLst/>
        </a:prstGeom>
        <a:gradFill flip="none" rotWithShape="0">
          <a:gsLst>
            <a:gs pos="0">
              <a:srgbClr val="C00000"/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0800000" scaled="1"/>
          <a:tileRect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303D-7834-459B-BD0B-80DA5E664B32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5947-A0B4-49AC-8D5D-F25DD4F5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8"/>
            <a:ext cx="7848600" cy="1445419"/>
          </a:xfrm>
        </p:spPr>
        <p:txBody>
          <a:bodyPr anchor="b">
            <a:noAutofit/>
          </a:bodyPr>
          <a:lstStyle>
            <a:lvl1pPr algn="ctr" rtl="1">
              <a:defRPr sz="7200" b="1" cap="all" baseline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890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2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r" rtl="1">
              <a:defRPr sz="4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00150"/>
            <a:ext cx="5943600" cy="3657600"/>
          </a:xfrm>
        </p:spPr>
        <p:txBody>
          <a:bodyPr>
            <a:normAutofit/>
          </a:bodyPr>
          <a:lstStyle>
            <a:lvl1pPr algn="r" rtl="1">
              <a:defRPr sz="320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 sz="280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 sz="2400"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 sz="2000"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6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23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8000"/>
            <a:ext cx="8534400" cy="857250"/>
          </a:xfrm>
        </p:spPr>
        <p:txBody>
          <a:bodyPr anchor="t"/>
          <a:lstStyle/>
          <a:p>
            <a:pPr algn="ctr"/>
            <a:r>
              <a:rPr lang="ar-SA" sz="6000" b="1" dirty="0" smtClean="0"/>
              <a:t>تقنيات التصوير </a:t>
            </a:r>
            <a:r>
              <a:rPr lang="ar-SA" sz="6000" b="1" dirty="0"/>
              <a:t>الطبي</a:t>
            </a:r>
            <a:endParaRPr lang="en-US" sz="4800" i="1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1555750"/>
            <a:ext cx="6324600" cy="514350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 smtClean="0"/>
              <a:t>أ.د. ياسر مصطفى قدح</a:t>
            </a:r>
            <a:endParaRPr lang="en-US" sz="2800" b="1" dirty="0" smtClean="0"/>
          </a:p>
          <a:p>
            <a:pPr algn="ctr"/>
            <a:r>
              <a:rPr lang="ar-SA" sz="2800" b="1" dirty="0" smtClean="0"/>
              <a:t>أستاذ الهندسة الحيوية الطبية بجامعة القاهرة</a:t>
            </a:r>
            <a:endParaRPr lang="en-US" sz="2800" b="1" dirty="0"/>
          </a:p>
        </p:txBody>
      </p:sp>
      <p:pic>
        <p:nvPicPr>
          <p:cNvPr id="6" name="Picture 2" descr="C:\Documents and Settings\YASSER.YMK\My Documents\Cairo Univ Logo\logo_reduc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560" y="3840480"/>
            <a:ext cx="968433" cy="118872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2825752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الرابعة: التصوير بالأشعة السينية</a:t>
            </a:r>
          </a:p>
          <a:p>
            <a:pPr algn="ctr" rtl="1"/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الجزء الرابع</a:t>
            </a:r>
            <a:endParaRPr lang="en-US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987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محتوى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900" y="1200150"/>
            <a:ext cx="745490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فكرة </a:t>
            </a:r>
            <a:r>
              <a:rPr lang="ar-SA" dirty="0"/>
              <a:t>العمل</a:t>
            </a:r>
          </a:p>
          <a:p>
            <a:r>
              <a:rPr lang="ar-SA" dirty="0" smtClean="0"/>
              <a:t>أنواع </a:t>
            </a:r>
            <a:r>
              <a:rPr lang="ar-SA" dirty="0"/>
              <a:t>التصوير </a:t>
            </a:r>
            <a:r>
              <a:rPr lang="ar-SA" dirty="0" smtClean="0"/>
              <a:t>بالأشعة المقطعية و </a:t>
            </a:r>
            <a:r>
              <a:rPr lang="ar-SA" dirty="0"/>
              <a:t>تطبيقاتها</a:t>
            </a:r>
          </a:p>
          <a:p>
            <a:r>
              <a:rPr lang="ar-SA" dirty="0" smtClean="0"/>
              <a:t>تعريف </a:t>
            </a:r>
            <a:r>
              <a:rPr lang="ar-SA" dirty="0"/>
              <a:t>بالأجهزة الحالية و قراءة الصور </a:t>
            </a:r>
          </a:p>
          <a:p>
            <a:r>
              <a:rPr lang="ar-SA" dirty="0" smtClean="0"/>
              <a:t>عوامل </a:t>
            </a:r>
            <a:r>
              <a:rPr lang="ar-SA" dirty="0"/>
              <a:t>السلامة في تصوير الانسان</a:t>
            </a:r>
          </a:p>
          <a:p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جرعات الأشعة </a:t>
            </a:r>
            <a:r>
              <a:rPr lang="ar-SA" sz="2800" dirty="0" smtClean="0"/>
              <a:t>(ميكروسيفرت)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882858"/>
              </p:ext>
            </p:extLst>
          </p:nvPr>
        </p:nvGraphicFramePr>
        <p:xfrm>
          <a:off x="514350" y="1200150"/>
          <a:ext cx="81153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85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عوامل الأمان و السلامة في الأشعة المقطعية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50" y="1200150"/>
            <a:ext cx="8413750" cy="3657600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التعرض للأشعة السينية أعلى بكثير في الأشعة المقطعية عنه في الأشعة السينية </a:t>
            </a:r>
          </a:p>
          <a:p>
            <a:pPr lvl="1"/>
            <a:r>
              <a:rPr lang="ar-SA" sz="2400" dirty="0" smtClean="0"/>
              <a:t>حوالي 500 ضعف أشعة الصدر</a:t>
            </a:r>
          </a:p>
          <a:p>
            <a:r>
              <a:rPr lang="ar-SA" sz="2800" dirty="0" smtClean="0"/>
              <a:t>أشعة البوزيترون المقطعية تصدر اشعاعات أقوى بكثير من الأشعة السينية  </a:t>
            </a:r>
          </a:p>
          <a:p>
            <a:pPr lvl="1"/>
            <a:r>
              <a:rPr lang="ar-SA" sz="2400" dirty="0" smtClean="0"/>
              <a:t>طاقة 511 </a:t>
            </a:r>
            <a:r>
              <a:rPr lang="ar-SA" sz="1800" dirty="0" smtClean="0"/>
              <a:t>كيلو الكترون فولت </a:t>
            </a:r>
            <a:r>
              <a:rPr lang="ar-SA" sz="2400" dirty="0" smtClean="0"/>
              <a:t>في حين أن طاقة الأشعة السينية حوالي  100</a:t>
            </a:r>
            <a:r>
              <a:rPr lang="ar-SA" sz="2400" dirty="0"/>
              <a:t> </a:t>
            </a:r>
            <a:r>
              <a:rPr lang="ar-SA" sz="1800" dirty="0"/>
              <a:t>كيلو الكترون فولت </a:t>
            </a:r>
            <a:endParaRPr lang="ar-SA" sz="2400" dirty="0" smtClean="0"/>
          </a:p>
          <a:p>
            <a:pPr lvl="1"/>
            <a:r>
              <a:rPr lang="ar-SA" sz="2400" dirty="0" smtClean="0"/>
              <a:t>لا تجدي معها المريلة الواقية المستعملة مع الأشعة السينية</a:t>
            </a:r>
          </a:p>
          <a:p>
            <a:pPr lvl="1"/>
            <a:endParaRPr lang="en-US" sz="2400" dirty="0"/>
          </a:p>
        </p:txBody>
      </p:sp>
      <p:pic>
        <p:nvPicPr>
          <p:cNvPr id="6" name="Picture 4" descr="C:\Users\Yasser\Desktop\Rwaq\Figs\Lec5\1265911828_Product_Data___MX16___4522_962_40771___1_09_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597" y="3489326"/>
            <a:ext cx="1792303" cy="158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Yasser\Desktop\610E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085490"/>
            <a:ext cx="2051512" cy="201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U:\Presentations\MD_Training\syringeshiel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50" y="3490305"/>
            <a:ext cx="2705309" cy="158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U:\Presentations\MD_Training\xrayshield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0" y="3487094"/>
            <a:ext cx="1101793" cy="157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75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التعامل مع النظائر المشعة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200150"/>
            <a:ext cx="8521700" cy="36576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يتطلب التصوير بأشعة البوزيترون المقطعية حقن المريض بنظائر مشعة</a:t>
            </a:r>
          </a:p>
          <a:p>
            <a:r>
              <a:rPr lang="ar-SA" dirty="0" smtClean="0"/>
              <a:t>تتميز النظائر المستعملة في هذا التصوير بقصر عمرها الاشعاعي</a:t>
            </a:r>
          </a:p>
          <a:p>
            <a:pPr lvl="1"/>
            <a:r>
              <a:rPr lang="ar-SA" dirty="0" smtClean="0"/>
              <a:t>يعرف العمر بدلالة زمن نصف الحياة و هو الذي ينقص فيه الاشعاع للنصف</a:t>
            </a:r>
          </a:p>
          <a:p>
            <a:pPr lvl="1"/>
            <a:r>
              <a:rPr lang="ar-SA" dirty="0" smtClean="0"/>
              <a:t>زمن نصف الحياة لنظائر البوزيترون يتراوح بين دقائق لساعات</a:t>
            </a:r>
          </a:p>
          <a:p>
            <a:pPr lvl="1"/>
            <a:r>
              <a:rPr lang="ar-SA" dirty="0" smtClean="0"/>
              <a:t>الجرعة الاشعاعية للمريض من هذه النظائر في حدود التعرض الآمن</a:t>
            </a:r>
          </a:p>
          <a:p>
            <a:r>
              <a:rPr lang="ar-SA" dirty="0" smtClean="0"/>
              <a:t>يجب اتخاذ كافى اجراءات السلامة و الوقاية من الاشعاع في نقل وتخزين و التخلص من هذه النظائر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نصائح للحد من التعرض لجرعات الاشعاع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200150"/>
            <a:ext cx="8166100" cy="3657600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الالتزام بالنصائح الخاصة بالأشعة السينية العادية</a:t>
            </a:r>
          </a:p>
          <a:p>
            <a:r>
              <a:rPr lang="ar-SA" dirty="0" smtClean="0"/>
              <a:t>احتفظ بسجل لكل تعرض اشعاعي مثل الأشعةالسينية المقطعية أو أشعة البوزيترون المقطعية لمراجعة الجرعة السنوية للاشعاع</a:t>
            </a:r>
          </a:p>
          <a:p>
            <a:r>
              <a:rPr lang="ar-SA" dirty="0" smtClean="0"/>
              <a:t>عندما يطلب منك طبيبك اجراء أشعة مقطعية اسأله عن التالي:</a:t>
            </a:r>
          </a:p>
          <a:p>
            <a:pPr lvl="1"/>
            <a:r>
              <a:rPr lang="ar-SA" dirty="0" smtClean="0"/>
              <a:t>هل هذا الاجراء ضروري و يمكن أن يغير التشخيص؟ </a:t>
            </a:r>
          </a:p>
          <a:p>
            <a:pPr lvl="1"/>
            <a:r>
              <a:rPr lang="ar-SA" dirty="0" smtClean="0"/>
              <a:t>هل هناك بدائل أكثر أمانا (الموجات فوق الصوتية أو الرنين المغناطيسي مثلا)؟ </a:t>
            </a:r>
          </a:p>
          <a:p>
            <a:pPr lvl="1"/>
            <a:r>
              <a:rPr lang="ar-SA" dirty="0" smtClean="0"/>
              <a:t>هل ممكن استخدام أشعة مقطعية سابقة بدلا من اجراء جديدة؟</a:t>
            </a:r>
          </a:p>
          <a:p>
            <a:r>
              <a:rPr lang="ar-SA" dirty="0" smtClean="0"/>
              <a:t>مراعاة وقاية الأماكن الحساسة للاشعاع مثل الغدة الدرقية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7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 لمتابعتكم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7649</TotalTime>
  <Words>292</Words>
  <Application>Microsoft Office PowerPoint</Application>
  <PresentationFormat>On-screen Show (16:9)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تقنيات التصوير الطبي</vt:lpstr>
      <vt:lpstr>محتوى المحاضرة</vt:lpstr>
      <vt:lpstr>جرعات الأشعة (ميكروسيفرت)</vt:lpstr>
      <vt:lpstr>عوامل الأمان و السلامة في الأشعة المقطعية</vt:lpstr>
      <vt:lpstr>التعامل مع النظائر المشعة </vt:lpstr>
      <vt:lpstr>نصائح للحد من التعرض لجرعات الاشعاع</vt:lpstr>
      <vt:lpstr>شكرا لمتابعتكم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</dc:creator>
  <cp:lastModifiedBy>Yasser</cp:lastModifiedBy>
  <cp:revision>608</cp:revision>
  <dcterms:created xsi:type="dcterms:W3CDTF">2012-04-16T13:05:27Z</dcterms:created>
  <dcterms:modified xsi:type="dcterms:W3CDTF">2014-01-15T21:54:59Z</dcterms:modified>
</cp:coreProperties>
</file>